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1" r:id="rId4"/>
    <p:sldId id="260" r:id="rId5"/>
    <p:sldId id="263" r:id="rId6"/>
    <p:sldId id="267" r:id="rId7"/>
    <p:sldId id="269" r:id="rId8"/>
    <p:sldId id="270" r:id="rId9"/>
    <p:sldId id="271" r:id="rId10"/>
    <p:sldId id="282" r:id="rId11"/>
    <p:sldId id="281" r:id="rId12"/>
    <p:sldId id="274" r:id="rId13"/>
    <p:sldId id="283" r:id="rId14"/>
    <p:sldId id="276" r:id="rId15"/>
    <p:sldId id="277" r:id="rId16"/>
    <p:sldId id="278" r:id="rId17"/>
    <p:sldId id="266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eo Costa" initials="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1" autoAdjust="0"/>
    <p:restoredTop sz="86457" autoAdjust="0"/>
  </p:normalViewPr>
  <p:slideViewPr>
    <p:cSldViewPr snapToGrid="0">
      <p:cViewPr>
        <p:scale>
          <a:sx n="102" d="100"/>
          <a:sy n="102" d="100"/>
        </p:scale>
        <p:origin x="-282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lessandro\Desktop\Gdansk\1st%20case\Matlab&amp;Excel\VelocityProfilesNewCas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lessandro\Desktop\Gdansk\1st%20case\Matlab&amp;Excel\VelocityProfilesNewCas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lessandro\Desktop\Gdansk\1st%20case\Matlab&amp;Excel\cf_wallflux_shearstresses_therm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lessandro\Desktop\Gdansk\1st%20case\Matlab&amp;Excel\cf_wallflux_shearstresses_therma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Alessandro\Desktop\Gdansk\1st%20case\Matlab&amp;Excel\cf_wallflux_shearstresses_therm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Alessandro\Desktop\Gdansk\1st%20case\Matlab&amp;Excel\cf_wallflux_shearstresses_therm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Alessandro\Desktop\Excel\WallHeatFlux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 err="1"/>
              <a:t>Velocity</a:t>
            </a:r>
            <a:r>
              <a:rPr lang="it-IT" sz="1600" dirty="0"/>
              <a:t> </a:t>
            </a:r>
            <a:r>
              <a:rPr lang="it-IT" sz="1600" dirty="0" err="1"/>
              <a:t>profiles</a:t>
            </a:r>
            <a:r>
              <a:rPr lang="it-IT" sz="1600" dirty="0"/>
              <a:t> </a:t>
            </a:r>
            <a:r>
              <a:rPr lang="it-IT" sz="1600" dirty="0" err="1" smtClean="0"/>
              <a:t>at</a:t>
            </a:r>
            <a:r>
              <a:rPr lang="it-IT" sz="1600" dirty="0" smtClean="0"/>
              <a:t> the </a:t>
            </a:r>
            <a:r>
              <a:rPr lang="it-IT" sz="1600" dirty="0" err="1"/>
              <a:t>leading</a:t>
            </a:r>
            <a:r>
              <a:rPr lang="it-IT" sz="1600" baseline="0" dirty="0"/>
              <a:t> </a:t>
            </a:r>
            <a:r>
              <a:rPr lang="it-IT" sz="1600" baseline="0" dirty="0" err="1"/>
              <a:t>edge</a:t>
            </a:r>
            <a:r>
              <a:rPr lang="it-IT" sz="1600" baseline="0" dirty="0"/>
              <a:t> of the </a:t>
            </a:r>
            <a:r>
              <a:rPr lang="it-IT" sz="1600" baseline="0" dirty="0" err="1"/>
              <a:t>plate</a:t>
            </a:r>
            <a:r>
              <a:rPr lang="it-IT" sz="1600" dirty="0"/>
              <a:t> </a:t>
            </a:r>
          </a:p>
        </c:rich>
      </c:tx>
      <c:layout>
        <c:manualLayout>
          <c:xMode val="edge"/>
          <c:yMode val="edge"/>
          <c:x val="0.34070813801785954"/>
          <c:y val="3.67885897001682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292361241682299E-2"/>
          <c:y val="3.1680844334204525E-2"/>
          <c:w val="0.89932173352141487"/>
          <c:h val="0.88621892706441352"/>
        </c:manualLayout>
      </c:layout>
      <c:scatterChart>
        <c:scatterStyle val="lineMarker"/>
        <c:varyColors val="0"/>
        <c:ser>
          <c:idx val="3"/>
          <c:order val="0"/>
          <c:tx>
            <c:v>Fluent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NewDomain!$CV$8:$CV$41</c:f>
              <c:numCache>
                <c:formatCode>0.00E+00</c:formatCode>
                <c:ptCount val="34"/>
                <c:pt idx="0">
                  <c:v>0</c:v>
                </c:pt>
                <c:pt idx="1">
                  <c:v>0.98592489999999999</c:v>
                </c:pt>
                <c:pt idx="2">
                  <c:v>0.990913928</c:v>
                </c:pt>
                <c:pt idx="3">
                  <c:v>0.99377530800000002</c:v>
                </c:pt>
                <c:pt idx="4">
                  <c:v>0.99566900700000005</c:v>
                </c:pt>
                <c:pt idx="5">
                  <c:v>0.99691659200000005</c:v>
                </c:pt>
                <c:pt idx="6">
                  <c:v>0.99781209199999998</c:v>
                </c:pt>
                <c:pt idx="7">
                  <c:v>0.998474419</c:v>
                </c:pt>
                <c:pt idx="8">
                  <c:v>0.99898219099999996</c:v>
                </c:pt>
                <c:pt idx="9">
                  <c:v>0.99938344999999995</c:v>
                </c:pt>
                <c:pt idx="10">
                  <c:v>0.99970483799999998</c:v>
                </c:pt>
                <c:pt idx="11">
                  <c:v>0.999966621</c:v>
                </c:pt>
                <c:pt idx="12">
                  <c:v>1.00018191</c:v>
                </c:pt>
                <c:pt idx="13">
                  <c:v>1.0003585800000001</c:v>
                </c:pt>
                <c:pt idx="14">
                  <c:v>1.0005055700000001</c:v>
                </c:pt>
                <c:pt idx="15">
                  <c:v>1.0006265599999999</c:v>
                </c:pt>
                <c:pt idx="16">
                  <c:v>1.00072658</c:v>
                </c:pt>
                <c:pt idx="17">
                  <c:v>1.0008088399999999</c:v>
                </c:pt>
                <c:pt idx="18">
                  <c:v>1.00087595</c:v>
                </c:pt>
                <c:pt idx="19">
                  <c:v>1.0009300699999999</c:v>
                </c:pt>
                <c:pt idx="20">
                  <c:v>1.0009731100000001</c:v>
                </c:pt>
                <c:pt idx="21">
                  <c:v>1.0010067199999999</c:v>
                </c:pt>
                <c:pt idx="22">
                  <c:v>1.00103188</c:v>
                </c:pt>
                <c:pt idx="23">
                  <c:v>1.00105011</c:v>
                </c:pt>
                <c:pt idx="24">
                  <c:v>1.00106239</c:v>
                </c:pt>
                <c:pt idx="25">
                  <c:v>1.00106907</c:v>
                </c:pt>
                <c:pt idx="26">
                  <c:v>1.0010715699999999</c:v>
                </c:pt>
                <c:pt idx="27">
                  <c:v>1.00107002</c:v>
                </c:pt>
                <c:pt idx="28">
                  <c:v>1.00106502</c:v>
                </c:pt>
                <c:pt idx="29">
                  <c:v>1.0010575100000001</c:v>
                </c:pt>
                <c:pt idx="30">
                  <c:v>1.00104737</c:v>
                </c:pt>
                <c:pt idx="31">
                  <c:v>1.0010353299999999</c:v>
                </c:pt>
                <c:pt idx="32">
                  <c:v>1.0010216199999999</c:v>
                </c:pt>
                <c:pt idx="33">
                  <c:v>1.00100648</c:v>
                </c:pt>
              </c:numCache>
            </c:numRef>
          </c:xVal>
          <c:yVal>
            <c:numRef>
              <c:f>NewDomain!$CW$8:$CW$41</c:f>
              <c:numCache>
                <c:formatCode>0.00E+00</c:formatCode>
                <c:ptCount val="34"/>
                <c:pt idx="0">
                  <c:v>0</c:v>
                </c:pt>
                <c:pt idx="1">
                  <c:v>1.5060241300000001E-2</c:v>
                </c:pt>
                <c:pt idx="2">
                  <c:v>3.0120482699999999E-2</c:v>
                </c:pt>
                <c:pt idx="3">
                  <c:v>4.51807231E-2</c:v>
                </c:pt>
                <c:pt idx="4">
                  <c:v>6.0240965299999998E-2</c:v>
                </c:pt>
                <c:pt idx="5">
                  <c:v>7.5301207600000003E-2</c:v>
                </c:pt>
                <c:pt idx="6">
                  <c:v>9.0361446100000006E-2</c:v>
                </c:pt>
                <c:pt idx="7">
                  <c:v>0.105421685</c:v>
                </c:pt>
                <c:pt idx="8">
                  <c:v>0.120481923</c:v>
                </c:pt>
                <c:pt idx="9">
                  <c:v>0.13554216899999999</c:v>
                </c:pt>
                <c:pt idx="10">
                  <c:v>0.15060241499999999</c:v>
                </c:pt>
                <c:pt idx="11">
                  <c:v>0.16566266099999999</c:v>
                </c:pt>
                <c:pt idx="12">
                  <c:v>0.18072290699999999</c:v>
                </c:pt>
                <c:pt idx="13">
                  <c:v>0.19578315299999999</c:v>
                </c:pt>
                <c:pt idx="14">
                  <c:v>0.21084339899999999</c:v>
                </c:pt>
                <c:pt idx="15">
                  <c:v>0.22590364499999999</c:v>
                </c:pt>
                <c:pt idx="16">
                  <c:v>0.24096389100000001</c:v>
                </c:pt>
                <c:pt idx="17">
                  <c:v>0.25602412200000002</c:v>
                </c:pt>
                <c:pt idx="18">
                  <c:v>0.27108436800000002</c:v>
                </c:pt>
                <c:pt idx="19">
                  <c:v>0.28614461400000002</c:v>
                </c:pt>
                <c:pt idx="20">
                  <c:v>0.30120486000000002</c:v>
                </c:pt>
                <c:pt idx="21">
                  <c:v>0.31626510600000002</c:v>
                </c:pt>
                <c:pt idx="22">
                  <c:v>0.33132535200000002</c:v>
                </c:pt>
                <c:pt idx="23">
                  <c:v>0.34638559800000002</c:v>
                </c:pt>
                <c:pt idx="24">
                  <c:v>0.36144584400000002</c:v>
                </c:pt>
                <c:pt idx="25">
                  <c:v>0.37650609000000002</c:v>
                </c:pt>
                <c:pt idx="26">
                  <c:v>0.39156633600000001</c:v>
                </c:pt>
                <c:pt idx="27">
                  <c:v>0.40662658200000001</c:v>
                </c:pt>
                <c:pt idx="28">
                  <c:v>0.42168682800000001</c:v>
                </c:pt>
                <c:pt idx="29">
                  <c:v>0.43674707400000001</c:v>
                </c:pt>
                <c:pt idx="30">
                  <c:v>0.45180732000000001</c:v>
                </c:pt>
                <c:pt idx="31">
                  <c:v>0.46686756600000001</c:v>
                </c:pt>
                <c:pt idx="32">
                  <c:v>0.48192781200000001</c:v>
                </c:pt>
                <c:pt idx="33">
                  <c:v>0.49698805800000001</c:v>
                </c:pt>
              </c:numCache>
            </c:numRef>
          </c:yVal>
          <c:smooth val="0"/>
        </c:ser>
        <c:ser>
          <c:idx val="1"/>
          <c:order val="1"/>
          <c:tx>
            <c:v>OpenFOAM</c:v>
          </c:tx>
          <c:spPr>
            <a:ln w="19050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NewDomain!$AU$4:$AU$38</c:f>
              <c:numCache>
                <c:formatCode>General</c:formatCode>
                <c:ptCount val="35"/>
                <c:pt idx="0">
                  <c:v>0</c:v>
                </c:pt>
                <c:pt idx="1">
                  <c:v>0.98769907038986315</c:v>
                </c:pt>
                <c:pt idx="2">
                  <c:v>0.99145572644672342</c:v>
                </c:pt>
                <c:pt idx="3">
                  <c:v>0.99391301863694292</c:v>
                </c:pt>
                <c:pt idx="4">
                  <c:v>0.99559381219652032</c:v>
                </c:pt>
                <c:pt idx="5">
                  <c:v>0.99679139366469249</c:v>
                </c:pt>
                <c:pt idx="6">
                  <c:v>0.99768273239001681</c:v>
                </c:pt>
                <c:pt idx="7">
                  <c:v>0.99836637146871599</c:v>
                </c:pt>
                <c:pt idx="8">
                  <c:v>0.99890150769855179</c:v>
                </c:pt>
                <c:pt idx="9">
                  <c:v>0.99932767124046451</c:v>
                </c:pt>
                <c:pt idx="10">
                  <c:v>0.99967457414318595</c:v>
                </c:pt>
                <c:pt idx="11">
                  <c:v>0.99996202264498535</c:v>
                </c:pt>
                <c:pt idx="12">
                  <c:v>1.0002198849498045</c:v>
                </c:pt>
                <c:pt idx="13">
                  <c:v>1.0004180700919041</c:v>
                </c:pt>
                <c:pt idx="14">
                  <c:v>1.0005165073387294</c:v>
                </c:pt>
                <c:pt idx="15">
                  <c:v>1.0007151500513269</c:v>
                </c:pt>
                <c:pt idx="16">
                  <c:v>1.0008139612174134</c:v>
                </c:pt>
                <c:pt idx="17">
                  <c:v>1.0009129103002368</c:v>
                </c:pt>
                <c:pt idx="18">
                  <c:v>1.0010119748303163</c:v>
                </c:pt>
                <c:pt idx="19">
                  <c:v>1.0010111383860021</c:v>
                </c:pt>
                <c:pt idx="20">
                  <c:v>1.0011103839557804</c:v>
                </c:pt>
                <c:pt idx="21">
                  <c:v>1.0011097023085183</c:v>
                </c:pt>
                <c:pt idx="22">
                  <c:v>1.0011090850776454</c:v>
                </c:pt>
                <c:pt idx="23">
                  <c:v>1.0012085198419758</c:v>
                </c:pt>
                <c:pt idx="24">
                  <c:v>1.0012080035691335</c:v>
                </c:pt>
                <c:pt idx="25">
                  <c:v>1.0012075297804148</c:v>
                </c:pt>
                <c:pt idx="26">
                  <c:v>1.0012070933894945</c:v>
                </c:pt>
                <c:pt idx="27">
                  <c:v>1.0012066901154877</c:v>
                </c:pt>
                <c:pt idx="28">
                  <c:v>1.001206318167045</c:v>
                </c:pt>
                <c:pt idx="29">
                  <c:v>1.0012059716981316</c:v>
                </c:pt>
                <c:pt idx="30">
                  <c:v>1.0012056501063906</c:v>
                </c:pt>
                <c:pt idx="31">
                  <c:v>1.0012053517920088</c:v>
                </c:pt>
                <c:pt idx="32">
                  <c:v>1.0011050732098055</c:v>
                </c:pt>
                <c:pt idx="33">
                  <c:v>1.001104812413171</c:v>
                </c:pt>
                <c:pt idx="34">
                  <c:v>1.0011045681598352</c:v>
                </c:pt>
              </c:numCache>
            </c:numRef>
          </c:xVal>
          <c:yVal>
            <c:numRef>
              <c:f>NewDomain!$AR$4:$AR$38</c:f>
              <c:numCache>
                <c:formatCode>General</c:formatCode>
                <c:ptCount val="35"/>
                <c:pt idx="0">
                  <c:v>0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4.4999999999999998E-2</c:v>
                </c:pt>
                <c:pt idx="4">
                  <c:v>0.06</c:v>
                </c:pt>
                <c:pt idx="5">
                  <c:v>7.4999999999999997E-2</c:v>
                </c:pt>
                <c:pt idx="6">
                  <c:v>0.09</c:v>
                </c:pt>
                <c:pt idx="7">
                  <c:v>0.105</c:v>
                </c:pt>
                <c:pt idx="8">
                  <c:v>0.12</c:v>
                </c:pt>
                <c:pt idx="9">
                  <c:v>0.13500000000000001</c:v>
                </c:pt>
                <c:pt idx="10">
                  <c:v>0.15</c:v>
                </c:pt>
                <c:pt idx="11">
                  <c:v>0.16500000000000001</c:v>
                </c:pt>
                <c:pt idx="12">
                  <c:v>0.18</c:v>
                </c:pt>
                <c:pt idx="13">
                  <c:v>0.19500000000000001</c:v>
                </c:pt>
                <c:pt idx="14">
                  <c:v>0.21</c:v>
                </c:pt>
                <c:pt idx="15">
                  <c:v>0.22500000000000001</c:v>
                </c:pt>
                <c:pt idx="16">
                  <c:v>0.24</c:v>
                </c:pt>
                <c:pt idx="17">
                  <c:v>0.255</c:v>
                </c:pt>
                <c:pt idx="18">
                  <c:v>0.27</c:v>
                </c:pt>
                <c:pt idx="19">
                  <c:v>0.28499999999999998</c:v>
                </c:pt>
                <c:pt idx="20">
                  <c:v>0.3</c:v>
                </c:pt>
                <c:pt idx="21">
                  <c:v>0.315</c:v>
                </c:pt>
                <c:pt idx="22">
                  <c:v>0.33</c:v>
                </c:pt>
                <c:pt idx="23">
                  <c:v>0.34499999999999997</c:v>
                </c:pt>
                <c:pt idx="24">
                  <c:v>0.36</c:v>
                </c:pt>
                <c:pt idx="25">
                  <c:v>0.375</c:v>
                </c:pt>
                <c:pt idx="26">
                  <c:v>0.39</c:v>
                </c:pt>
                <c:pt idx="27">
                  <c:v>0.40500000000000003</c:v>
                </c:pt>
                <c:pt idx="28">
                  <c:v>0.42</c:v>
                </c:pt>
                <c:pt idx="29">
                  <c:v>0.435</c:v>
                </c:pt>
                <c:pt idx="30">
                  <c:v>0.45</c:v>
                </c:pt>
                <c:pt idx="31">
                  <c:v>0.46500000000000002</c:v>
                </c:pt>
                <c:pt idx="32">
                  <c:v>0.48</c:v>
                </c:pt>
                <c:pt idx="33">
                  <c:v>0.495</c:v>
                </c:pt>
                <c:pt idx="34">
                  <c:v>0.51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4304"/>
        <c:axId val="3491488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OpenFOAM@8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NewDomain!$BS$4:$BS$38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0.44904014748385651</c:v>
                      </c:pt>
                      <c:pt idx="2">
                        <c:v>0.80058039821260296</c:v>
                      </c:pt>
                      <c:pt idx="3">
                        <c:v>0.96514065613523914</c:v>
                      </c:pt>
                      <c:pt idx="4">
                        <c:v>1.005500793849637</c:v>
                      </c:pt>
                      <c:pt idx="5">
                        <c:v>1.0105008411151573</c:v>
                      </c:pt>
                      <c:pt idx="6">
                        <c:v>1.010800858238575</c:v>
                      </c:pt>
                      <c:pt idx="7">
                        <c:v>1.0108008643741899</c:v>
                      </c:pt>
                      <c:pt idx="8">
                        <c:v>1.0107008660299099</c:v>
                      </c:pt>
                      <c:pt idx="9">
                        <c:v>1.0107008656372269</c:v>
                      </c:pt>
                      <c:pt idx="10">
                        <c:v>1.0106008641528859</c:v>
                      </c:pt>
                      <c:pt idx="11">
                        <c:v>1.0106008618005626</c:v>
                      </c:pt>
                      <c:pt idx="12">
                        <c:v>1.0105008591452509</c:v>
                      </c:pt>
                      <c:pt idx="13">
                        <c:v>1.010400855973034</c:v>
                      </c:pt>
                      <c:pt idx="14">
                        <c:v>1.0104008525920591</c:v>
                      </c:pt>
                      <c:pt idx="15">
                        <c:v>1.010300848912882</c:v>
                      </c:pt>
                      <c:pt idx="16">
                        <c:v>1.010200845111946</c:v>
                      </c:pt>
                      <c:pt idx="17">
                        <c:v>1.0101008410610546</c:v>
                      </c:pt>
                      <c:pt idx="18">
                        <c:v>1.0100008370194997</c:v>
                      </c:pt>
                      <c:pt idx="19">
                        <c:v>1.0099008327304271</c:v>
                      </c:pt>
                      <c:pt idx="20">
                        <c:v>1.0099008283699198</c:v>
                      </c:pt>
                      <c:pt idx="21">
                        <c:v>1.0098008238469653</c:v>
                      </c:pt>
                      <c:pt idx="22">
                        <c:v>1.0097008193359507</c:v>
                      </c:pt>
                      <c:pt idx="23">
                        <c:v>1.0096008148368789</c:v>
                      </c:pt>
                      <c:pt idx="24">
                        <c:v>1.0095008100963614</c:v>
                      </c:pt>
                      <c:pt idx="25">
                        <c:v>1.0094008053692101</c:v>
                      </c:pt>
                      <c:pt idx="26">
                        <c:v>1.0093008005294755</c:v>
                      </c:pt>
                      <c:pt idx="27">
                        <c:v>1.0092007957038531</c:v>
                      </c:pt>
                      <c:pt idx="28">
                        <c:v>1.0091007907671514</c:v>
                      </c:pt>
                      <c:pt idx="29">
                        <c:v>1.009000785845328</c:v>
                      </c:pt>
                      <c:pt idx="30">
                        <c:v>1.0089007808139707</c:v>
                      </c:pt>
                      <c:pt idx="31">
                        <c:v>1.0088007757982791</c:v>
                      </c:pt>
                      <c:pt idx="32">
                        <c:v>1.008700770798258</c:v>
                      </c:pt>
                      <c:pt idx="33">
                        <c:v>1.0086007656906868</c:v>
                      </c:pt>
                      <c:pt idx="34">
                        <c:v>1.0085007605995941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NewDomain!$BP$4:$BP$38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1.4999999999999999E-2</c:v>
                      </c:pt>
                      <c:pt idx="2">
                        <c:v>0.03</c:v>
                      </c:pt>
                      <c:pt idx="3">
                        <c:v>4.4999999999999998E-2</c:v>
                      </c:pt>
                      <c:pt idx="4">
                        <c:v>0.06</c:v>
                      </c:pt>
                      <c:pt idx="5">
                        <c:v>7.4999999999999997E-2</c:v>
                      </c:pt>
                      <c:pt idx="6">
                        <c:v>0.09</c:v>
                      </c:pt>
                      <c:pt idx="7">
                        <c:v>0.105</c:v>
                      </c:pt>
                      <c:pt idx="8">
                        <c:v>0.12</c:v>
                      </c:pt>
                      <c:pt idx="9">
                        <c:v>0.13500000000000001</c:v>
                      </c:pt>
                      <c:pt idx="10">
                        <c:v>0.15</c:v>
                      </c:pt>
                      <c:pt idx="11">
                        <c:v>0.16500000000000001</c:v>
                      </c:pt>
                      <c:pt idx="12">
                        <c:v>0.18</c:v>
                      </c:pt>
                      <c:pt idx="13">
                        <c:v>0.19500000000000001</c:v>
                      </c:pt>
                      <c:pt idx="14">
                        <c:v>0.21</c:v>
                      </c:pt>
                      <c:pt idx="15">
                        <c:v>0.22500000000000001</c:v>
                      </c:pt>
                      <c:pt idx="16">
                        <c:v>0.24</c:v>
                      </c:pt>
                      <c:pt idx="17">
                        <c:v>0.255</c:v>
                      </c:pt>
                      <c:pt idx="18">
                        <c:v>0.27</c:v>
                      </c:pt>
                      <c:pt idx="19">
                        <c:v>0.28499999999999998</c:v>
                      </c:pt>
                      <c:pt idx="20">
                        <c:v>0.3</c:v>
                      </c:pt>
                      <c:pt idx="21">
                        <c:v>0.315</c:v>
                      </c:pt>
                      <c:pt idx="22">
                        <c:v>0.33</c:v>
                      </c:pt>
                      <c:pt idx="23">
                        <c:v>0.34499999999999997</c:v>
                      </c:pt>
                      <c:pt idx="24">
                        <c:v>0.36</c:v>
                      </c:pt>
                      <c:pt idx="25">
                        <c:v>0.375</c:v>
                      </c:pt>
                      <c:pt idx="26">
                        <c:v>0.39</c:v>
                      </c:pt>
                      <c:pt idx="27">
                        <c:v>0.40500000000000003</c:v>
                      </c:pt>
                      <c:pt idx="28">
                        <c:v>0.42</c:v>
                      </c:pt>
                      <c:pt idx="29">
                        <c:v>0.435</c:v>
                      </c:pt>
                      <c:pt idx="30">
                        <c:v>0.45</c:v>
                      </c:pt>
                      <c:pt idx="31">
                        <c:v>0.46500000000000002</c:v>
                      </c:pt>
                      <c:pt idx="32">
                        <c:v>0.48</c:v>
                      </c:pt>
                      <c:pt idx="33">
                        <c:v>0.495</c:v>
                      </c:pt>
                      <c:pt idx="34">
                        <c:v>0.51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1"/>
                <c:tx>
                  <c:v>Fluent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NewDomain!$CS$8:$CS$58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0</c:v>
                      </c:pt>
                      <c:pt idx="1">
                        <c:v>0.60073810800000005</c:v>
                      </c:pt>
                      <c:pt idx="2">
                        <c:v>0.68992573000000001</c:v>
                      </c:pt>
                      <c:pt idx="3">
                        <c:v>0.74407124499999999</c:v>
                      </c:pt>
                      <c:pt idx="4">
                        <c:v>0.78568726799999999</c:v>
                      </c:pt>
                      <c:pt idx="5">
                        <c:v>0.820404947</c:v>
                      </c:pt>
                      <c:pt idx="6">
                        <c:v>0.85044676100000005</c:v>
                      </c:pt>
                      <c:pt idx="7">
                        <c:v>0.87701183599999999</c:v>
                      </c:pt>
                      <c:pt idx="8">
                        <c:v>0.90073603400000002</c:v>
                      </c:pt>
                      <c:pt idx="9">
                        <c:v>0.92196577800000001</c:v>
                      </c:pt>
                      <c:pt idx="10">
                        <c:v>0.94090986300000001</c:v>
                      </c:pt>
                      <c:pt idx="11">
                        <c:v>0.95764994599999997</c:v>
                      </c:pt>
                      <c:pt idx="12">
                        <c:v>0.97213923899999999</c:v>
                      </c:pt>
                      <c:pt idx="13">
                        <c:v>0.98443824099999999</c:v>
                      </c:pt>
                      <c:pt idx="14">
                        <c:v>0.99444359500000001</c:v>
                      </c:pt>
                      <c:pt idx="15">
                        <c:v>1.0020550500000001</c:v>
                      </c:pt>
                      <c:pt idx="16">
                        <c:v>1.0073536599999999</c:v>
                      </c:pt>
                      <c:pt idx="17">
                        <c:v>1.01050711</c:v>
                      </c:pt>
                      <c:pt idx="18">
                        <c:v>1.01194012</c:v>
                      </c:pt>
                      <c:pt idx="19">
                        <c:v>1.0123656999999999</c:v>
                      </c:pt>
                      <c:pt idx="20">
                        <c:v>1.0124396099999999</c:v>
                      </c:pt>
                      <c:pt idx="21">
                        <c:v>1.01241577</c:v>
                      </c:pt>
                      <c:pt idx="22">
                        <c:v>1.01237142</c:v>
                      </c:pt>
                      <c:pt idx="23">
                        <c:v>1.0123236200000001</c:v>
                      </c:pt>
                      <c:pt idx="24">
                        <c:v>1.0122737900000001</c:v>
                      </c:pt>
                      <c:pt idx="25">
                        <c:v>1.0122227699999999</c:v>
                      </c:pt>
                      <c:pt idx="26">
                        <c:v>1.01217055</c:v>
                      </c:pt>
                      <c:pt idx="27">
                        <c:v>1.01211703</c:v>
                      </c:pt>
                      <c:pt idx="28">
                        <c:v>1.0120626699999999</c:v>
                      </c:pt>
                      <c:pt idx="29">
                        <c:v>1.01200724</c:v>
                      </c:pt>
                      <c:pt idx="30">
                        <c:v>1.0119508500000001</c:v>
                      </c:pt>
                      <c:pt idx="31">
                        <c:v>1.0118939899999999</c:v>
                      </c:pt>
                      <c:pt idx="32">
                        <c:v>1.0118360500000001</c:v>
                      </c:pt>
                      <c:pt idx="33">
                        <c:v>1.01177764</c:v>
                      </c:pt>
                      <c:pt idx="34">
                        <c:v>1.0117188699999999</c:v>
                      </c:pt>
                      <c:pt idx="35">
                        <c:v>1.01165974</c:v>
                      </c:pt>
                      <c:pt idx="36">
                        <c:v>1.0116001400000001</c:v>
                      </c:pt>
                      <c:pt idx="37">
                        <c:v>1.01154017</c:v>
                      </c:pt>
                      <c:pt idx="38">
                        <c:v>1.0114803299999999</c:v>
                      </c:pt>
                      <c:pt idx="39">
                        <c:v>1.01142025</c:v>
                      </c:pt>
                      <c:pt idx="40">
                        <c:v>1.0113602900000001</c:v>
                      </c:pt>
                      <c:pt idx="41">
                        <c:v>1.0113004400000001</c:v>
                      </c:pt>
                      <c:pt idx="42">
                        <c:v>1.0112403599999999</c:v>
                      </c:pt>
                      <c:pt idx="43">
                        <c:v>1.0111808799999999</c:v>
                      </c:pt>
                      <c:pt idx="44">
                        <c:v>1.0111212700000001</c:v>
                      </c:pt>
                      <c:pt idx="45">
                        <c:v>1.0110620299999999</c:v>
                      </c:pt>
                      <c:pt idx="46">
                        <c:v>1.01100302</c:v>
                      </c:pt>
                      <c:pt idx="47">
                        <c:v>1.01094437</c:v>
                      </c:pt>
                      <c:pt idx="48">
                        <c:v>1.0108858300000001</c:v>
                      </c:pt>
                      <c:pt idx="49">
                        <c:v>1.0108279</c:v>
                      </c:pt>
                      <c:pt idx="50">
                        <c:v>1.01077032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NewDomain!$CT$8:$CT$58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0</c:v>
                      </c:pt>
                      <c:pt idx="1">
                        <c:v>1.0026738E-2</c:v>
                      </c:pt>
                      <c:pt idx="2">
                        <c:v>2.0053476099999998E-2</c:v>
                      </c:pt>
                      <c:pt idx="3">
                        <c:v>3.0080214099999999E-2</c:v>
                      </c:pt>
                      <c:pt idx="4">
                        <c:v>4.0106952199999997E-2</c:v>
                      </c:pt>
                      <c:pt idx="5">
                        <c:v>5.0133690199999997E-2</c:v>
                      </c:pt>
                      <c:pt idx="6">
                        <c:v>6.0160428299999999E-2</c:v>
                      </c:pt>
                      <c:pt idx="7">
                        <c:v>7.0187166300000006E-2</c:v>
                      </c:pt>
                      <c:pt idx="8">
                        <c:v>8.0213904399999994E-2</c:v>
                      </c:pt>
                      <c:pt idx="9">
                        <c:v>9.0240642400000001E-2</c:v>
                      </c:pt>
                      <c:pt idx="10">
                        <c:v>0.10026738</c:v>
                      </c:pt>
                      <c:pt idx="11">
                        <c:v>0.110294119</c:v>
                      </c:pt>
                      <c:pt idx="12">
                        <c:v>0.120320857</c:v>
                      </c:pt>
                      <c:pt idx="13">
                        <c:v>0.13034759500000001</c:v>
                      </c:pt>
                      <c:pt idx="14">
                        <c:v>0.14037433299999999</c:v>
                      </c:pt>
                      <c:pt idx="15">
                        <c:v>0.150401071</c:v>
                      </c:pt>
                      <c:pt idx="16">
                        <c:v>0.160427809</c:v>
                      </c:pt>
                      <c:pt idx="17">
                        <c:v>0.17045454700000001</c:v>
                      </c:pt>
                      <c:pt idx="18">
                        <c:v>0.18048128499999999</c:v>
                      </c:pt>
                      <c:pt idx="19">
                        <c:v>0.190508023</c:v>
                      </c:pt>
                      <c:pt idx="20">
                        <c:v>0.20053476100000001</c:v>
                      </c:pt>
                      <c:pt idx="21">
                        <c:v>0.21056149900000001</c:v>
                      </c:pt>
                      <c:pt idx="22">
                        <c:v>0.22058823699999999</c:v>
                      </c:pt>
                      <c:pt idx="23">
                        <c:v>0.230614975</c:v>
                      </c:pt>
                      <c:pt idx="24">
                        <c:v>0.24064171300000001</c:v>
                      </c:pt>
                      <c:pt idx="25">
                        <c:v>0.25066846599999998</c:v>
                      </c:pt>
                      <c:pt idx="26">
                        <c:v>0.26069521899999998</c:v>
                      </c:pt>
                      <c:pt idx="27">
                        <c:v>0.27072197199999998</c:v>
                      </c:pt>
                      <c:pt idx="28">
                        <c:v>0.28074872499999998</c:v>
                      </c:pt>
                      <c:pt idx="29">
                        <c:v>0.29077547799999998</c:v>
                      </c:pt>
                      <c:pt idx="30">
                        <c:v>0.30080223099999998</c:v>
                      </c:pt>
                      <c:pt idx="31">
                        <c:v>0.31082898399999997</c:v>
                      </c:pt>
                      <c:pt idx="32">
                        <c:v>0.32085573699999997</c:v>
                      </c:pt>
                      <c:pt idx="33">
                        <c:v>0.33088248999999997</c:v>
                      </c:pt>
                      <c:pt idx="34">
                        <c:v>0.34090924299999997</c:v>
                      </c:pt>
                      <c:pt idx="35">
                        <c:v>0.35093599599999997</c:v>
                      </c:pt>
                      <c:pt idx="36">
                        <c:v>0.36096274900000003</c:v>
                      </c:pt>
                      <c:pt idx="37">
                        <c:v>0.370989501</c:v>
                      </c:pt>
                      <c:pt idx="38">
                        <c:v>0.381016254</c:v>
                      </c:pt>
                      <c:pt idx="39">
                        <c:v>0.391043007</c:v>
                      </c:pt>
                      <c:pt idx="40">
                        <c:v>0.40106976</c:v>
                      </c:pt>
                      <c:pt idx="41">
                        <c:v>0.411096513</c:v>
                      </c:pt>
                      <c:pt idx="42">
                        <c:v>0.421123266</c:v>
                      </c:pt>
                      <c:pt idx="43">
                        <c:v>0.431150019</c:v>
                      </c:pt>
                      <c:pt idx="44">
                        <c:v>0.44117677199999999</c:v>
                      </c:pt>
                      <c:pt idx="45">
                        <c:v>0.45120352499999999</c:v>
                      </c:pt>
                      <c:pt idx="46">
                        <c:v>0.46123027799999999</c:v>
                      </c:pt>
                      <c:pt idx="47">
                        <c:v>0.47125703099999999</c:v>
                      </c:pt>
                      <c:pt idx="48">
                        <c:v>0.48128378399999999</c:v>
                      </c:pt>
                      <c:pt idx="49">
                        <c:v>0.49131053699999999</c:v>
                      </c:pt>
                      <c:pt idx="50">
                        <c:v>0.50133729000000005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3"/>
                <c:tx>
                  <c:v>OpenFOAM4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NewDomain!$CE$4:$CE$104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0.22193001424716866</c:v>
                      </c:pt>
                      <c:pt idx="2">
                        <c:v>0.43600011000741545</c:v>
                      </c:pt>
                      <c:pt idx="3">
                        <c:v>0.62785034551184438</c:v>
                      </c:pt>
                      <c:pt idx="4">
                        <c:v>0.78205071012384486</c:v>
                      </c:pt>
                      <c:pt idx="5">
                        <c:v>0.88914112036968018</c:v>
                      </c:pt>
                      <c:pt idx="6">
                        <c:v>0.95363147418604</c:v>
                      </c:pt>
                      <c:pt idx="7">
                        <c:v>0.98662171407729016</c:v>
                      </c:pt>
                      <c:pt idx="8">
                        <c:v>1.0012018461705363</c:v>
                      </c:pt>
                      <c:pt idx="9">
                        <c:v>1.0069019060785611</c:v>
                      </c:pt>
                      <c:pt idx="10">
                        <c:v>1.0088019282107663</c:v>
                      </c:pt>
                      <c:pt idx="11">
                        <c:v>1.0093019331226707</c:v>
                      </c:pt>
                      <c:pt idx="12">
                        <c:v>1.0094019319527827</c:v>
                      </c:pt>
                      <c:pt idx="13">
                        <c:v>1.0095019284371081</c:v>
                      </c:pt>
                      <c:pt idx="14">
                        <c:v>1.0095019245298347</c:v>
                      </c:pt>
                      <c:pt idx="15">
                        <c:v>1.0095019204314621</c:v>
                      </c:pt>
                      <c:pt idx="16">
                        <c:v>1.0094019165273069</c:v>
                      </c:pt>
                      <c:pt idx="17">
                        <c:v>1.0094019122426112</c:v>
                      </c:pt>
                      <c:pt idx="18">
                        <c:v>1.0094019081571473</c:v>
                      </c:pt>
                      <c:pt idx="19">
                        <c:v>1.0094019040760525</c:v>
                      </c:pt>
                      <c:pt idx="20">
                        <c:v>1.0094018998053056</c:v>
                      </c:pt>
                      <c:pt idx="21">
                        <c:v>1.0094018957331565</c:v>
                      </c:pt>
                      <c:pt idx="22">
                        <c:v>1.0094018914717815</c:v>
                      </c:pt>
                      <c:pt idx="23">
                        <c:v>1.0093018874021835</c:v>
                      </c:pt>
                      <c:pt idx="24">
                        <c:v>1.0093018833431553</c:v>
                      </c:pt>
                      <c:pt idx="25">
                        <c:v>1.0093018790955262</c:v>
                      </c:pt>
                      <c:pt idx="26">
                        <c:v>1.0093018748526925</c:v>
                      </c:pt>
                      <c:pt idx="27">
                        <c:v>1.0093018708071881</c:v>
                      </c:pt>
                      <c:pt idx="28">
                        <c:v>1.0093018665737272</c:v>
                      </c:pt>
                      <c:pt idx="29">
                        <c:v>1.0092018625295984</c:v>
                      </c:pt>
                      <c:pt idx="30">
                        <c:v>1.0092018583053097</c:v>
                      </c:pt>
                      <c:pt idx="31">
                        <c:v>1.0092018540858168</c:v>
                      </c:pt>
                      <c:pt idx="32">
                        <c:v>1.0092018498711199</c:v>
                      </c:pt>
                      <c:pt idx="33">
                        <c:v>1.0091018458441201</c:v>
                      </c:pt>
                      <c:pt idx="34">
                        <c:v>1.0091018416385982</c:v>
                      </c:pt>
                      <c:pt idx="35">
                        <c:v>1.0091018374378724</c:v>
                      </c:pt>
                      <c:pt idx="36">
                        <c:v>1.009101833241943</c:v>
                      </c:pt>
                      <c:pt idx="37">
                        <c:v>1.009001829232083</c:v>
                      </c:pt>
                      <c:pt idx="38">
                        <c:v>1.0090018248551385</c:v>
                      </c:pt>
                      <c:pt idx="39">
                        <c:v>1.0090018206734019</c:v>
                      </c:pt>
                      <c:pt idx="40">
                        <c:v>1.0090018164964618</c:v>
                      </c:pt>
                      <c:pt idx="41">
                        <c:v>1.0089018123144045</c:v>
                      </c:pt>
                      <c:pt idx="42">
                        <c:v>1.0089018081468633</c:v>
                      </c:pt>
                      <c:pt idx="43">
                        <c:v>1.0089018039841191</c:v>
                      </c:pt>
                      <c:pt idx="44">
                        <c:v>1.0089017996372887</c:v>
                      </c:pt>
                      <c:pt idx="45">
                        <c:v>1.0088017956623392</c:v>
                      </c:pt>
                      <c:pt idx="46">
                        <c:v>1.0088017913253375</c:v>
                      </c:pt>
                      <c:pt idx="47">
                        <c:v>1.008801787181808</c:v>
                      </c:pt>
                      <c:pt idx="48">
                        <c:v>1.0087017830318135</c:v>
                      </c:pt>
                      <c:pt idx="49">
                        <c:v>1.0087017787098871</c:v>
                      </c:pt>
                      <c:pt idx="50">
                        <c:v>1.0087017745807776</c:v>
                      </c:pt>
                      <c:pt idx="51">
                        <c:v>1.0087017702691119</c:v>
                      </c:pt>
                      <c:pt idx="52">
                        <c:v>1.0086017661377804</c:v>
                      </c:pt>
                      <c:pt idx="53">
                        <c:v>1.0086017618361767</c:v>
                      </c:pt>
                      <c:pt idx="54">
                        <c:v>1.0086017577265072</c:v>
                      </c:pt>
                      <c:pt idx="55">
                        <c:v>1.0085017536090306</c:v>
                      </c:pt>
                      <c:pt idx="56">
                        <c:v>1.0085017493225086</c:v>
                      </c:pt>
                      <c:pt idx="57">
                        <c:v>1.0085017450412319</c:v>
                      </c:pt>
                      <c:pt idx="58">
                        <c:v>1.0084017409378268</c:v>
                      </c:pt>
                      <c:pt idx="59">
                        <c:v>1.0084017366666174</c:v>
                      </c:pt>
                      <c:pt idx="60">
                        <c:v>1.0084017324006538</c:v>
                      </c:pt>
                      <c:pt idx="61">
                        <c:v>1.0083017283113274</c:v>
                      </c:pt>
                      <c:pt idx="62">
                        <c:v>1.0083017240554337</c:v>
                      </c:pt>
                      <c:pt idx="63">
                        <c:v>1.0083017198047863</c:v>
                      </c:pt>
                      <c:pt idx="64">
                        <c:v>1.0082017157295458</c:v>
                      </c:pt>
                      <c:pt idx="65">
                        <c:v>1.0082017114889708</c:v>
                      </c:pt>
                      <c:pt idx="66">
                        <c:v>1.008201707069617</c:v>
                      </c:pt>
                      <c:pt idx="67">
                        <c:v>1.0082017028397641</c:v>
                      </c:pt>
                      <c:pt idx="68">
                        <c:v>1.0081016987836544</c:v>
                      </c:pt>
                      <c:pt idx="69">
                        <c:v>1.0081016945638768</c:v>
                      </c:pt>
                      <c:pt idx="70">
                        <c:v>1.0081016901662252</c:v>
                      </c:pt>
                      <c:pt idx="71">
                        <c:v>1.0080016861244281</c:v>
                      </c:pt>
                      <c:pt idx="72">
                        <c:v>1.008001681920204</c:v>
                      </c:pt>
                      <c:pt idx="73">
                        <c:v>1.0080016775387826</c:v>
                      </c:pt>
                      <c:pt idx="74">
                        <c:v>1.0079016735113053</c:v>
                      </c:pt>
                      <c:pt idx="75">
                        <c:v>1.0079016691406411</c:v>
                      </c:pt>
                      <c:pt idx="76">
                        <c:v>1.0079016649574501</c:v>
                      </c:pt>
                      <c:pt idx="77">
                        <c:v>1.0078016607627516</c:v>
                      </c:pt>
                      <c:pt idx="78">
                        <c:v>1.007801656589872</c:v>
                      </c:pt>
                      <c:pt idx="79">
                        <c:v>1.007801652241159</c:v>
                      </c:pt>
                      <c:pt idx="80">
                        <c:v>1.007701648242554</c:v>
                      </c:pt>
                      <c:pt idx="81">
                        <c:v>1.0077016439046034</c:v>
                      </c:pt>
                      <c:pt idx="82">
                        <c:v>1.0077016395723688</c:v>
                      </c:pt>
                      <c:pt idx="83">
                        <c:v>1.0076016355883164</c:v>
                      </c:pt>
                      <c:pt idx="84">
                        <c:v>1.0076016312668465</c:v>
                      </c:pt>
                      <c:pt idx="85">
                        <c:v>1.0076016269510932</c:v>
                      </c:pt>
                      <c:pt idx="86">
                        <c:v>1.007501622981601</c:v>
                      </c:pt>
                      <c:pt idx="87">
                        <c:v>1.0075016186766155</c:v>
                      </c:pt>
                      <c:pt idx="88">
                        <c:v>1.007501614377347</c:v>
                      </c:pt>
                      <c:pt idx="89">
                        <c:v>1.0074016102436207</c:v>
                      </c:pt>
                      <c:pt idx="90">
                        <c:v>1.0074016059553608</c:v>
                      </c:pt>
                      <c:pt idx="91">
                        <c:v>1.0074016016728184</c:v>
                      </c:pt>
                      <c:pt idx="92">
                        <c:v>1.0073015975545756</c:v>
                      </c:pt>
                      <c:pt idx="93">
                        <c:v>1.0073015934609109</c:v>
                      </c:pt>
                      <c:pt idx="94">
                        <c:v>1.0073015891948598</c:v>
                      </c:pt>
                      <c:pt idx="95">
                        <c:v>1.0072015850918872</c:v>
                      </c:pt>
                      <c:pt idx="96">
                        <c:v>1.0072015808368502</c:v>
                      </c:pt>
                      <c:pt idx="97">
                        <c:v>1.007201576587532</c:v>
                      </c:pt>
                      <c:pt idx="98">
                        <c:v>1.0071015723233483</c:v>
                      </c:pt>
                      <c:pt idx="99">
                        <c:v>1.0071015680852851</c:v>
                      </c:pt>
                      <c:pt idx="100">
                        <c:v>1.0071015638529415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NewDomain!$CB$4:$CB$104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5.0000000000000001E-3</c:v>
                      </c:pt>
                      <c:pt idx="2">
                        <c:v>0.01</c:v>
                      </c:pt>
                      <c:pt idx="3">
                        <c:v>1.4999999999999999E-2</c:v>
                      </c:pt>
                      <c:pt idx="4">
                        <c:v>0.02</c:v>
                      </c:pt>
                      <c:pt idx="5">
                        <c:v>2.5000000000000001E-2</c:v>
                      </c:pt>
                      <c:pt idx="6">
                        <c:v>0.03</c:v>
                      </c:pt>
                      <c:pt idx="7">
                        <c:v>3.5000000000000003E-2</c:v>
                      </c:pt>
                      <c:pt idx="8">
                        <c:v>0.04</c:v>
                      </c:pt>
                      <c:pt idx="9">
                        <c:v>4.4999999999999998E-2</c:v>
                      </c:pt>
                      <c:pt idx="10">
                        <c:v>0.05</c:v>
                      </c:pt>
                      <c:pt idx="11">
                        <c:v>5.5E-2</c:v>
                      </c:pt>
                      <c:pt idx="12">
                        <c:v>0.06</c:v>
                      </c:pt>
                      <c:pt idx="13">
                        <c:v>6.5000000000000002E-2</c:v>
                      </c:pt>
                      <c:pt idx="14">
                        <c:v>7.0000000000000007E-2</c:v>
                      </c:pt>
                      <c:pt idx="15">
                        <c:v>7.4999999999999997E-2</c:v>
                      </c:pt>
                      <c:pt idx="16">
                        <c:v>0.08</c:v>
                      </c:pt>
                      <c:pt idx="17">
                        <c:v>8.5000000000000006E-2</c:v>
                      </c:pt>
                      <c:pt idx="18">
                        <c:v>0.09</c:v>
                      </c:pt>
                      <c:pt idx="19">
                        <c:v>9.5000000000000001E-2</c:v>
                      </c:pt>
                      <c:pt idx="20">
                        <c:v>0.1</c:v>
                      </c:pt>
                      <c:pt idx="21">
                        <c:v>0.105</c:v>
                      </c:pt>
                      <c:pt idx="22">
                        <c:v>0.11</c:v>
                      </c:pt>
                      <c:pt idx="23">
                        <c:v>0.115</c:v>
                      </c:pt>
                      <c:pt idx="24">
                        <c:v>0.12</c:v>
                      </c:pt>
                      <c:pt idx="25">
                        <c:v>0.125</c:v>
                      </c:pt>
                      <c:pt idx="26">
                        <c:v>0.13</c:v>
                      </c:pt>
                      <c:pt idx="27">
                        <c:v>0.13500000000000001</c:v>
                      </c:pt>
                      <c:pt idx="28">
                        <c:v>0.14000000000000001</c:v>
                      </c:pt>
                      <c:pt idx="29">
                        <c:v>0.14499999999999999</c:v>
                      </c:pt>
                      <c:pt idx="30">
                        <c:v>0.15</c:v>
                      </c:pt>
                      <c:pt idx="31">
                        <c:v>0.155</c:v>
                      </c:pt>
                      <c:pt idx="32">
                        <c:v>0.16</c:v>
                      </c:pt>
                      <c:pt idx="33">
                        <c:v>0.16500000000000001</c:v>
                      </c:pt>
                      <c:pt idx="34">
                        <c:v>0.17</c:v>
                      </c:pt>
                      <c:pt idx="35">
                        <c:v>0.17499999999999999</c:v>
                      </c:pt>
                      <c:pt idx="36">
                        <c:v>0.18</c:v>
                      </c:pt>
                      <c:pt idx="37">
                        <c:v>0.185</c:v>
                      </c:pt>
                      <c:pt idx="38">
                        <c:v>0.19</c:v>
                      </c:pt>
                      <c:pt idx="39">
                        <c:v>0.19500000000000001</c:v>
                      </c:pt>
                      <c:pt idx="40">
                        <c:v>0.2</c:v>
                      </c:pt>
                      <c:pt idx="41">
                        <c:v>0.20499999999999999</c:v>
                      </c:pt>
                      <c:pt idx="42">
                        <c:v>0.21</c:v>
                      </c:pt>
                      <c:pt idx="43">
                        <c:v>0.215</c:v>
                      </c:pt>
                      <c:pt idx="44">
                        <c:v>0.22</c:v>
                      </c:pt>
                      <c:pt idx="45">
                        <c:v>0.22500000000000001</c:v>
                      </c:pt>
                      <c:pt idx="46">
                        <c:v>0.23</c:v>
                      </c:pt>
                      <c:pt idx="47">
                        <c:v>0.23499999999999999</c:v>
                      </c:pt>
                      <c:pt idx="48">
                        <c:v>0.24</c:v>
                      </c:pt>
                      <c:pt idx="49">
                        <c:v>0.245</c:v>
                      </c:pt>
                      <c:pt idx="50">
                        <c:v>0.25</c:v>
                      </c:pt>
                      <c:pt idx="51">
                        <c:v>0.255</c:v>
                      </c:pt>
                      <c:pt idx="52">
                        <c:v>0.26</c:v>
                      </c:pt>
                      <c:pt idx="53">
                        <c:v>0.26500000000000001</c:v>
                      </c:pt>
                      <c:pt idx="54">
                        <c:v>0.27</c:v>
                      </c:pt>
                      <c:pt idx="55">
                        <c:v>0.27500000000000002</c:v>
                      </c:pt>
                      <c:pt idx="56">
                        <c:v>0.28000000000000003</c:v>
                      </c:pt>
                      <c:pt idx="57">
                        <c:v>0.28499999999999998</c:v>
                      </c:pt>
                      <c:pt idx="58">
                        <c:v>0.28999999999999998</c:v>
                      </c:pt>
                      <c:pt idx="59">
                        <c:v>0.29499999999999998</c:v>
                      </c:pt>
                      <c:pt idx="60">
                        <c:v>0.3</c:v>
                      </c:pt>
                      <c:pt idx="61">
                        <c:v>0.30499999999999999</c:v>
                      </c:pt>
                      <c:pt idx="62">
                        <c:v>0.31</c:v>
                      </c:pt>
                      <c:pt idx="63">
                        <c:v>0.315</c:v>
                      </c:pt>
                      <c:pt idx="64">
                        <c:v>0.32</c:v>
                      </c:pt>
                      <c:pt idx="65">
                        <c:v>0.32500000000000001</c:v>
                      </c:pt>
                      <c:pt idx="66">
                        <c:v>0.33</c:v>
                      </c:pt>
                      <c:pt idx="67">
                        <c:v>0.33500000000000002</c:v>
                      </c:pt>
                      <c:pt idx="68">
                        <c:v>0.34</c:v>
                      </c:pt>
                      <c:pt idx="69">
                        <c:v>0.34499999999999997</c:v>
                      </c:pt>
                      <c:pt idx="70">
                        <c:v>0.35</c:v>
                      </c:pt>
                      <c:pt idx="71">
                        <c:v>0.35499999999999998</c:v>
                      </c:pt>
                      <c:pt idx="72">
                        <c:v>0.36</c:v>
                      </c:pt>
                      <c:pt idx="73">
                        <c:v>0.36499999999999999</c:v>
                      </c:pt>
                      <c:pt idx="74">
                        <c:v>0.37</c:v>
                      </c:pt>
                      <c:pt idx="75">
                        <c:v>0.375</c:v>
                      </c:pt>
                      <c:pt idx="76">
                        <c:v>0.38</c:v>
                      </c:pt>
                      <c:pt idx="77">
                        <c:v>0.38500000000000001</c:v>
                      </c:pt>
                      <c:pt idx="78">
                        <c:v>0.39</c:v>
                      </c:pt>
                      <c:pt idx="79">
                        <c:v>0.39500000000000002</c:v>
                      </c:pt>
                      <c:pt idx="80">
                        <c:v>0.4</c:v>
                      </c:pt>
                      <c:pt idx="81">
                        <c:v>0.40500000000000003</c:v>
                      </c:pt>
                      <c:pt idx="82">
                        <c:v>0.41</c:v>
                      </c:pt>
                      <c:pt idx="83">
                        <c:v>0.41499999999999998</c:v>
                      </c:pt>
                      <c:pt idx="84">
                        <c:v>0.42</c:v>
                      </c:pt>
                      <c:pt idx="85">
                        <c:v>0.42499999999999999</c:v>
                      </c:pt>
                      <c:pt idx="86">
                        <c:v>0.43</c:v>
                      </c:pt>
                      <c:pt idx="87">
                        <c:v>0.435</c:v>
                      </c:pt>
                      <c:pt idx="88">
                        <c:v>0.44</c:v>
                      </c:pt>
                      <c:pt idx="89">
                        <c:v>0.44500000000000001</c:v>
                      </c:pt>
                      <c:pt idx="90">
                        <c:v>0.45</c:v>
                      </c:pt>
                      <c:pt idx="91">
                        <c:v>0.45500000000000002</c:v>
                      </c:pt>
                      <c:pt idx="92">
                        <c:v>0.46</c:v>
                      </c:pt>
                      <c:pt idx="93">
                        <c:v>0.46500000000000002</c:v>
                      </c:pt>
                      <c:pt idx="94">
                        <c:v>0.47</c:v>
                      </c:pt>
                      <c:pt idx="95">
                        <c:v>0.47499999999999998</c:v>
                      </c:pt>
                      <c:pt idx="96">
                        <c:v>0.48</c:v>
                      </c:pt>
                      <c:pt idx="97">
                        <c:v>0.48499999999999999</c:v>
                      </c:pt>
                      <c:pt idx="98">
                        <c:v>0.49</c:v>
                      </c:pt>
                      <c:pt idx="99">
                        <c:v>0.495</c:v>
                      </c:pt>
                      <c:pt idx="100">
                        <c:v>0.5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4"/>
                <c:tx>
                  <c:v>OpenFOAM6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NewDomain!$CQ$4:$CQ$104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0.17803000458054319</c:v>
                      </c:pt>
                      <c:pt idx="2">
                        <c:v>0.35243003586669513</c:v>
                      </c:pt>
                      <c:pt idx="3">
                        <c:v>0.51702011727217434</c:v>
                      </c:pt>
                      <c:pt idx="4">
                        <c:v>0.66356025832019216</c:v>
                      </c:pt>
                      <c:pt idx="5">
                        <c:v>0.78365044892618796</c:v>
                      </c:pt>
                      <c:pt idx="6">
                        <c:v>0.87381065892080412</c:v>
                      </c:pt>
                      <c:pt idx="7">
                        <c:v>0.93471085262034381</c:v>
                      </c:pt>
                      <c:pt idx="8">
                        <c:v>0.97190100430436843</c:v>
                      </c:pt>
                      <c:pt idx="9">
                        <c:v>0.9924711072400294</c:v>
                      </c:pt>
                      <c:pt idx="10">
                        <c:v>1.0028011680968267</c:v>
                      </c:pt>
                      <c:pt idx="11">
                        <c:v>1.007401198896269</c:v>
                      </c:pt>
                      <c:pt idx="12">
                        <c:v>1.0092012122077738</c:v>
                      </c:pt>
                      <c:pt idx="13">
                        <c:v>1.0099012163289833</c:v>
                      </c:pt>
                      <c:pt idx="14">
                        <c:v>1.010101216398515</c:v>
                      </c:pt>
                      <c:pt idx="15">
                        <c:v>1.0102012145717556</c:v>
                      </c:pt>
                      <c:pt idx="16">
                        <c:v>1.0102012122468473</c:v>
                      </c:pt>
                      <c:pt idx="17">
                        <c:v>1.0102012094598978</c:v>
                      </c:pt>
                      <c:pt idx="18">
                        <c:v>1.0102012066761552</c:v>
                      </c:pt>
                      <c:pt idx="19">
                        <c:v>1.0102012038956201</c:v>
                      </c:pt>
                      <c:pt idx="20">
                        <c:v>1.0102012011182921</c:v>
                      </c:pt>
                      <c:pt idx="21">
                        <c:v>1.0102011983441714</c:v>
                      </c:pt>
                      <c:pt idx="22">
                        <c:v>1.0102011955732582</c:v>
                      </c:pt>
                      <c:pt idx="23">
                        <c:v>1.010101192769957</c:v>
                      </c:pt>
                      <c:pt idx="24">
                        <c:v>1.0101011900053627</c:v>
                      </c:pt>
                      <c:pt idx="25">
                        <c:v>1.010101187243976</c:v>
                      </c:pt>
                      <c:pt idx="26">
                        <c:v>1.010101184485797</c:v>
                      </c:pt>
                      <c:pt idx="27">
                        <c:v>1.0101011815778655</c:v>
                      </c:pt>
                      <c:pt idx="28">
                        <c:v>1.0101011788262797</c:v>
                      </c:pt>
                      <c:pt idx="29">
                        <c:v>1.0100011761943448</c:v>
                      </c:pt>
                      <c:pt idx="30">
                        <c:v>1.010001173296472</c:v>
                      </c:pt>
                      <c:pt idx="31">
                        <c:v>1.0100011705544159</c:v>
                      </c:pt>
                      <c:pt idx="32">
                        <c:v>1.0100011676635032</c:v>
                      </c:pt>
                      <c:pt idx="33">
                        <c:v>1.0099011650433918</c:v>
                      </c:pt>
                      <c:pt idx="34">
                        <c:v>1.0099011621591543</c:v>
                      </c:pt>
                      <c:pt idx="35">
                        <c:v>1.0099011594300158</c:v>
                      </c:pt>
                      <c:pt idx="36">
                        <c:v>1.0099011565527392</c:v>
                      </c:pt>
                      <c:pt idx="37">
                        <c:v>1.0099011538301954</c:v>
                      </c:pt>
                      <c:pt idx="38">
                        <c:v>1.0098011510738587</c:v>
                      </c:pt>
                      <c:pt idx="39">
                        <c:v>1.0098011483576408</c:v>
                      </c:pt>
                      <c:pt idx="40">
                        <c:v>1.0098011454940028</c:v>
                      </c:pt>
                      <c:pt idx="41">
                        <c:v>1.00980114278438</c:v>
                      </c:pt>
                      <c:pt idx="42">
                        <c:v>1.0097011400406013</c:v>
                      </c:pt>
                      <c:pt idx="43">
                        <c:v>1.0097011371872173</c:v>
                      </c:pt>
                      <c:pt idx="44">
                        <c:v>1.0097011344873095</c:v>
                      </c:pt>
                      <c:pt idx="45">
                        <c:v>1.0097011316408881</c:v>
                      </c:pt>
                      <c:pt idx="46">
                        <c:v>1.0096011290593974</c:v>
                      </c:pt>
                      <c:pt idx="47">
                        <c:v>1.0096011262196571</c:v>
                      </c:pt>
                      <c:pt idx="48">
                        <c:v>1.0096011233834925</c:v>
                      </c:pt>
                      <c:pt idx="49">
                        <c:v>1.009501120661904</c:v>
                      </c:pt>
                      <c:pt idx="50">
                        <c:v>1.0095011179814315</c:v>
                      </c:pt>
                      <c:pt idx="51">
                        <c:v>1.0095011151555258</c:v>
                      </c:pt>
                      <c:pt idx="52">
                        <c:v>1.0095011123331961</c:v>
                      </c:pt>
                      <c:pt idx="53">
                        <c:v>1.0094011096243602</c:v>
                      </c:pt>
                      <c:pt idx="54">
                        <c:v>1.0094011069569966</c:v>
                      </c:pt>
                      <c:pt idx="55">
                        <c:v>1.0094011041449282</c:v>
                      </c:pt>
                      <c:pt idx="56">
                        <c:v>1.0093011014455548</c:v>
                      </c:pt>
                      <c:pt idx="57">
                        <c:v>1.0093010986403612</c:v>
                      </c:pt>
                      <c:pt idx="58">
                        <c:v>1.0093010958387443</c:v>
                      </c:pt>
                      <c:pt idx="59">
                        <c:v>1.0092010931490116</c:v>
                      </c:pt>
                      <c:pt idx="60">
                        <c:v>1.0092010905012738</c:v>
                      </c:pt>
                      <c:pt idx="61">
                        <c:v>1.0092010877099225</c:v>
                      </c:pt>
                      <c:pt idx="62">
                        <c:v>1.0091010850296616</c:v>
                      </c:pt>
                      <c:pt idx="63">
                        <c:v>1.0091010822451882</c:v>
                      </c:pt>
                      <c:pt idx="64">
                        <c:v>1.0091010794642925</c:v>
                      </c:pt>
                      <c:pt idx="65">
                        <c:v>1.0090010767936819</c:v>
                      </c:pt>
                      <c:pt idx="66">
                        <c:v>1.0090010740196662</c:v>
                      </c:pt>
                      <c:pt idx="67">
                        <c:v>1.0090010712492281</c:v>
                      </c:pt>
                      <c:pt idx="68">
                        <c:v>1.0090010684823678</c:v>
                      </c:pt>
                      <c:pt idx="69">
                        <c:v>1.0089010658247171</c:v>
                      </c:pt>
                      <c:pt idx="70">
                        <c:v>1.0089010630647386</c:v>
                      </c:pt>
                      <c:pt idx="71">
                        <c:v>1.0089010603083386</c:v>
                      </c:pt>
                      <c:pt idx="72">
                        <c:v>1.0088010576603497</c:v>
                      </c:pt>
                      <c:pt idx="73">
                        <c:v>1.0088010549108333</c:v>
                      </c:pt>
                      <c:pt idx="74">
                        <c:v>1.0088010521648954</c:v>
                      </c:pt>
                      <c:pt idx="75">
                        <c:v>1.0087010495265731</c:v>
                      </c:pt>
                      <c:pt idx="76">
                        <c:v>1.0087010467875206</c:v>
                      </c:pt>
                      <c:pt idx="77">
                        <c:v>1.0087010440520472</c:v>
                      </c:pt>
                      <c:pt idx="78">
                        <c:v>1.0086010414233963</c:v>
                      </c:pt>
                      <c:pt idx="79">
                        <c:v>1.0086010386948101</c:v>
                      </c:pt>
                      <c:pt idx="80">
                        <c:v>1.008601035969803</c:v>
                      </c:pt>
                      <c:pt idx="81">
                        <c:v>1.0085010333508291</c:v>
                      </c:pt>
                      <c:pt idx="82">
                        <c:v>1.008501030489751</c:v>
                      </c:pt>
                      <c:pt idx="83">
                        <c:v>1.008501027775401</c:v>
                      </c:pt>
                      <c:pt idx="84">
                        <c:v>1.0084010251662827</c:v>
                      </c:pt>
                      <c:pt idx="85">
                        <c:v>1.0084010224588231</c:v>
                      </c:pt>
                      <c:pt idx="86">
                        <c:v>1.0084010197549436</c:v>
                      </c:pt>
                      <c:pt idx="87">
                        <c:v>1.008301017155512</c:v>
                      </c:pt>
                      <c:pt idx="88">
                        <c:v>1.0083010143166771</c:v>
                      </c:pt>
                      <c:pt idx="89">
                        <c:v>1.0083010116234585</c:v>
                      </c:pt>
                      <c:pt idx="90">
                        <c:v>1.0082010090338929</c:v>
                      </c:pt>
                      <c:pt idx="91">
                        <c:v>1.0082010063475686</c:v>
                      </c:pt>
                      <c:pt idx="92">
                        <c:v>1.0082010036648248</c:v>
                      </c:pt>
                      <c:pt idx="93">
                        <c:v>1.0081010009440325</c:v>
                      </c:pt>
                      <c:pt idx="94">
                        <c:v>1.0081009982683728</c:v>
                      </c:pt>
                      <c:pt idx="95">
                        <c:v>1.0081009955962945</c:v>
                      </c:pt>
                      <c:pt idx="96">
                        <c:v>1.0081009929277969</c:v>
                      </c:pt>
                      <c:pt idx="97">
                        <c:v>1.0080009902209472</c:v>
                      </c:pt>
                      <c:pt idx="98">
                        <c:v>1.0080009875595362</c:v>
                      </c:pt>
                      <c:pt idx="99">
                        <c:v>1.0080009849017064</c:v>
                      </c:pt>
                      <c:pt idx="100">
                        <c:v>1.0079009823449128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NewDomain!$CN$4:$CN$104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5.0000000000000001E-3</c:v>
                      </c:pt>
                      <c:pt idx="2">
                        <c:v>0.01</c:v>
                      </c:pt>
                      <c:pt idx="3">
                        <c:v>1.4999999999999999E-2</c:v>
                      </c:pt>
                      <c:pt idx="4">
                        <c:v>0.02</c:v>
                      </c:pt>
                      <c:pt idx="5">
                        <c:v>2.5000000000000001E-2</c:v>
                      </c:pt>
                      <c:pt idx="6">
                        <c:v>0.03</c:v>
                      </c:pt>
                      <c:pt idx="7">
                        <c:v>3.5000000000000003E-2</c:v>
                      </c:pt>
                      <c:pt idx="8">
                        <c:v>0.04</c:v>
                      </c:pt>
                      <c:pt idx="9">
                        <c:v>4.4999999999999998E-2</c:v>
                      </c:pt>
                      <c:pt idx="10">
                        <c:v>0.05</c:v>
                      </c:pt>
                      <c:pt idx="11">
                        <c:v>5.5E-2</c:v>
                      </c:pt>
                      <c:pt idx="12">
                        <c:v>0.06</c:v>
                      </c:pt>
                      <c:pt idx="13">
                        <c:v>6.5000000000000002E-2</c:v>
                      </c:pt>
                      <c:pt idx="14">
                        <c:v>7.0000000000000007E-2</c:v>
                      </c:pt>
                      <c:pt idx="15">
                        <c:v>7.4999999999999997E-2</c:v>
                      </c:pt>
                      <c:pt idx="16">
                        <c:v>0.08</c:v>
                      </c:pt>
                      <c:pt idx="17">
                        <c:v>8.5000000000000006E-2</c:v>
                      </c:pt>
                      <c:pt idx="18">
                        <c:v>0.09</c:v>
                      </c:pt>
                      <c:pt idx="19">
                        <c:v>9.5000000000000001E-2</c:v>
                      </c:pt>
                      <c:pt idx="20">
                        <c:v>0.1</c:v>
                      </c:pt>
                      <c:pt idx="21">
                        <c:v>0.105</c:v>
                      </c:pt>
                      <c:pt idx="22">
                        <c:v>0.11</c:v>
                      </c:pt>
                      <c:pt idx="23">
                        <c:v>0.115</c:v>
                      </c:pt>
                      <c:pt idx="24">
                        <c:v>0.12</c:v>
                      </c:pt>
                      <c:pt idx="25">
                        <c:v>0.125</c:v>
                      </c:pt>
                      <c:pt idx="26">
                        <c:v>0.13</c:v>
                      </c:pt>
                      <c:pt idx="27">
                        <c:v>0.13500000000000001</c:v>
                      </c:pt>
                      <c:pt idx="28">
                        <c:v>0.14000000000000001</c:v>
                      </c:pt>
                      <c:pt idx="29">
                        <c:v>0.14499999999999999</c:v>
                      </c:pt>
                      <c:pt idx="30">
                        <c:v>0.15</c:v>
                      </c:pt>
                      <c:pt idx="31">
                        <c:v>0.155</c:v>
                      </c:pt>
                      <c:pt idx="32">
                        <c:v>0.16</c:v>
                      </c:pt>
                      <c:pt idx="33">
                        <c:v>0.16500000000000001</c:v>
                      </c:pt>
                      <c:pt idx="34">
                        <c:v>0.17</c:v>
                      </c:pt>
                      <c:pt idx="35">
                        <c:v>0.17499999999999999</c:v>
                      </c:pt>
                      <c:pt idx="36">
                        <c:v>0.18</c:v>
                      </c:pt>
                      <c:pt idx="37">
                        <c:v>0.185</c:v>
                      </c:pt>
                      <c:pt idx="38">
                        <c:v>0.19</c:v>
                      </c:pt>
                      <c:pt idx="39">
                        <c:v>0.19500000000000001</c:v>
                      </c:pt>
                      <c:pt idx="40">
                        <c:v>0.2</c:v>
                      </c:pt>
                      <c:pt idx="41">
                        <c:v>0.20499999999999999</c:v>
                      </c:pt>
                      <c:pt idx="42">
                        <c:v>0.21</c:v>
                      </c:pt>
                      <c:pt idx="43">
                        <c:v>0.215</c:v>
                      </c:pt>
                      <c:pt idx="44">
                        <c:v>0.22</c:v>
                      </c:pt>
                      <c:pt idx="45">
                        <c:v>0.22500000000000001</c:v>
                      </c:pt>
                      <c:pt idx="46">
                        <c:v>0.23</c:v>
                      </c:pt>
                      <c:pt idx="47">
                        <c:v>0.23499999999999999</c:v>
                      </c:pt>
                      <c:pt idx="48">
                        <c:v>0.24</c:v>
                      </c:pt>
                      <c:pt idx="49">
                        <c:v>0.245</c:v>
                      </c:pt>
                      <c:pt idx="50">
                        <c:v>0.25</c:v>
                      </c:pt>
                      <c:pt idx="51">
                        <c:v>0.255</c:v>
                      </c:pt>
                      <c:pt idx="52">
                        <c:v>0.26</c:v>
                      </c:pt>
                      <c:pt idx="53">
                        <c:v>0.26500000000000001</c:v>
                      </c:pt>
                      <c:pt idx="54">
                        <c:v>0.27</c:v>
                      </c:pt>
                      <c:pt idx="55">
                        <c:v>0.27500000000000002</c:v>
                      </c:pt>
                      <c:pt idx="56">
                        <c:v>0.28000000000000003</c:v>
                      </c:pt>
                      <c:pt idx="57">
                        <c:v>0.28499999999999998</c:v>
                      </c:pt>
                      <c:pt idx="58">
                        <c:v>0.28999999999999998</c:v>
                      </c:pt>
                      <c:pt idx="59">
                        <c:v>0.29499999999999998</c:v>
                      </c:pt>
                      <c:pt idx="60">
                        <c:v>0.3</c:v>
                      </c:pt>
                      <c:pt idx="61">
                        <c:v>0.30499999999999999</c:v>
                      </c:pt>
                      <c:pt idx="62">
                        <c:v>0.31</c:v>
                      </c:pt>
                      <c:pt idx="63">
                        <c:v>0.315</c:v>
                      </c:pt>
                      <c:pt idx="64">
                        <c:v>0.32</c:v>
                      </c:pt>
                      <c:pt idx="65">
                        <c:v>0.32500000000000001</c:v>
                      </c:pt>
                      <c:pt idx="66">
                        <c:v>0.33</c:v>
                      </c:pt>
                      <c:pt idx="67">
                        <c:v>0.33500000000000002</c:v>
                      </c:pt>
                      <c:pt idx="68">
                        <c:v>0.34</c:v>
                      </c:pt>
                      <c:pt idx="69">
                        <c:v>0.34499999999999997</c:v>
                      </c:pt>
                      <c:pt idx="70">
                        <c:v>0.35</c:v>
                      </c:pt>
                      <c:pt idx="71">
                        <c:v>0.35499999999999998</c:v>
                      </c:pt>
                      <c:pt idx="72">
                        <c:v>0.36</c:v>
                      </c:pt>
                      <c:pt idx="73">
                        <c:v>0.36499999999999999</c:v>
                      </c:pt>
                      <c:pt idx="74">
                        <c:v>0.37</c:v>
                      </c:pt>
                      <c:pt idx="75">
                        <c:v>0.375</c:v>
                      </c:pt>
                      <c:pt idx="76">
                        <c:v>0.38</c:v>
                      </c:pt>
                      <c:pt idx="77">
                        <c:v>0.38500000000000001</c:v>
                      </c:pt>
                      <c:pt idx="78">
                        <c:v>0.39</c:v>
                      </c:pt>
                      <c:pt idx="79">
                        <c:v>0.39500000000000002</c:v>
                      </c:pt>
                      <c:pt idx="80">
                        <c:v>0.4</c:v>
                      </c:pt>
                      <c:pt idx="81">
                        <c:v>0.40500000000000003</c:v>
                      </c:pt>
                      <c:pt idx="82">
                        <c:v>0.41</c:v>
                      </c:pt>
                      <c:pt idx="83">
                        <c:v>0.41499999999999998</c:v>
                      </c:pt>
                      <c:pt idx="84">
                        <c:v>0.42</c:v>
                      </c:pt>
                      <c:pt idx="85">
                        <c:v>0.42499999999999999</c:v>
                      </c:pt>
                      <c:pt idx="86">
                        <c:v>0.43</c:v>
                      </c:pt>
                      <c:pt idx="87">
                        <c:v>0.435</c:v>
                      </c:pt>
                      <c:pt idx="88">
                        <c:v>0.44</c:v>
                      </c:pt>
                      <c:pt idx="89">
                        <c:v>0.44500000000000001</c:v>
                      </c:pt>
                      <c:pt idx="90">
                        <c:v>0.45</c:v>
                      </c:pt>
                      <c:pt idx="91">
                        <c:v>0.45500000000000002</c:v>
                      </c:pt>
                      <c:pt idx="92">
                        <c:v>0.46</c:v>
                      </c:pt>
                      <c:pt idx="93">
                        <c:v>0.46500000000000002</c:v>
                      </c:pt>
                      <c:pt idx="94">
                        <c:v>0.47</c:v>
                      </c:pt>
                      <c:pt idx="95">
                        <c:v>0.47499999999999998</c:v>
                      </c:pt>
                      <c:pt idx="96">
                        <c:v>0.48</c:v>
                      </c:pt>
                      <c:pt idx="97">
                        <c:v>0.48499999999999999</c:v>
                      </c:pt>
                      <c:pt idx="98">
                        <c:v>0.49</c:v>
                      </c:pt>
                      <c:pt idx="99">
                        <c:v>0.495</c:v>
                      </c:pt>
                      <c:pt idx="100">
                        <c:v>0.5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5"/>
                <c:tx>
                  <c:v>Fluent4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NewDomain!$CY$8:$CY$382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0.18283006500000001</c:v>
                      </c:pt>
                      <c:pt idx="2">
                        <c:v>0.34411588300000001</c:v>
                      </c:pt>
                      <c:pt idx="3">
                        <c:v>0.46322977500000001</c:v>
                      </c:pt>
                      <c:pt idx="4">
                        <c:v>0.53865397000000004</c:v>
                      </c:pt>
                      <c:pt idx="5">
                        <c:v>0.58449697499999997</c:v>
                      </c:pt>
                      <c:pt idx="6">
                        <c:v>0.61748146999999998</c:v>
                      </c:pt>
                      <c:pt idx="7">
                        <c:v>0.64323133200000004</c:v>
                      </c:pt>
                      <c:pt idx="8">
                        <c:v>0.66455078099999998</c:v>
                      </c:pt>
                      <c:pt idx="9">
                        <c:v>0.68293183999999996</c:v>
                      </c:pt>
                      <c:pt idx="10">
                        <c:v>0.699232399</c:v>
                      </c:pt>
                      <c:pt idx="11">
                        <c:v>0.71398162799999998</c:v>
                      </c:pt>
                      <c:pt idx="12">
                        <c:v>0.72752684400000001</c:v>
                      </c:pt>
                      <c:pt idx="13">
                        <c:v>0.74010688099999999</c:v>
                      </c:pt>
                      <c:pt idx="14">
                        <c:v>0.75189334200000002</c:v>
                      </c:pt>
                      <c:pt idx="15">
                        <c:v>0.76301407799999998</c:v>
                      </c:pt>
                      <c:pt idx="16">
                        <c:v>0.77354258300000001</c:v>
                      </c:pt>
                      <c:pt idx="17">
                        <c:v>0.78350907599999997</c:v>
                      </c:pt>
                      <c:pt idx="18">
                        <c:v>0.793049157</c:v>
                      </c:pt>
                      <c:pt idx="19">
                        <c:v>0.80221086699999999</c:v>
                      </c:pt>
                      <c:pt idx="20">
                        <c:v>0.81103414299999999</c:v>
                      </c:pt>
                      <c:pt idx="21">
                        <c:v>0.81955307700000002</c:v>
                      </c:pt>
                      <c:pt idx="22">
                        <c:v>0.82769125700000001</c:v>
                      </c:pt>
                      <c:pt idx="23">
                        <c:v>0.83557212400000003</c:v>
                      </c:pt>
                      <c:pt idx="24">
                        <c:v>0.84322601600000002</c:v>
                      </c:pt>
                      <c:pt idx="25">
                        <c:v>0.85066229100000001</c:v>
                      </c:pt>
                      <c:pt idx="26">
                        <c:v>0.857786834</c:v>
                      </c:pt>
                      <c:pt idx="27">
                        <c:v>0.86473500699999994</c:v>
                      </c:pt>
                      <c:pt idx="28">
                        <c:v>0.87151956600000002</c:v>
                      </c:pt>
                      <c:pt idx="29">
                        <c:v>0.87803703499999997</c:v>
                      </c:pt>
                      <c:pt idx="30">
                        <c:v>0.88438695700000003</c:v>
                      </c:pt>
                      <c:pt idx="31">
                        <c:v>0.89060634400000005</c:v>
                      </c:pt>
                      <c:pt idx="32">
                        <c:v>0.89656263599999997</c:v>
                      </c:pt>
                      <c:pt idx="33">
                        <c:v>0.90239042000000003</c:v>
                      </c:pt>
                      <c:pt idx="34">
                        <c:v>0.90807426000000002</c:v>
                      </c:pt>
                      <c:pt idx="35">
                        <c:v>0.91352844200000005</c:v>
                      </c:pt>
                      <c:pt idx="36">
                        <c:v>0.91889172799999996</c:v>
                      </c:pt>
                      <c:pt idx="37">
                        <c:v>0.92403596600000004</c:v>
                      </c:pt>
                      <c:pt idx="38">
                        <c:v>0.92905020699999996</c:v>
                      </c:pt>
                      <c:pt idx="39">
                        <c:v>0.93392366199999999</c:v>
                      </c:pt>
                      <c:pt idx="40">
                        <c:v>0.93859714299999997</c:v>
                      </c:pt>
                      <c:pt idx="41">
                        <c:v>0.94319641600000004</c:v>
                      </c:pt>
                      <c:pt idx="42">
                        <c:v>0.94753628999999995</c:v>
                      </c:pt>
                      <c:pt idx="43">
                        <c:v>0.95183223500000003</c:v>
                      </c:pt>
                      <c:pt idx="44">
                        <c:v>0.95586735</c:v>
                      </c:pt>
                      <c:pt idx="45">
                        <c:v>0.95984584100000003</c:v>
                      </c:pt>
                      <c:pt idx="46">
                        <c:v>0.96358758200000005</c:v>
                      </c:pt>
                      <c:pt idx="47">
                        <c:v>0.96725350600000004</c:v>
                      </c:pt>
                      <c:pt idx="48">
                        <c:v>0.97069245599999998</c:v>
                      </c:pt>
                      <c:pt idx="49">
                        <c:v>0.97405046200000001</c:v>
                      </c:pt>
                      <c:pt idx="50">
                        <c:v>0.97717601099999996</c:v>
                      </c:pt>
                      <c:pt idx="51">
                        <c:v>0.98023235799999997</c:v>
                      </c:pt>
                      <c:pt idx="52">
                        <c:v>0.98303282299999994</c:v>
                      </c:pt>
                      <c:pt idx="53">
                        <c:v>0.98579466299999996</c:v>
                      </c:pt>
                      <c:pt idx="54">
                        <c:v>0.98825877900000003</c:v>
                      </c:pt>
                      <c:pt idx="55">
                        <c:v>0.99072259699999998</c:v>
                      </c:pt>
                      <c:pt idx="56">
                        <c:v>0.99285232999999995</c:v>
                      </c:pt>
                      <c:pt idx="57">
                        <c:v>0.99496883199999997</c:v>
                      </c:pt>
                      <c:pt idx="58">
                        <c:v>0.99681758899999995</c:v>
                      </c:pt>
                      <c:pt idx="59">
                        <c:v>0.99857884600000002</c:v>
                      </c:pt>
                      <c:pt idx="60">
                        <c:v>1.00016594</c:v>
                      </c:pt>
                      <c:pt idx="61">
                        <c:v>1.0015702200000001</c:v>
                      </c:pt>
                      <c:pt idx="62">
                        <c:v>1.002918</c:v>
                      </c:pt>
                      <c:pt idx="63">
                        <c:v>1.00397515</c:v>
                      </c:pt>
                      <c:pt idx="64">
                        <c:v>1.00503242</c:v>
                      </c:pt>
                      <c:pt idx="65">
                        <c:v>1.0058416100000001</c:v>
                      </c:pt>
                      <c:pt idx="66">
                        <c:v>1.0065798800000001</c:v>
                      </c:pt>
                      <c:pt idx="67">
                        <c:v>1.00722873</c:v>
                      </c:pt>
                      <c:pt idx="68">
                        <c:v>1.0076974599999999</c:v>
                      </c:pt>
                      <c:pt idx="69">
                        <c:v>1.0081664299999999</c:v>
                      </c:pt>
                      <c:pt idx="70">
                        <c:v>1.00846839</c:v>
                      </c:pt>
                      <c:pt idx="71">
                        <c:v>1.0087343499999999</c:v>
                      </c:pt>
                      <c:pt idx="72">
                        <c:v>1.00896728</c:v>
                      </c:pt>
                      <c:pt idx="73">
                        <c:v>1.0091000800000001</c:v>
                      </c:pt>
                      <c:pt idx="74">
                        <c:v>1.00923264</c:v>
                      </c:pt>
                      <c:pt idx="75">
                        <c:v>1.0093198999999999</c:v>
                      </c:pt>
                      <c:pt idx="76">
                        <c:v>1.0093776000000001</c:v>
                      </c:pt>
                      <c:pt idx="77">
                        <c:v>1.00943542</c:v>
                      </c:pt>
                      <c:pt idx="78">
                        <c:v>1.0094600899999999</c:v>
                      </c:pt>
                      <c:pt idx="79">
                        <c:v>1.0094810700000001</c:v>
                      </c:pt>
                      <c:pt idx="80">
                        <c:v>1.00950027</c:v>
                      </c:pt>
                      <c:pt idx="81">
                        <c:v>1.00950563</c:v>
                      </c:pt>
                      <c:pt idx="82">
                        <c:v>1.0095108699999999</c:v>
                      </c:pt>
                      <c:pt idx="83">
                        <c:v>1.00951469</c:v>
                      </c:pt>
                      <c:pt idx="84">
                        <c:v>1.00951385</c:v>
                      </c:pt>
                      <c:pt idx="85">
                        <c:v>1.00951302</c:v>
                      </c:pt>
                      <c:pt idx="86">
                        <c:v>1.00951159</c:v>
                      </c:pt>
                      <c:pt idx="87">
                        <c:v>1.0095087300000001</c:v>
                      </c:pt>
                      <c:pt idx="88">
                        <c:v>1.00950563</c:v>
                      </c:pt>
                      <c:pt idx="89">
                        <c:v>1.00950253</c:v>
                      </c:pt>
                      <c:pt idx="90">
                        <c:v>1.0094985999999999</c:v>
                      </c:pt>
                      <c:pt idx="91">
                        <c:v>1.0094946600000001</c:v>
                      </c:pt>
                      <c:pt idx="92">
                        <c:v>1.0094909700000001</c:v>
                      </c:pt>
                      <c:pt idx="93">
                        <c:v>1.00948668</c:v>
                      </c:pt>
                      <c:pt idx="94">
                        <c:v>1.0094825000000001</c:v>
                      </c:pt>
                      <c:pt idx="95">
                        <c:v>1.0094783300000001</c:v>
                      </c:pt>
                      <c:pt idx="96">
                        <c:v>1.00947392</c:v>
                      </c:pt>
                      <c:pt idx="97">
                        <c:v>1.0094696299999999</c:v>
                      </c:pt>
                      <c:pt idx="98">
                        <c:v>1.0094650999999999</c:v>
                      </c:pt>
                      <c:pt idx="99">
                        <c:v>1.00946081</c:v>
                      </c:pt>
                      <c:pt idx="100">
                        <c:v>1.00945628</c:v>
                      </c:pt>
                      <c:pt idx="101">
                        <c:v>1.0094518699999999</c:v>
                      </c:pt>
                      <c:pt idx="102">
                        <c:v>1.0094471</c:v>
                      </c:pt>
                      <c:pt idx="103">
                        <c:v>1.0094424500000001</c:v>
                      </c:pt>
                      <c:pt idx="104">
                        <c:v>1.0094377999999999</c:v>
                      </c:pt>
                      <c:pt idx="105">
                        <c:v>1.0094330300000001</c:v>
                      </c:pt>
                      <c:pt idx="106">
                        <c:v>1.00942826</c:v>
                      </c:pt>
                      <c:pt idx="107">
                        <c:v>1.0094234900000001</c:v>
                      </c:pt>
                      <c:pt idx="108">
                        <c:v>1.0094187299999999</c:v>
                      </c:pt>
                      <c:pt idx="109">
                        <c:v>1.00941372</c:v>
                      </c:pt>
                      <c:pt idx="110">
                        <c:v>1.00940871</c:v>
                      </c:pt>
                      <c:pt idx="111">
                        <c:v>1.00940382</c:v>
                      </c:pt>
                      <c:pt idx="112">
                        <c:v>1.0093988199999999</c:v>
                      </c:pt>
                      <c:pt idx="113">
                        <c:v>1.0093935700000001</c:v>
                      </c:pt>
                      <c:pt idx="114">
                        <c:v>1.00938869</c:v>
                      </c:pt>
                      <c:pt idx="115">
                        <c:v>1.0093834399999999</c:v>
                      </c:pt>
                      <c:pt idx="116">
                        <c:v>1.00937831</c:v>
                      </c:pt>
                      <c:pt idx="117">
                        <c:v>1.0093729499999999</c:v>
                      </c:pt>
                      <c:pt idx="118">
                        <c:v>1.0093677000000001</c:v>
                      </c:pt>
                      <c:pt idx="119">
                        <c:v>1.0093625799999999</c:v>
                      </c:pt>
                      <c:pt idx="120">
                        <c:v>1.0093572099999999</c:v>
                      </c:pt>
                      <c:pt idx="121">
                        <c:v>1.0093518500000001</c:v>
                      </c:pt>
                      <c:pt idx="122">
                        <c:v>1.00934649</c:v>
                      </c:pt>
                      <c:pt idx="123">
                        <c:v>1.009341</c:v>
                      </c:pt>
                      <c:pt idx="124">
                        <c:v>1.00933552</c:v>
                      </c:pt>
                      <c:pt idx="125">
                        <c:v>1.0093300300000001</c:v>
                      </c:pt>
                      <c:pt idx="126">
                        <c:v>1.00932431</c:v>
                      </c:pt>
                      <c:pt idx="127">
                        <c:v>1.00931883</c:v>
                      </c:pt>
                      <c:pt idx="128">
                        <c:v>1.0093131099999999</c:v>
                      </c:pt>
                      <c:pt idx="129">
                        <c:v>1.0093073800000001</c:v>
                      </c:pt>
                      <c:pt idx="130">
                        <c:v>1.00930166</c:v>
                      </c:pt>
                      <c:pt idx="131">
                        <c:v>1.0092959399999999</c:v>
                      </c:pt>
                      <c:pt idx="132">
                        <c:v>1.00929022</c:v>
                      </c:pt>
                      <c:pt idx="133">
                        <c:v>1.00928438</c:v>
                      </c:pt>
                      <c:pt idx="134">
                        <c:v>1.0092785399999999</c:v>
                      </c:pt>
                      <c:pt idx="135">
                        <c:v>1.00927269</c:v>
                      </c:pt>
                      <c:pt idx="136">
                        <c:v>1.0092668499999999</c:v>
                      </c:pt>
                      <c:pt idx="137">
                        <c:v>1.00926089</c:v>
                      </c:pt>
                      <c:pt idx="138">
                        <c:v>1.0092548100000001</c:v>
                      </c:pt>
                      <c:pt idx="139">
                        <c:v>1.0092488500000001</c:v>
                      </c:pt>
                      <c:pt idx="140">
                        <c:v>1.00924277</c:v>
                      </c:pt>
                      <c:pt idx="141">
                        <c:v>1.0092365700000001</c:v>
                      </c:pt>
                      <c:pt idx="142">
                        <c:v>1.00923049</c:v>
                      </c:pt>
                      <c:pt idx="143">
                        <c:v>1.0092244100000001</c:v>
                      </c:pt>
                      <c:pt idx="144">
                        <c:v>1.0092182199999999</c:v>
                      </c:pt>
                      <c:pt idx="145">
                        <c:v>1.0092118999999999</c:v>
                      </c:pt>
                      <c:pt idx="146">
                        <c:v>1.0092057000000001</c:v>
                      </c:pt>
                      <c:pt idx="147">
                        <c:v>1.0091993800000001</c:v>
                      </c:pt>
                      <c:pt idx="148">
                        <c:v>1.0091930600000001</c:v>
                      </c:pt>
                      <c:pt idx="149">
                        <c:v>1.00918686</c:v>
                      </c:pt>
                      <c:pt idx="150">
                        <c:v>1.00918043</c:v>
                      </c:pt>
                      <c:pt idx="151">
                        <c:v>1.0091738699999999</c:v>
                      </c:pt>
                      <c:pt idx="152">
                        <c:v>1.00916743</c:v>
                      </c:pt>
                      <c:pt idx="153">
                        <c:v>1.00916111</c:v>
                      </c:pt>
                      <c:pt idx="154">
                        <c:v>1.0091544400000001</c:v>
                      </c:pt>
                      <c:pt idx="155">
                        <c:v>1.0091479999999999</c:v>
                      </c:pt>
                      <c:pt idx="156">
                        <c:v>1.00914145</c:v>
                      </c:pt>
                      <c:pt idx="157">
                        <c:v>1.00913477</c:v>
                      </c:pt>
                      <c:pt idx="158">
                        <c:v>1.0091282100000001</c:v>
                      </c:pt>
                      <c:pt idx="159">
                        <c:v>1.00912154</c:v>
                      </c:pt>
                      <c:pt idx="160">
                        <c:v>1.0091148599999999</c:v>
                      </c:pt>
                      <c:pt idx="161">
                        <c:v>1.0091083000000001</c:v>
                      </c:pt>
                      <c:pt idx="162">
                        <c:v>1.0091017499999999</c:v>
                      </c:pt>
                      <c:pt idx="163">
                        <c:v>1.00909483</c:v>
                      </c:pt>
                      <c:pt idx="164">
                        <c:v>1.00908792</c:v>
                      </c:pt>
                      <c:pt idx="165">
                        <c:v>1.00908113</c:v>
                      </c:pt>
                      <c:pt idx="166">
                        <c:v>1.00907433</c:v>
                      </c:pt>
                      <c:pt idx="167">
                        <c:v>1.00906754</c:v>
                      </c:pt>
                      <c:pt idx="168">
                        <c:v>1.0090606200000001</c:v>
                      </c:pt>
                      <c:pt idx="169">
                        <c:v>1.0090537100000001</c:v>
                      </c:pt>
                      <c:pt idx="170">
                        <c:v>1.00904679</c:v>
                      </c:pt>
                      <c:pt idx="171">
                        <c:v>1.00903988</c:v>
                      </c:pt>
                      <c:pt idx="172">
                        <c:v>1.0090328500000001</c:v>
                      </c:pt>
                      <c:pt idx="173">
                        <c:v>1.00902593</c:v>
                      </c:pt>
                      <c:pt idx="174">
                        <c:v>1.0090189000000001</c:v>
                      </c:pt>
                      <c:pt idx="175">
                        <c:v>1.00901186</c:v>
                      </c:pt>
                      <c:pt idx="176">
                        <c:v>1.0090047099999999</c:v>
                      </c:pt>
                      <c:pt idx="177">
                        <c:v>1.00899768</c:v>
                      </c:pt>
                      <c:pt idx="178">
                        <c:v>1.0089905299999999</c:v>
                      </c:pt>
                      <c:pt idx="179">
                        <c:v>1.0089833699999999</c:v>
                      </c:pt>
                      <c:pt idx="180">
                        <c:v>1.0089762200000001</c:v>
                      </c:pt>
                      <c:pt idx="181">
                        <c:v>1.00896907</c:v>
                      </c:pt>
                      <c:pt idx="182">
                        <c:v>1.00896192</c:v>
                      </c:pt>
                      <c:pt idx="183">
                        <c:v>1.00895464</c:v>
                      </c:pt>
                      <c:pt idx="184">
                        <c:v>1.00894737</c:v>
                      </c:pt>
                      <c:pt idx="185">
                        <c:v>1.0089401</c:v>
                      </c:pt>
                      <c:pt idx="186">
                        <c:v>1.0089327100000001</c:v>
                      </c:pt>
                      <c:pt idx="187">
                        <c:v>1.0089254400000001</c:v>
                      </c:pt>
                      <c:pt idx="188">
                        <c:v>1.0089181700000001</c:v>
                      </c:pt>
                      <c:pt idx="189">
                        <c:v>1.0089107799999999</c:v>
                      </c:pt>
                      <c:pt idx="190">
                        <c:v>1.0089035</c:v>
                      </c:pt>
                      <c:pt idx="191">
                        <c:v>1.0088959900000001</c:v>
                      </c:pt>
                      <c:pt idx="192">
                        <c:v>1.0088885999999999</c:v>
                      </c:pt>
                      <c:pt idx="193">
                        <c:v>1.00888121</c:v>
                      </c:pt>
                      <c:pt idx="194">
                        <c:v>1.00887382</c:v>
                      </c:pt>
                      <c:pt idx="195">
                        <c:v>1.0088663099999999</c:v>
                      </c:pt>
                      <c:pt idx="196">
                        <c:v>1.0088588000000001</c:v>
                      </c:pt>
                      <c:pt idx="197">
                        <c:v>1.00885129</c:v>
                      </c:pt>
                      <c:pt idx="198">
                        <c:v>1.00884402</c:v>
                      </c:pt>
                      <c:pt idx="199">
                        <c:v>1.0088363899999999</c:v>
                      </c:pt>
                      <c:pt idx="200">
                        <c:v>1.00882888</c:v>
                      </c:pt>
                      <c:pt idx="201">
                        <c:v>1.00882125</c:v>
                      </c:pt>
                      <c:pt idx="202">
                        <c:v>1.00881362</c:v>
                      </c:pt>
                      <c:pt idx="203">
                        <c:v>1.0088059899999999</c:v>
                      </c:pt>
                      <c:pt idx="204">
                        <c:v>1.0087984800000001</c:v>
                      </c:pt>
                      <c:pt idx="205">
                        <c:v>1.0087907300000001</c:v>
                      </c:pt>
                      <c:pt idx="206">
                        <c:v>1.0087831</c:v>
                      </c:pt>
                      <c:pt idx="207">
                        <c:v>1.00877547</c:v>
                      </c:pt>
                      <c:pt idx="208">
                        <c:v>1.0087679599999999</c:v>
                      </c:pt>
                      <c:pt idx="209">
                        <c:v>1.00876009</c:v>
                      </c:pt>
                      <c:pt idx="210">
                        <c:v>1.0087524699999999</c:v>
                      </c:pt>
                      <c:pt idx="211">
                        <c:v>1.0087448400000001</c:v>
                      </c:pt>
                      <c:pt idx="212">
                        <c:v>1.00873697</c:v>
                      </c:pt>
                      <c:pt idx="213">
                        <c:v>1.0087291</c:v>
                      </c:pt>
                      <c:pt idx="214">
                        <c:v>1.0087213500000001</c:v>
                      </c:pt>
                      <c:pt idx="215">
                        <c:v>1.0087136000000001</c:v>
                      </c:pt>
                      <c:pt idx="216">
                        <c:v>1.0087058499999999</c:v>
                      </c:pt>
                      <c:pt idx="217">
                        <c:v>1.0086979899999999</c:v>
                      </c:pt>
                      <c:pt idx="218">
                        <c:v>1.00869012</c:v>
                      </c:pt>
                      <c:pt idx="219">
                        <c:v>1.0086823700000001</c:v>
                      </c:pt>
                      <c:pt idx="220">
                        <c:v>1.0086744999999999</c:v>
                      </c:pt>
                      <c:pt idx="221">
                        <c:v>1.00866663</c:v>
                      </c:pt>
                      <c:pt idx="222">
                        <c:v>1.0086586500000001</c:v>
                      </c:pt>
                      <c:pt idx="223">
                        <c:v>1.0086510200000001</c:v>
                      </c:pt>
                      <c:pt idx="224">
                        <c:v>1.00864303</c:v>
                      </c:pt>
                      <c:pt idx="225">
                        <c:v>1.0086350399999999</c:v>
                      </c:pt>
                      <c:pt idx="226">
                        <c:v>1.00862718</c:v>
                      </c:pt>
                      <c:pt idx="227">
                        <c:v>1.00861931</c:v>
                      </c:pt>
                      <c:pt idx="228">
                        <c:v>1.00861132</c:v>
                      </c:pt>
                      <c:pt idx="229">
                        <c:v>1.0086034500000001</c:v>
                      </c:pt>
                      <c:pt idx="230">
                        <c:v>1.0085955900000001</c:v>
                      </c:pt>
                      <c:pt idx="231">
                        <c:v>1.0085876</c:v>
                      </c:pt>
                      <c:pt idx="232">
                        <c:v>1.00857949</c:v>
                      </c:pt>
                      <c:pt idx="233">
                        <c:v>1.0085716199999999</c:v>
                      </c:pt>
                      <c:pt idx="234">
                        <c:v>1.00856364</c:v>
                      </c:pt>
                      <c:pt idx="235">
                        <c:v>1.00855553</c:v>
                      </c:pt>
                      <c:pt idx="236">
                        <c:v>1.0085475399999999</c:v>
                      </c:pt>
                      <c:pt idx="237">
                        <c:v>1.00853956</c:v>
                      </c:pt>
                      <c:pt idx="238">
                        <c:v>1.0085315699999999</c:v>
                      </c:pt>
                      <c:pt idx="239">
                        <c:v>1.0085235800000001</c:v>
                      </c:pt>
                      <c:pt idx="240">
                        <c:v>1.00851548</c:v>
                      </c:pt>
                      <c:pt idx="241">
                        <c:v>1.00850737</c:v>
                      </c:pt>
                      <c:pt idx="242">
                        <c:v>1.0084993799999999</c:v>
                      </c:pt>
                      <c:pt idx="243">
                        <c:v>1.0084914</c:v>
                      </c:pt>
                      <c:pt idx="244">
                        <c:v>1.00848341</c:v>
                      </c:pt>
                      <c:pt idx="245">
                        <c:v>1.00847518</c:v>
                      </c:pt>
                      <c:pt idx="246">
                        <c:v>1.0084671999999999</c:v>
                      </c:pt>
                      <c:pt idx="247">
                        <c:v>1.00845897</c:v>
                      </c:pt>
                      <c:pt idx="248">
                        <c:v>1.0084508700000001</c:v>
                      </c:pt>
                      <c:pt idx="249">
                        <c:v>1.00844288</c:v>
                      </c:pt>
                      <c:pt idx="250">
                        <c:v>1.0084346500000001</c:v>
                      </c:pt>
                      <c:pt idx="251">
                        <c:v>1.00842655</c:v>
                      </c:pt>
                      <c:pt idx="252">
                        <c:v>1.00841844</c:v>
                      </c:pt>
                      <c:pt idx="253">
                        <c:v>1.00841022</c:v>
                      </c:pt>
                      <c:pt idx="254">
                        <c:v>1.00840223</c:v>
                      </c:pt>
                      <c:pt idx="255">
                        <c:v>1.008394</c:v>
                      </c:pt>
                      <c:pt idx="256">
                        <c:v>1.0083858999999999</c:v>
                      </c:pt>
                      <c:pt idx="257">
                        <c:v>1.0083779100000001</c:v>
                      </c:pt>
                      <c:pt idx="258">
                        <c:v>1.0083695699999999</c:v>
                      </c:pt>
                      <c:pt idx="259">
                        <c:v>1.0083614599999999</c:v>
                      </c:pt>
                      <c:pt idx="260">
                        <c:v>1.0083533499999999</c:v>
                      </c:pt>
                      <c:pt idx="261">
                        <c:v>1.0083452500000001</c:v>
                      </c:pt>
                      <c:pt idx="262">
                        <c:v>1.0083370199999999</c:v>
                      </c:pt>
                      <c:pt idx="263">
                        <c:v>1.0083289099999999</c:v>
                      </c:pt>
                      <c:pt idx="264">
                        <c:v>1.0083208100000001</c:v>
                      </c:pt>
                      <c:pt idx="265">
                        <c:v>1.0083125799999999</c:v>
                      </c:pt>
                      <c:pt idx="266">
                        <c:v>1.0083043599999999</c:v>
                      </c:pt>
                      <c:pt idx="267">
                        <c:v>1.00829613</c:v>
                      </c:pt>
                      <c:pt idx="268">
                        <c:v>1.00828791</c:v>
                      </c:pt>
                      <c:pt idx="269">
                        <c:v>1.00827968</c:v>
                      </c:pt>
                      <c:pt idx="270">
                        <c:v>1.00827157</c:v>
                      </c:pt>
                      <c:pt idx="271">
                        <c:v>1.0082632300000001</c:v>
                      </c:pt>
                      <c:pt idx="272">
                        <c:v>1.0082551200000001</c:v>
                      </c:pt>
                      <c:pt idx="273">
                        <c:v>1.00824702</c:v>
                      </c:pt>
                      <c:pt idx="274">
                        <c:v>1.0082387900000001</c:v>
                      </c:pt>
                      <c:pt idx="275">
                        <c:v>1.00823057</c:v>
                      </c:pt>
                      <c:pt idx="276">
                        <c:v>1.0082222199999999</c:v>
                      </c:pt>
                      <c:pt idx="277">
                        <c:v>1.0082141200000001</c:v>
                      </c:pt>
                      <c:pt idx="278">
                        <c:v>1.0082058899999999</c:v>
                      </c:pt>
                      <c:pt idx="279">
                        <c:v>1.00819755</c:v>
                      </c:pt>
                      <c:pt idx="280">
                        <c:v>1.0081893200000001</c:v>
                      </c:pt>
                      <c:pt idx="281">
                        <c:v>1.0081811000000001</c:v>
                      </c:pt>
                      <c:pt idx="282">
                        <c:v>1.00817299</c:v>
                      </c:pt>
                      <c:pt idx="283">
                        <c:v>1.0081647600000001</c:v>
                      </c:pt>
                      <c:pt idx="284">
                        <c:v>1.0081564199999999</c:v>
                      </c:pt>
                      <c:pt idx="285">
                        <c:v>1.0081483099999999</c:v>
                      </c:pt>
                      <c:pt idx="286">
                        <c:v>1.0081402100000001</c:v>
                      </c:pt>
                      <c:pt idx="287">
                        <c:v>1.00813186</c:v>
                      </c:pt>
                      <c:pt idx="288">
                        <c:v>1.00812364</c:v>
                      </c:pt>
                      <c:pt idx="289">
                        <c:v>1.00811553</c:v>
                      </c:pt>
                      <c:pt idx="290">
                        <c:v>1.0081073</c:v>
                      </c:pt>
                      <c:pt idx="291">
                        <c:v>1.0080992</c:v>
                      </c:pt>
                      <c:pt idx="292">
                        <c:v>1.0080908500000001</c:v>
                      </c:pt>
                      <c:pt idx="293">
                        <c:v>1.0080826300000001</c:v>
                      </c:pt>
                      <c:pt idx="294">
                        <c:v>1.0080745200000001</c:v>
                      </c:pt>
                      <c:pt idx="295">
                        <c:v>1.0080663000000001</c:v>
                      </c:pt>
                      <c:pt idx="296">
                        <c:v>1.0080580699999999</c:v>
                      </c:pt>
                      <c:pt idx="297">
                        <c:v>1.0080498499999999</c:v>
                      </c:pt>
                      <c:pt idx="298">
                        <c:v>1.00804162</c:v>
                      </c:pt>
                      <c:pt idx="299">
                        <c:v>1.00803351</c:v>
                      </c:pt>
                      <c:pt idx="300">
                        <c:v>1.00802529</c:v>
                      </c:pt>
                      <c:pt idx="301">
                        <c:v>1.00801718</c:v>
                      </c:pt>
                      <c:pt idx="302">
                        <c:v>1.00800884</c:v>
                      </c:pt>
                      <c:pt idx="303">
                        <c:v>1.00800073</c:v>
                      </c:pt>
                      <c:pt idx="304">
                        <c:v>1.0079926299999999</c:v>
                      </c:pt>
                      <c:pt idx="305">
                        <c:v>1.0079844</c:v>
                      </c:pt>
                      <c:pt idx="306">
                        <c:v>1.00797629</c:v>
                      </c:pt>
                      <c:pt idx="307">
                        <c:v>1.00796807</c:v>
                      </c:pt>
                      <c:pt idx="308">
                        <c:v>1.00795996</c:v>
                      </c:pt>
                      <c:pt idx="309">
                        <c:v>1.00795174</c:v>
                      </c:pt>
                      <c:pt idx="310">
                        <c:v>1.00794351</c:v>
                      </c:pt>
                      <c:pt idx="311">
                        <c:v>1.00793529</c:v>
                      </c:pt>
                      <c:pt idx="312">
                        <c:v>1.00792718</c:v>
                      </c:pt>
                      <c:pt idx="313">
                        <c:v>1.0079189500000001</c:v>
                      </c:pt>
                      <c:pt idx="314">
                        <c:v>1.00791085</c:v>
                      </c:pt>
                      <c:pt idx="315">
                        <c:v>1.00790274</c:v>
                      </c:pt>
                      <c:pt idx="316">
                        <c:v>1.00789452</c:v>
                      </c:pt>
                      <c:pt idx="317">
                        <c:v>1.0078865299999999</c:v>
                      </c:pt>
                      <c:pt idx="318">
                        <c:v>1.0078783</c:v>
                      </c:pt>
                      <c:pt idx="319">
                        <c:v>1.0078701999999999</c:v>
                      </c:pt>
                      <c:pt idx="320">
                        <c:v>1.00786197</c:v>
                      </c:pt>
                      <c:pt idx="321">
                        <c:v>1.0078538699999999</c:v>
                      </c:pt>
                      <c:pt idx="322">
                        <c:v>1.0078457599999999</c:v>
                      </c:pt>
                      <c:pt idx="323">
                        <c:v>1.0078376499999999</c:v>
                      </c:pt>
                      <c:pt idx="324">
                        <c:v>1.0078295500000001</c:v>
                      </c:pt>
                      <c:pt idx="325">
                        <c:v>1.0078214400000001</c:v>
                      </c:pt>
                      <c:pt idx="326">
                        <c:v>1.0078133300000001</c:v>
                      </c:pt>
                      <c:pt idx="327">
                        <c:v>1.0078049899999999</c:v>
                      </c:pt>
                      <c:pt idx="328">
                        <c:v>1.00779712</c:v>
                      </c:pt>
                      <c:pt idx="329">
                        <c:v>1.0077891299999999</c:v>
                      </c:pt>
                      <c:pt idx="330">
                        <c:v>1.0077810300000001</c:v>
                      </c:pt>
                      <c:pt idx="331">
                        <c:v>1.0077729200000001</c:v>
                      </c:pt>
                      <c:pt idx="332">
                        <c:v>1.0077649399999999</c:v>
                      </c:pt>
                      <c:pt idx="333">
                        <c:v>1.0077569500000001</c:v>
                      </c:pt>
                      <c:pt idx="334">
                        <c:v>1.0077487199999999</c:v>
                      </c:pt>
                      <c:pt idx="335">
                        <c:v>1.00774074</c:v>
                      </c:pt>
                      <c:pt idx="336">
                        <c:v>1.00773275</c:v>
                      </c:pt>
                      <c:pt idx="337">
                        <c:v>1.0077246399999999</c:v>
                      </c:pt>
                      <c:pt idx="338">
                        <c:v>1.00771666</c:v>
                      </c:pt>
                      <c:pt idx="339">
                        <c:v>1.00770867</c:v>
                      </c:pt>
                      <c:pt idx="340">
                        <c:v>1.00770056</c:v>
                      </c:pt>
                      <c:pt idx="341">
                        <c:v>1.0076925800000001</c:v>
                      </c:pt>
                      <c:pt idx="342">
                        <c:v>1.0076843499999999</c:v>
                      </c:pt>
                      <c:pt idx="343">
                        <c:v>1.00767636</c:v>
                      </c:pt>
                      <c:pt idx="344">
                        <c:v>1.0076683799999999</c:v>
                      </c:pt>
                      <c:pt idx="345">
                        <c:v>1.0076603900000001</c:v>
                      </c:pt>
                      <c:pt idx="346">
                        <c:v>1.0076524</c:v>
                      </c:pt>
                      <c:pt idx="347">
                        <c:v>1.0076445300000001</c:v>
                      </c:pt>
                      <c:pt idx="348">
                        <c:v>1.00763643</c:v>
                      </c:pt>
                      <c:pt idx="349">
                        <c:v>1.0076285599999999</c:v>
                      </c:pt>
                      <c:pt idx="350">
                        <c:v>1.00762057</c:v>
                      </c:pt>
                      <c:pt idx="351">
                        <c:v>1.0076125899999999</c:v>
                      </c:pt>
                      <c:pt idx="352">
                        <c:v>1.0076046000000001</c:v>
                      </c:pt>
                      <c:pt idx="353">
                        <c:v>1.0075967299999999</c:v>
                      </c:pt>
                      <c:pt idx="354">
                        <c:v>1.0075887400000001</c:v>
                      </c:pt>
                      <c:pt idx="355">
                        <c:v>1.0075808799999999</c:v>
                      </c:pt>
                      <c:pt idx="356">
                        <c:v>1.00757301</c:v>
                      </c:pt>
                      <c:pt idx="357">
                        <c:v>1.0075651400000001</c:v>
                      </c:pt>
                      <c:pt idx="358">
                        <c:v>1.00755715</c:v>
                      </c:pt>
                      <c:pt idx="359">
                        <c:v>1.00754929</c:v>
                      </c:pt>
                      <c:pt idx="360">
                        <c:v>1.0075414199999999</c:v>
                      </c:pt>
                      <c:pt idx="361">
                        <c:v>1.0075334300000001</c:v>
                      </c:pt>
                      <c:pt idx="362">
                        <c:v>1.0075255599999999</c:v>
                      </c:pt>
                      <c:pt idx="363">
                        <c:v>1.0075177</c:v>
                      </c:pt>
                      <c:pt idx="364">
                        <c:v>1.00750995</c:v>
                      </c:pt>
                      <c:pt idx="365">
                        <c:v>1.0075020800000001</c:v>
                      </c:pt>
                      <c:pt idx="366">
                        <c:v>1.0074942099999999</c:v>
                      </c:pt>
                      <c:pt idx="367">
                        <c:v>1.00748646</c:v>
                      </c:pt>
                      <c:pt idx="368">
                        <c:v>1.0074785900000001</c:v>
                      </c:pt>
                      <c:pt idx="369">
                        <c:v>1.0074707300000001</c:v>
                      </c:pt>
                      <c:pt idx="370">
                        <c:v>1.00746286</c:v>
                      </c:pt>
                      <c:pt idx="371">
                        <c:v>1.0074549900000001</c:v>
                      </c:pt>
                      <c:pt idx="372">
                        <c:v>1.0074471199999999</c:v>
                      </c:pt>
                      <c:pt idx="373">
                        <c:v>1.0074393699999999</c:v>
                      </c:pt>
                      <c:pt idx="374">
                        <c:v>1.0074316299999999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NewDomain!$CZ$8:$CZ$382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1.33689842E-3</c:v>
                      </c:pt>
                      <c:pt idx="2">
                        <c:v>2.6737968400000001E-3</c:v>
                      </c:pt>
                      <c:pt idx="3">
                        <c:v>4.0106950299999998E-3</c:v>
                      </c:pt>
                      <c:pt idx="4">
                        <c:v>5.3475936900000002E-3</c:v>
                      </c:pt>
                      <c:pt idx="5">
                        <c:v>6.6844923399999997E-3</c:v>
                      </c:pt>
                      <c:pt idx="6">
                        <c:v>8.0213909999999992E-3</c:v>
                      </c:pt>
                      <c:pt idx="7">
                        <c:v>9.3582896500000005E-3</c:v>
                      </c:pt>
                      <c:pt idx="8">
                        <c:v>1.06951883E-2</c:v>
                      </c:pt>
                      <c:pt idx="9">
                        <c:v>1.2032087E-2</c:v>
                      </c:pt>
                      <c:pt idx="10">
                        <c:v>1.3368985599999999E-2</c:v>
                      </c:pt>
                      <c:pt idx="11">
                        <c:v>1.4705884299999999E-2</c:v>
                      </c:pt>
                      <c:pt idx="12">
                        <c:v>1.6042781999999998E-2</c:v>
                      </c:pt>
                      <c:pt idx="13">
                        <c:v>1.7379680599999999E-2</c:v>
                      </c:pt>
                      <c:pt idx="14">
                        <c:v>1.8716579300000001E-2</c:v>
                      </c:pt>
                      <c:pt idx="15">
                        <c:v>2.0053478E-2</c:v>
                      </c:pt>
                      <c:pt idx="16">
                        <c:v>2.13903766E-2</c:v>
                      </c:pt>
                      <c:pt idx="17">
                        <c:v>2.2727275299999999E-2</c:v>
                      </c:pt>
                      <c:pt idx="18">
                        <c:v>2.4064173899999999E-2</c:v>
                      </c:pt>
                      <c:pt idx="19">
                        <c:v>2.5401072600000001E-2</c:v>
                      </c:pt>
                      <c:pt idx="20">
                        <c:v>2.6737971199999998E-2</c:v>
                      </c:pt>
                      <c:pt idx="21">
                        <c:v>2.80748699E-2</c:v>
                      </c:pt>
                      <c:pt idx="22">
                        <c:v>2.9411768500000001E-2</c:v>
                      </c:pt>
                      <c:pt idx="23">
                        <c:v>3.07486672E-2</c:v>
                      </c:pt>
                      <c:pt idx="24">
                        <c:v>3.2085563999999997E-2</c:v>
                      </c:pt>
                      <c:pt idx="25">
                        <c:v>3.3422462600000001E-2</c:v>
                      </c:pt>
                      <c:pt idx="26">
                        <c:v>3.47593613E-2</c:v>
                      </c:pt>
                      <c:pt idx="27">
                        <c:v>3.6096259999999998E-2</c:v>
                      </c:pt>
                      <c:pt idx="28">
                        <c:v>3.7433158600000002E-2</c:v>
                      </c:pt>
                      <c:pt idx="29">
                        <c:v>3.8770057300000001E-2</c:v>
                      </c:pt>
                      <c:pt idx="30">
                        <c:v>4.0106955899999998E-2</c:v>
                      </c:pt>
                      <c:pt idx="31">
                        <c:v>4.1443854600000003E-2</c:v>
                      </c:pt>
                      <c:pt idx="32">
                        <c:v>4.27807532E-2</c:v>
                      </c:pt>
                      <c:pt idx="33">
                        <c:v>4.4117651899999999E-2</c:v>
                      </c:pt>
                      <c:pt idx="34">
                        <c:v>4.5454550500000003E-2</c:v>
                      </c:pt>
                      <c:pt idx="35">
                        <c:v>4.6791449200000002E-2</c:v>
                      </c:pt>
                      <c:pt idx="36">
                        <c:v>4.8128347799999999E-2</c:v>
                      </c:pt>
                      <c:pt idx="37">
                        <c:v>4.9465246499999997E-2</c:v>
                      </c:pt>
                      <c:pt idx="38">
                        <c:v>5.0802145200000003E-2</c:v>
                      </c:pt>
                      <c:pt idx="39">
                        <c:v>5.21390438E-2</c:v>
                      </c:pt>
                      <c:pt idx="40">
                        <c:v>5.3475942499999998E-2</c:v>
                      </c:pt>
                      <c:pt idx="41">
                        <c:v>5.4812841100000002E-2</c:v>
                      </c:pt>
                      <c:pt idx="42">
                        <c:v>5.6149739800000001E-2</c:v>
                      </c:pt>
                      <c:pt idx="43">
                        <c:v>5.7486638399999998E-2</c:v>
                      </c:pt>
                      <c:pt idx="44">
                        <c:v>5.8823537100000003E-2</c:v>
                      </c:pt>
                      <c:pt idx="45">
                        <c:v>6.0160435700000001E-2</c:v>
                      </c:pt>
                      <c:pt idx="46">
                        <c:v>6.1497334399999999E-2</c:v>
                      </c:pt>
                      <c:pt idx="47">
                        <c:v>6.2834233000000003E-2</c:v>
                      </c:pt>
                      <c:pt idx="48">
                        <c:v>6.4171127999999994E-2</c:v>
                      </c:pt>
                      <c:pt idx="49">
                        <c:v>6.5508022900000004E-2</c:v>
                      </c:pt>
                      <c:pt idx="50">
                        <c:v>6.68449178E-2</c:v>
                      </c:pt>
                      <c:pt idx="51">
                        <c:v>6.8181812800000005E-2</c:v>
                      </c:pt>
                      <c:pt idx="52">
                        <c:v>6.9518707700000001E-2</c:v>
                      </c:pt>
                      <c:pt idx="53">
                        <c:v>7.0855602599999998E-2</c:v>
                      </c:pt>
                      <c:pt idx="54">
                        <c:v>7.2192497600000002E-2</c:v>
                      </c:pt>
                      <c:pt idx="55">
                        <c:v>7.3529392499999999E-2</c:v>
                      </c:pt>
                      <c:pt idx="56">
                        <c:v>7.4866287399999995E-2</c:v>
                      </c:pt>
                      <c:pt idx="57">
                        <c:v>7.6203182300000005E-2</c:v>
                      </c:pt>
                      <c:pt idx="58">
                        <c:v>7.7540077299999996E-2</c:v>
                      </c:pt>
                      <c:pt idx="59">
                        <c:v>7.8876972200000006E-2</c:v>
                      </c:pt>
                      <c:pt idx="60">
                        <c:v>8.0213867100000003E-2</c:v>
                      </c:pt>
                      <c:pt idx="61">
                        <c:v>8.1550762099999993E-2</c:v>
                      </c:pt>
                      <c:pt idx="62">
                        <c:v>8.2887657000000003E-2</c:v>
                      </c:pt>
                      <c:pt idx="63">
                        <c:v>8.42245519E-2</c:v>
                      </c:pt>
                      <c:pt idx="64">
                        <c:v>8.5561446799999996E-2</c:v>
                      </c:pt>
                      <c:pt idx="65">
                        <c:v>8.6898341800000001E-2</c:v>
                      </c:pt>
                      <c:pt idx="66">
                        <c:v>8.8235236699999997E-2</c:v>
                      </c:pt>
                      <c:pt idx="67">
                        <c:v>8.9572131599999993E-2</c:v>
                      </c:pt>
                      <c:pt idx="68">
                        <c:v>9.0909026599999998E-2</c:v>
                      </c:pt>
                      <c:pt idx="69">
                        <c:v>9.2245921499999994E-2</c:v>
                      </c:pt>
                      <c:pt idx="70">
                        <c:v>9.3582816400000005E-2</c:v>
                      </c:pt>
                      <c:pt idx="71">
                        <c:v>9.4919711399999995E-2</c:v>
                      </c:pt>
                      <c:pt idx="72">
                        <c:v>9.6256606300000006E-2</c:v>
                      </c:pt>
                      <c:pt idx="73">
                        <c:v>9.7593501200000002E-2</c:v>
                      </c:pt>
                      <c:pt idx="74">
                        <c:v>9.8930396099999998E-2</c:v>
                      </c:pt>
                      <c:pt idx="75">
                        <c:v>0.10026729099999999</c:v>
                      </c:pt>
                      <c:pt idx="76">
                        <c:v>0.101604186</c:v>
                      </c:pt>
                      <c:pt idx="77">
                        <c:v>0.102941081</c:v>
                      </c:pt>
                      <c:pt idx="78">
                        <c:v>0.10427797599999999</c:v>
                      </c:pt>
                      <c:pt idx="79">
                        <c:v>0.105614871</c:v>
                      </c:pt>
                      <c:pt idx="80">
                        <c:v>0.106951766</c:v>
                      </c:pt>
                      <c:pt idx="81">
                        <c:v>0.10828866099999999</c:v>
                      </c:pt>
                      <c:pt idx="82">
                        <c:v>0.109625556</c:v>
                      </c:pt>
                      <c:pt idx="83">
                        <c:v>0.110962451</c:v>
                      </c:pt>
                      <c:pt idx="84">
                        <c:v>0.11229934499999999</c:v>
                      </c:pt>
                      <c:pt idx="85">
                        <c:v>0.11363624</c:v>
                      </c:pt>
                      <c:pt idx="86">
                        <c:v>0.114973135</c:v>
                      </c:pt>
                      <c:pt idx="87">
                        <c:v>0.11631002999999999</c:v>
                      </c:pt>
                      <c:pt idx="88">
                        <c:v>0.117646925</c:v>
                      </c:pt>
                      <c:pt idx="89">
                        <c:v>0.11898382</c:v>
                      </c:pt>
                      <c:pt idx="90">
                        <c:v>0.12032071499999999</c:v>
                      </c:pt>
                      <c:pt idx="91">
                        <c:v>0.12165761</c:v>
                      </c:pt>
                      <c:pt idx="92">
                        <c:v>0.122994505</c:v>
                      </c:pt>
                      <c:pt idx="93">
                        <c:v>0.12433139999999999</c:v>
                      </c:pt>
                      <c:pt idx="94">
                        <c:v>0.12566830200000001</c:v>
                      </c:pt>
                      <c:pt idx="95">
                        <c:v>0.12700520500000001</c:v>
                      </c:pt>
                      <c:pt idx="96">
                        <c:v>0.12834210700000001</c:v>
                      </c:pt>
                      <c:pt idx="97">
                        <c:v>0.12967900900000001</c:v>
                      </c:pt>
                      <c:pt idx="98">
                        <c:v>0.13101591200000001</c:v>
                      </c:pt>
                      <c:pt idx="99">
                        <c:v>0.13235281400000001</c:v>
                      </c:pt>
                      <c:pt idx="100">
                        <c:v>0.13368971599999999</c:v>
                      </c:pt>
                      <c:pt idx="101">
                        <c:v>0.13502661899999999</c:v>
                      </c:pt>
                      <c:pt idx="102">
                        <c:v>0.13636352099999999</c:v>
                      </c:pt>
                      <c:pt idx="103">
                        <c:v>0.13770042399999999</c:v>
                      </c:pt>
                      <c:pt idx="104">
                        <c:v>0.13903732599999999</c:v>
                      </c:pt>
                      <c:pt idx="105">
                        <c:v>0.14037422799999999</c:v>
                      </c:pt>
                      <c:pt idx="106">
                        <c:v>0.14171113099999999</c:v>
                      </c:pt>
                      <c:pt idx="107">
                        <c:v>0.14304803299999999</c:v>
                      </c:pt>
                      <c:pt idx="108">
                        <c:v>0.14438493499999999</c:v>
                      </c:pt>
                      <c:pt idx="109">
                        <c:v>0.14572183799999999</c:v>
                      </c:pt>
                      <c:pt idx="110">
                        <c:v>0.14705873999999999</c:v>
                      </c:pt>
                      <c:pt idx="111">
                        <c:v>0.14839564299999999</c:v>
                      </c:pt>
                      <c:pt idx="112">
                        <c:v>0.14973254499999999</c:v>
                      </c:pt>
                      <c:pt idx="113">
                        <c:v>0.151069447</c:v>
                      </c:pt>
                      <c:pt idx="114">
                        <c:v>0.15240635</c:v>
                      </c:pt>
                      <c:pt idx="115">
                        <c:v>0.153743252</c:v>
                      </c:pt>
                      <c:pt idx="116">
                        <c:v>0.155080155</c:v>
                      </c:pt>
                      <c:pt idx="117">
                        <c:v>0.156417057</c:v>
                      </c:pt>
                      <c:pt idx="118">
                        <c:v>0.157753959</c:v>
                      </c:pt>
                      <c:pt idx="119">
                        <c:v>0.159090862</c:v>
                      </c:pt>
                      <c:pt idx="120">
                        <c:v>0.160427764</c:v>
                      </c:pt>
                      <c:pt idx="121">
                        <c:v>0.161764666</c:v>
                      </c:pt>
                      <c:pt idx="122">
                        <c:v>0.163101569</c:v>
                      </c:pt>
                      <c:pt idx="123">
                        <c:v>0.164438471</c:v>
                      </c:pt>
                      <c:pt idx="124">
                        <c:v>0.165775374</c:v>
                      </c:pt>
                      <c:pt idx="125">
                        <c:v>0.167112276</c:v>
                      </c:pt>
                      <c:pt idx="126">
                        <c:v>0.168449178</c:v>
                      </c:pt>
                      <c:pt idx="127">
                        <c:v>0.16978608100000001</c:v>
                      </c:pt>
                      <c:pt idx="128">
                        <c:v>0.17112298300000001</c:v>
                      </c:pt>
                      <c:pt idx="129">
                        <c:v>0.17245988500000001</c:v>
                      </c:pt>
                      <c:pt idx="130">
                        <c:v>0.17379678800000001</c:v>
                      </c:pt>
                      <c:pt idx="131">
                        <c:v>0.17513369000000001</c:v>
                      </c:pt>
                      <c:pt idx="132">
                        <c:v>0.17647059300000001</c:v>
                      </c:pt>
                      <c:pt idx="133">
                        <c:v>0.17780749500000001</c:v>
                      </c:pt>
                      <c:pt idx="134">
                        <c:v>0.17914439700000001</c:v>
                      </c:pt>
                      <c:pt idx="135">
                        <c:v>0.18048130000000001</c:v>
                      </c:pt>
                      <c:pt idx="136">
                        <c:v>0.18181820200000001</c:v>
                      </c:pt>
                      <c:pt idx="137">
                        <c:v>0.18315510500000001</c:v>
                      </c:pt>
                      <c:pt idx="138">
                        <c:v>0.18449200700000001</c:v>
                      </c:pt>
                      <c:pt idx="139">
                        <c:v>0.18582890899999999</c:v>
                      </c:pt>
                      <c:pt idx="140">
                        <c:v>0.18716581199999999</c:v>
                      </c:pt>
                      <c:pt idx="141">
                        <c:v>0.18850271399999999</c:v>
                      </c:pt>
                      <c:pt idx="142">
                        <c:v>0.18983961599999999</c:v>
                      </c:pt>
                      <c:pt idx="143">
                        <c:v>0.19117651899999999</c:v>
                      </c:pt>
                      <c:pt idx="144">
                        <c:v>0.19251342099999999</c:v>
                      </c:pt>
                      <c:pt idx="145">
                        <c:v>0.19385032399999999</c:v>
                      </c:pt>
                      <c:pt idx="146">
                        <c:v>0.19518722599999999</c:v>
                      </c:pt>
                      <c:pt idx="147">
                        <c:v>0.19652412799999999</c:v>
                      </c:pt>
                      <c:pt idx="148">
                        <c:v>0.19786103099999999</c:v>
                      </c:pt>
                      <c:pt idx="149">
                        <c:v>0.19919793299999999</c:v>
                      </c:pt>
                      <c:pt idx="150">
                        <c:v>0.20053483499999999</c:v>
                      </c:pt>
                      <c:pt idx="151">
                        <c:v>0.201871738</c:v>
                      </c:pt>
                      <c:pt idx="152">
                        <c:v>0.20320864</c:v>
                      </c:pt>
                      <c:pt idx="153">
                        <c:v>0.204545543</c:v>
                      </c:pt>
                      <c:pt idx="154">
                        <c:v>0.205882445</c:v>
                      </c:pt>
                      <c:pt idx="155">
                        <c:v>0.207219347</c:v>
                      </c:pt>
                      <c:pt idx="156">
                        <c:v>0.20855625</c:v>
                      </c:pt>
                      <c:pt idx="157">
                        <c:v>0.209893152</c:v>
                      </c:pt>
                      <c:pt idx="158">
                        <c:v>0.211230054</c:v>
                      </c:pt>
                      <c:pt idx="159">
                        <c:v>0.212566957</c:v>
                      </c:pt>
                      <c:pt idx="160">
                        <c:v>0.213903859</c:v>
                      </c:pt>
                      <c:pt idx="161">
                        <c:v>0.215240762</c:v>
                      </c:pt>
                      <c:pt idx="162">
                        <c:v>0.216577664</c:v>
                      </c:pt>
                      <c:pt idx="163">
                        <c:v>0.217914566</c:v>
                      </c:pt>
                      <c:pt idx="164">
                        <c:v>0.219251469</c:v>
                      </c:pt>
                      <c:pt idx="165">
                        <c:v>0.22058837100000001</c:v>
                      </c:pt>
                      <c:pt idx="166">
                        <c:v>0.22192527400000001</c:v>
                      </c:pt>
                      <c:pt idx="167">
                        <c:v>0.22326217600000001</c:v>
                      </c:pt>
                      <c:pt idx="168">
                        <c:v>0.22459907800000001</c:v>
                      </c:pt>
                      <c:pt idx="169">
                        <c:v>0.22593598100000001</c:v>
                      </c:pt>
                      <c:pt idx="170">
                        <c:v>0.22727288300000001</c:v>
                      </c:pt>
                      <c:pt idx="171">
                        <c:v>0.22860978500000001</c:v>
                      </c:pt>
                      <c:pt idx="172">
                        <c:v>0.22994668800000001</c:v>
                      </c:pt>
                      <c:pt idx="173">
                        <c:v>0.23128359000000001</c:v>
                      </c:pt>
                      <c:pt idx="174">
                        <c:v>0.23262049300000001</c:v>
                      </c:pt>
                      <c:pt idx="175">
                        <c:v>0.23395739500000001</c:v>
                      </c:pt>
                      <c:pt idx="176">
                        <c:v>0.23529429700000001</c:v>
                      </c:pt>
                      <c:pt idx="177">
                        <c:v>0.23663120000000001</c:v>
                      </c:pt>
                      <c:pt idx="178">
                        <c:v>0.23796810199999999</c:v>
                      </c:pt>
                      <c:pt idx="179">
                        <c:v>0.23930500399999999</c:v>
                      </c:pt>
                      <c:pt idx="180">
                        <c:v>0.24064190699999999</c:v>
                      </c:pt>
                      <c:pt idx="181">
                        <c:v>0.24197880899999999</c:v>
                      </c:pt>
                      <c:pt idx="182">
                        <c:v>0.24331571199999999</c:v>
                      </c:pt>
                      <c:pt idx="183">
                        <c:v>0.24465261399999999</c:v>
                      </c:pt>
                      <c:pt idx="184">
                        <c:v>0.24598951599999999</c:v>
                      </c:pt>
                      <c:pt idx="185">
                        <c:v>0.24732641899999999</c:v>
                      </c:pt>
                      <c:pt idx="186">
                        <c:v>0.24866332099999999</c:v>
                      </c:pt>
                      <c:pt idx="187">
                        <c:v>0.25000020899999997</c:v>
                      </c:pt>
                      <c:pt idx="188">
                        <c:v>0.251337111</c:v>
                      </c:pt>
                      <c:pt idx="189">
                        <c:v>0.25267401299999998</c:v>
                      </c:pt>
                      <c:pt idx="190">
                        <c:v>0.25401091599999998</c:v>
                      </c:pt>
                      <c:pt idx="191">
                        <c:v>0.255347818</c:v>
                      </c:pt>
                      <c:pt idx="192">
                        <c:v>0.256684721</c:v>
                      </c:pt>
                      <c:pt idx="193">
                        <c:v>0.25802162299999998</c:v>
                      </c:pt>
                      <c:pt idx="194">
                        <c:v>0.25935852500000001</c:v>
                      </c:pt>
                      <c:pt idx="195">
                        <c:v>0.26069542800000001</c:v>
                      </c:pt>
                      <c:pt idx="196">
                        <c:v>0.26203232999999998</c:v>
                      </c:pt>
                      <c:pt idx="197">
                        <c:v>0.26336923200000001</c:v>
                      </c:pt>
                      <c:pt idx="198">
                        <c:v>0.26470613500000001</c:v>
                      </c:pt>
                      <c:pt idx="199">
                        <c:v>0.26604303699999998</c:v>
                      </c:pt>
                      <c:pt idx="200">
                        <c:v>0.26737993999999998</c:v>
                      </c:pt>
                      <c:pt idx="201">
                        <c:v>0.26871684200000001</c:v>
                      </c:pt>
                      <c:pt idx="202">
                        <c:v>0.27005374399999998</c:v>
                      </c:pt>
                      <c:pt idx="203">
                        <c:v>0.27139064699999998</c:v>
                      </c:pt>
                      <c:pt idx="204">
                        <c:v>0.27272754900000001</c:v>
                      </c:pt>
                      <c:pt idx="205">
                        <c:v>0.27406445099999999</c:v>
                      </c:pt>
                      <c:pt idx="206">
                        <c:v>0.27540135399999999</c:v>
                      </c:pt>
                      <c:pt idx="207">
                        <c:v>0.27673825600000002</c:v>
                      </c:pt>
                      <c:pt idx="208">
                        <c:v>0.27807515900000002</c:v>
                      </c:pt>
                      <c:pt idx="209">
                        <c:v>0.27941206099999999</c:v>
                      </c:pt>
                      <c:pt idx="210">
                        <c:v>0.28074896300000002</c:v>
                      </c:pt>
                      <c:pt idx="211">
                        <c:v>0.28208586600000002</c:v>
                      </c:pt>
                      <c:pt idx="212">
                        <c:v>0.28342276799999999</c:v>
                      </c:pt>
                      <c:pt idx="213">
                        <c:v>0.28475967000000002</c:v>
                      </c:pt>
                      <c:pt idx="214">
                        <c:v>0.28609657300000002</c:v>
                      </c:pt>
                      <c:pt idx="215">
                        <c:v>0.28743347499999999</c:v>
                      </c:pt>
                      <c:pt idx="216">
                        <c:v>0.28877037799999999</c:v>
                      </c:pt>
                      <c:pt idx="217">
                        <c:v>0.29010728000000002</c:v>
                      </c:pt>
                      <c:pt idx="218">
                        <c:v>0.291444182</c:v>
                      </c:pt>
                      <c:pt idx="219">
                        <c:v>0.292781085</c:v>
                      </c:pt>
                      <c:pt idx="220">
                        <c:v>0.29411798700000003</c:v>
                      </c:pt>
                      <c:pt idx="221">
                        <c:v>0.29545489000000003</c:v>
                      </c:pt>
                      <c:pt idx="222">
                        <c:v>0.296791792</c:v>
                      </c:pt>
                      <c:pt idx="223">
                        <c:v>0.29812869400000003</c:v>
                      </c:pt>
                      <c:pt idx="224">
                        <c:v>0.29946559699999997</c:v>
                      </c:pt>
                      <c:pt idx="225">
                        <c:v>0.300802499</c:v>
                      </c:pt>
                      <c:pt idx="226">
                        <c:v>0.30213940099999997</c:v>
                      </c:pt>
                      <c:pt idx="227">
                        <c:v>0.30347630399999997</c:v>
                      </c:pt>
                      <c:pt idx="228">
                        <c:v>0.304813206</c:v>
                      </c:pt>
                      <c:pt idx="229">
                        <c:v>0.306150109</c:v>
                      </c:pt>
                      <c:pt idx="230">
                        <c:v>0.30748701099999998</c:v>
                      </c:pt>
                      <c:pt idx="231">
                        <c:v>0.30882391300000001</c:v>
                      </c:pt>
                      <c:pt idx="232">
                        <c:v>0.31016081600000001</c:v>
                      </c:pt>
                      <c:pt idx="233">
                        <c:v>0.31149771799999998</c:v>
                      </c:pt>
                      <c:pt idx="234">
                        <c:v>0.31283462000000001</c:v>
                      </c:pt>
                      <c:pt idx="235">
                        <c:v>0.31417152300000001</c:v>
                      </c:pt>
                      <c:pt idx="236">
                        <c:v>0.31550842499999998</c:v>
                      </c:pt>
                      <c:pt idx="237">
                        <c:v>0.31684532799999998</c:v>
                      </c:pt>
                      <c:pt idx="238">
                        <c:v>0.31818223000000001</c:v>
                      </c:pt>
                      <c:pt idx="239">
                        <c:v>0.31951913199999998</c:v>
                      </c:pt>
                      <c:pt idx="240">
                        <c:v>0.32085603499999998</c:v>
                      </c:pt>
                      <c:pt idx="241">
                        <c:v>0.32219293700000001</c:v>
                      </c:pt>
                      <c:pt idx="242">
                        <c:v>0.32352984000000001</c:v>
                      </c:pt>
                      <c:pt idx="243">
                        <c:v>0.32486674199999999</c:v>
                      </c:pt>
                      <c:pt idx="244">
                        <c:v>0.32620364400000001</c:v>
                      </c:pt>
                      <c:pt idx="245">
                        <c:v>0.32754054700000002</c:v>
                      </c:pt>
                      <c:pt idx="246">
                        <c:v>0.32887744899999999</c:v>
                      </c:pt>
                      <c:pt idx="247">
                        <c:v>0.33021435100000002</c:v>
                      </c:pt>
                      <c:pt idx="248">
                        <c:v>0.33155125400000002</c:v>
                      </c:pt>
                      <c:pt idx="249">
                        <c:v>0.33288815599999999</c:v>
                      </c:pt>
                      <c:pt idx="250">
                        <c:v>0.33422505899999999</c:v>
                      </c:pt>
                      <c:pt idx="251">
                        <c:v>0.33556196100000002</c:v>
                      </c:pt>
                      <c:pt idx="252">
                        <c:v>0.33689886299999999</c:v>
                      </c:pt>
                      <c:pt idx="253">
                        <c:v>0.33823576599999999</c:v>
                      </c:pt>
                      <c:pt idx="254">
                        <c:v>0.33957266800000002</c:v>
                      </c:pt>
                      <c:pt idx="255">
                        <c:v>0.34090957</c:v>
                      </c:pt>
                      <c:pt idx="256">
                        <c:v>0.342246473</c:v>
                      </c:pt>
                      <c:pt idx="257">
                        <c:v>0.34358337500000002</c:v>
                      </c:pt>
                      <c:pt idx="258">
                        <c:v>0.34492027800000002</c:v>
                      </c:pt>
                      <c:pt idx="259">
                        <c:v>0.34625718</c:v>
                      </c:pt>
                      <c:pt idx="260">
                        <c:v>0.34759408200000003</c:v>
                      </c:pt>
                      <c:pt idx="261">
                        <c:v>0.34893098500000003</c:v>
                      </c:pt>
                      <c:pt idx="262">
                        <c:v>0.350267887</c:v>
                      </c:pt>
                      <c:pt idx="263">
                        <c:v>0.35160478899999997</c:v>
                      </c:pt>
                      <c:pt idx="264">
                        <c:v>0.35294169199999997</c:v>
                      </c:pt>
                      <c:pt idx="265">
                        <c:v>0.354278594</c:v>
                      </c:pt>
                      <c:pt idx="266">
                        <c:v>0.355615497</c:v>
                      </c:pt>
                      <c:pt idx="267">
                        <c:v>0.35695239899999998</c:v>
                      </c:pt>
                      <c:pt idx="268">
                        <c:v>0.358289301</c:v>
                      </c:pt>
                      <c:pt idx="269">
                        <c:v>0.359626204</c:v>
                      </c:pt>
                      <c:pt idx="270">
                        <c:v>0.36096310599999998</c:v>
                      </c:pt>
                      <c:pt idx="271">
                        <c:v>0.36230000899999998</c:v>
                      </c:pt>
                      <c:pt idx="272">
                        <c:v>0.36363691100000001</c:v>
                      </c:pt>
                      <c:pt idx="273">
                        <c:v>0.36497381299999998</c:v>
                      </c:pt>
                      <c:pt idx="274">
                        <c:v>0.36631071599999998</c:v>
                      </c:pt>
                      <c:pt idx="275">
                        <c:v>0.36764761800000001</c:v>
                      </c:pt>
                      <c:pt idx="276">
                        <c:v>0.36898451999999998</c:v>
                      </c:pt>
                      <c:pt idx="277">
                        <c:v>0.37032142299999998</c:v>
                      </c:pt>
                      <c:pt idx="278">
                        <c:v>0.37165832500000001</c:v>
                      </c:pt>
                      <c:pt idx="279">
                        <c:v>0.37299522800000001</c:v>
                      </c:pt>
                      <c:pt idx="280">
                        <c:v>0.37433212999999999</c:v>
                      </c:pt>
                      <c:pt idx="281">
                        <c:v>0.37566903200000001</c:v>
                      </c:pt>
                      <c:pt idx="282">
                        <c:v>0.37700593500000001</c:v>
                      </c:pt>
                      <c:pt idx="283">
                        <c:v>0.37834283699999999</c:v>
                      </c:pt>
                      <c:pt idx="284">
                        <c:v>0.37967973900000002</c:v>
                      </c:pt>
                      <c:pt idx="285">
                        <c:v>0.38101664200000002</c:v>
                      </c:pt>
                      <c:pt idx="286">
                        <c:v>0.38235354399999999</c:v>
                      </c:pt>
                      <c:pt idx="287">
                        <c:v>0.38369044699999999</c:v>
                      </c:pt>
                      <c:pt idx="288">
                        <c:v>0.38502734900000002</c:v>
                      </c:pt>
                      <c:pt idx="289">
                        <c:v>0.38636425099999999</c:v>
                      </c:pt>
                      <c:pt idx="290">
                        <c:v>0.38770115399999999</c:v>
                      </c:pt>
                      <c:pt idx="291">
                        <c:v>0.38903805600000002</c:v>
                      </c:pt>
                      <c:pt idx="292">
                        <c:v>0.39037495900000002</c:v>
                      </c:pt>
                      <c:pt idx="293">
                        <c:v>0.39171186099999999</c:v>
                      </c:pt>
                      <c:pt idx="294">
                        <c:v>0.39304876300000002</c:v>
                      </c:pt>
                      <c:pt idx="295">
                        <c:v>0.39438566600000002</c:v>
                      </c:pt>
                      <c:pt idx="296">
                        <c:v>0.395722568</c:v>
                      </c:pt>
                      <c:pt idx="297">
                        <c:v>0.39705947000000003</c:v>
                      </c:pt>
                      <c:pt idx="298">
                        <c:v>0.39839637300000003</c:v>
                      </c:pt>
                      <c:pt idx="299">
                        <c:v>0.399733275</c:v>
                      </c:pt>
                      <c:pt idx="300">
                        <c:v>0.401070178</c:v>
                      </c:pt>
                      <c:pt idx="301">
                        <c:v>0.40240707999999997</c:v>
                      </c:pt>
                      <c:pt idx="302">
                        <c:v>0.403743982</c:v>
                      </c:pt>
                      <c:pt idx="303">
                        <c:v>0.405080885</c:v>
                      </c:pt>
                      <c:pt idx="304">
                        <c:v>0.40641778699999997</c:v>
                      </c:pt>
                      <c:pt idx="305">
                        <c:v>0.407754689</c:v>
                      </c:pt>
                      <c:pt idx="306">
                        <c:v>0.409091592</c:v>
                      </c:pt>
                      <c:pt idx="307">
                        <c:v>0.41042849399999998</c:v>
                      </c:pt>
                      <c:pt idx="308">
                        <c:v>0.41176539699999998</c:v>
                      </c:pt>
                      <c:pt idx="309">
                        <c:v>0.41310229900000001</c:v>
                      </c:pt>
                      <c:pt idx="310">
                        <c:v>0.41443920099999998</c:v>
                      </c:pt>
                      <c:pt idx="311">
                        <c:v>0.41577610399999998</c:v>
                      </c:pt>
                      <c:pt idx="312">
                        <c:v>0.41711300600000001</c:v>
                      </c:pt>
                      <c:pt idx="313">
                        <c:v>0.41844990799999998</c:v>
                      </c:pt>
                      <c:pt idx="314">
                        <c:v>0.41978681099999998</c:v>
                      </c:pt>
                      <c:pt idx="315">
                        <c:v>0.42112371300000001</c:v>
                      </c:pt>
                      <c:pt idx="316">
                        <c:v>0.42246061600000001</c:v>
                      </c:pt>
                      <c:pt idx="317">
                        <c:v>0.42379751799999998</c:v>
                      </c:pt>
                      <c:pt idx="318">
                        <c:v>0.42513442000000001</c:v>
                      </c:pt>
                      <c:pt idx="319">
                        <c:v>0.42647132300000001</c:v>
                      </c:pt>
                      <c:pt idx="320">
                        <c:v>0.42780822499999999</c:v>
                      </c:pt>
                      <c:pt idx="321">
                        <c:v>0.42914512799999999</c:v>
                      </c:pt>
                      <c:pt idx="322">
                        <c:v>0.43048203000000002</c:v>
                      </c:pt>
                      <c:pt idx="323">
                        <c:v>0.43181893199999999</c:v>
                      </c:pt>
                      <c:pt idx="324">
                        <c:v>0.43315583499999999</c:v>
                      </c:pt>
                      <c:pt idx="325">
                        <c:v>0.43449273700000002</c:v>
                      </c:pt>
                      <c:pt idx="326">
                        <c:v>0.43582963899999999</c:v>
                      </c:pt>
                      <c:pt idx="327">
                        <c:v>0.43716654199999999</c:v>
                      </c:pt>
                      <c:pt idx="328">
                        <c:v>0.43850344400000002</c:v>
                      </c:pt>
                      <c:pt idx="329">
                        <c:v>0.43984034700000002</c:v>
                      </c:pt>
                      <c:pt idx="330">
                        <c:v>0.44117724899999999</c:v>
                      </c:pt>
                      <c:pt idx="331">
                        <c:v>0.44251415100000002</c:v>
                      </c:pt>
                      <c:pt idx="332">
                        <c:v>0.44385105400000002</c:v>
                      </c:pt>
                      <c:pt idx="333">
                        <c:v>0.445187956</c:v>
                      </c:pt>
                      <c:pt idx="334">
                        <c:v>0.44652485800000002</c:v>
                      </c:pt>
                      <c:pt idx="335">
                        <c:v>0.44786176100000002</c:v>
                      </c:pt>
                      <c:pt idx="336">
                        <c:v>0.449198663</c:v>
                      </c:pt>
                      <c:pt idx="337">
                        <c:v>0.450535566</c:v>
                      </c:pt>
                      <c:pt idx="338">
                        <c:v>0.45187246800000003</c:v>
                      </c:pt>
                      <c:pt idx="339">
                        <c:v>0.45320937</c:v>
                      </c:pt>
                      <c:pt idx="340">
                        <c:v>0.454546273</c:v>
                      </c:pt>
                      <c:pt idx="341">
                        <c:v>0.45588317499999997</c:v>
                      </c:pt>
                      <c:pt idx="342">
                        <c:v>0.45722007799999997</c:v>
                      </c:pt>
                      <c:pt idx="343">
                        <c:v>0.45855698</c:v>
                      </c:pt>
                      <c:pt idx="344">
                        <c:v>0.45989388199999998</c:v>
                      </c:pt>
                      <c:pt idx="345">
                        <c:v>0.46123078499999998</c:v>
                      </c:pt>
                      <c:pt idx="346">
                        <c:v>0.46256768700000001</c:v>
                      </c:pt>
                      <c:pt idx="347">
                        <c:v>0.46390458899999998</c:v>
                      </c:pt>
                      <c:pt idx="348">
                        <c:v>0.46524149199999998</c:v>
                      </c:pt>
                      <c:pt idx="349">
                        <c:v>0.46657839400000001</c:v>
                      </c:pt>
                      <c:pt idx="350">
                        <c:v>0.46791529700000001</c:v>
                      </c:pt>
                      <c:pt idx="351">
                        <c:v>0.46925219899999998</c:v>
                      </c:pt>
                      <c:pt idx="352">
                        <c:v>0.47058910100000001</c:v>
                      </c:pt>
                      <c:pt idx="353">
                        <c:v>0.47192600400000001</c:v>
                      </c:pt>
                      <c:pt idx="354">
                        <c:v>0.47326290599999998</c:v>
                      </c:pt>
                      <c:pt idx="355">
                        <c:v>0.47459980800000001</c:v>
                      </c:pt>
                      <c:pt idx="356">
                        <c:v>0.47593671100000001</c:v>
                      </c:pt>
                      <c:pt idx="357">
                        <c:v>0.47727361299999999</c:v>
                      </c:pt>
                      <c:pt idx="358">
                        <c:v>0.47861051599999999</c:v>
                      </c:pt>
                      <c:pt idx="359">
                        <c:v>0.47994741800000001</c:v>
                      </c:pt>
                      <c:pt idx="360">
                        <c:v>0.48128431999999999</c:v>
                      </c:pt>
                      <c:pt idx="361">
                        <c:v>0.48262122299999999</c:v>
                      </c:pt>
                      <c:pt idx="362">
                        <c:v>0.48395812500000002</c:v>
                      </c:pt>
                      <c:pt idx="363">
                        <c:v>0.48529502699999999</c:v>
                      </c:pt>
                      <c:pt idx="364">
                        <c:v>0.48663192999999999</c:v>
                      </c:pt>
                      <c:pt idx="365">
                        <c:v>0.48796883200000002</c:v>
                      </c:pt>
                      <c:pt idx="366">
                        <c:v>0.48930573500000002</c:v>
                      </c:pt>
                      <c:pt idx="367">
                        <c:v>0.49064263699999999</c:v>
                      </c:pt>
                      <c:pt idx="368">
                        <c:v>0.49197953900000002</c:v>
                      </c:pt>
                      <c:pt idx="369">
                        <c:v>0.49331644200000002</c:v>
                      </c:pt>
                      <c:pt idx="370">
                        <c:v>0.49465334399999999</c:v>
                      </c:pt>
                      <c:pt idx="371">
                        <c:v>0.495990247</c:v>
                      </c:pt>
                      <c:pt idx="372">
                        <c:v>0.49732714900000002</c:v>
                      </c:pt>
                      <c:pt idx="373">
                        <c:v>0.498664051</c:v>
                      </c:pt>
                      <c:pt idx="374">
                        <c:v>0.500000954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6"/>
                <c:tx>
                  <c:v>Fluent6</c:v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NewDomain!$DB$8:$DB$382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0.172208846</c:v>
                      </c:pt>
                      <c:pt idx="2">
                        <c:v>0.32547742099999999</c:v>
                      </c:pt>
                      <c:pt idx="3">
                        <c:v>0.44019851100000001</c:v>
                      </c:pt>
                      <c:pt idx="4">
                        <c:v>0.51313382399999996</c:v>
                      </c:pt>
                      <c:pt idx="5">
                        <c:v>0.55670070599999999</c:v>
                      </c:pt>
                      <c:pt idx="6">
                        <c:v>0.58740919800000002</c:v>
                      </c:pt>
                      <c:pt idx="7">
                        <c:v>0.61097252400000002</c:v>
                      </c:pt>
                      <c:pt idx="8">
                        <c:v>0.630228817</c:v>
                      </c:pt>
                      <c:pt idx="9">
                        <c:v>0.64666891100000001</c:v>
                      </c:pt>
                      <c:pt idx="10">
                        <c:v>0.66113805800000003</c:v>
                      </c:pt>
                      <c:pt idx="11">
                        <c:v>0.67415165899999996</c:v>
                      </c:pt>
                      <c:pt idx="12">
                        <c:v>0.68604439500000003</c:v>
                      </c:pt>
                      <c:pt idx="13">
                        <c:v>0.69704508799999998</c:v>
                      </c:pt>
                      <c:pt idx="14">
                        <c:v>0.70731765000000002</c:v>
                      </c:pt>
                      <c:pt idx="15">
                        <c:v>0.71698325900000004</c:v>
                      </c:pt>
                      <c:pt idx="16">
                        <c:v>0.72611302099999997</c:v>
                      </c:pt>
                      <c:pt idx="17">
                        <c:v>0.73473900599999997</c:v>
                      </c:pt>
                      <c:pt idx="18">
                        <c:v>0.74298632099999995</c:v>
                      </c:pt>
                      <c:pt idx="19">
                        <c:v>0.75090086499999997</c:v>
                      </c:pt>
                      <c:pt idx="20">
                        <c:v>0.75852042399999997</c:v>
                      </c:pt>
                      <c:pt idx="21">
                        <c:v>0.76587676999999998</c:v>
                      </c:pt>
                      <c:pt idx="22">
                        <c:v>0.77290904500000002</c:v>
                      </c:pt>
                      <c:pt idx="23">
                        <c:v>0.77972608799999998</c:v>
                      </c:pt>
                      <c:pt idx="24">
                        <c:v>0.78635513800000001</c:v>
                      </c:pt>
                      <c:pt idx="25">
                        <c:v>0.79280608900000005</c:v>
                      </c:pt>
                      <c:pt idx="26">
                        <c:v>0.79900693899999997</c:v>
                      </c:pt>
                      <c:pt idx="27">
                        <c:v>0.80506944700000005</c:v>
                      </c:pt>
                      <c:pt idx="28">
                        <c:v>0.81100463899999997</c:v>
                      </c:pt>
                      <c:pt idx="29">
                        <c:v>0.81673640000000003</c:v>
                      </c:pt>
                      <c:pt idx="30">
                        <c:v>0.82234448199999999</c:v>
                      </c:pt>
                      <c:pt idx="31">
                        <c:v>0.82785654099999995</c:v>
                      </c:pt>
                      <c:pt idx="32">
                        <c:v>0.83318036799999995</c:v>
                      </c:pt>
                      <c:pt idx="33">
                        <c:v>0.83841538400000004</c:v>
                      </c:pt>
                      <c:pt idx="34">
                        <c:v>0.84355104000000003</c:v>
                      </c:pt>
                      <c:pt idx="35">
                        <c:v>0.84853357100000004</c:v>
                      </c:pt>
                      <c:pt idx="36">
                        <c:v>0.85345727199999999</c:v>
                      </c:pt>
                      <c:pt idx="37">
                        <c:v>0.85824078299999995</c:v>
                      </c:pt>
                      <c:pt idx="38">
                        <c:v>0.86294430499999997</c:v>
                      </c:pt>
                      <c:pt idx="39">
                        <c:v>0.86756128099999996</c:v>
                      </c:pt>
                      <c:pt idx="40">
                        <c:v>0.87206083499999998</c:v>
                      </c:pt>
                      <c:pt idx="41">
                        <c:v>0.87651658099999996</c:v>
                      </c:pt>
                      <c:pt idx="42">
                        <c:v>0.880825937</c:v>
                      </c:pt>
                      <c:pt idx="43">
                        <c:v>0.88511133200000003</c:v>
                      </c:pt>
                      <c:pt idx="44">
                        <c:v>0.88925582199999997</c:v>
                      </c:pt>
                      <c:pt idx="45">
                        <c:v>0.89337104599999995</c:v>
                      </c:pt>
                      <c:pt idx="46">
                        <c:v>0.89736390099999996</c:v>
                      </c:pt>
                      <c:pt idx="47">
                        <c:v>0.90131908699999996</c:v>
                      </c:pt>
                      <c:pt idx="48">
                        <c:v>0.90516191700000004</c:v>
                      </c:pt>
                      <c:pt idx="49">
                        <c:v>0.90896612399999999</c:v>
                      </c:pt>
                      <c:pt idx="50">
                        <c:v>0.912659585</c:v>
                      </c:pt>
                      <c:pt idx="51">
                        <c:v>0.91632115800000002</c:v>
                      </c:pt>
                      <c:pt idx="52">
                        <c:v>0.91986501200000004</c:v>
                      </c:pt>
                      <c:pt idx="53">
                        <c:v>0.92339199800000005</c:v>
                      </c:pt>
                      <c:pt idx="54">
                        <c:v>0.92678594599999997</c:v>
                      </c:pt>
                      <c:pt idx="55">
                        <c:v>0.93017965599999997</c:v>
                      </c:pt>
                      <c:pt idx="56">
                        <c:v>0.93342804899999998</c:v>
                      </c:pt>
                      <c:pt idx="57">
                        <c:v>0.93667030299999998</c:v>
                      </c:pt>
                      <c:pt idx="58">
                        <c:v>0.93979686500000004</c:v>
                      </c:pt>
                      <c:pt idx="59">
                        <c:v>0.94288521999999997</c:v>
                      </c:pt>
                      <c:pt idx="60">
                        <c:v>0.94589745999999997</c:v>
                      </c:pt>
                      <c:pt idx="61">
                        <c:v>0.94882923399999997</c:v>
                      </c:pt>
                      <c:pt idx="62">
                        <c:v>0.95173484100000005</c:v>
                      </c:pt>
                      <c:pt idx="63">
                        <c:v>0.95450627799999999</c:v>
                      </c:pt>
                      <c:pt idx="64">
                        <c:v>0.95727729800000005</c:v>
                      </c:pt>
                      <c:pt idx="65">
                        <c:v>0.95992040599999995</c:v>
                      </c:pt>
                      <c:pt idx="66">
                        <c:v>0.96252685800000004</c:v>
                      </c:pt>
                      <c:pt idx="67">
                        <c:v>0.96507704299999997</c:v>
                      </c:pt>
                      <c:pt idx="68">
                        <c:v>0.96751356099999997</c:v>
                      </c:pt>
                      <c:pt idx="69">
                        <c:v>0.96994996099999997</c:v>
                      </c:pt>
                      <c:pt idx="70">
                        <c:v>0.97224223600000004</c:v>
                      </c:pt>
                      <c:pt idx="71">
                        <c:v>0.97450309999999996</c:v>
                      </c:pt>
                      <c:pt idx="72">
                        <c:v>0.97671914100000001</c:v>
                      </c:pt>
                      <c:pt idx="73">
                        <c:v>0.97879821099999997</c:v>
                      </c:pt>
                      <c:pt idx="74">
                        <c:v>0.98087734000000004</c:v>
                      </c:pt>
                      <c:pt idx="75">
                        <c:v>0.98284190900000001</c:v>
                      </c:pt>
                      <c:pt idx="76">
                        <c:v>0.98473280699999999</c:v>
                      </c:pt>
                      <c:pt idx="77">
                        <c:v>0.98662352600000003</c:v>
                      </c:pt>
                      <c:pt idx="78">
                        <c:v>0.98833882799999995</c:v>
                      </c:pt>
                      <c:pt idx="79">
                        <c:v>0.99003434199999996</c:v>
                      </c:pt>
                      <c:pt idx="80">
                        <c:v>0.99170541800000001</c:v>
                      </c:pt>
                      <c:pt idx="81">
                        <c:v>0.99319958699999999</c:v>
                      </c:pt>
                      <c:pt idx="82">
                        <c:v>0.99469363700000002</c:v>
                      </c:pt>
                      <c:pt idx="83">
                        <c:v>0.99613112199999998</c:v>
                      </c:pt>
                      <c:pt idx="84">
                        <c:v>0.99741798599999998</c:v>
                      </c:pt>
                      <c:pt idx="85">
                        <c:v>0.99870479099999998</c:v>
                      </c:pt>
                      <c:pt idx="86">
                        <c:v>0.999917626</c:v>
                      </c:pt>
                      <c:pt idx="87">
                        <c:v>1.0009936100000001</c:v>
                      </c:pt>
                      <c:pt idx="88">
                        <c:v>1.0020695900000001</c:v>
                      </c:pt>
                      <c:pt idx="89">
                        <c:v>1.00307024</c:v>
                      </c:pt>
                      <c:pt idx="90">
                        <c:v>1.0039351000000001</c:v>
                      </c:pt>
                      <c:pt idx="91">
                        <c:v>1.0047994899999999</c:v>
                      </c:pt>
                      <c:pt idx="92">
                        <c:v>1.0056059399999999</c:v>
                      </c:pt>
                      <c:pt idx="93">
                        <c:v>1.0062645699999999</c:v>
                      </c:pt>
                      <c:pt idx="94">
                        <c:v>1.0069233200000001</c:v>
                      </c:pt>
                      <c:pt idx="95">
                        <c:v>1.00755668</c:v>
                      </c:pt>
                      <c:pt idx="96">
                        <c:v>1.0080237400000001</c:v>
                      </c:pt>
                      <c:pt idx="97">
                        <c:v>1.0084909200000001</c:v>
                      </c:pt>
                      <c:pt idx="98">
                        <c:v>1.0089581000000001</c:v>
                      </c:pt>
                      <c:pt idx="99">
                        <c:v>1.00927627</c:v>
                      </c:pt>
                      <c:pt idx="100">
                        <c:v>1.0095779899999999</c:v>
                      </c:pt>
                      <c:pt idx="101">
                        <c:v>1.00987983</c:v>
                      </c:pt>
                      <c:pt idx="102">
                        <c:v>1.0101063299999999</c:v>
                      </c:pt>
                      <c:pt idx="103">
                        <c:v>1.0102798900000001</c:v>
                      </c:pt>
                      <c:pt idx="104">
                        <c:v>1.01045334</c:v>
                      </c:pt>
                      <c:pt idx="105">
                        <c:v>1.0106103399999999</c:v>
                      </c:pt>
                      <c:pt idx="106">
                        <c:v>1.0106970099999999</c:v>
                      </c:pt>
                      <c:pt idx="107">
                        <c:v>1.0107837900000001</c:v>
                      </c:pt>
                      <c:pt idx="108">
                        <c:v>1.01087058</c:v>
                      </c:pt>
                      <c:pt idx="109">
                        <c:v>1.0109219599999999</c:v>
                      </c:pt>
                      <c:pt idx="110">
                        <c:v>1.0109587900000001</c:v>
                      </c:pt>
                      <c:pt idx="111">
                        <c:v>1.0109955100000001</c:v>
                      </c:pt>
                      <c:pt idx="112">
                        <c:v>1.01102889</c:v>
                      </c:pt>
                      <c:pt idx="113">
                        <c:v>1.01104057</c:v>
                      </c:pt>
                      <c:pt idx="114">
                        <c:v>1.0110522500000001</c:v>
                      </c:pt>
                      <c:pt idx="115">
                        <c:v>1.0110639299999999</c:v>
                      </c:pt>
                      <c:pt idx="116">
                        <c:v>1.01107013</c:v>
                      </c:pt>
                      <c:pt idx="117">
                        <c:v>1.01107097</c:v>
                      </c:pt>
                      <c:pt idx="118">
                        <c:v>1.0110720399999999</c:v>
                      </c:pt>
                      <c:pt idx="119">
                        <c:v>1.0110727500000001</c:v>
                      </c:pt>
                      <c:pt idx="120">
                        <c:v>1.01107049</c:v>
                      </c:pt>
                      <c:pt idx="121">
                        <c:v>1.0110672700000001</c:v>
                      </c:pt>
                      <c:pt idx="122">
                        <c:v>1.0110640500000001</c:v>
                      </c:pt>
                      <c:pt idx="123">
                        <c:v>1.01106071</c:v>
                      </c:pt>
                      <c:pt idx="124">
                        <c:v>1.0110562999999999</c:v>
                      </c:pt>
                      <c:pt idx="125">
                        <c:v>1.01105165</c:v>
                      </c:pt>
                      <c:pt idx="126">
                        <c:v>1.0110467700000001</c:v>
                      </c:pt>
                      <c:pt idx="127">
                        <c:v>1.01104236</c:v>
                      </c:pt>
                      <c:pt idx="128">
                        <c:v>1.0110368700000001</c:v>
                      </c:pt>
                      <c:pt idx="129">
                        <c:v>1.0110317499999999</c:v>
                      </c:pt>
                      <c:pt idx="130">
                        <c:v>1.0110265000000001</c:v>
                      </c:pt>
                      <c:pt idx="131">
                        <c:v>1.0110212599999999</c:v>
                      </c:pt>
                      <c:pt idx="132">
                        <c:v>1.01101565</c:v>
                      </c:pt>
                      <c:pt idx="133">
                        <c:v>1.0110100500000001</c:v>
                      </c:pt>
                      <c:pt idx="134">
                        <c:v>1.0110044499999999</c:v>
                      </c:pt>
                      <c:pt idx="135">
                        <c:v>1.01099896</c:v>
                      </c:pt>
                      <c:pt idx="136">
                        <c:v>1.0109932399999999</c:v>
                      </c:pt>
                      <c:pt idx="137">
                        <c:v>1.01098752</c:v>
                      </c:pt>
                      <c:pt idx="138">
                        <c:v>1.01098168</c:v>
                      </c:pt>
                      <c:pt idx="139">
                        <c:v>1.0109760800000001</c:v>
                      </c:pt>
                      <c:pt idx="140">
                        <c:v>1.0109702300000001</c:v>
                      </c:pt>
                      <c:pt idx="141">
                        <c:v>1.01096451</c:v>
                      </c:pt>
                      <c:pt idx="142">
                        <c:v>1.01095855</c:v>
                      </c:pt>
                      <c:pt idx="143">
                        <c:v>1.01095271</c:v>
                      </c:pt>
                      <c:pt idx="144">
                        <c:v>1.01094675</c:v>
                      </c:pt>
                      <c:pt idx="145">
                        <c:v>1.0109406700000001</c:v>
                      </c:pt>
                      <c:pt idx="146">
                        <c:v>1.0109347099999999</c:v>
                      </c:pt>
                      <c:pt idx="147">
                        <c:v>1.0109287499999999</c:v>
                      </c:pt>
                      <c:pt idx="148">
                        <c:v>1.01092279</c:v>
                      </c:pt>
                      <c:pt idx="149">
                        <c:v>1.0109165899999999</c:v>
                      </c:pt>
                      <c:pt idx="150">
                        <c:v>1.01091051</c:v>
                      </c:pt>
                      <c:pt idx="151">
                        <c:v>1.0109043099999999</c:v>
                      </c:pt>
                      <c:pt idx="152">
                        <c:v>1.0108979899999999</c:v>
                      </c:pt>
                      <c:pt idx="153">
                        <c:v>1.01089191</c:v>
                      </c:pt>
                      <c:pt idx="154">
                        <c:v>1.01088548</c:v>
                      </c:pt>
                      <c:pt idx="155">
                        <c:v>1.0108794000000001</c:v>
                      </c:pt>
                      <c:pt idx="156">
                        <c:v>1.0108730800000001</c:v>
                      </c:pt>
                      <c:pt idx="157">
                        <c:v>1.0108667600000001</c:v>
                      </c:pt>
                      <c:pt idx="158">
                        <c:v>1.0108603199999999</c:v>
                      </c:pt>
                      <c:pt idx="159">
                        <c:v>1.0108538899999999</c:v>
                      </c:pt>
                      <c:pt idx="160">
                        <c:v>1.01084733</c:v>
                      </c:pt>
                      <c:pt idx="161">
                        <c:v>1.01084113</c:v>
                      </c:pt>
                      <c:pt idx="162">
                        <c:v>1.01083469</c:v>
                      </c:pt>
                      <c:pt idx="163">
                        <c:v>1.0108281400000001</c:v>
                      </c:pt>
                      <c:pt idx="164">
                        <c:v>1.0108214600000001</c:v>
                      </c:pt>
                      <c:pt idx="165">
                        <c:v>1.01081479</c:v>
                      </c:pt>
                      <c:pt idx="166">
                        <c:v>1.01080835</c:v>
                      </c:pt>
                      <c:pt idx="167">
                        <c:v>1.01080167</c:v>
                      </c:pt>
                      <c:pt idx="168">
                        <c:v>1.0107950000000001</c:v>
                      </c:pt>
                      <c:pt idx="169">
                        <c:v>1.0107883200000001</c:v>
                      </c:pt>
                      <c:pt idx="170">
                        <c:v>1.01078153</c:v>
                      </c:pt>
                      <c:pt idx="171">
                        <c:v>1.01077485</c:v>
                      </c:pt>
                      <c:pt idx="172">
                        <c:v>1.01076806</c:v>
                      </c:pt>
                      <c:pt idx="173">
                        <c:v>1.0107613799999999</c:v>
                      </c:pt>
                      <c:pt idx="174">
                        <c:v>1.01075435</c:v>
                      </c:pt>
                      <c:pt idx="175">
                        <c:v>1.01074767</c:v>
                      </c:pt>
                      <c:pt idx="176">
                        <c:v>1.01074076</c:v>
                      </c:pt>
                      <c:pt idx="177">
                        <c:v>1.01073396</c:v>
                      </c:pt>
                      <c:pt idx="178">
                        <c:v>1.0107270500000001</c:v>
                      </c:pt>
                      <c:pt idx="179">
                        <c:v>1.0107201299999999</c:v>
                      </c:pt>
                      <c:pt idx="180">
                        <c:v>1.0107131</c:v>
                      </c:pt>
                      <c:pt idx="181">
                        <c:v>1.0107061900000001</c:v>
                      </c:pt>
                      <c:pt idx="182">
                        <c:v>1.01069915</c:v>
                      </c:pt>
                      <c:pt idx="183">
                        <c:v>1.0106921200000001</c:v>
                      </c:pt>
                      <c:pt idx="184">
                        <c:v>1.01068509</c:v>
                      </c:pt>
                      <c:pt idx="185">
                        <c:v>1.0106780500000001</c:v>
                      </c:pt>
                      <c:pt idx="186">
                        <c:v>1.01067102</c:v>
                      </c:pt>
                      <c:pt idx="187">
                        <c:v>1.0106639900000001</c:v>
                      </c:pt>
                      <c:pt idx="188">
                        <c:v>1.0106568300000001</c:v>
                      </c:pt>
                      <c:pt idx="189">
                        <c:v>1.01064968</c:v>
                      </c:pt>
                      <c:pt idx="190">
                        <c:v>1.0106422900000001</c:v>
                      </c:pt>
                      <c:pt idx="191">
                        <c:v>1.01063514</c:v>
                      </c:pt>
                      <c:pt idx="192">
                        <c:v>1.0106279899999999</c:v>
                      </c:pt>
                      <c:pt idx="193">
                        <c:v>1.01062059</c:v>
                      </c:pt>
                      <c:pt idx="194">
                        <c:v>1.01061344</c:v>
                      </c:pt>
                      <c:pt idx="195">
                        <c:v>1.01060617</c:v>
                      </c:pt>
                      <c:pt idx="196">
                        <c:v>1.0105989</c:v>
                      </c:pt>
                      <c:pt idx="197">
                        <c:v>1.01059151</c:v>
                      </c:pt>
                      <c:pt idx="198">
                        <c:v>1.01058424</c:v>
                      </c:pt>
                      <c:pt idx="199">
                        <c:v>1.0105769600000001</c:v>
                      </c:pt>
                      <c:pt idx="200">
                        <c:v>1.01056945</c:v>
                      </c:pt>
                      <c:pt idx="201">
                        <c:v>1.01056218</c:v>
                      </c:pt>
                      <c:pt idx="202">
                        <c:v>1.01055479</c:v>
                      </c:pt>
                      <c:pt idx="203">
                        <c:v>1.01054716</c:v>
                      </c:pt>
                      <c:pt idx="204">
                        <c:v>1.0105400099999999</c:v>
                      </c:pt>
                      <c:pt idx="205">
                        <c:v>1.0105327399999999</c:v>
                      </c:pt>
                      <c:pt idx="206">
                        <c:v>1.0105251099999999</c:v>
                      </c:pt>
                      <c:pt idx="207">
                        <c:v>1.0105173599999999</c:v>
                      </c:pt>
                      <c:pt idx="208">
                        <c:v>1.01050985</c:v>
                      </c:pt>
                      <c:pt idx="209">
                        <c:v>1.0105023399999999</c:v>
                      </c:pt>
                      <c:pt idx="210">
                        <c:v>1.0104947099999999</c:v>
                      </c:pt>
                      <c:pt idx="211">
                        <c:v>1.0104872</c:v>
                      </c:pt>
                      <c:pt idx="212">
                        <c:v>1.0104796899999999</c:v>
                      </c:pt>
                      <c:pt idx="213">
                        <c:v>1.0104720599999999</c:v>
                      </c:pt>
                      <c:pt idx="214">
                        <c:v>1.01046455</c:v>
                      </c:pt>
                      <c:pt idx="215">
                        <c:v>1.01045692</c:v>
                      </c:pt>
                      <c:pt idx="216">
                        <c:v>1.0104492899999999</c:v>
                      </c:pt>
                      <c:pt idx="217">
                        <c:v>1.0104416599999999</c:v>
                      </c:pt>
                      <c:pt idx="218">
                        <c:v>1.0104340300000001</c:v>
                      </c:pt>
                      <c:pt idx="219">
                        <c:v>1.0104262799999999</c:v>
                      </c:pt>
                      <c:pt idx="220">
                        <c:v>1.0104185299999999</c:v>
                      </c:pt>
                      <c:pt idx="221">
                        <c:v>1.01041102</c:v>
                      </c:pt>
                      <c:pt idx="222">
                        <c:v>1.0104031600000001</c:v>
                      </c:pt>
                      <c:pt idx="223">
                        <c:v>1.0103952899999999</c:v>
                      </c:pt>
                      <c:pt idx="224">
                        <c:v>1.0103877800000001</c:v>
                      </c:pt>
                      <c:pt idx="225">
                        <c:v>1.0103799099999999</c:v>
                      </c:pt>
                      <c:pt idx="226">
                        <c:v>1.01037216</c:v>
                      </c:pt>
                      <c:pt idx="227">
                        <c:v>1.0103642900000001</c:v>
                      </c:pt>
                      <c:pt idx="228">
                        <c:v>1.01035666</c:v>
                      </c:pt>
                      <c:pt idx="229">
                        <c:v>1.01034892</c:v>
                      </c:pt>
                      <c:pt idx="230">
                        <c:v>1.0103409299999999</c:v>
                      </c:pt>
                      <c:pt idx="231">
                        <c:v>1.0103331799999999</c:v>
                      </c:pt>
                      <c:pt idx="232">
                        <c:v>1.01032531</c:v>
                      </c:pt>
                      <c:pt idx="233">
                        <c:v>1.0103175600000001</c:v>
                      </c:pt>
                      <c:pt idx="234">
                        <c:v>1.0103097000000001</c:v>
                      </c:pt>
                      <c:pt idx="235">
                        <c:v>1.01030183</c:v>
                      </c:pt>
                      <c:pt idx="236">
                        <c:v>1.0102938400000001</c:v>
                      </c:pt>
                      <c:pt idx="237">
                        <c:v>1.01028597</c:v>
                      </c:pt>
                      <c:pt idx="238">
                        <c:v>1.0102779900000001</c:v>
                      </c:pt>
                      <c:pt idx="239">
                        <c:v>1.01027036</c:v>
                      </c:pt>
                      <c:pt idx="240">
                        <c:v>1.01026225</c:v>
                      </c:pt>
                      <c:pt idx="241">
                        <c:v>1.01025426</c:v>
                      </c:pt>
                      <c:pt idx="242">
                        <c:v>1.0102464</c:v>
                      </c:pt>
                      <c:pt idx="243">
                        <c:v>1.0102385300000001</c:v>
                      </c:pt>
                      <c:pt idx="244">
                        <c:v>1.0102304200000001</c:v>
                      </c:pt>
                      <c:pt idx="245">
                        <c:v>1.01022243</c:v>
                      </c:pt>
                      <c:pt idx="246">
                        <c:v>1.0102144500000001</c:v>
                      </c:pt>
                      <c:pt idx="247">
                        <c:v>1.01020646</c:v>
                      </c:pt>
                      <c:pt idx="248">
                        <c:v>1.01019847</c:v>
                      </c:pt>
                      <c:pt idx="249">
                        <c:v>1.0101904900000001</c:v>
                      </c:pt>
                      <c:pt idx="250">
                        <c:v>1.0101825</c:v>
                      </c:pt>
                      <c:pt idx="251">
                        <c:v>1.0101745099999999</c:v>
                      </c:pt>
                      <c:pt idx="252">
                        <c:v>1.01016653</c:v>
                      </c:pt>
                      <c:pt idx="253">
                        <c:v>1.01015842</c:v>
                      </c:pt>
                      <c:pt idx="254">
                        <c:v>1.0101504299999999</c:v>
                      </c:pt>
                      <c:pt idx="255">
                        <c:v>1.0101423300000001</c:v>
                      </c:pt>
                      <c:pt idx="256">
                        <c:v>1.01013434</c:v>
                      </c:pt>
                      <c:pt idx="257">
                        <c:v>1.01012623</c:v>
                      </c:pt>
                      <c:pt idx="258">
                        <c:v>1.0101182500000001</c:v>
                      </c:pt>
                      <c:pt idx="259">
                        <c:v>1.0101101400000001</c:v>
                      </c:pt>
                      <c:pt idx="260">
                        <c:v>1.0101020300000001</c:v>
                      </c:pt>
                      <c:pt idx="261">
                        <c:v>1.01009393</c:v>
                      </c:pt>
                      <c:pt idx="262">
                        <c:v>1.01008594</c:v>
                      </c:pt>
                      <c:pt idx="263">
                        <c:v>1.01007783</c:v>
                      </c:pt>
                      <c:pt idx="264">
                        <c:v>1.01006997</c:v>
                      </c:pt>
                      <c:pt idx="265">
                        <c:v>1.0100616200000001</c:v>
                      </c:pt>
                      <c:pt idx="266">
                        <c:v>1.01005363</c:v>
                      </c:pt>
                      <c:pt idx="267">
                        <c:v>1.01004553</c:v>
                      </c:pt>
                      <c:pt idx="268">
                        <c:v>1.0100373</c:v>
                      </c:pt>
                      <c:pt idx="269">
                        <c:v>1.0100294400000001</c:v>
                      </c:pt>
                      <c:pt idx="270">
                        <c:v>1.0100213300000001</c:v>
                      </c:pt>
                      <c:pt idx="271">
                        <c:v>1.0100129799999999</c:v>
                      </c:pt>
                      <c:pt idx="272">
                        <c:v>1.010005</c:v>
                      </c:pt>
                      <c:pt idx="273">
                        <c:v>1.00999689</c:v>
                      </c:pt>
                      <c:pt idx="274">
                        <c:v>1.00998878</c:v>
                      </c:pt>
                      <c:pt idx="275">
                        <c:v>1.00998068</c:v>
                      </c:pt>
                      <c:pt idx="276">
                        <c:v>1.00997257</c:v>
                      </c:pt>
                      <c:pt idx="277">
                        <c:v>1.0099644699999999</c:v>
                      </c:pt>
                      <c:pt idx="278">
                        <c:v>1.0099562399999999</c:v>
                      </c:pt>
                      <c:pt idx="279">
                        <c:v>1.0099481299999999</c:v>
                      </c:pt>
                      <c:pt idx="280">
                        <c:v>1.0099399099999999</c:v>
                      </c:pt>
                      <c:pt idx="281">
                        <c:v>1.0099317999999999</c:v>
                      </c:pt>
                      <c:pt idx="282">
                        <c:v>1.0099235799999999</c:v>
                      </c:pt>
                      <c:pt idx="283">
                        <c:v>1.0099154699999999</c:v>
                      </c:pt>
                      <c:pt idx="284">
                        <c:v>1.0099073599999999</c:v>
                      </c:pt>
                      <c:pt idx="285">
                        <c:v>1.0098991399999999</c:v>
                      </c:pt>
                      <c:pt idx="286">
                        <c:v>1.0098911500000001</c:v>
                      </c:pt>
                      <c:pt idx="287">
                        <c:v>1.0098828099999999</c:v>
                      </c:pt>
                      <c:pt idx="288">
                        <c:v>1.0098748200000001</c:v>
                      </c:pt>
                      <c:pt idx="289">
                        <c:v>1.0098667100000001</c:v>
                      </c:pt>
                      <c:pt idx="290">
                        <c:v>1.0098584900000001</c:v>
                      </c:pt>
                      <c:pt idx="291">
                        <c:v>1.00985038</c:v>
                      </c:pt>
                      <c:pt idx="292">
                        <c:v>1.0098420400000001</c:v>
                      </c:pt>
                      <c:pt idx="293">
                        <c:v>1.00983405</c:v>
                      </c:pt>
                      <c:pt idx="294">
                        <c:v>1.00982594</c:v>
                      </c:pt>
                      <c:pt idx="295">
                        <c:v>1.00981772</c:v>
                      </c:pt>
                      <c:pt idx="296">
                        <c:v>1.00980961</c:v>
                      </c:pt>
                      <c:pt idx="297">
                        <c:v>1.00980151</c:v>
                      </c:pt>
                      <c:pt idx="298">
                        <c:v>1.0097934</c:v>
                      </c:pt>
                      <c:pt idx="299">
                        <c:v>1.0097852899999999</c:v>
                      </c:pt>
                      <c:pt idx="300">
                        <c:v>1.0097770699999999</c:v>
                      </c:pt>
                      <c:pt idx="301">
                        <c:v>1.0097689599999999</c:v>
                      </c:pt>
                      <c:pt idx="302">
                        <c:v>1.00976098</c:v>
                      </c:pt>
                      <c:pt idx="303">
                        <c:v>1.00975287</c:v>
                      </c:pt>
                      <c:pt idx="304">
                        <c:v>1.0097446400000001</c:v>
                      </c:pt>
                      <c:pt idx="305">
                        <c:v>1.00973654</c:v>
                      </c:pt>
                      <c:pt idx="306">
                        <c:v>1.0097285499999999</c:v>
                      </c:pt>
                      <c:pt idx="307">
                        <c:v>1.0097204399999999</c:v>
                      </c:pt>
                      <c:pt idx="308">
                        <c:v>1.0097122199999999</c:v>
                      </c:pt>
                      <c:pt idx="309">
                        <c:v>1.0097041099999999</c:v>
                      </c:pt>
                      <c:pt idx="310">
                        <c:v>1.0096958899999999</c:v>
                      </c:pt>
                      <c:pt idx="311">
                        <c:v>1.0096879000000001</c:v>
                      </c:pt>
                      <c:pt idx="312">
                        <c:v>1.0096797900000001</c:v>
                      </c:pt>
                      <c:pt idx="313">
                        <c:v>1.0096718099999999</c:v>
                      </c:pt>
                      <c:pt idx="314">
                        <c:v>1.00966358</c:v>
                      </c:pt>
                      <c:pt idx="315">
                        <c:v>1.0096554799999999</c:v>
                      </c:pt>
                      <c:pt idx="316">
                        <c:v>1.0096474900000001</c:v>
                      </c:pt>
                      <c:pt idx="317">
                        <c:v>1.0096393800000001</c:v>
                      </c:pt>
                      <c:pt idx="318">
                        <c:v>1.0096310399999999</c:v>
                      </c:pt>
                      <c:pt idx="319">
                        <c:v>1.00962317</c:v>
                      </c:pt>
                      <c:pt idx="320">
                        <c:v>1.0096149400000001</c:v>
                      </c:pt>
                      <c:pt idx="321">
                        <c:v>1.00960684</c:v>
                      </c:pt>
                      <c:pt idx="322">
                        <c:v>1.0095989700000001</c:v>
                      </c:pt>
                      <c:pt idx="323">
                        <c:v>1.0095908600000001</c:v>
                      </c:pt>
                      <c:pt idx="324">
                        <c:v>1.00958276</c:v>
                      </c:pt>
                      <c:pt idx="325">
                        <c:v>1.00957477</c:v>
                      </c:pt>
                      <c:pt idx="326">
                        <c:v>1.0095667800000001</c:v>
                      </c:pt>
                      <c:pt idx="327">
                        <c:v>1.00955868</c:v>
                      </c:pt>
                      <c:pt idx="328">
                        <c:v>1.00955057</c:v>
                      </c:pt>
                      <c:pt idx="329">
                        <c:v>1.00954258</c:v>
                      </c:pt>
                      <c:pt idx="330">
                        <c:v>1.0095346000000001</c:v>
                      </c:pt>
                      <c:pt idx="331">
                        <c:v>1.00952661</c:v>
                      </c:pt>
                      <c:pt idx="332">
                        <c:v>1.0095185</c:v>
                      </c:pt>
                      <c:pt idx="333">
                        <c:v>1.0095103999999999</c:v>
                      </c:pt>
                      <c:pt idx="334">
                        <c:v>1.00950253</c:v>
                      </c:pt>
                      <c:pt idx="335">
                        <c:v>1.0094945399999999</c:v>
                      </c:pt>
                      <c:pt idx="336">
                        <c:v>1.0094863199999999</c:v>
                      </c:pt>
                      <c:pt idx="337">
                        <c:v>1.00947845</c:v>
                      </c:pt>
                      <c:pt idx="338">
                        <c:v>1.00947046</c:v>
                      </c:pt>
                      <c:pt idx="339">
                        <c:v>1.0094623599999999</c:v>
                      </c:pt>
                      <c:pt idx="340">
                        <c:v>1.00945449</c:v>
                      </c:pt>
                      <c:pt idx="341">
                        <c:v>1.0094464999999999</c:v>
                      </c:pt>
                      <c:pt idx="342">
                        <c:v>1.0094384000000001</c:v>
                      </c:pt>
                      <c:pt idx="343">
                        <c:v>1.00943041</c:v>
                      </c:pt>
                      <c:pt idx="344">
                        <c:v>1.0094225400000001</c:v>
                      </c:pt>
                      <c:pt idx="345">
                        <c:v>1.00941455</c:v>
                      </c:pt>
                      <c:pt idx="346">
                        <c:v>1.0094066900000001</c:v>
                      </c:pt>
                      <c:pt idx="347">
                        <c:v>1.00939858</c:v>
                      </c:pt>
                      <c:pt idx="348">
                        <c:v>1.0093908300000001</c:v>
                      </c:pt>
                      <c:pt idx="349">
                        <c:v>1.00938284</c:v>
                      </c:pt>
                      <c:pt idx="350">
                        <c:v>1.00937498</c:v>
                      </c:pt>
                      <c:pt idx="351">
                        <c:v>1.00936687</c:v>
                      </c:pt>
                      <c:pt idx="352">
                        <c:v>1.0093591200000001</c:v>
                      </c:pt>
                      <c:pt idx="353">
                        <c:v>1.00935113</c:v>
                      </c:pt>
                      <c:pt idx="354">
                        <c:v>1.00934327</c:v>
                      </c:pt>
                      <c:pt idx="355">
                        <c:v>1.0093352799999999</c:v>
                      </c:pt>
                      <c:pt idx="356">
                        <c:v>1.00932753</c:v>
                      </c:pt>
                      <c:pt idx="357">
                        <c:v>1.0093196600000001</c:v>
                      </c:pt>
                      <c:pt idx="358">
                        <c:v>1.0093116799999999</c:v>
                      </c:pt>
                      <c:pt idx="359">
                        <c:v>1.00930381</c:v>
                      </c:pt>
                      <c:pt idx="360">
                        <c:v>1.0092959399999999</c:v>
                      </c:pt>
                      <c:pt idx="361">
                        <c:v>1.00928807</c:v>
                      </c:pt>
                      <c:pt idx="362">
                        <c:v>1.0092802000000001</c:v>
                      </c:pt>
                      <c:pt idx="363">
                        <c:v>1.00927246</c:v>
                      </c:pt>
                      <c:pt idx="364">
                        <c:v>1.0092645899999999</c:v>
                      </c:pt>
                      <c:pt idx="365">
                        <c:v>1.00925672</c:v>
                      </c:pt>
                      <c:pt idx="366">
                        <c:v>1.0092488500000001</c:v>
                      </c:pt>
                      <c:pt idx="367">
                        <c:v>1.0092410999999999</c:v>
                      </c:pt>
                      <c:pt idx="368">
                        <c:v>1.0092332399999999</c:v>
                      </c:pt>
                      <c:pt idx="369">
                        <c:v>1.0092254899999999</c:v>
                      </c:pt>
                      <c:pt idx="370">
                        <c:v>1.00921762</c:v>
                      </c:pt>
                      <c:pt idx="371">
                        <c:v>1.0092098700000001</c:v>
                      </c:pt>
                      <c:pt idx="372">
                        <c:v>1.0092019999999999</c:v>
                      </c:pt>
                      <c:pt idx="373">
                        <c:v>1.0091943699999999</c:v>
                      </c:pt>
                      <c:pt idx="374">
                        <c:v>1.0091866300000001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NewDomain!$CZ$8:$CZ$382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1.33689842E-3</c:v>
                      </c:pt>
                      <c:pt idx="2">
                        <c:v>2.6737968400000001E-3</c:v>
                      </c:pt>
                      <c:pt idx="3">
                        <c:v>4.0106950299999998E-3</c:v>
                      </c:pt>
                      <c:pt idx="4">
                        <c:v>5.3475936900000002E-3</c:v>
                      </c:pt>
                      <c:pt idx="5">
                        <c:v>6.6844923399999997E-3</c:v>
                      </c:pt>
                      <c:pt idx="6">
                        <c:v>8.0213909999999992E-3</c:v>
                      </c:pt>
                      <c:pt idx="7">
                        <c:v>9.3582896500000005E-3</c:v>
                      </c:pt>
                      <c:pt idx="8">
                        <c:v>1.06951883E-2</c:v>
                      </c:pt>
                      <c:pt idx="9">
                        <c:v>1.2032087E-2</c:v>
                      </c:pt>
                      <c:pt idx="10">
                        <c:v>1.3368985599999999E-2</c:v>
                      </c:pt>
                      <c:pt idx="11">
                        <c:v>1.4705884299999999E-2</c:v>
                      </c:pt>
                      <c:pt idx="12">
                        <c:v>1.6042781999999998E-2</c:v>
                      </c:pt>
                      <c:pt idx="13">
                        <c:v>1.7379680599999999E-2</c:v>
                      </c:pt>
                      <c:pt idx="14">
                        <c:v>1.8716579300000001E-2</c:v>
                      </c:pt>
                      <c:pt idx="15">
                        <c:v>2.0053478E-2</c:v>
                      </c:pt>
                      <c:pt idx="16">
                        <c:v>2.13903766E-2</c:v>
                      </c:pt>
                      <c:pt idx="17">
                        <c:v>2.2727275299999999E-2</c:v>
                      </c:pt>
                      <c:pt idx="18">
                        <c:v>2.4064173899999999E-2</c:v>
                      </c:pt>
                      <c:pt idx="19">
                        <c:v>2.5401072600000001E-2</c:v>
                      </c:pt>
                      <c:pt idx="20">
                        <c:v>2.6737971199999998E-2</c:v>
                      </c:pt>
                      <c:pt idx="21">
                        <c:v>2.80748699E-2</c:v>
                      </c:pt>
                      <c:pt idx="22">
                        <c:v>2.9411768500000001E-2</c:v>
                      </c:pt>
                      <c:pt idx="23">
                        <c:v>3.07486672E-2</c:v>
                      </c:pt>
                      <c:pt idx="24">
                        <c:v>3.2085563999999997E-2</c:v>
                      </c:pt>
                      <c:pt idx="25">
                        <c:v>3.3422462600000001E-2</c:v>
                      </c:pt>
                      <c:pt idx="26">
                        <c:v>3.47593613E-2</c:v>
                      </c:pt>
                      <c:pt idx="27">
                        <c:v>3.6096259999999998E-2</c:v>
                      </c:pt>
                      <c:pt idx="28">
                        <c:v>3.7433158600000002E-2</c:v>
                      </c:pt>
                      <c:pt idx="29">
                        <c:v>3.8770057300000001E-2</c:v>
                      </c:pt>
                      <c:pt idx="30">
                        <c:v>4.0106955899999998E-2</c:v>
                      </c:pt>
                      <c:pt idx="31">
                        <c:v>4.1443854600000003E-2</c:v>
                      </c:pt>
                      <c:pt idx="32">
                        <c:v>4.27807532E-2</c:v>
                      </c:pt>
                      <c:pt idx="33">
                        <c:v>4.4117651899999999E-2</c:v>
                      </c:pt>
                      <c:pt idx="34">
                        <c:v>4.5454550500000003E-2</c:v>
                      </c:pt>
                      <c:pt idx="35">
                        <c:v>4.6791449200000002E-2</c:v>
                      </c:pt>
                      <c:pt idx="36">
                        <c:v>4.8128347799999999E-2</c:v>
                      </c:pt>
                      <c:pt idx="37">
                        <c:v>4.9465246499999997E-2</c:v>
                      </c:pt>
                      <c:pt idx="38">
                        <c:v>5.0802145200000003E-2</c:v>
                      </c:pt>
                      <c:pt idx="39">
                        <c:v>5.21390438E-2</c:v>
                      </c:pt>
                      <c:pt idx="40">
                        <c:v>5.3475942499999998E-2</c:v>
                      </c:pt>
                      <c:pt idx="41">
                        <c:v>5.4812841100000002E-2</c:v>
                      </c:pt>
                      <c:pt idx="42">
                        <c:v>5.6149739800000001E-2</c:v>
                      </c:pt>
                      <c:pt idx="43">
                        <c:v>5.7486638399999998E-2</c:v>
                      </c:pt>
                      <c:pt idx="44">
                        <c:v>5.8823537100000003E-2</c:v>
                      </c:pt>
                      <c:pt idx="45">
                        <c:v>6.0160435700000001E-2</c:v>
                      </c:pt>
                      <c:pt idx="46">
                        <c:v>6.1497334399999999E-2</c:v>
                      </c:pt>
                      <c:pt idx="47">
                        <c:v>6.2834233000000003E-2</c:v>
                      </c:pt>
                      <c:pt idx="48">
                        <c:v>6.4171127999999994E-2</c:v>
                      </c:pt>
                      <c:pt idx="49">
                        <c:v>6.5508022900000004E-2</c:v>
                      </c:pt>
                      <c:pt idx="50">
                        <c:v>6.68449178E-2</c:v>
                      </c:pt>
                      <c:pt idx="51">
                        <c:v>6.8181812800000005E-2</c:v>
                      </c:pt>
                      <c:pt idx="52">
                        <c:v>6.9518707700000001E-2</c:v>
                      </c:pt>
                      <c:pt idx="53">
                        <c:v>7.0855602599999998E-2</c:v>
                      </c:pt>
                      <c:pt idx="54">
                        <c:v>7.2192497600000002E-2</c:v>
                      </c:pt>
                      <c:pt idx="55">
                        <c:v>7.3529392499999999E-2</c:v>
                      </c:pt>
                      <c:pt idx="56">
                        <c:v>7.4866287399999995E-2</c:v>
                      </c:pt>
                      <c:pt idx="57">
                        <c:v>7.6203182300000005E-2</c:v>
                      </c:pt>
                      <c:pt idx="58">
                        <c:v>7.7540077299999996E-2</c:v>
                      </c:pt>
                      <c:pt idx="59">
                        <c:v>7.8876972200000006E-2</c:v>
                      </c:pt>
                      <c:pt idx="60">
                        <c:v>8.0213867100000003E-2</c:v>
                      </c:pt>
                      <c:pt idx="61">
                        <c:v>8.1550762099999993E-2</c:v>
                      </c:pt>
                      <c:pt idx="62">
                        <c:v>8.2887657000000003E-2</c:v>
                      </c:pt>
                      <c:pt idx="63">
                        <c:v>8.42245519E-2</c:v>
                      </c:pt>
                      <c:pt idx="64">
                        <c:v>8.5561446799999996E-2</c:v>
                      </c:pt>
                      <c:pt idx="65">
                        <c:v>8.6898341800000001E-2</c:v>
                      </c:pt>
                      <c:pt idx="66">
                        <c:v>8.8235236699999997E-2</c:v>
                      </c:pt>
                      <c:pt idx="67">
                        <c:v>8.9572131599999993E-2</c:v>
                      </c:pt>
                      <c:pt idx="68">
                        <c:v>9.0909026599999998E-2</c:v>
                      </c:pt>
                      <c:pt idx="69">
                        <c:v>9.2245921499999994E-2</c:v>
                      </c:pt>
                      <c:pt idx="70">
                        <c:v>9.3582816400000005E-2</c:v>
                      </c:pt>
                      <c:pt idx="71">
                        <c:v>9.4919711399999995E-2</c:v>
                      </c:pt>
                      <c:pt idx="72">
                        <c:v>9.6256606300000006E-2</c:v>
                      </c:pt>
                      <c:pt idx="73">
                        <c:v>9.7593501200000002E-2</c:v>
                      </c:pt>
                      <c:pt idx="74">
                        <c:v>9.8930396099999998E-2</c:v>
                      </c:pt>
                      <c:pt idx="75">
                        <c:v>0.10026729099999999</c:v>
                      </c:pt>
                      <c:pt idx="76">
                        <c:v>0.101604186</c:v>
                      </c:pt>
                      <c:pt idx="77">
                        <c:v>0.102941081</c:v>
                      </c:pt>
                      <c:pt idx="78">
                        <c:v>0.10427797599999999</c:v>
                      </c:pt>
                      <c:pt idx="79">
                        <c:v>0.105614871</c:v>
                      </c:pt>
                      <c:pt idx="80">
                        <c:v>0.106951766</c:v>
                      </c:pt>
                      <c:pt idx="81">
                        <c:v>0.10828866099999999</c:v>
                      </c:pt>
                      <c:pt idx="82">
                        <c:v>0.109625556</c:v>
                      </c:pt>
                      <c:pt idx="83">
                        <c:v>0.110962451</c:v>
                      </c:pt>
                      <c:pt idx="84">
                        <c:v>0.11229934499999999</c:v>
                      </c:pt>
                      <c:pt idx="85">
                        <c:v>0.11363624</c:v>
                      </c:pt>
                      <c:pt idx="86">
                        <c:v>0.114973135</c:v>
                      </c:pt>
                      <c:pt idx="87">
                        <c:v>0.11631002999999999</c:v>
                      </c:pt>
                      <c:pt idx="88">
                        <c:v>0.117646925</c:v>
                      </c:pt>
                      <c:pt idx="89">
                        <c:v>0.11898382</c:v>
                      </c:pt>
                      <c:pt idx="90">
                        <c:v>0.12032071499999999</c:v>
                      </c:pt>
                      <c:pt idx="91">
                        <c:v>0.12165761</c:v>
                      </c:pt>
                      <c:pt idx="92">
                        <c:v>0.122994505</c:v>
                      </c:pt>
                      <c:pt idx="93">
                        <c:v>0.12433139999999999</c:v>
                      </c:pt>
                      <c:pt idx="94">
                        <c:v>0.12566830200000001</c:v>
                      </c:pt>
                      <c:pt idx="95">
                        <c:v>0.12700520500000001</c:v>
                      </c:pt>
                      <c:pt idx="96">
                        <c:v>0.12834210700000001</c:v>
                      </c:pt>
                      <c:pt idx="97">
                        <c:v>0.12967900900000001</c:v>
                      </c:pt>
                      <c:pt idx="98">
                        <c:v>0.13101591200000001</c:v>
                      </c:pt>
                      <c:pt idx="99">
                        <c:v>0.13235281400000001</c:v>
                      </c:pt>
                      <c:pt idx="100">
                        <c:v>0.13368971599999999</c:v>
                      </c:pt>
                      <c:pt idx="101">
                        <c:v>0.13502661899999999</c:v>
                      </c:pt>
                      <c:pt idx="102">
                        <c:v>0.13636352099999999</c:v>
                      </c:pt>
                      <c:pt idx="103">
                        <c:v>0.13770042399999999</c:v>
                      </c:pt>
                      <c:pt idx="104">
                        <c:v>0.13903732599999999</c:v>
                      </c:pt>
                      <c:pt idx="105">
                        <c:v>0.14037422799999999</c:v>
                      </c:pt>
                      <c:pt idx="106">
                        <c:v>0.14171113099999999</c:v>
                      </c:pt>
                      <c:pt idx="107">
                        <c:v>0.14304803299999999</c:v>
                      </c:pt>
                      <c:pt idx="108">
                        <c:v>0.14438493499999999</c:v>
                      </c:pt>
                      <c:pt idx="109">
                        <c:v>0.14572183799999999</c:v>
                      </c:pt>
                      <c:pt idx="110">
                        <c:v>0.14705873999999999</c:v>
                      </c:pt>
                      <c:pt idx="111">
                        <c:v>0.14839564299999999</c:v>
                      </c:pt>
                      <c:pt idx="112">
                        <c:v>0.14973254499999999</c:v>
                      </c:pt>
                      <c:pt idx="113">
                        <c:v>0.151069447</c:v>
                      </c:pt>
                      <c:pt idx="114">
                        <c:v>0.15240635</c:v>
                      </c:pt>
                      <c:pt idx="115">
                        <c:v>0.153743252</c:v>
                      </c:pt>
                      <c:pt idx="116">
                        <c:v>0.155080155</c:v>
                      </c:pt>
                      <c:pt idx="117">
                        <c:v>0.156417057</c:v>
                      </c:pt>
                      <c:pt idx="118">
                        <c:v>0.157753959</c:v>
                      </c:pt>
                      <c:pt idx="119">
                        <c:v>0.159090862</c:v>
                      </c:pt>
                      <c:pt idx="120">
                        <c:v>0.160427764</c:v>
                      </c:pt>
                      <c:pt idx="121">
                        <c:v>0.161764666</c:v>
                      </c:pt>
                      <c:pt idx="122">
                        <c:v>0.163101569</c:v>
                      </c:pt>
                      <c:pt idx="123">
                        <c:v>0.164438471</c:v>
                      </c:pt>
                      <c:pt idx="124">
                        <c:v>0.165775374</c:v>
                      </c:pt>
                      <c:pt idx="125">
                        <c:v>0.167112276</c:v>
                      </c:pt>
                      <c:pt idx="126">
                        <c:v>0.168449178</c:v>
                      </c:pt>
                      <c:pt idx="127">
                        <c:v>0.16978608100000001</c:v>
                      </c:pt>
                      <c:pt idx="128">
                        <c:v>0.17112298300000001</c:v>
                      </c:pt>
                      <c:pt idx="129">
                        <c:v>0.17245988500000001</c:v>
                      </c:pt>
                      <c:pt idx="130">
                        <c:v>0.17379678800000001</c:v>
                      </c:pt>
                      <c:pt idx="131">
                        <c:v>0.17513369000000001</c:v>
                      </c:pt>
                      <c:pt idx="132">
                        <c:v>0.17647059300000001</c:v>
                      </c:pt>
                      <c:pt idx="133">
                        <c:v>0.17780749500000001</c:v>
                      </c:pt>
                      <c:pt idx="134">
                        <c:v>0.17914439700000001</c:v>
                      </c:pt>
                      <c:pt idx="135">
                        <c:v>0.18048130000000001</c:v>
                      </c:pt>
                      <c:pt idx="136">
                        <c:v>0.18181820200000001</c:v>
                      </c:pt>
                      <c:pt idx="137">
                        <c:v>0.18315510500000001</c:v>
                      </c:pt>
                      <c:pt idx="138">
                        <c:v>0.18449200700000001</c:v>
                      </c:pt>
                      <c:pt idx="139">
                        <c:v>0.18582890899999999</c:v>
                      </c:pt>
                      <c:pt idx="140">
                        <c:v>0.18716581199999999</c:v>
                      </c:pt>
                      <c:pt idx="141">
                        <c:v>0.18850271399999999</c:v>
                      </c:pt>
                      <c:pt idx="142">
                        <c:v>0.18983961599999999</c:v>
                      </c:pt>
                      <c:pt idx="143">
                        <c:v>0.19117651899999999</c:v>
                      </c:pt>
                      <c:pt idx="144">
                        <c:v>0.19251342099999999</c:v>
                      </c:pt>
                      <c:pt idx="145">
                        <c:v>0.19385032399999999</c:v>
                      </c:pt>
                      <c:pt idx="146">
                        <c:v>0.19518722599999999</c:v>
                      </c:pt>
                      <c:pt idx="147">
                        <c:v>0.19652412799999999</c:v>
                      </c:pt>
                      <c:pt idx="148">
                        <c:v>0.19786103099999999</c:v>
                      </c:pt>
                      <c:pt idx="149">
                        <c:v>0.19919793299999999</c:v>
                      </c:pt>
                      <c:pt idx="150">
                        <c:v>0.20053483499999999</c:v>
                      </c:pt>
                      <c:pt idx="151">
                        <c:v>0.201871738</c:v>
                      </c:pt>
                      <c:pt idx="152">
                        <c:v>0.20320864</c:v>
                      </c:pt>
                      <c:pt idx="153">
                        <c:v>0.204545543</c:v>
                      </c:pt>
                      <c:pt idx="154">
                        <c:v>0.205882445</c:v>
                      </c:pt>
                      <c:pt idx="155">
                        <c:v>0.207219347</c:v>
                      </c:pt>
                      <c:pt idx="156">
                        <c:v>0.20855625</c:v>
                      </c:pt>
                      <c:pt idx="157">
                        <c:v>0.209893152</c:v>
                      </c:pt>
                      <c:pt idx="158">
                        <c:v>0.211230054</c:v>
                      </c:pt>
                      <c:pt idx="159">
                        <c:v>0.212566957</c:v>
                      </c:pt>
                      <c:pt idx="160">
                        <c:v>0.213903859</c:v>
                      </c:pt>
                      <c:pt idx="161">
                        <c:v>0.215240762</c:v>
                      </c:pt>
                      <c:pt idx="162">
                        <c:v>0.216577664</c:v>
                      </c:pt>
                      <c:pt idx="163">
                        <c:v>0.217914566</c:v>
                      </c:pt>
                      <c:pt idx="164">
                        <c:v>0.219251469</c:v>
                      </c:pt>
                      <c:pt idx="165">
                        <c:v>0.22058837100000001</c:v>
                      </c:pt>
                      <c:pt idx="166">
                        <c:v>0.22192527400000001</c:v>
                      </c:pt>
                      <c:pt idx="167">
                        <c:v>0.22326217600000001</c:v>
                      </c:pt>
                      <c:pt idx="168">
                        <c:v>0.22459907800000001</c:v>
                      </c:pt>
                      <c:pt idx="169">
                        <c:v>0.22593598100000001</c:v>
                      </c:pt>
                      <c:pt idx="170">
                        <c:v>0.22727288300000001</c:v>
                      </c:pt>
                      <c:pt idx="171">
                        <c:v>0.22860978500000001</c:v>
                      </c:pt>
                      <c:pt idx="172">
                        <c:v>0.22994668800000001</c:v>
                      </c:pt>
                      <c:pt idx="173">
                        <c:v>0.23128359000000001</c:v>
                      </c:pt>
                      <c:pt idx="174">
                        <c:v>0.23262049300000001</c:v>
                      </c:pt>
                      <c:pt idx="175">
                        <c:v>0.23395739500000001</c:v>
                      </c:pt>
                      <c:pt idx="176">
                        <c:v>0.23529429700000001</c:v>
                      </c:pt>
                      <c:pt idx="177">
                        <c:v>0.23663120000000001</c:v>
                      </c:pt>
                      <c:pt idx="178">
                        <c:v>0.23796810199999999</c:v>
                      </c:pt>
                      <c:pt idx="179">
                        <c:v>0.23930500399999999</c:v>
                      </c:pt>
                      <c:pt idx="180">
                        <c:v>0.24064190699999999</c:v>
                      </c:pt>
                      <c:pt idx="181">
                        <c:v>0.24197880899999999</c:v>
                      </c:pt>
                      <c:pt idx="182">
                        <c:v>0.24331571199999999</c:v>
                      </c:pt>
                      <c:pt idx="183">
                        <c:v>0.24465261399999999</c:v>
                      </c:pt>
                      <c:pt idx="184">
                        <c:v>0.24598951599999999</c:v>
                      </c:pt>
                      <c:pt idx="185">
                        <c:v>0.24732641899999999</c:v>
                      </c:pt>
                      <c:pt idx="186">
                        <c:v>0.24866332099999999</c:v>
                      </c:pt>
                      <c:pt idx="187">
                        <c:v>0.25000020899999997</c:v>
                      </c:pt>
                      <c:pt idx="188">
                        <c:v>0.251337111</c:v>
                      </c:pt>
                      <c:pt idx="189">
                        <c:v>0.25267401299999998</c:v>
                      </c:pt>
                      <c:pt idx="190">
                        <c:v>0.25401091599999998</c:v>
                      </c:pt>
                      <c:pt idx="191">
                        <c:v>0.255347818</c:v>
                      </c:pt>
                      <c:pt idx="192">
                        <c:v>0.256684721</c:v>
                      </c:pt>
                      <c:pt idx="193">
                        <c:v>0.25802162299999998</c:v>
                      </c:pt>
                      <c:pt idx="194">
                        <c:v>0.25935852500000001</c:v>
                      </c:pt>
                      <c:pt idx="195">
                        <c:v>0.26069542800000001</c:v>
                      </c:pt>
                      <c:pt idx="196">
                        <c:v>0.26203232999999998</c:v>
                      </c:pt>
                      <c:pt idx="197">
                        <c:v>0.26336923200000001</c:v>
                      </c:pt>
                      <c:pt idx="198">
                        <c:v>0.26470613500000001</c:v>
                      </c:pt>
                      <c:pt idx="199">
                        <c:v>0.26604303699999998</c:v>
                      </c:pt>
                      <c:pt idx="200">
                        <c:v>0.26737993999999998</c:v>
                      </c:pt>
                      <c:pt idx="201">
                        <c:v>0.26871684200000001</c:v>
                      </c:pt>
                      <c:pt idx="202">
                        <c:v>0.27005374399999998</c:v>
                      </c:pt>
                      <c:pt idx="203">
                        <c:v>0.27139064699999998</c:v>
                      </c:pt>
                      <c:pt idx="204">
                        <c:v>0.27272754900000001</c:v>
                      </c:pt>
                      <c:pt idx="205">
                        <c:v>0.27406445099999999</c:v>
                      </c:pt>
                      <c:pt idx="206">
                        <c:v>0.27540135399999999</c:v>
                      </c:pt>
                      <c:pt idx="207">
                        <c:v>0.27673825600000002</c:v>
                      </c:pt>
                      <c:pt idx="208">
                        <c:v>0.27807515900000002</c:v>
                      </c:pt>
                      <c:pt idx="209">
                        <c:v>0.27941206099999999</c:v>
                      </c:pt>
                      <c:pt idx="210">
                        <c:v>0.28074896300000002</c:v>
                      </c:pt>
                      <c:pt idx="211">
                        <c:v>0.28208586600000002</c:v>
                      </c:pt>
                      <c:pt idx="212">
                        <c:v>0.28342276799999999</c:v>
                      </c:pt>
                      <c:pt idx="213">
                        <c:v>0.28475967000000002</c:v>
                      </c:pt>
                      <c:pt idx="214">
                        <c:v>0.28609657300000002</c:v>
                      </c:pt>
                      <c:pt idx="215">
                        <c:v>0.28743347499999999</c:v>
                      </c:pt>
                      <c:pt idx="216">
                        <c:v>0.28877037799999999</c:v>
                      </c:pt>
                      <c:pt idx="217">
                        <c:v>0.29010728000000002</c:v>
                      </c:pt>
                      <c:pt idx="218">
                        <c:v>0.291444182</c:v>
                      </c:pt>
                      <c:pt idx="219">
                        <c:v>0.292781085</c:v>
                      </c:pt>
                      <c:pt idx="220">
                        <c:v>0.29411798700000003</c:v>
                      </c:pt>
                      <c:pt idx="221">
                        <c:v>0.29545489000000003</c:v>
                      </c:pt>
                      <c:pt idx="222">
                        <c:v>0.296791792</c:v>
                      </c:pt>
                      <c:pt idx="223">
                        <c:v>0.29812869400000003</c:v>
                      </c:pt>
                      <c:pt idx="224">
                        <c:v>0.29946559699999997</c:v>
                      </c:pt>
                      <c:pt idx="225">
                        <c:v>0.300802499</c:v>
                      </c:pt>
                      <c:pt idx="226">
                        <c:v>0.30213940099999997</c:v>
                      </c:pt>
                      <c:pt idx="227">
                        <c:v>0.30347630399999997</c:v>
                      </c:pt>
                      <c:pt idx="228">
                        <c:v>0.304813206</c:v>
                      </c:pt>
                      <c:pt idx="229">
                        <c:v>0.306150109</c:v>
                      </c:pt>
                      <c:pt idx="230">
                        <c:v>0.30748701099999998</c:v>
                      </c:pt>
                      <c:pt idx="231">
                        <c:v>0.30882391300000001</c:v>
                      </c:pt>
                      <c:pt idx="232">
                        <c:v>0.31016081600000001</c:v>
                      </c:pt>
                      <c:pt idx="233">
                        <c:v>0.31149771799999998</c:v>
                      </c:pt>
                      <c:pt idx="234">
                        <c:v>0.31283462000000001</c:v>
                      </c:pt>
                      <c:pt idx="235">
                        <c:v>0.31417152300000001</c:v>
                      </c:pt>
                      <c:pt idx="236">
                        <c:v>0.31550842499999998</c:v>
                      </c:pt>
                      <c:pt idx="237">
                        <c:v>0.31684532799999998</c:v>
                      </c:pt>
                      <c:pt idx="238">
                        <c:v>0.31818223000000001</c:v>
                      </c:pt>
                      <c:pt idx="239">
                        <c:v>0.31951913199999998</c:v>
                      </c:pt>
                      <c:pt idx="240">
                        <c:v>0.32085603499999998</c:v>
                      </c:pt>
                      <c:pt idx="241">
                        <c:v>0.32219293700000001</c:v>
                      </c:pt>
                      <c:pt idx="242">
                        <c:v>0.32352984000000001</c:v>
                      </c:pt>
                      <c:pt idx="243">
                        <c:v>0.32486674199999999</c:v>
                      </c:pt>
                      <c:pt idx="244">
                        <c:v>0.32620364400000001</c:v>
                      </c:pt>
                      <c:pt idx="245">
                        <c:v>0.32754054700000002</c:v>
                      </c:pt>
                      <c:pt idx="246">
                        <c:v>0.32887744899999999</c:v>
                      </c:pt>
                      <c:pt idx="247">
                        <c:v>0.33021435100000002</c:v>
                      </c:pt>
                      <c:pt idx="248">
                        <c:v>0.33155125400000002</c:v>
                      </c:pt>
                      <c:pt idx="249">
                        <c:v>0.33288815599999999</c:v>
                      </c:pt>
                      <c:pt idx="250">
                        <c:v>0.33422505899999999</c:v>
                      </c:pt>
                      <c:pt idx="251">
                        <c:v>0.33556196100000002</c:v>
                      </c:pt>
                      <c:pt idx="252">
                        <c:v>0.33689886299999999</c:v>
                      </c:pt>
                      <c:pt idx="253">
                        <c:v>0.33823576599999999</c:v>
                      </c:pt>
                      <c:pt idx="254">
                        <c:v>0.33957266800000002</c:v>
                      </c:pt>
                      <c:pt idx="255">
                        <c:v>0.34090957</c:v>
                      </c:pt>
                      <c:pt idx="256">
                        <c:v>0.342246473</c:v>
                      </c:pt>
                      <c:pt idx="257">
                        <c:v>0.34358337500000002</c:v>
                      </c:pt>
                      <c:pt idx="258">
                        <c:v>0.34492027800000002</c:v>
                      </c:pt>
                      <c:pt idx="259">
                        <c:v>0.34625718</c:v>
                      </c:pt>
                      <c:pt idx="260">
                        <c:v>0.34759408200000003</c:v>
                      </c:pt>
                      <c:pt idx="261">
                        <c:v>0.34893098500000003</c:v>
                      </c:pt>
                      <c:pt idx="262">
                        <c:v>0.350267887</c:v>
                      </c:pt>
                      <c:pt idx="263">
                        <c:v>0.35160478899999997</c:v>
                      </c:pt>
                      <c:pt idx="264">
                        <c:v>0.35294169199999997</c:v>
                      </c:pt>
                      <c:pt idx="265">
                        <c:v>0.354278594</c:v>
                      </c:pt>
                      <c:pt idx="266">
                        <c:v>0.355615497</c:v>
                      </c:pt>
                      <c:pt idx="267">
                        <c:v>0.35695239899999998</c:v>
                      </c:pt>
                      <c:pt idx="268">
                        <c:v>0.358289301</c:v>
                      </c:pt>
                      <c:pt idx="269">
                        <c:v>0.359626204</c:v>
                      </c:pt>
                      <c:pt idx="270">
                        <c:v>0.36096310599999998</c:v>
                      </c:pt>
                      <c:pt idx="271">
                        <c:v>0.36230000899999998</c:v>
                      </c:pt>
                      <c:pt idx="272">
                        <c:v>0.36363691100000001</c:v>
                      </c:pt>
                      <c:pt idx="273">
                        <c:v>0.36497381299999998</c:v>
                      </c:pt>
                      <c:pt idx="274">
                        <c:v>0.36631071599999998</c:v>
                      </c:pt>
                      <c:pt idx="275">
                        <c:v>0.36764761800000001</c:v>
                      </c:pt>
                      <c:pt idx="276">
                        <c:v>0.36898451999999998</c:v>
                      </c:pt>
                      <c:pt idx="277">
                        <c:v>0.37032142299999998</c:v>
                      </c:pt>
                      <c:pt idx="278">
                        <c:v>0.37165832500000001</c:v>
                      </c:pt>
                      <c:pt idx="279">
                        <c:v>0.37299522800000001</c:v>
                      </c:pt>
                      <c:pt idx="280">
                        <c:v>0.37433212999999999</c:v>
                      </c:pt>
                      <c:pt idx="281">
                        <c:v>0.37566903200000001</c:v>
                      </c:pt>
                      <c:pt idx="282">
                        <c:v>0.37700593500000001</c:v>
                      </c:pt>
                      <c:pt idx="283">
                        <c:v>0.37834283699999999</c:v>
                      </c:pt>
                      <c:pt idx="284">
                        <c:v>0.37967973900000002</c:v>
                      </c:pt>
                      <c:pt idx="285">
                        <c:v>0.38101664200000002</c:v>
                      </c:pt>
                      <c:pt idx="286">
                        <c:v>0.38235354399999999</c:v>
                      </c:pt>
                      <c:pt idx="287">
                        <c:v>0.38369044699999999</c:v>
                      </c:pt>
                      <c:pt idx="288">
                        <c:v>0.38502734900000002</c:v>
                      </c:pt>
                      <c:pt idx="289">
                        <c:v>0.38636425099999999</c:v>
                      </c:pt>
                      <c:pt idx="290">
                        <c:v>0.38770115399999999</c:v>
                      </c:pt>
                      <c:pt idx="291">
                        <c:v>0.38903805600000002</c:v>
                      </c:pt>
                      <c:pt idx="292">
                        <c:v>0.39037495900000002</c:v>
                      </c:pt>
                      <c:pt idx="293">
                        <c:v>0.39171186099999999</c:v>
                      </c:pt>
                      <c:pt idx="294">
                        <c:v>0.39304876300000002</c:v>
                      </c:pt>
                      <c:pt idx="295">
                        <c:v>0.39438566600000002</c:v>
                      </c:pt>
                      <c:pt idx="296">
                        <c:v>0.395722568</c:v>
                      </c:pt>
                      <c:pt idx="297">
                        <c:v>0.39705947000000003</c:v>
                      </c:pt>
                      <c:pt idx="298">
                        <c:v>0.39839637300000003</c:v>
                      </c:pt>
                      <c:pt idx="299">
                        <c:v>0.399733275</c:v>
                      </c:pt>
                      <c:pt idx="300">
                        <c:v>0.401070178</c:v>
                      </c:pt>
                      <c:pt idx="301">
                        <c:v>0.40240707999999997</c:v>
                      </c:pt>
                      <c:pt idx="302">
                        <c:v>0.403743982</c:v>
                      </c:pt>
                      <c:pt idx="303">
                        <c:v>0.405080885</c:v>
                      </c:pt>
                      <c:pt idx="304">
                        <c:v>0.40641778699999997</c:v>
                      </c:pt>
                      <c:pt idx="305">
                        <c:v>0.407754689</c:v>
                      </c:pt>
                      <c:pt idx="306">
                        <c:v>0.409091592</c:v>
                      </c:pt>
                      <c:pt idx="307">
                        <c:v>0.41042849399999998</c:v>
                      </c:pt>
                      <c:pt idx="308">
                        <c:v>0.41176539699999998</c:v>
                      </c:pt>
                      <c:pt idx="309">
                        <c:v>0.41310229900000001</c:v>
                      </c:pt>
                      <c:pt idx="310">
                        <c:v>0.41443920099999998</c:v>
                      </c:pt>
                      <c:pt idx="311">
                        <c:v>0.41577610399999998</c:v>
                      </c:pt>
                      <c:pt idx="312">
                        <c:v>0.41711300600000001</c:v>
                      </c:pt>
                      <c:pt idx="313">
                        <c:v>0.41844990799999998</c:v>
                      </c:pt>
                      <c:pt idx="314">
                        <c:v>0.41978681099999998</c:v>
                      </c:pt>
                      <c:pt idx="315">
                        <c:v>0.42112371300000001</c:v>
                      </c:pt>
                      <c:pt idx="316">
                        <c:v>0.42246061600000001</c:v>
                      </c:pt>
                      <c:pt idx="317">
                        <c:v>0.42379751799999998</c:v>
                      </c:pt>
                      <c:pt idx="318">
                        <c:v>0.42513442000000001</c:v>
                      </c:pt>
                      <c:pt idx="319">
                        <c:v>0.42647132300000001</c:v>
                      </c:pt>
                      <c:pt idx="320">
                        <c:v>0.42780822499999999</c:v>
                      </c:pt>
                      <c:pt idx="321">
                        <c:v>0.42914512799999999</c:v>
                      </c:pt>
                      <c:pt idx="322">
                        <c:v>0.43048203000000002</c:v>
                      </c:pt>
                      <c:pt idx="323">
                        <c:v>0.43181893199999999</c:v>
                      </c:pt>
                      <c:pt idx="324">
                        <c:v>0.43315583499999999</c:v>
                      </c:pt>
                      <c:pt idx="325">
                        <c:v>0.43449273700000002</c:v>
                      </c:pt>
                      <c:pt idx="326">
                        <c:v>0.43582963899999999</c:v>
                      </c:pt>
                      <c:pt idx="327">
                        <c:v>0.43716654199999999</c:v>
                      </c:pt>
                      <c:pt idx="328">
                        <c:v>0.43850344400000002</c:v>
                      </c:pt>
                      <c:pt idx="329">
                        <c:v>0.43984034700000002</c:v>
                      </c:pt>
                      <c:pt idx="330">
                        <c:v>0.44117724899999999</c:v>
                      </c:pt>
                      <c:pt idx="331">
                        <c:v>0.44251415100000002</c:v>
                      </c:pt>
                      <c:pt idx="332">
                        <c:v>0.44385105400000002</c:v>
                      </c:pt>
                      <c:pt idx="333">
                        <c:v>0.445187956</c:v>
                      </c:pt>
                      <c:pt idx="334">
                        <c:v>0.44652485800000002</c:v>
                      </c:pt>
                      <c:pt idx="335">
                        <c:v>0.44786176100000002</c:v>
                      </c:pt>
                      <c:pt idx="336">
                        <c:v>0.449198663</c:v>
                      </c:pt>
                      <c:pt idx="337">
                        <c:v>0.450535566</c:v>
                      </c:pt>
                      <c:pt idx="338">
                        <c:v>0.45187246800000003</c:v>
                      </c:pt>
                      <c:pt idx="339">
                        <c:v>0.45320937</c:v>
                      </c:pt>
                      <c:pt idx="340">
                        <c:v>0.454546273</c:v>
                      </c:pt>
                      <c:pt idx="341">
                        <c:v>0.45588317499999997</c:v>
                      </c:pt>
                      <c:pt idx="342">
                        <c:v>0.45722007799999997</c:v>
                      </c:pt>
                      <c:pt idx="343">
                        <c:v>0.45855698</c:v>
                      </c:pt>
                      <c:pt idx="344">
                        <c:v>0.45989388199999998</c:v>
                      </c:pt>
                      <c:pt idx="345">
                        <c:v>0.46123078499999998</c:v>
                      </c:pt>
                      <c:pt idx="346">
                        <c:v>0.46256768700000001</c:v>
                      </c:pt>
                      <c:pt idx="347">
                        <c:v>0.46390458899999998</c:v>
                      </c:pt>
                      <c:pt idx="348">
                        <c:v>0.46524149199999998</c:v>
                      </c:pt>
                      <c:pt idx="349">
                        <c:v>0.46657839400000001</c:v>
                      </c:pt>
                      <c:pt idx="350">
                        <c:v>0.46791529700000001</c:v>
                      </c:pt>
                      <c:pt idx="351">
                        <c:v>0.46925219899999998</c:v>
                      </c:pt>
                      <c:pt idx="352">
                        <c:v>0.47058910100000001</c:v>
                      </c:pt>
                      <c:pt idx="353">
                        <c:v>0.47192600400000001</c:v>
                      </c:pt>
                      <c:pt idx="354">
                        <c:v>0.47326290599999998</c:v>
                      </c:pt>
                      <c:pt idx="355">
                        <c:v>0.47459980800000001</c:v>
                      </c:pt>
                      <c:pt idx="356">
                        <c:v>0.47593671100000001</c:v>
                      </c:pt>
                      <c:pt idx="357">
                        <c:v>0.47727361299999999</c:v>
                      </c:pt>
                      <c:pt idx="358">
                        <c:v>0.47861051599999999</c:v>
                      </c:pt>
                      <c:pt idx="359">
                        <c:v>0.47994741800000001</c:v>
                      </c:pt>
                      <c:pt idx="360">
                        <c:v>0.48128431999999999</c:v>
                      </c:pt>
                      <c:pt idx="361">
                        <c:v>0.48262122299999999</c:v>
                      </c:pt>
                      <c:pt idx="362">
                        <c:v>0.48395812500000002</c:v>
                      </c:pt>
                      <c:pt idx="363">
                        <c:v>0.48529502699999999</c:v>
                      </c:pt>
                      <c:pt idx="364">
                        <c:v>0.48663192999999999</c:v>
                      </c:pt>
                      <c:pt idx="365">
                        <c:v>0.48796883200000002</c:v>
                      </c:pt>
                      <c:pt idx="366">
                        <c:v>0.48930573500000002</c:v>
                      </c:pt>
                      <c:pt idx="367">
                        <c:v>0.49064263699999999</c:v>
                      </c:pt>
                      <c:pt idx="368">
                        <c:v>0.49197953900000002</c:v>
                      </c:pt>
                      <c:pt idx="369">
                        <c:v>0.49331644200000002</c:v>
                      </c:pt>
                      <c:pt idx="370">
                        <c:v>0.49465334399999999</c:v>
                      </c:pt>
                      <c:pt idx="371">
                        <c:v>0.495990247</c:v>
                      </c:pt>
                      <c:pt idx="372">
                        <c:v>0.49732714900000002</c:v>
                      </c:pt>
                      <c:pt idx="373">
                        <c:v>0.498664051</c:v>
                      </c:pt>
                      <c:pt idx="374">
                        <c:v>0.500000954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4914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Ux</a:t>
                </a:r>
              </a:p>
            </c:rich>
          </c:tx>
          <c:layout>
            <c:manualLayout>
              <c:xMode val="edge"/>
              <c:yMode val="edge"/>
              <c:x val="0.51295713734696224"/>
              <c:y val="0.951654747036926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4880"/>
        <c:crosses val="autoZero"/>
        <c:crossBetween val="midCat"/>
      </c:valAx>
      <c:valAx>
        <c:axId val="34914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Y</a:t>
                </a:r>
              </a:p>
            </c:rich>
          </c:tx>
          <c:layout>
            <c:manualLayout>
              <c:xMode val="edge"/>
              <c:yMode val="edge"/>
              <c:x val="2.1180377038507055E-2"/>
              <c:y val="0.435773953216128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430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089671908742774"/>
          <c:y val="0.39124352889133313"/>
          <c:w val="0.10745086112014585"/>
          <c:h val="0.15298926888244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Velocity profiles at the outlet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11594655034422E-2"/>
          <c:y val="1.5194610778443115E-2"/>
          <c:w val="0.91882514484418931"/>
          <c:h val="0.92161652622379675"/>
        </c:manualLayout>
      </c:layout>
      <c:scatterChart>
        <c:scatterStyle val="lineMarker"/>
        <c:varyColors val="0"/>
        <c:ser>
          <c:idx val="6"/>
          <c:order val="0"/>
          <c:tx>
            <c:v>Fluent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NewDomain!$DE$8:$DE$107</c:f>
              <c:numCache>
                <c:formatCode>0.00E+00</c:formatCode>
                <c:ptCount val="100"/>
                <c:pt idx="0">
                  <c:v>0</c:v>
                </c:pt>
                <c:pt idx="1">
                  <c:v>0.15412390200000001</c:v>
                </c:pt>
                <c:pt idx="2">
                  <c:v>0.30626374499999998</c:v>
                </c:pt>
                <c:pt idx="3">
                  <c:v>0.453309566</c:v>
                </c:pt>
                <c:pt idx="4">
                  <c:v>0.59022176299999995</c:v>
                </c:pt>
                <c:pt idx="5">
                  <c:v>0.71103400000000005</c:v>
                </c:pt>
                <c:pt idx="6">
                  <c:v>0.81090873500000005</c:v>
                </c:pt>
                <c:pt idx="7">
                  <c:v>0.88743555500000004</c:v>
                </c:pt>
                <c:pt idx="8">
                  <c:v>0.94018858699999996</c:v>
                </c:pt>
                <c:pt idx="9">
                  <c:v>0.97409373499999996</c:v>
                </c:pt>
                <c:pt idx="10">
                  <c:v>0.993267715</c:v>
                </c:pt>
                <c:pt idx="11">
                  <c:v>1.0031085</c:v>
                </c:pt>
                <c:pt idx="12">
                  <c:v>1.00769043</c:v>
                </c:pt>
                <c:pt idx="13">
                  <c:v>1.0096030199999999</c:v>
                </c:pt>
                <c:pt idx="14">
                  <c:v>1.01031625</c:v>
                </c:pt>
                <c:pt idx="15">
                  <c:v>1.0105369099999999</c:v>
                </c:pt>
                <c:pt idx="16">
                  <c:v>1.01060247</c:v>
                </c:pt>
                <c:pt idx="17">
                  <c:v>1.0106143999999999</c:v>
                </c:pt>
                <c:pt idx="18">
                  <c:v>1.01060832</c:v>
                </c:pt>
                <c:pt idx="19">
                  <c:v>1.0105981799999999</c:v>
                </c:pt>
                <c:pt idx="20">
                  <c:v>1.0105865000000001</c:v>
                </c:pt>
                <c:pt idx="21">
                  <c:v>1.0105737400000001</c:v>
                </c:pt>
                <c:pt idx="22">
                  <c:v>1.01056027</c:v>
                </c:pt>
                <c:pt idx="23">
                  <c:v>1.01054621</c:v>
                </c:pt>
                <c:pt idx="24">
                  <c:v>1.0105314299999999</c:v>
                </c:pt>
                <c:pt idx="25">
                  <c:v>1.0105160500000001</c:v>
                </c:pt>
                <c:pt idx="26">
                  <c:v>1.0105001899999999</c:v>
                </c:pt>
                <c:pt idx="27">
                  <c:v>1.01048326</c:v>
                </c:pt>
                <c:pt idx="28">
                  <c:v>1.0104660999999999</c:v>
                </c:pt>
                <c:pt idx="29">
                  <c:v>1.0104479799999999</c:v>
                </c:pt>
                <c:pt idx="30">
                  <c:v>1.0104295000000001</c:v>
                </c:pt>
                <c:pt idx="31">
                  <c:v>1.0104103099999999</c:v>
                </c:pt>
                <c:pt idx="32">
                  <c:v>1.01039064</c:v>
                </c:pt>
                <c:pt idx="33">
                  <c:v>1.01037025</c:v>
                </c:pt>
                <c:pt idx="34">
                  <c:v>1.01034951</c:v>
                </c:pt>
                <c:pt idx="35">
                  <c:v>1.01032805</c:v>
                </c:pt>
                <c:pt idx="36">
                  <c:v>1.01030624</c:v>
                </c:pt>
                <c:pt idx="37">
                  <c:v>1.01028395</c:v>
                </c:pt>
                <c:pt idx="38">
                  <c:v>1.0102610599999999</c:v>
                </c:pt>
                <c:pt idx="39">
                  <c:v>1.0102374599999999</c:v>
                </c:pt>
                <c:pt idx="40">
                  <c:v>1.0102134899999999</c:v>
                </c:pt>
                <c:pt idx="41">
                  <c:v>1.0101895299999999</c:v>
                </c:pt>
                <c:pt idx="42">
                  <c:v>1.0101648599999999</c:v>
                </c:pt>
                <c:pt idx="43">
                  <c:v>1.0101397000000001</c:v>
                </c:pt>
                <c:pt idx="44">
                  <c:v>1.0101141899999999</c:v>
                </c:pt>
                <c:pt idx="45">
                  <c:v>1.0100883199999999</c:v>
                </c:pt>
                <c:pt idx="46">
                  <c:v>1.0100621000000001</c:v>
                </c:pt>
                <c:pt idx="47">
                  <c:v>1.01003563</c:v>
                </c:pt>
                <c:pt idx="48">
                  <c:v>1.0100085700000001</c:v>
                </c:pt>
                <c:pt idx="49">
                  <c:v>1.0099813900000001</c:v>
                </c:pt>
                <c:pt idx="50">
                  <c:v>1.0099536200000001</c:v>
                </c:pt>
                <c:pt idx="51">
                  <c:v>1.00992584</c:v>
                </c:pt>
                <c:pt idx="52">
                  <c:v>1.0098978300000001</c:v>
                </c:pt>
                <c:pt idx="53">
                  <c:v>1.0098692199999999</c:v>
                </c:pt>
                <c:pt idx="54">
                  <c:v>1.0098406099999999</c:v>
                </c:pt>
                <c:pt idx="55">
                  <c:v>1.0098117600000001</c:v>
                </c:pt>
                <c:pt idx="56">
                  <c:v>1.00978279</c:v>
                </c:pt>
                <c:pt idx="57">
                  <c:v>1.0097534699999999</c:v>
                </c:pt>
                <c:pt idx="58">
                  <c:v>1.0097237800000001</c:v>
                </c:pt>
                <c:pt idx="59">
                  <c:v>1.0096940999999999</c:v>
                </c:pt>
                <c:pt idx="60">
                  <c:v>1.00966406</c:v>
                </c:pt>
                <c:pt idx="61">
                  <c:v>1.00963414</c:v>
                </c:pt>
                <c:pt idx="62">
                  <c:v>1.0096041</c:v>
                </c:pt>
                <c:pt idx="63">
                  <c:v>1.0095737</c:v>
                </c:pt>
                <c:pt idx="64">
                  <c:v>1.0095431800000001</c:v>
                </c:pt>
                <c:pt idx="65">
                  <c:v>1.00951254</c:v>
                </c:pt>
                <c:pt idx="66">
                  <c:v>1.0094819100000001</c:v>
                </c:pt>
                <c:pt idx="67">
                  <c:v>1.0094510299999999</c:v>
                </c:pt>
                <c:pt idx="68">
                  <c:v>1.0094201599999999</c:v>
                </c:pt>
                <c:pt idx="69">
                  <c:v>1.00938916</c:v>
                </c:pt>
                <c:pt idx="70">
                  <c:v>1.0093584099999999</c:v>
                </c:pt>
                <c:pt idx="71">
                  <c:v>1.0093272900000001</c:v>
                </c:pt>
                <c:pt idx="72">
                  <c:v>1.00929618</c:v>
                </c:pt>
                <c:pt idx="73">
                  <c:v>1.0092650700000001</c:v>
                </c:pt>
                <c:pt idx="74">
                  <c:v>1.00923395</c:v>
                </c:pt>
                <c:pt idx="75">
                  <c:v>1.0092028399999999</c:v>
                </c:pt>
                <c:pt idx="76">
                  <c:v>1.0091717200000001</c:v>
                </c:pt>
                <c:pt idx="77">
                  <c:v>1.0091404900000001</c:v>
                </c:pt>
                <c:pt idx="78">
                  <c:v>1.0091093799999999</c:v>
                </c:pt>
                <c:pt idx="79">
                  <c:v>1.0090782599999999</c:v>
                </c:pt>
                <c:pt idx="80">
                  <c:v>1.00904715</c:v>
                </c:pt>
                <c:pt idx="81">
                  <c:v>1.0090161600000001</c:v>
                </c:pt>
                <c:pt idx="82">
                  <c:v>1.00898504</c:v>
                </c:pt>
                <c:pt idx="83">
                  <c:v>1.00895405</c:v>
                </c:pt>
                <c:pt idx="84">
                  <c:v>1.0089230499999999</c:v>
                </c:pt>
                <c:pt idx="85">
                  <c:v>1.0088921799999999</c:v>
                </c:pt>
                <c:pt idx="86">
                  <c:v>1.0088613</c:v>
                </c:pt>
                <c:pt idx="87">
                  <c:v>1.0088305500000001</c:v>
                </c:pt>
                <c:pt idx="88">
                  <c:v>1.00879991</c:v>
                </c:pt>
                <c:pt idx="89">
                  <c:v>1.0087693900000001</c:v>
                </c:pt>
                <c:pt idx="90">
                  <c:v>1.0087388799999999</c:v>
                </c:pt>
                <c:pt idx="91">
                  <c:v>1.00870836</c:v>
                </c:pt>
                <c:pt idx="92">
                  <c:v>1.0086780799999999</c:v>
                </c:pt>
                <c:pt idx="93">
                  <c:v>1.0086478000000001</c:v>
                </c:pt>
                <c:pt idx="94">
                  <c:v>1.00861764</c:v>
                </c:pt>
                <c:pt idx="95">
                  <c:v>1.0085874800000001</c:v>
                </c:pt>
                <c:pt idx="96">
                  <c:v>1.0085575600000001</c:v>
                </c:pt>
                <c:pt idx="97">
                  <c:v>1.00852787</c:v>
                </c:pt>
                <c:pt idx="98">
                  <c:v>1.0084980699999999</c:v>
                </c:pt>
                <c:pt idx="99">
                  <c:v>1.00846839</c:v>
                </c:pt>
              </c:numCache>
            </c:numRef>
          </c:xVal>
          <c:yVal>
            <c:numRef>
              <c:f>NewDomain!$DF$8:$DF$107</c:f>
              <c:numCache>
                <c:formatCode>0.00E+00</c:formatCode>
                <c:ptCount val="100"/>
                <c:pt idx="0">
                  <c:v>0</c:v>
                </c:pt>
                <c:pt idx="1">
                  <c:v>5.0505050500000001E-3</c:v>
                </c:pt>
                <c:pt idx="2">
                  <c:v>1.01010101E-2</c:v>
                </c:pt>
                <c:pt idx="3">
                  <c:v>1.51515156E-2</c:v>
                </c:pt>
                <c:pt idx="4">
                  <c:v>2.02020202E-2</c:v>
                </c:pt>
                <c:pt idx="5">
                  <c:v>2.5252524799999999E-2</c:v>
                </c:pt>
                <c:pt idx="6">
                  <c:v>3.0303029299999999E-2</c:v>
                </c:pt>
                <c:pt idx="7">
                  <c:v>3.5353533899999998E-2</c:v>
                </c:pt>
                <c:pt idx="8">
                  <c:v>4.0404040400000001E-2</c:v>
                </c:pt>
                <c:pt idx="9">
                  <c:v>4.5454546800000002E-2</c:v>
                </c:pt>
                <c:pt idx="10">
                  <c:v>5.0505053299999998E-2</c:v>
                </c:pt>
                <c:pt idx="11">
                  <c:v>5.55555597E-2</c:v>
                </c:pt>
                <c:pt idx="12">
                  <c:v>6.0606066100000001E-2</c:v>
                </c:pt>
                <c:pt idx="13">
                  <c:v>6.5656572600000004E-2</c:v>
                </c:pt>
                <c:pt idx="14">
                  <c:v>7.0707075300000005E-2</c:v>
                </c:pt>
                <c:pt idx="15">
                  <c:v>7.5757578000000006E-2</c:v>
                </c:pt>
                <c:pt idx="16">
                  <c:v>8.0808080700000007E-2</c:v>
                </c:pt>
                <c:pt idx="17">
                  <c:v>8.5858583500000002E-2</c:v>
                </c:pt>
                <c:pt idx="18">
                  <c:v>9.0909086200000003E-2</c:v>
                </c:pt>
                <c:pt idx="19">
                  <c:v>9.5959588900000004E-2</c:v>
                </c:pt>
                <c:pt idx="20">
                  <c:v>0.101010092</c:v>
                </c:pt>
                <c:pt idx="21">
                  <c:v>0.10606059399999999</c:v>
                </c:pt>
                <c:pt idx="22">
                  <c:v>0.11111109700000001</c:v>
                </c:pt>
                <c:pt idx="23">
                  <c:v>0.1161616</c:v>
                </c:pt>
                <c:pt idx="24">
                  <c:v>0.121212102</c:v>
                </c:pt>
                <c:pt idx="25">
                  <c:v>0.126262605</c:v>
                </c:pt>
                <c:pt idx="26">
                  <c:v>0.13131311500000001</c:v>
                </c:pt>
                <c:pt idx="27">
                  <c:v>0.13636362599999999</c:v>
                </c:pt>
                <c:pt idx="28">
                  <c:v>0.141414136</c:v>
                </c:pt>
                <c:pt idx="29">
                  <c:v>0.146464646</c:v>
                </c:pt>
                <c:pt idx="30">
                  <c:v>0.15151515600000001</c:v>
                </c:pt>
                <c:pt idx="31">
                  <c:v>0.15656566599999999</c:v>
                </c:pt>
                <c:pt idx="32">
                  <c:v>0.161616176</c:v>
                </c:pt>
                <c:pt idx="33">
                  <c:v>0.16666668700000001</c:v>
                </c:pt>
                <c:pt idx="34">
                  <c:v>0.17171719699999999</c:v>
                </c:pt>
                <c:pt idx="35">
                  <c:v>0.176767707</c:v>
                </c:pt>
                <c:pt idx="36">
                  <c:v>0.181818217</c:v>
                </c:pt>
                <c:pt idx="37">
                  <c:v>0.18686872700000001</c:v>
                </c:pt>
                <c:pt idx="38">
                  <c:v>0.19191923699999999</c:v>
                </c:pt>
                <c:pt idx="39">
                  <c:v>0.196969748</c:v>
                </c:pt>
                <c:pt idx="40">
                  <c:v>0.20202025800000001</c:v>
                </c:pt>
                <c:pt idx="41">
                  <c:v>0.20707076799999999</c:v>
                </c:pt>
                <c:pt idx="42">
                  <c:v>0.212121278</c:v>
                </c:pt>
                <c:pt idx="43">
                  <c:v>0.217171788</c:v>
                </c:pt>
                <c:pt idx="44">
                  <c:v>0.22222229800000001</c:v>
                </c:pt>
                <c:pt idx="45">
                  <c:v>0.22727280899999999</c:v>
                </c:pt>
                <c:pt idx="46">
                  <c:v>0.232323319</c:v>
                </c:pt>
                <c:pt idx="47">
                  <c:v>0.23737382900000001</c:v>
                </c:pt>
                <c:pt idx="48">
                  <c:v>0.24242433899999999</c:v>
                </c:pt>
                <c:pt idx="49">
                  <c:v>0.247474849</c:v>
                </c:pt>
                <c:pt idx="50">
                  <c:v>0.252525359</c:v>
                </c:pt>
                <c:pt idx="51">
                  <c:v>0.25757586999999998</c:v>
                </c:pt>
                <c:pt idx="52">
                  <c:v>0.26262637999999999</c:v>
                </c:pt>
                <c:pt idx="53">
                  <c:v>0.26767689</c:v>
                </c:pt>
                <c:pt idx="54">
                  <c:v>0.27272740000000001</c:v>
                </c:pt>
                <c:pt idx="55">
                  <c:v>0.27777791000000002</c:v>
                </c:pt>
                <c:pt idx="56">
                  <c:v>0.28282842000000002</c:v>
                </c:pt>
                <c:pt idx="57">
                  <c:v>0.287878931</c:v>
                </c:pt>
                <c:pt idx="58">
                  <c:v>0.29292944100000001</c:v>
                </c:pt>
                <c:pt idx="59">
                  <c:v>0.29797995100000002</c:v>
                </c:pt>
                <c:pt idx="60">
                  <c:v>0.30303046099999997</c:v>
                </c:pt>
                <c:pt idx="61">
                  <c:v>0.30808097099999998</c:v>
                </c:pt>
                <c:pt idx="62">
                  <c:v>0.31313148099999999</c:v>
                </c:pt>
                <c:pt idx="63">
                  <c:v>0.31818199200000002</c:v>
                </c:pt>
                <c:pt idx="64">
                  <c:v>0.32323250199999998</c:v>
                </c:pt>
                <c:pt idx="65">
                  <c:v>0.32828301199999999</c:v>
                </c:pt>
                <c:pt idx="66">
                  <c:v>0.33333352199999999</c:v>
                </c:pt>
                <c:pt idx="67">
                  <c:v>0.338384032</c:v>
                </c:pt>
                <c:pt idx="68">
                  <c:v>0.34343454200000001</c:v>
                </c:pt>
                <c:pt idx="69">
                  <c:v>0.34848505299999999</c:v>
                </c:pt>
                <c:pt idx="70">
                  <c:v>0.353535563</c:v>
                </c:pt>
                <c:pt idx="71">
                  <c:v>0.35858607300000001</c:v>
                </c:pt>
                <c:pt idx="72">
                  <c:v>0.36363658300000001</c:v>
                </c:pt>
                <c:pt idx="73">
                  <c:v>0.36868709300000002</c:v>
                </c:pt>
                <c:pt idx="74">
                  <c:v>0.37373760299999997</c:v>
                </c:pt>
                <c:pt idx="75">
                  <c:v>0.37878811400000001</c:v>
                </c:pt>
                <c:pt idx="76">
                  <c:v>0.38383862400000002</c:v>
                </c:pt>
                <c:pt idx="77">
                  <c:v>0.38888913400000003</c:v>
                </c:pt>
                <c:pt idx="78">
                  <c:v>0.39393964399999998</c:v>
                </c:pt>
                <c:pt idx="79">
                  <c:v>0.39899015399999999</c:v>
                </c:pt>
                <c:pt idx="80">
                  <c:v>0.40404066399999999</c:v>
                </c:pt>
                <c:pt idx="81">
                  <c:v>0.40909117499999997</c:v>
                </c:pt>
                <c:pt idx="82">
                  <c:v>0.41414168499999998</c:v>
                </c:pt>
                <c:pt idx="83">
                  <c:v>0.41919219499999999</c:v>
                </c:pt>
                <c:pt idx="84">
                  <c:v>0.424242705</c:v>
                </c:pt>
                <c:pt idx="85">
                  <c:v>0.42929321500000001</c:v>
                </c:pt>
                <c:pt idx="86">
                  <c:v>0.43434372500000001</c:v>
                </c:pt>
                <c:pt idx="87">
                  <c:v>0.43939423599999999</c:v>
                </c:pt>
                <c:pt idx="88">
                  <c:v>0.444444746</c:v>
                </c:pt>
                <c:pt idx="89">
                  <c:v>0.44949525600000001</c:v>
                </c:pt>
                <c:pt idx="90">
                  <c:v>0.45454576600000002</c:v>
                </c:pt>
                <c:pt idx="91">
                  <c:v>0.45959627600000003</c:v>
                </c:pt>
                <c:pt idx="92">
                  <c:v>0.46464678599999998</c:v>
                </c:pt>
                <c:pt idx="93">
                  <c:v>0.46969729700000001</c:v>
                </c:pt>
                <c:pt idx="94">
                  <c:v>0.47474780700000002</c:v>
                </c:pt>
                <c:pt idx="95">
                  <c:v>0.47979831699999997</c:v>
                </c:pt>
                <c:pt idx="96">
                  <c:v>0.48484882699999998</c:v>
                </c:pt>
                <c:pt idx="97">
                  <c:v>0.48989933699999999</c:v>
                </c:pt>
                <c:pt idx="98">
                  <c:v>0.494949847</c:v>
                </c:pt>
                <c:pt idx="99">
                  <c:v>0.50000035799999998</c:v>
                </c:pt>
              </c:numCache>
            </c:numRef>
          </c:yVal>
          <c:smooth val="0"/>
        </c:ser>
        <c:ser>
          <c:idx val="9"/>
          <c:order val="1"/>
          <c:tx>
            <c:v>OpenFOAM</c:v>
          </c:tx>
          <c:spPr>
            <a:ln w="2222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NewDomain!$BS$4:$BS$254</c:f>
              <c:numCache>
                <c:formatCode>General</c:formatCode>
                <c:ptCount val="251"/>
                <c:pt idx="0">
                  <c:v>0</c:v>
                </c:pt>
                <c:pt idx="1">
                  <c:v>0.44904014748385651</c:v>
                </c:pt>
                <c:pt idx="2">
                  <c:v>0.80058039821260296</c:v>
                </c:pt>
                <c:pt idx="3">
                  <c:v>0.96514065613523914</c:v>
                </c:pt>
                <c:pt idx="4">
                  <c:v>1.005500793849637</c:v>
                </c:pt>
                <c:pt idx="5">
                  <c:v>1.0105008411151573</c:v>
                </c:pt>
                <c:pt idx="6">
                  <c:v>1.010800858238575</c:v>
                </c:pt>
                <c:pt idx="7">
                  <c:v>1.0108008643741899</c:v>
                </c:pt>
                <c:pt idx="8">
                  <c:v>1.0107008660299099</c:v>
                </c:pt>
                <c:pt idx="9">
                  <c:v>1.0107008656372269</c:v>
                </c:pt>
                <c:pt idx="10">
                  <c:v>1.0106008641528859</c:v>
                </c:pt>
                <c:pt idx="11">
                  <c:v>1.0106008618005626</c:v>
                </c:pt>
                <c:pt idx="12">
                  <c:v>1.0105008591452509</c:v>
                </c:pt>
                <c:pt idx="13">
                  <c:v>1.010400855973034</c:v>
                </c:pt>
                <c:pt idx="14">
                  <c:v>1.0104008525920591</c:v>
                </c:pt>
                <c:pt idx="15">
                  <c:v>1.010300848912882</c:v>
                </c:pt>
                <c:pt idx="16">
                  <c:v>1.010200845111946</c:v>
                </c:pt>
                <c:pt idx="17">
                  <c:v>1.0101008410610546</c:v>
                </c:pt>
                <c:pt idx="18">
                  <c:v>1.0100008370194997</c:v>
                </c:pt>
                <c:pt idx="19">
                  <c:v>1.0099008327304271</c:v>
                </c:pt>
                <c:pt idx="20">
                  <c:v>1.0099008283699198</c:v>
                </c:pt>
                <c:pt idx="21">
                  <c:v>1.0098008238469653</c:v>
                </c:pt>
                <c:pt idx="22">
                  <c:v>1.0097008193359507</c:v>
                </c:pt>
                <c:pt idx="23">
                  <c:v>1.0096008148368789</c:v>
                </c:pt>
                <c:pt idx="24">
                  <c:v>1.0095008100963614</c:v>
                </c:pt>
                <c:pt idx="25">
                  <c:v>1.0094008053692101</c:v>
                </c:pt>
                <c:pt idx="26">
                  <c:v>1.0093008005294755</c:v>
                </c:pt>
                <c:pt idx="27">
                  <c:v>1.0092007957038531</c:v>
                </c:pt>
                <c:pt idx="28">
                  <c:v>1.0091007907671514</c:v>
                </c:pt>
                <c:pt idx="29">
                  <c:v>1.009000785845328</c:v>
                </c:pt>
                <c:pt idx="30">
                  <c:v>1.0089007808139707</c:v>
                </c:pt>
                <c:pt idx="31">
                  <c:v>1.0088007757982791</c:v>
                </c:pt>
                <c:pt idx="32">
                  <c:v>1.008700770798258</c:v>
                </c:pt>
                <c:pt idx="33">
                  <c:v>1.0086007656906868</c:v>
                </c:pt>
                <c:pt idx="34">
                  <c:v>1.0085007605995941</c:v>
                </c:pt>
                <c:pt idx="35">
                  <c:v>1.0085007553276746</c:v>
                </c:pt>
                <c:pt idx="36">
                  <c:v>1.0084007501484713</c:v>
                </c:pt>
                <c:pt idx="37">
                  <c:v>1.0083007449865788</c:v>
                </c:pt>
                <c:pt idx="38">
                  <c:v>1.0082007397208603</c:v>
                </c:pt>
                <c:pt idx="39">
                  <c:v>1.0081007344733015</c:v>
                </c:pt>
                <c:pt idx="40">
                  <c:v>1.0080007292439079</c:v>
                </c:pt>
                <c:pt idx="41">
                  <c:v>1.00800072384101</c:v>
                </c:pt>
                <c:pt idx="42">
                  <c:v>1.0079007185294839</c:v>
                </c:pt>
                <c:pt idx="43">
                  <c:v>1.007800713236997</c:v>
                </c:pt>
                <c:pt idx="44">
                  <c:v>1.0077007078450229</c:v>
                </c:pt>
                <c:pt idx="45">
                  <c:v>1.0076007025910663</c:v>
                </c:pt>
                <c:pt idx="46">
                  <c:v>1.0076006971693152</c:v>
                </c:pt>
                <c:pt idx="47">
                  <c:v>1.0075006918372265</c:v>
                </c:pt>
                <c:pt idx="48">
                  <c:v>1.0074006864083427</c:v>
                </c:pt>
                <c:pt idx="49">
                  <c:v>1.0074006809327112</c:v>
                </c:pt>
                <c:pt idx="50">
                  <c:v>1.0073006755460656</c:v>
                </c:pt>
                <c:pt idx="51">
                  <c:v>1.0072006701802825</c:v>
                </c:pt>
                <c:pt idx="52">
                  <c:v>1.0072006647693599</c:v>
                </c:pt>
                <c:pt idx="53">
                  <c:v>1.0071006593314098</c:v>
                </c:pt>
                <c:pt idx="54">
                  <c:v>1.0070006539152592</c:v>
                </c:pt>
                <c:pt idx="55">
                  <c:v>1.0070006484565139</c:v>
                </c:pt>
                <c:pt idx="56">
                  <c:v>1.00690064308451</c:v>
                </c:pt>
                <c:pt idx="57">
                  <c:v>1.0068006376217737</c:v>
                </c:pt>
                <c:pt idx="58">
                  <c:v>1.0068006322310739</c:v>
                </c:pt>
                <c:pt idx="59">
                  <c:v>1.0067006268139302</c:v>
                </c:pt>
                <c:pt idx="60">
                  <c:v>1.0067006213578344</c:v>
                </c:pt>
                <c:pt idx="61">
                  <c:v>1.0066006159867775</c:v>
                </c:pt>
                <c:pt idx="62">
                  <c:v>1.0066006104677068</c:v>
                </c:pt>
                <c:pt idx="63">
                  <c:v>1.0065006050335785</c:v>
                </c:pt>
                <c:pt idx="64">
                  <c:v>1.0065005996727918</c:v>
                </c:pt>
                <c:pt idx="65">
                  <c:v>1.0064005942862364</c:v>
                </c:pt>
                <c:pt idx="66">
                  <c:v>1.0064005887567633</c:v>
                </c:pt>
                <c:pt idx="67">
                  <c:v>1.0063005834187715</c:v>
                </c:pt>
                <c:pt idx="68">
                  <c:v>1.0063005780471159</c:v>
                </c:pt>
                <c:pt idx="69">
                  <c:v>1.0062005726505279</c:v>
                </c:pt>
                <c:pt idx="70">
                  <c:v>1.0062005672223406</c:v>
                </c:pt>
                <c:pt idx="71">
                  <c:v>1.0061005618758445</c:v>
                </c:pt>
                <c:pt idx="72">
                  <c:v>1.0061005564988224</c:v>
                </c:pt>
                <c:pt idx="73">
                  <c:v>1.0060005510977614</c:v>
                </c:pt>
                <c:pt idx="74">
                  <c:v>1.0060005457724215</c:v>
                </c:pt>
                <c:pt idx="75">
                  <c:v>1.0060005403692833</c:v>
                </c:pt>
                <c:pt idx="76">
                  <c:v>1.0059005350462091</c:v>
                </c:pt>
                <c:pt idx="77">
                  <c:v>1.0059005296962966</c:v>
                </c:pt>
                <c:pt idx="78">
                  <c:v>1.0058005244254002</c:v>
                </c:pt>
                <c:pt idx="79">
                  <c:v>1.0058005191287236</c:v>
                </c:pt>
                <c:pt idx="80">
                  <c:v>1.0058005138589312</c:v>
                </c:pt>
                <c:pt idx="81">
                  <c:v>1.0057005085660244</c:v>
                </c:pt>
                <c:pt idx="82">
                  <c:v>1.0057005032499537</c:v>
                </c:pt>
                <c:pt idx="83">
                  <c:v>1.0056004980113324</c:v>
                </c:pt>
                <c:pt idx="84">
                  <c:v>1.0056004927901991</c:v>
                </c:pt>
                <c:pt idx="85">
                  <c:v>1.0056004875374953</c:v>
                </c:pt>
                <c:pt idx="86">
                  <c:v>1.0055004823511087</c:v>
                </c:pt>
                <c:pt idx="87">
                  <c:v>1.0055004771250045</c:v>
                </c:pt>
                <c:pt idx="88">
                  <c:v>1.0055004719273664</c:v>
                </c:pt>
                <c:pt idx="89">
                  <c:v>1.0054004667853464</c:v>
                </c:pt>
                <c:pt idx="90">
                  <c:v>1.005400461605904</c:v>
                </c:pt>
                <c:pt idx="91">
                  <c:v>1.0054004564553578</c:v>
                </c:pt>
                <c:pt idx="92">
                  <c:v>1.005400451314757</c:v>
                </c:pt>
                <c:pt idx="93">
                  <c:v>1.00530044623823</c:v>
                </c:pt>
                <c:pt idx="94">
                  <c:v>1.0053004411272946</c:v>
                </c:pt>
                <c:pt idx="95">
                  <c:v>1.0053004360457967</c:v>
                </c:pt>
                <c:pt idx="96">
                  <c:v>1.0052004310180915</c:v>
                </c:pt>
                <c:pt idx="97">
                  <c:v>1.0052004259674585</c:v>
                </c:pt>
                <c:pt idx="98">
                  <c:v>1.0052004209282885</c:v>
                </c:pt>
                <c:pt idx="99">
                  <c:v>1.0052004159100056</c:v>
                </c:pt>
                <c:pt idx="100">
                  <c:v>1.0051004109627</c:v>
                </c:pt>
                <c:pt idx="101">
                  <c:v>1.0051004059861344</c:v>
                </c:pt>
                <c:pt idx="102">
                  <c:v>1.0051004010220188</c:v>
                </c:pt>
                <c:pt idx="103">
                  <c:v>1.0051003960884386</c:v>
                </c:pt>
                <c:pt idx="104">
                  <c:v>1.0050003912154946</c:v>
                </c:pt>
                <c:pt idx="105">
                  <c:v>1.005000386316252</c:v>
                </c:pt>
                <c:pt idx="106">
                  <c:v>1.0050003814391673</c:v>
                </c:pt>
                <c:pt idx="107">
                  <c:v>1.0050003765844071</c:v>
                </c:pt>
                <c:pt idx="108">
                  <c:v>1.0049003717977343</c:v>
                </c:pt>
                <c:pt idx="109">
                  <c:v>1.0049003669790433</c:v>
                </c:pt>
                <c:pt idx="110">
                  <c:v>1.0049003621917827</c:v>
                </c:pt>
                <c:pt idx="111">
                  <c:v>1.0049003574275179</c:v>
                </c:pt>
                <c:pt idx="112">
                  <c:v>1.0048003527215177</c:v>
                </c:pt>
                <c:pt idx="113">
                  <c:v>1.0048003480032801</c:v>
                </c:pt>
                <c:pt idx="114">
                  <c:v>1.0048003433002797</c:v>
                </c:pt>
                <c:pt idx="115">
                  <c:v>1.0048003386292745</c:v>
                </c:pt>
                <c:pt idx="116">
                  <c:v>1.0048003339821112</c:v>
                </c:pt>
                <c:pt idx="117">
                  <c:v>1.0047003293836438</c:v>
                </c:pt>
                <c:pt idx="118">
                  <c:v>1.0047003247842725</c:v>
                </c:pt>
                <c:pt idx="119">
                  <c:v>1.004700320209255</c:v>
                </c:pt>
                <c:pt idx="120">
                  <c:v>1.0047003156508352</c:v>
                </c:pt>
                <c:pt idx="121">
                  <c:v>1.0047003111250947</c:v>
                </c:pt>
                <c:pt idx="122">
                  <c:v>1.0046003066547429</c:v>
                </c:pt>
                <c:pt idx="123">
                  <c:v>1.0046003021784615</c:v>
                </c:pt>
                <c:pt idx="124">
                  <c:v>1.0046002977196931</c:v>
                </c:pt>
                <c:pt idx="125">
                  <c:v>1.0046002933017069</c:v>
                </c:pt>
                <c:pt idx="126">
                  <c:v>1.0046002888939942</c:v>
                </c:pt>
                <c:pt idx="127">
                  <c:v>1.0046002845271784</c:v>
                </c:pt>
                <c:pt idx="128">
                  <c:v>1.0045002802065732</c:v>
                </c:pt>
                <c:pt idx="129">
                  <c:v>1.0045002758911319</c:v>
                </c:pt>
                <c:pt idx="130">
                  <c:v>1.0045002715944724</c:v>
                </c:pt>
                <c:pt idx="131">
                  <c:v>1.0045002673242378</c:v>
                </c:pt>
                <c:pt idx="132">
                  <c:v>1.0045002630878401</c:v>
                </c:pt>
                <c:pt idx="133">
                  <c:v>1.0045002588780994</c:v>
                </c:pt>
                <c:pt idx="134">
                  <c:v>1.0044002547205484</c:v>
                </c:pt>
                <c:pt idx="135">
                  <c:v>1.0044002505642318</c:v>
                </c:pt>
                <c:pt idx="136">
                  <c:v>1.0044002464350992</c:v>
                </c:pt>
                <c:pt idx="137">
                  <c:v>1.0044002423402727</c:v>
                </c:pt>
                <c:pt idx="138">
                  <c:v>1.0044002382728638</c:v>
                </c:pt>
                <c:pt idx="139">
                  <c:v>1.004400234226219</c:v>
                </c:pt>
                <c:pt idx="140">
                  <c:v>1.0044002302210024</c:v>
                </c:pt>
                <c:pt idx="141">
                  <c:v>1.0043002262594287</c:v>
                </c:pt>
                <c:pt idx="142">
                  <c:v>1.0043002223097099</c:v>
                </c:pt>
                <c:pt idx="143">
                  <c:v>1.0043002183815803</c:v>
                </c:pt>
                <c:pt idx="144">
                  <c:v>1.004300214488465</c:v>
                </c:pt>
                <c:pt idx="145">
                  <c:v>1.004300210630364</c:v>
                </c:pt>
                <c:pt idx="146">
                  <c:v>1.0043002067944424</c:v>
                </c:pt>
                <c:pt idx="147">
                  <c:v>1.004300202993772</c:v>
                </c:pt>
                <c:pt idx="148">
                  <c:v>1.0043001992220535</c:v>
                </c:pt>
                <c:pt idx="149">
                  <c:v>1.0042001954989315</c:v>
                </c:pt>
                <c:pt idx="150">
                  <c:v>1.0042001917914622</c:v>
                </c:pt>
                <c:pt idx="151">
                  <c:v>1.004200188113364</c:v>
                </c:pt>
                <c:pt idx="152">
                  <c:v>1.0042001844648152</c:v>
                </c:pt>
                <c:pt idx="153">
                  <c:v>1.0042001808519965</c:v>
                </c:pt>
                <c:pt idx="154">
                  <c:v>1.004200177263024</c:v>
                </c:pt>
                <c:pt idx="155">
                  <c:v>1.0042001737159025</c:v>
                </c:pt>
                <c:pt idx="156">
                  <c:v>1.0042001701929861</c:v>
                </c:pt>
                <c:pt idx="157">
                  <c:v>1.0042001667061586</c:v>
                </c:pt>
                <c:pt idx="158">
                  <c:v>1.0041001632659763</c:v>
                </c:pt>
                <c:pt idx="159">
                  <c:v>1.0041001598454036</c:v>
                </c:pt>
                <c:pt idx="160">
                  <c:v>1.0041001564554608</c:v>
                </c:pt>
                <c:pt idx="161">
                  <c:v>1.0041001530963285</c:v>
                </c:pt>
                <c:pt idx="162">
                  <c:v>1.0041001497736493</c:v>
                </c:pt>
                <c:pt idx="163">
                  <c:v>1.0041001464820214</c:v>
                </c:pt>
                <c:pt idx="164">
                  <c:v>1.0041001432269672</c:v>
                </c:pt>
                <c:pt idx="165">
                  <c:v>1.004100139997925</c:v>
                </c:pt>
                <c:pt idx="166">
                  <c:v>1.0041001368109186</c:v>
                </c:pt>
                <c:pt idx="167">
                  <c:v>1.0041001336554469</c:v>
                </c:pt>
                <c:pt idx="168">
                  <c:v>1.0040001305446928</c:v>
                </c:pt>
                <c:pt idx="169">
                  <c:v>1.0040001274525279</c:v>
                </c:pt>
                <c:pt idx="170">
                  <c:v>1.0040001243974246</c:v>
                </c:pt>
                <c:pt idx="171">
                  <c:v>1.0040001213793832</c:v>
                </c:pt>
                <c:pt idx="172">
                  <c:v>1.004000118393547</c:v>
                </c:pt>
                <c:pt idx="173">
                  <c:v>1.0040001154400988</c:v>
                </c:pt>
                <c:pt idx="174">
                  <c:v>1.0040001125239557</c:v>
                </c:pt>
                <c:pt idx="175">
                  <c:v>1.0040001096404443</c:v>
                </c:pt>
                <c:pt idx="176">
                  <c:v>1.00400010679436</c:v>
                </c:pt>
                <c:pt idx="177">
                  <c:v>1.0040001039811517</c:v>
                </c:pt>
                <c:pt idx="178">
                  <c:v>1.0040001012054929</c:v>
                </c:pt>
                <c:pt idx="179">
                  <c:v>1.0040000984673836</c:v>
                </c:pt>
                <c:pt idx="180">
                  <c:v>1.0040000957624555</c:v>
                </c:pt>
                <c:pt idx="181">
                  <c:v>1.0039000931001663</c:v>
                </c:pt>
                <c:pt idx="182">
                  <c:v>1.0039000904661359</c:v>
                </c:pt>
                <c:pt idx="183">
                  <c:v>1.00390008786572</c:v>
                </c:pt>
                <c:pt idx="184">
                  <c:v>1.0039000853032249</c:v>
                </c:pt>
                <c:pt idx="185">
                  <c:v>1.0039000827786511</c:v>
                </c:pt>
                <c:pt idx="186">
                  <c:v>1.0039000802879985</c:v>
                </c:pt>
                <c:pt idx="187">
                  <c:v>1.0039000778353901</c:v>
                </c:pt>
                <c:pt idx="188">
                  <c:v>1.0039000754169494</c:v>
                </c:pt>
                <c:pt idx="189">
                  <c:v>1.0039000730366761</c:v>
                </c:pt>
                <c:pt idx="190">
                  <c:v>1.003900070690817</c:v>
                </c:pt>
                <c:pt idx="191">
                  <c:v>1.0039000683832489</c:v>
                </c:pt>
                <c:pt idx="192">
                  <c:v>1.0039000661103419</c:v>
                </c:pt>
                <c:pt idx="193">
                  <c:v>1.0039000638794167</c:v>
                </c:pt>
                <c:pt idx="194">
                  <c:v>1.0039000616797711</c:v>
                </c:pt>
                <c:pt idx="195">
                  <c:v>1.003900059522107</c:v>
                </c:pt>
                <c:pt idx="196">
                  <c:v>1.0039000573994756</c:v>
                </c:pt>
                <c:pt idx="197">
                  <c:v>1.003800055320893</c:v>
                </c:pt>
                <c:pt idx="198">
                  <c:v>1.0038000532718758</c:v>
                </c:pt>
                <c:pt idx="199">
                  <c:v>1.0038000512615248</c:v>
                </c:pt>
                <c:pt idx="200">
                  <c:v>1.0038000492898398</c:v>
                </c:pt>
                <c:pt idx="201">
                  <c:v>1.0038000473537489</c:v>
                </c:pt>
                <c:pt idx="202">
                  <c:v>1.0038000454564486</c:v>
                </c:pt>
                <c:pt idx="203">
                  <c:v>1.0038000435979382</c:v>
                </c:pt>
                <c:pt idx="204">
                  <c:v>1.0038000417753328</c:v>
                </c:pt>
                <c:pt idx="205">
                  <c:v>1.0038000399916422</c:v>
                </c:pt>
                <c:pt idx="206">
                  <c:v>1.0038000382468661</c:v>
                </c:pt>
                <c:pt idx="207">
                  <c:v>1.0038000365383066</c:v>
                </c:pt>
                <c:pt idx="208">
                  <c:v>1.0038000348687861</c:v>
                </c:pt>
                <c:pt idx="209">
                  <c:v>1.003800033238305</c:v>
                </c:pt>
                <c:pt idx="210">
                  <c:v>1.0038000316468632</c:v>
                </c:pt>
                <c:pt idx="211">
                  <c:v>1.003800030092012</c:v>
                </c:pt>
                <c:pt idx="212">
                  <c:v>1.0038000285763249</c:v>
                </c:pt>
                <c:pt idx="213">
                  <c:v>1.0038000270998015</c:v>
                </c:pt>
                <c:pt idx="214">
                  <c:v>1.0038000256624426</c:v>
                </c:pt>
                <c:pt idx="215">
                  <c:v>1.0038000242620488</c:v>
                </c:pt>
                <c:pt idx="216">
                  <c:v>1.0038000229009443</c:v>
                </c:pt>
                <c:pt idx="217">
                  <c:v>1.003800021579129</c:v>
                </c:pt>
                <c:pt idx="218">
                  <c:v>1.0038000202945916</c:v>
                </c:pt>
                <c:pt idx="219">
                  <c:v>1.0038000190514169</c:v>
                </c:pt>
                <c:pt idx="220">
                  <c:v>1.0038000178456457</c:v>
                </c:pt>
                <c:pt idx="221">
                  <c:v>1.0038000166792886</c:v>
                </c:pt>
                <c:pt idx="222">
                  <c:v>1.0038000155523459</c:v>
                </c:pt>
                <c:pt idx="223">
                  <c:v>1.0037000144662589</c:v>
                </c:pt>
                <c:pt idx="224">
                  <c:v>1.0037000134164054</c:v>
                </c:pt>
                <c:pt idx="225">
                  <c:v>1.0037000124060955</c:v>
                </c:pt>
                <c:pt idx="226">
                  <c:v>1.0037000114353294</c:v>
                </c:pt>
                <c:pt idx="227">
                  <c:v>1.003700010504107</c:v>
                </c:pt>
                <c:pt idx="228">
                  <c:v>1.003700009612428</c:v>
                </c:pt>
                <c:pt idx="229">
                  <c:v>1.003700008760293</c:v>
                </c:pt>
                <c:pt idx="230">
                  <c:v>1.0037000079464431</c:v>
                </c:pt>
                <c:pt idx="231">
                  <c:v>1.0037000071734583</c:v>
                </c:pt>
                <c:pt idx="232">
                  <c:v>1.0037000064388841</c:v>
                </c:pt>
                <c:pt idx="233">
                  <c:v>1.0037000057439796</c:v>
                </c:pt>
                <c:pt idx="234">
                  <c:v>1.0037000050887441</c:v>
                </c:pt>
                <c:pt idx="235">
                  <c:v>1.0037000044731781</c:v>
                </c:pt>
                <c:pt idx="236">
                  <c:v>1.0037000038971933</c:v>
                </c:pt>
                <c:pt idx="237">
                  <c:v>1.0037000033607266</c:v>
                </c:pt>
                <c:pt idx="238">
                  <c:v>1.0037000028638916</c:v>
                </c:pt>
                <c:pt idx="239">
                  <c:v>1.0037000024067066</c:v>
                </c:pt>
                <c:pt idx="240">
                  <c:v>1.0037000019892544</c:v>
                </c:pt>
                <c:pt idx="241">
                  <c:v>1.0037000016114774</c:v>
                </c:pt>
                <c:pt idx="242">
                  <c:v>1.0037000012734452</c:v>
                </c:pt>
                <c:pt idx="243">
                  <c:v>1.0037000009751138</c:v>
                </c:pt>
                <c:pt idx="244">
                  <c:v>1.0037000007165018</c:v>
                </c:pt>
                <c:pt idx="245">
                  <c:v>1.0037000004976915</c:v>
                </c:pt>
                <c:pt idx="246">
                  <c:v>1.0037000003185881</c:v>
                </c:pt>
                <c:pt idx="247">
                  <c:v>1.0037000001792862</c:v>
                </c:pt>
                <c:pt idx="248">
                  <c:v>1.0037000000797416</c:v>
                </c:pt>
                <c:pt idx="249">
                  <c:v>1.0037000000270297</c:v>
                </c:pt>
                <c:pt idx="250">
                  <c:v>1.0037000000032923</c:v>
                </c:pt>
              </c:numCache>
            </c:numRef>
          </c:xVal>
          <c:yVal>
            <c:numRef>
              <c:f>NewDomain!$BP$4:$BP$254</c:f>
              <c:numCache>
                <c:formatCode>General</c:formatCode>
                <c:ptCount val="251"/>
                <c:pt idx="0">
                  <c:v>0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4.4999999999999998E-2</c:v>
                </c:pt>
                <c:pt idx="4">
                  <c:v>0.06</c:v>
                </c:pt>
                <c:pt idx="5">
                  <c:v>7.4999999999999997E-2</c:v>
                </c:pt>
                <c:pt idx="6">
                  <c:v>0.09</c:v>
                </c:pt>
                <c:pt idx="7">
                  <c:v>0.105</c:v>
                </c:pt>
                <c:pt idx="8">
                  <c:v>0.12</c:v>
                </c:pt>
                <c:pt idx="9">
                  <c:v>0.13500000000000001</c:v>
                </c:pt>
                <c:pt idx="10">
                  <c:v>0.15</c:v>
                </c:pt>
                <c:pt idx="11">
                  <c:v>0.16500000000000001</c:v>
                </c:pt>
                <c:pt idx="12">
                  <c:v>0.18</c:v>
                </c:pt>
                <c:pt idx="13">
                  <c:v>0.19500000000000001</c:v>
                </c:pt>
                <c:pt idx="14">
                  <c:v>0.21</c:v>
                </c:pt>
                <c:pt idx="15">
                  <c:v>0.22500000000000001</c:v>
                </c:pt>
                <c:pt idx="16">
                  <c:v>0.24</c:v>
                </c:pt>
                <c:pt idx="17">
                  <c:v>0.255</c:v>
                </c:pt>
                <c:pt idx="18">
                  <c:v>0.27</c:v>
                </c:pt>
                <c:pt idx="19">
                  <c:v>0.28499999999999998</c:v>
                </c:pt>
                <c:pt idx="20">
                  <c:v>0.3</c:v>
                </c:pt>
                <c:pt idx="21">
                  <c:v>0.315</c:v>
                </c:pt>
                <c:pt idx="22">
                  <c:v>0.33</c:v>
                </c:pt>
                <c:pt idx="23">
                  <c:v>0.34499999999999997</c:v>
                </c:pt>
                <c:pt idx="24">
                  <c:v>0.36</c:v>
                </c:pt>
                <c:pt idx="25">
                  <c:v>0.375</c:v>
                </c:pt>
                <c:pt idx="26">
                  <c:v>0.39</c:v>
                </c:pt>
                <c:pt idx="27">
                  <c:v>0.40500000000000003</c:v>
                </c:pt>
                <c:pt idx="28">
                  <c:v>0.42</c:v>
                </c:pt>
                <c:pt idx="29">
                  <c:v>0.435</c:v>
                </c:pt>
                <c:pt idx="30">
                  <c:v>0.45</c:v>
                </c:pt>
                <c:pt idx="31">
                  <c:v>0.46500000000000002</c:v>
                </c:pt>
                <c:pt idx="32">
                  <c:v>0.48</c:v>
                </c:pt>
                <c:pt idx="33">
                  <c:v>0.495</c:v>
                </c:pt>
                <c:pt idx="34">
                  <c:v>0.51</c:v>
                </c:pt>
                <c:pt idx="35">
                  <c:v>0.52500000000000002</c:v>
                </c:pt>
                <c:pt idx="36">
                  <c:v>0.54</c:v>
                </c:pt>
                <c:pt idx="37">
                  <c:v>0.55500000000000005</c:v>
                </c:pt>
                <c:pt idx="38">
                  <c:v>0.56999999999999995</c:v>
                </c:pt>
                <c:pt idx="39">
                  <c:v>0.58499999999999996</c:v>
                </c:pt>
                <c:pt idx="40">
                  <c:v>0.6</c:v>
                </c:pt>
                <c:pt idx="41">
                  <c:v>0.61499999999999999</c:v>
                </c:pt>
                <c:pt idx="42">
                  <c:v>0.63</c:v>
                </c:pt>
                <c:pt idx="43">
                  <c:v>0.64500000000000002</c:v>
                </c:pt>
                <c:pt idx="44">
                  <c:v>0.66</c:v>
                </c:pt>
                <c:pt idx="45">
                  <c:v>0.67500000000000004</c:v>
                </c:pt>
                <c:pt idx="46">
                  <c:v>0.69</c:v>
                </c:pt>
                <c:pt idx="47">
                  <c:v>0.70499999999999996</c:v>
                </c:pt>
                <c:pt idx="48">
                  <c:v>0.72</c:v>
                </c:pt>
                <c:pt idx="49">
                  <c:v>0.73499999999999999</c:v>
                </c:pt>
                <c:pt idx="50">
                  <c:v>0.75</c:v>
                </c:pt>
                <c:pt idx="51">
                  <c:v>0.76500000000000001</c:v>
                </c:pt>
                <c:pt idx="52">
                  <c:v>0.78</c:v>
                </c:pt>
                <c:pt idx="53">
                  <c:v>0.79500000000000004</c:v>
                </c:pt>
                <c:pt idx="54">
                  <c:v>0.81</c:v>
                </c:pt>
                <c:pt idx="55">
                  <c:v>0.82499999999999996</c:v>
                </c:pt>
                <c:pt idx="56">
                  <c:v>0.84</c:v>
                </c:pt>
                <c:pt idx="57">
                  <c:v>0.85499999999999998</c:v>
                </c:pt>
                <c:pt idx="58">
                  <c:v>0.87</c:v>
                </c:pt>
                <c:pt idx="59">
                  <c:v>0.88500000000000001</c:v>
                </c:pt>
                <c:pt idx="60">
                  <c:v>0.9</c:v>
                </c:pt>
                <c:pt idx="61">
                  <c:v>0.91500000000000004</c:v>
                </c:pt>
                <c:pt idx="62">
                  <c:v>0.93</c:v>
                </c:pt>
                <c:pt idx="63">
                  <c:v>0.94499999999999995</c:v>
                </c:pt>
                <c:pt idx="64">
                  <c:v>0.96</c:v>
                </c:pt>
                <c:pt idx="65">
                  <c:v>0.97499999999999998</c:v>
                </c:pt>
                <c:pt idx="66">
                  <c:v>0.99</c:v>
                </c:pt>
                <c:pt idx="67">
                  <c:v>1.0049999999999999</c:v>
                </c:pt>
                <c:pt idx="68">
                  <c:v>1.02</c:v>
                </c:pt>
                <c:pt idx="69">
                  <c:v>1.0349999999999999</c:v>
                </c:pt>
                <c:pt idx="70">
                  <c:v>1.05</c:v>
                </c:pt>
                <c:pt idx="71">
                  <c:v>1.0649999999999999</c:v>
                </c:pt>
                <c:pt idx="72">
                  <c:v>1.08</c:v>
                </c:pt>
                <c:pt idx="73">
                  <c:v>1.095</c:v>
                </c:pt>
                <c:pt idx="74">
                  <c:v>1.1100000000000001</c:v>
                </c:pt>
                <c:pt idx="75">
                  <c:v>1.125</c:v>
                </c:pt>
                <c:pt idx="76">
                  <c:v>1.1399999999999999</c:v>
                </c:pt>
                <c:pt idx="77">
                  <c:v>1.155</c:v>
                </c:pt>
                <c:pt idx="78">
                  <c:v>1.17</c:v>
                </c:pt>
                <c:pt idx="79">
                  <c:v>1.1850000000000001</c:v>
                </c:pt>
                <c:pt idx="80">
                  <c:v>1.2</c:v>
                </c:pt>
                <c:pt idx="81">
                  <c:v>1.2150000000000001</c:v>
                </c:pt>
                <c:pt idx="82">
                  <c:v>1.23</c:v>
                </c:pt>
                <c:pt idx="83">
                  <c:v>1.2450000000000001</c:v>
                </c:pt>
                <c:pt idx="84">
                  <c:v>1.26</c:v>
                </c:pt>
                <c:pt idx="85">
                  <c:v>1.2749999999999999</c:v>
                </c:pt>
                <c:pt idx="86">
                  <c:v>1.29</c:v>
                </c:pt>
                <c:pt idx="87">
                  <c:v>1.3049999999999999</c:v>
                </c:pt>
                <c:pt idx="88">
                  <c:v>1.32</c:v>
                </c:pt>
                <c:pt idx="89">
                  <c:v>1.335</c:v>
                </c:pt>
                <c:pt idx="90">
                  <c:v>1.35</c:v>
                </c:pt>
                <c:pt idx="91">
                  <c:v>1.365</c:v>
                </c:pt>
                <c:pt idx="92">
                  <c:v>1.38</c:v>
                </c:pt>
                <c:pt idx="93">
                  <c:v>1.395</c:v>
                </c:pt>
                <c:pt idx="94">
                  <c:v>1.41</c:v>
                </c:pt>
                <c:pt idx="95">
                  <c:v>1.425</c:v>
                </c:pt>
                <c:pt idx="96">
                  <c:v>1.44</c:v>
                </c:pt>
                <c:pt idx="97">
                  <c:v>1.4550000000000001</c:v>
                </c:pt>
                <c:pt idx="98">
                  <c:v>1.47</c:v>
                </c:pt>
                <c:pt idx="99">
                  <c:v>1.4850000000000001</c:v>
                </c:pt>
                <c:pt idx="100">
                  <c:v>1.5</c:v>
                </c:pt>
                <c:pt idx="101">
                  <c:v>1.5149999999999999</c:v>
                </c:pt>
                <c:pt idx="102">
                  <c:v>1.53</c:v>
                </c:pt>
                <c:pt idx="103">
                  <c:v>1.5449999999999999</c:v>
                </c:pt>
                <c:pt idx="104">
                  <c:v>1.56</c:v>
                </c:pt>
                <c:pt idx="105">
                  <c:v>1.575</c:v>
                </c:pt>
                <c:pt idx="106">
                  <c:v>1.59</c:v>
                </c:pt>
                <c:pt idx="107">
                  <c:v>1.605</c:v>
                </c:pt>
                <c:pt idx="108">
                  <c:v>1.62</c:v>
                </c:pt>
                <c:pt idx="109">
                  <c:v>1.635</c:v>
                </c:pt>
                <c:pt idx="110">
                  <c:v>1.65</c:v>
                </c:pt>
                <c:pt idx="111">
                  <c:v>1.665</c:v>
                </c:pt>
                <c:pt idx="112">
                  <c:v>1.68</c:v>
                </c:pt>
                <c:pt idx="113">
                  <c:v>1.6950000000000001</c:v>
                </c:pt>
                <c:pt idx="114">
                  <c:v>1.71</c:v>
                </c:pt>
                <c:pt idx="115">
                  <c:v>1.7250000000000001</c:v>
                </c:pt>
                <c:pt idx="116">
                  <c:v>1.74</c:v>
                </c:pt>
                <c:pt idx="117">
                  <c:v>1.7549999999999999</c:v>
                </c:pt>
                <c:pt idx="118">
                  <c:v>1.77</c:v>
                </c:pt>
                <c:pt idx="119">
                  <c:v>1.7849999999999999</c:v>
                </c:pt>
                <c:pt idx="120">
                  <c:v>1.8</c:v>
                </c:pt>
                <c:pt idx="121">
                  <c:v>1.8149999999999999</c:v>
                </c:pt>
                <c:pt idx="122">
                  <c:v>1.83</c:v>
                </c:pt>
                <c:pt idx="123">
                  <c:v>1.845</c:v>
                </c:pt>
                <c:pt idx="124">
                  <c:v>1.86</c:v>
                </c:pt>
                <c:pt idx="125">
                  <c:v>1.875</c:v>
                </c:pt>
                <c:pt idx="126">
                  <c:v>1.89</c:v>
                </c:pt>
                <c:pt idx="127">
                  <c:v>1.905</c:v>
                </c:pt>
                <c:pt idx="128">
                  <c:v>1.92</c:v>
                </c:pt>
                <c:pt idx="129">
                  <c:v>1.9350000000000001</c:v>
                </c:pt>
                <c:pt idx="130">
                  <c:v>1.95</c:v>
                </c:pt>
                <c:pt idx="131">
                  <c:v>1.9650000000000001</c:v>
                </c:pt>
                <c:pt idx="132">
                  <c:v>1.98</c:v>
                </c:pt>
                <c:pt idx="133">
                  <c:v>1.9950000000000001</c:v>
                </c:pt>
                <c:pt idx="134">
                  <c:v>2.0099999999999998</c:v>
                </c:pt>
                <c:pt idx="135">
                  <c:v>2.0249999999999999</c:v>
                </c:pt>
                <c:pt idx="136">
                  <c:v>2.04</c:v>
                </c:pt>
                <c:pt idx="137">
                  <c:v>2.0550000000000002</c:v>
                </c:pt>
                <c:pt idx="138">
                  <c:v>2.0699999999999998</c:v>
                </c:pt>
                <c:pt idx="139">
                  <c:v>2.085</c:v>
                </c:pt>
                <c:pt idx="140">
                  <c:v>2.1</c:v>
                </c:pt>
                <c:pt idx="141">
                  <c:v>2.1150000000000002</c:v>
                </c:pt>
                <c:pt idx="142">
                  <c:v>2.13</c:v>
                </c:pt>
                <c:pt idx="143">
                  <c:v>2.145</c:v>
                </c:pt>
                <c:pt idx="144">
                  <c:v>2.16</c:v>
                </c:pt>
                <c:pt idx="145">
                  <c:v>2.1749999999999998</c:v>
                </c:pt>
                <c:pt idx="146">
                  <c:v>2.19</c:v>
                </c:pt>
                <c:pt idx="147">
                  <c:v>2.2050000000000001</c:v>
                </c:pt>
                <c:pt idx="148">
                  <c:v>2.2200000000000002</c:v>
                </c:pt>
                <c:pt idx="149">
                  <c:v>2.2349999999999999</c:v>
                </c:pt>
                <c:pt idx="150">
                  <c:v>2.25</c:v>
                </c:pt>
                <c:pt idx="151">
                  <c:v>2.2650000000000001</c:v>
                </c:pt>
                <c:pt idx="152">
                  <c:v>2.2799999999999998</c:v>
                </c:pt>
                <c:pt idx="153">
                  <c:v>2.2949999999999999</c:v>
                </c:pt>
                <c:pt idx="154">
                  <c:v>2.31</c:v>
                </c:pt>
                <c:pt idx="155">
                  <c:v>2.3250000000000002</c:v>
                </c:pt>
                <c:pt idx="156">
                  <c:v>2.34</c:v>
                </c:pt>
                <c:pt idx="157">
                  <c:v>2.355</c:v>
                </c:pt>
                <c:pt idx="158">
                  <c:v>2.37</c:v>
                </c:pt>
                <c:pt idx="159">
                  <c:v>2.3849999999999998</c:v>
                </c:pt>
                <c:pt idx="160">
                  <c:v>2.4</c:v>
                </c:pt>
                <c:pt idx="161">
                  <c:v>2.415</c:v>
                </c:pt>
                <c:pt idx="162">
                  <c:v>2.4300000000000002</c:v>
                </c:pt>
                <c:pt idx="163">
                  <c:v>2.4449999999999998</c:v>
                </c:pt>
                <c:pt idx="164">
                  <c:v>2.46</c:v>
                </c:pt>
                <c:pt idx="165">
                  <c:v>2.4750000000000001</c:v>
                </c:pt>
                <c:pt idx="166">
                  <c:v>2.4900000000000002</c:v>
                </c:pt>
                <c:pt idx="167">
                  <c:v>2.5049999999999999</c:v>
                </c:pt>
                <c:pt idx="168">
                  <c:v>2.52</c:v>
                </c:pt>
                <c:pt idx="169">
                  <c:v>2.5350000000000001</c:v>
                </c:pt>
                <c:pt idx="170">
                  <c:v>2.5499999999999998</c:v>
                </c:pt>
                <c:pt idx="171">
                  <c:v>2.5649999999999999</c:v>
                </c:pt>
                <c:pt idx="172">
                  <c:v>2.58</c:v>
                </c:pt>
                <c:pt idx="173">
                  <c:v>2.5950000000000002</c:v>
                </c:pt>
                <c:pt idx="174">
                  <c:v>2.61</c:v>
                </c:pt>
                <c:pt idx="175">
                  <c:v>2.625</c:v>
                </c:pt>
                <c:pt idx="176">
                  <c:v>2.64</c:v>
                </c:pt>
                <c:pt idx="177">
                  <c:v>2.6549999999999998</c:v>
                </c:pt>
                <c:pt idx="178">
                  <c:v>2.67</c:v>
                </c:pt>
                <c:pt idx="179">
                  <c:v>2.6850000000000001</c:v>
                </c:pt>
                <c:pt idx="180">
                  <c:v>2.7</c:v>
                </c:pt>
                <c:pt idx="181">
                  <c:v>2.7149999999999999</c:v>
                </c:pt>
                <c:pt idx="182">
                  <c:v>2.73</c:v>
                </c:pt>
                <c:pt idx="183">
                  <c:v>2.7450000000000001</c:v>
                </c:pt>
                <c:pt idx="184">
                  <c:v>2.76</c:v>
                </c:pt>
                <c:pt idx="185">
                  <c:v>2.7749999999999999</c:v>
                </c:pt>
                <c:pt idx="186">
                  <c:v>2.79</c:v>
                </c:pt>
                <c:pt idx="187">
                  <c:v>2.8050000000000002</c:v>
                </c:pt>
                <c:pt idx="188">
                  <c:v>2.82</c:v>
                </c:pt>
                <c:pt idx="189">
                  <c:v>2.835</c:v>
                </c:pt>
                <c:pt idx="190">
                  <c:v>2.85</c:v>
                </c:pt>
                <c:pt idx="191">
                  <c:v>2.8650000000000002</c:v>
                </c:pt>
                <c:pt idx="192">
                  <c:v>2.88</c:v>
                </c:pt>
                <c:pt idx="193">
                  <c:v>2.895</c:v>
                </c:pt>
                <c:pt idx="194">
                  <c:v>2.91</c:v>
                </c:pt>
                <c:pt idx="195">
                  <c:v>2.9249999999999998</c:v>
                </c:pt>
                <c:pt idx="196">
                  <c:v>2.94</c:v>
                </c:pt>
                <c:pt idx="197">
                  <c:v>2.9550000000000001</c:v>
                </c:pt>
                <c:pt idx="198">
                  <c:v>2.97</c:v>
                </c:pt>
                <c:pt idx="199">
                  <c:v>2.9849999999999999</c:v>
                </c:pt>
                <c:pt idx="200">
                  <c:v>3</c:v>
                </c:pt>
                <c:pt idx="201">
                  <c:v>3.0150000000000001</c:v>
                </c:pt>
                <c:pt idx="202">
                  <c:v>3.03</c:v>
                </c:pt>
                <c:pt idx="203">
                  <c:v>3.0449999999999999</c:v>
                </c:pt>
                <c:pt idx="204">
                  <c:v>3.06</c:v>
                </c:pt>
                <c:pt idx="205">
                  <c:v>3.0750000000000002</c:v>
                </c:pt>
                <c:pt idx="206">
                  <c:v>3.09</c:v>
                </c:pt>
                <c:pt idx="207">
                  <c:v>3.105</c:v>
                </c:pt>
                <c:pt idx="208">
                  <c:v>3.12</c:v>
                </c:pt>
                <c:pt idx="209">
                  <c:v>3.1349999999999998</c:v>
                </c:pt>
                <c:pt idx="210">
                  <c:v>3.15</c:v>
                </c:pt>
                <c:pt idx="211">
                  <c:v>3.165</c:v>
                </c:pt>
                <c:pt idx="212">
                  <c:v>3.18</c:v>
                </c:pt>
                <c:pt idx="213">
                  <c:v>3.1949999999999998</c:v>
                </c:pt>
                <c:pt idx="214">
                  <c:v>3.21</c:v>
                </c:pt>
                <c:pt idx="215">
                  <c:v>3.2250000000000001</c:v>
                </c:pt>
                <c:pt idx="216">
                  <c:v>3.24</c:v>
                </c:pt>
                <c:pt idx="217">
                  <c:v>3.2549999999999999</c:v>
                </c:pt>
                <c:pt idx="218">
                  <c:v>3.27</c:v>
                </c:pt>
                <c:pt idx="219">
                  <c:v>3.2850000000000001</c:v>
                </c:pt>
                <c:pt idx="220">
                  <c:v>3.3</c:v>
                </c:pt>
                <c:pt idx="221">
                  <c:v>3.3149999999999999</c:v>
                </c:pt>
                <c:pt idx="222">
                  <c:v>3.33</c:v>
                </c:pt>
                <c:pt idx="223">
                  <c:v>3.3450000000000002</c:v>
                </c:pt>
                <c:pt idx="224">
                  <c:v>3.36</c:v>
                </c:pt>
                <c:pt idx="225">
                  <c:v>3.375</c:v>
                </c:pt>
                <c:pt idx="226">
                  <c:v>3.39</c:v>
                </c:pt>
                <c:pt idx="227">
                  <c:v>3.4049999999999998</c:v>
                </c:pt>
                <c:pt idx="228">
                  <c:v>3.42</c:v>
                </c:pt>
                <c:pt idx="229">
                  <c:v>3.4350000000000001</c:v>
                </c:pt>
                <c:pt idx="230">
                  <c:v>3.45</c:v>
                </c:pt>
                <c:pt idx="231">
                  <c:v>3.4649999999999999</c:v>
                </c:pt>
                <c:pt idx="232">
                  <c:v>3.48</c:v>
                </c:pt>
                <c:pt idx="233">
                  <c:v>3.4950000000000001</c:v>
                </c:pt>
                <c:pt idx="234">
                  <c:v>3.51</c:v>
                </c:pt>
                <c:pt idx="235">
                  <c:v>3.5249999999999999</c:v>
                </c:pt>
                <c:pt idx="236">
                  <c:v>3.54</c:v>
                </c:pt>
                <c:pt idx="237">
                  <c:v>3.5550000000000002</c:v>
                </c:pt>
                <c:pt idx="238">
                  <c:v>3.57</c:v>
                </c:pt>
                <c:pt idx="239">
                  <c:v>3.585</c:v>
                </c:pt>
                <c:pt idx="240">
                  <c:v>3.6</c:v>
                </c:pt>
                <c:pt idx="241">
                  <c:v>3.6150000000000002</c:v>
                </c:pt>
                <c:pt idx="242">
                  <c:v>3.63</c:v>
                </c:pt>
                <c:pt idx="243">
                  <c:v>3.645</c:v>
                </c:pt>
                <c:pt idx="244">
                  <c:v>3.66</c:v>
                </c:pt>
                <c:pt idx="245">
                  <c:v>3.6749999999999998</c:v>
                </c:pt>
                <c:pt idx="246">
                  <c:v>3.69</c:v>
                </c:pt>
                <c:pt idx="247">
                  <c:v>3.7050000000000001</c:v>
                </c:pt>
                <c:pt idx="248">
                  <c:v>3.72</c:v>
                </c:pt>
                <c:pt idx="249">
                  <c:v>3.7349999999999999</c:v>
                </c:pt>
                <c:pt idx="250">
                  <c:v>3.75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6608"/>
        <c:axId val="3491718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OpenFOAM@8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NewDomain!$BS$4:$BS$38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0.44904014748385651</c:v>
                      </c:pt>
                      <c:pt idx="2">
                        <c:v>0.80058039821260296</c:v>
                      </c:pt>
                      <c:pt idx="3">
                        <c:v>0.96514065613523914</c:v>
                      </c:pt>
                      <c:pt idx="4">
                        <c:v>1.005500793849637</c:v>
                      </c:pt>
                      <c:pt idx="5">
                        <c:v>1.0105008411151573</c:v>
                      </c:pt>
                      <c:pt idx="6">
                        <c:v>1.010800858238575</c:v>
                      </c:pt>
                      <c:pt idx="7">
                        <c:v>1.0108008643741899</c:v>
                      </c:pt>
                      <c:pt idx="8">
                        <c:v>1.0107008660299099</c:v>
                      </c:pt>
                      <c:pt idx="9">
                        <c:v>1.0107008656372269</c:v>
                      </c:pt>
                      <c:pt idx="10">
                        <c:v>1.0106008641528859</c:v>
                      </c:pt>
                      <c:pt idx="11">
                        <c:v>1.0106008618005626</c:v>
                      </c:pt>
                      <c:pt idx="12">
                        <c:v>1.0105008591452509</c:v>
                      </c:pt>
                      <c:pt idx="13">
                        <c:v>1.010400855973034</c:v>
                      </c:pt>
                      <c:pt idx="14">
                        <c:v>1.0104008525920591</c:v>
                      </c:pt>
                      <c:pt idx="15">
                        <c:v>1.010300848912882</c:v>
                      </c:pt>
                      <c:pt idx="16">
                        <c:v>1.010200845111946</c:v>
                      </c:pt>
                      <c:pt idx="17">
                        <c:v>1.0101008410610546</c:v>
                      </c:pt>
                      <c:pt idx="18">
                        <c:v>1.0100008370194997</c:v>
                      </c:pt>
                      <c:pt idx="19">
                        <c:v>1.0099008327304271</c:v>
                      </c:pt>
                      <c:pt idx="20">
                        <c:v>1.0099008283699198</c:v>
                      </c:pt>
                      <c:pt idx="21">
                        <c:v>1.0098008238469653</c:v>
                      </c:pt>
                      <c:pt idx="22">
                        <c:v>1.0097008193359507</c:v>
                      </c:pt>
                      <c:pt idx="23">
                        <c:v>1.0096008148368789</c:v>
                      </c:pt>
                      <c:pt idx="24">
                        <c:v>1.0095008100963614</c:v>
                      </c:pt>
                      <c:pt idx="25">
                        <c:v>1.0094008053692101</c:v>
                      </c:pt>
                      <c:pt idx="26">
                        <c:v>1.0093008005294755</c:v>
                      </c:pt>
                      <c:pt idx="27">
                        <c:v>1.0092007957038531</c:v>
                      </c:pt>
                      <c:pt idx="28">
                        <c:v>1.0091007907671514</c:v>
                      </c:pt>
                      <c:pt idx="29">
                        <c:v>1.009000785845328</c:v>
                      </c:pt>
                      <c:pt idx="30">
                        <c:v>1.0089007808139707</c:v>
                      </c:pt>
                      <c:pt idx="31">
                        <c:v>1.0088007757982791</c:v>
                      </c:pt>
                      <c:pt idx="32">
                        <c:v>1.008700770798258</c:v>
                      </c:pt>
                      <c:pt idx="33">
                        <c:v>1.0086007656906868</c:v>
                      </c:pt>
                      <c:pt idx="34">
                        <c:v>1.0085007605995941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NewDomain!$BP$4:$BP$38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1.4999999999999999E-2</c:v>
                      </c:pt>
                      <c:pt idx="2">
                        <c:v>0.03</c:v>
                      </c:pt>
                      <c:pt idx="3">
                        <c:v>4.4999999999999998E-2</c:v>
                      </c:pt>
                      <c:pt idx="4">
                        <c:v>0.06</c:v>
                      </c:pt>
                      <c:pt idx="5">
                        <c:v>7.4999999999999997E-2</c:v>
                      </c:pt>
                      <c:pt idx="6">
                        <c:v>0.09</c:v>
                      </c:pt>
                      <c:pt idx="7">
                        <c:v>0.105</c:v>
                      </c:pt>
                      <c:pt idx="8">
                        <c:v>0.12</c:v>
                      </c:pt>
                      <c:pt idx="9">
                        <c:v>0.13500000000000001</c:v>
                      </c:pt>
                      <c:pt idx="10">
                        <c:v>0.15</c:v>
                      </c:pt>
                      <c:pt idx="11">
                        <c:v>0.16500000000000001</c:v>
                      </c:pt>
                      <c:pt idx="12">
                        <c:v>0.18</c:v>
                      </c:pt>
                      <c:pt idx="13">
                        <c:v>0.19500000000000001</c:v>
                      </c:pt>
                      <c:pt idx="14">
                        <c:v>0.21</c:v>
                      </c:pt>
                      <c:pt idx="15">
                        <c:v>0.22500000000000001</c:v>
                      </c:pt>
                      <c:pt idx="16">
                        <c:v>0.24</c:v>
                      </c:pt>
                      <c:pt idx="17">
                        <c:v>0.255</c:v>
                      </c:pt>
                      <c:pt idx="18">
                        <c:v>0.27</c:v>
                      </c:pt>
                      <c:pt idx="19">
                        <c:v>0.28499999999999998</c:v>
                      </c:pt>
                      <c:pt idx="20">
                        <c:v>0.3</c:v>
                      </c:pt>
                      <c:pt idx="21">
                        <c:v>0.315</c:v>
                      </c:pt>
                      <c:pt idx="22">
                        <c:v>0.33</c:v>
                      </c:pt>
                      <c:pt idx="23">
                        <c:v>0.34499999999999997</c:v>
                      </c:pt>
                      <c:pt idx="24">
                        <c:v>0.36</c:v>
                      </c:pt>
                      <c:pt idx="25">
                        <c:v>0.375</c:v>
                      </c:pt>
                      <c:pt idx="26">
                        <c:v>0.39</c:v>
                      </c:pt>
                      <c:pt idx="27">
                        <c:v>0.40500000000000003</c:v>
                      </c:pt>
                      <c:pt idx="28">
                        <c:v>0.42</c:v>
                      </c:pt>
                      <c:pt idx="29">
                        <c:v>0.435</c:v>
                      </c:pt>
                      <c:pt idx="30">
                        <c:v>0.45</c:v>
                      </c:pt>
                      <c:pt idx="31">
                        <c:v>0.46500000000000002</c:v>
                      </c:pt>
                      <c:pt idx="32">
                        <c:v>0.48</c:v>
                      </c:pt>
                      <c:pt idx="33">
                        <c:v>0.495</c:v>
                      </c:pt>
                      <c:pt idx="34">
                        <c:v>0.51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1"/>
                <c:tx>
                  <c:v>Fluent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NewDomain!$CS$8:$CS$58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0</c:v>
                      </c:pt>
                      <c:pt idx="1">
                        <c:v>0.60073810800000005</c:v>
                      </c:pt>
                      <c:pt idx="2">
                        <c:v>0.68992573000000001</c:v>
                      </c:pt>
                      <c:pt idx="3">
                        <c:v>0.74407124499999999</c:v>
                      </c:pt>
                      <c:pt idx="4">
                        <c:v>0.78568726799999999</c:v>
                      </c:pt>
                      <c:pt idx="5">
                        <c:v>0.820404947</c:v>
                      </c:pt>
                      <c:pt idx="6">
                        <c:v>0.85044676100000005</c:v>
                      </c:pt>
                      <c:pt idx="7">
                        <c:v>0.87701183599999999</c:v>
                      </c:pt>
                      <c:pt idx="8">
                        <c:v>0.90073603400000002</c:v>
                      </c:pt>
                      <c:pt idx="9">
                        <c:v>0.92196577800000001</c:v>
                      </c:pt>
                      <c:pt idx="10">
                        <c:v>0.94090986300000001</c:v>
                      </c:pt>
                      <c:pt idx="11">
                        <c:v>0.95764994599999997</c:v>
                      </c:pt>
                      <c:pt idx="12">
                        <c:v>0.97213923899999999</c:v>
                      </c:pt>
                      <c:pt idx="13">
                        <c:v>0.98443824099999999</c:v>
                      </c:pt>
                      <c:pt idx="14">
                        <c:v>0.99444359500000001</c:v>
                      </c:pt>
                      <c:pt idx="15">
                        <c:v>1.0020550500000001</c:v>
                      </c:pt>
                      <c:pt idx="16">
                        <c:v>1.0073536599999999</c:v>
                      </c:pt>
                      <c:pt idx="17">
                        <c:v>1.01050711</c:v>
                      </c:pt>
                      <c:pt idx="18">
                        <c:v>1.01194012</c:v>
                      </c:pt>
                      <c:pt idx="19">
                        <c:v>1.0123656999999999</c:v>
                      </c:pt>
                      <c:pt idx="20">
                        <c:v>1.0124396099999999</c:v>
                      </c:pt>
                      <c:pt idx="21">
                        <c:v>1.01241577</c:v>
                      </c:pt>
                      <c:pt idx="22">
                        <c:v>1.01237142</c:v>
                      </c:pt>
                      <c:pt idx="23">
                        <c:v>1.0123236200000001</c:v>
                      </c:pt>
                      <c:pt idx="24">
                        <c:v>1.0122737900000001</c:v>
                      </c:pt>
                      <c:pt idx="25">
                        <c:v>1.0122227699999999</c:v>
                      </c:pt>
                      <c:pt idx="26">
                        <c:v>1.01217055</c:v>
                      </c:pt>
                      <c:pt idx="27">
                        <c:v>1.01211703</c:v>
                      </c:pt>
                      <c:pt idx="28">
                        <c:v>1.0120626699999999</c:v>
                      </c:pt>
                      <c:pt idx="29">
                        <c:v>1.01200724</c:v>
                      </c:pt>
                      <c:pt idx="30">
                        <c:v>1.0119508500000001</c:v>
                      </c:pt>
                      <c:pt idx="31">
                        <c:v>1.0118939899999999</c:v>
                      </c:pt>
                      <c:pt idx="32">
                        <c:v>1.0118360500000001</c:v>
                      </c:pt>
                      <c:pt idx="33">
                        <c:v>1.01177764</c:v>
                      </c:pt>
                      <c:pt idx="34">
                        <c:v>1.0117188699999999</c:v>
                      </c:pt>
                      <c:pt idx="35">
                        <c:v>1.01165974</c:v>
                      </c:pt>
                      <c:pt idx="36">
                        <c:v>1.0116001400000001</c:v>
                      </c:pt>
                      <c:pt idx="37">
                        <c:v>1.01154017</c:v>
                      </c:pt>
                      <c:pt idx="38">
                        <c:v>1.0114803299999999</c:v>
                      </c:pt>
                      <c:pt idx="39">
                        <c:v>1.01142025</c:v>
                      </c:pt>
                      <c:pt idx="40">
                        <c:v>1.0113602900000001</c:v>
                      </c:pt>
                      <c:pt idx="41">
                        <c:v>1.0113004400000001</c:v>
                      </c:pt>
                      <c:pt idx="42">
                        <c:v>1.0112403599999999</c:v>
                      </c:pt>
                      <c:pt idx="43">
                        <c:v>1.0111808799999999</c:v>
                      </c:pt>
                      <c:pt idx="44">
                        <c:v>1.0111212700000001</c:v>
                      </c:pt>
                      <c:pt idx="45">
                        <c:v>1.0110620299999999</c:v>
                      </c:pt>
                      <c:pt idx="46">
                        <c:v>1.01100302</c:v>
                      </c:pt>
                      <c:pt idx="47">
                        <c:v>1.01094437</c:v>
                      </c:pt>
                      <c:pt idx="48">
                        <c:v>1.0108858300000001</c:v>
                      </c:pt>
                      <c:pt idx="49">
                        <c:v>1.0108279</c:v>
                      </c:pt>
                      <c:pt idx="50">
                        <c:v>1.01077032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NewDomain!$CT$8:$CT$58</c15:sqref>
                        </c15:formulaRef>
                      </c:ext>
                    </c:extLst>
                    <c:numCache>
                      <c:formatCode>0.00E+00</c:formatCode>
                      <c:ptCount val="51"/>
                      <c:pt idx="0">
                        <c:v>0</c:v>
                      </c:pt>
                      <c:pt idx="1">
                        <c:v>1.0026738E-2</c:v>
                      </c:pt>
                      <c:pt idx="2">
                        <c:v>2.0053476099999998E-2</c:v>
                      </c:pt>
                      <c:pt idx="3">
                        <c:v>3.0080214099999999E-2</c:v>
                      </c:pt>
                      <c:pt idx="4">
                        <c:v>4.0106952199999997E-2</c:v>
                      </c:pt>
                      <c:pt idx="5">
                        <c:v>5.0133690199999997E-2</c:v>
                      </c:pt>
                      <c:pt idx="6">
                        <c:v>6.0160428299999999E-2</c:v>
                      </c:pt>
                      <c:pt idx="7">
                        <c:v>7.0187166300000006E-2</c:v>
                      </c:pt>
                      <c:pt idx="8">
                        <c:v>8.0213904399999994E-2</c:v>
                      </c:pt>
                      <c:pt idx="9">
                        <c:v>9.0240642400000001E-2</c:v>
                      </c:pt>
                      <c:pt idx="10">
                        <c:v>0.10026738</c:v>
                      </c:pt>
                      <c:pt idx="11">
                        <c:v>0.110294119</c:v>
                      </c:pt>
                      <c:pt idx="12">
                        <c:v>0.120320857</c:v>
                      </c:pt>
                      <c:pt idx="13">
                        <c:v>0.13034759500000001</c:v>
                      </c:pt>
                      <c:pt idx="14">
                        <c:v>0.14037433299999999</c:v>
                      </c:pt>
                      <c:pt idx="15">
                        <c:v>0.150401071</c:v>
                      </c:pt>
                      <c:pt idx="16">
                        <c:v>0.160427809</c:v>
                      </c:pt>
                      <c:pt idx="17">
                        <c:v>0.17045454700000001</c:v>
                      </c:pt>
                      <c:pt idx="18">
                        <c:v>0.18048128499999999</c:v>
                      </c:pt>
                      <c:pt idx="19">
                        <c:v>0.190508023</c:v>
                      </c:pt>
                      <c:pt idx="20">
                        <c:v>0.20053476100000001</c:v>
                      </c:pt>
                      <c:pt idx="21">
                        <c:v>0.21056149900000001</c:v>
                      </c:pt>
                      <c:pt idx="22">
                        <c:v>0.22058823699999999</c:v>
                      </c:pt>
                      <c:pt idx="23">
                        <c:v>0.230614975</c:v>
                      </c:pt>
                      <c:pt idx="24">
                        <c:v>0.24064171300000001</c:v>
                      </c:pt>
                      <c:pt idx="25">
                        <c:v>0.25066846599999998</c:v>
                      </c:pt>
                      <c:pt idx="26">
                        <c:v>0.26069521899999998</c:v>
                      </c:pt>
                      <c:pt idx="27">
                        <c:v>0.27072197199999998</c:v>
                      </c:pt>
                      <c:pt idx="28">
                        <c:v>0.28074872499999998</c:v>
                      </c:pt>
                      <c:pt idx="29">
                        <c:v>0.29077547799999998</c:v>
                      </c:pt>
                      <c:pt idx="30">
                        <c:v>0.30080223099999998</c:v>
                      </c:pt>
                      <c:pt idx="31">
                        <c:v>0.31082898399999997</c:v>
                      </c:pt>
                      <c:pt idx="32">
                        <c:v>0.32085573699999997</c:v>
                      </c:pt>
                      <c:pt idx="33">
                        <c:v>0.33088248999999997</c:v>
                      </c:pt>
                      <c:pt idx="34">
                        <c:v>0.34090924299999997</c:v>
                      </c:pt>
                      <c:pt idx="35">
                        <c:v>0.35093599599999997</c:v>
                      </c:pt>
                      <c:pt idx="36">
                        <c:v>0.36096274900000003</c:v>
                      </c:pt>
                      <c:pt idx="37">
                        <c:v>0.370989501</c:v>
                      </c:pt>
                      <c:pt idx="38">
                        <c:v>0.381016254</c:v>
                      </c:pt>
                      <c:pt idx="39">
                        <c:v>0.391043007</c:v>
                      </c:pt>
                      <c:pt idx="40">
                        <c:v>0.40106976</c:v>
                      </c:pt>
                      <c:pt idx="41">
                        <c:v>0.411096513</c:v>
                      </c:pt>
                      <c:pt idx="42">
                        <c:v>0.421123266</c:v>
                      </c:pt>
                      <c:pt idx="43">
                        <c:v>0.431150019</c:v>
                      </c:pt>
                      <c:pt idx="44">
                        <c:v>0.44117677199999999</c:v>
                      </c:pt>
                      <c:pt idx="45">
                        <c:v>0.45120352499999999</c:v>
                      </c:pt>
                      <c:pt idx="46">
                        <c:v>0.46123027799999999</c:v>
                      </c:pt>
                      <c:pt idx="47">
                        <c:v>0.47125703099999999</c:v>
                      </c:pt>
                      <c:pt idx="48">
                        <c:v>0.48128378399999999</c:v>
                      </c:pt>
                      <c:pt idx="49">
                        <c:v>0.49131053699999999</c:v>
                      </c:pt>
                      <c:pt idx="50">
                        <c:v>0.50133729000000005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2"/>
                <c:tx>
                  <c:v>Fluent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NewDomain!$CV$8:$CV$41</c15:sqref>
                        </c15:formulaRef>
                      </c:ext>
                    </c:extLst>
                    <c:numCache>
                      <c:formatCode>0.00E+00</c:formatCode>
                      <c:ptCount val="34"/>
                      <c:pt idx="0">
                        <c:v>0</c:v>
                      </c:pt>
                      <c:pt idx="1">
                        <c:v>0.98592489999999999</c:v>
                      </c:pt>
                      <c:pt idx="2">
                        <c:v>0.990913928</c:v>
                      </c:pt>
                      <c:pt idx="3">
                        <c:v>0.99377530800000002</c:v>
                      </c:pt>
                      <c:pt idx="4">
                        <c:v>0.99566900700000005</c:v>
                      </c:pt>
                      <c:pt idx="5">
                        <c:v>0.99691659200000005</c:v>
                      </c:pt>
                      <c:pt idx="6">
                        <c:v>0.99781209199999998</c:v>
                      </c:pt>
                      <c:pt idx="7">
                        <c:v>0.998474419</c:v>
                      </c:pt>
                      <c:pt idx="8">
                        <c:v>0.99898219099999996</c:v>
                      </c:pt>
                      <c:pt idx="9">
                        <c:v>0.99938344999999995</c:v>
                      </c:pt>
                      <c:pt idx="10">
                        <c:v>0.99970483799999998</c:v>
                      </c:pt>
                      <c:pt idx="11">
                        <c:v>0.999966621</c:v>
                      </c:pt>
                      <c:pt idx="12">
                        <c:v>1.00018191</c:v>
                      </c:pt>
                      <c:pt idx="13">
                        <c:v>1.0003585800000001</c:v>
                      </c:pt>
                      <c:pt idx="14">
                        <c:v>1.0005055700000001</c:v>
                      </c:pt>
                      <c:pt idx="15">
                        <c:v>1.0006265599999999</c:v>
                      </c:pt>
                      <c:pt idx="16">
                        <c:v>1.00072658</c:v>
                      </c:pt>
                      <c:pt idx="17">
                        <c:v>1.0008088399999999</c:v>
                      </c:pt>
                      <c:pt idx="18">
                        <c:v>1.00087595</c:v>
                      </c:pt>
                      <c:pt idx="19">
                        <c:v>1.0009300699999999</c:v>
                      </c:pt>
                      <c:pt idx="20">
                        <c:v>1.0009731100000001</c:v>
                      </c:pt>
                      <c:pt idx="21">
                        <c:v>1.0010067199999999</c:v>
                      </c:pt>
                      <c:pt idx="22">
                        <c:v>1.00103188</c:v>
                      </c:pt>
                      <c:pt idx="23">
                        <c:v>1.00105011</c:v>
                      </c:pt>
                      <c:pt idx="24">
                        <c:v>1.00106239</c:v>
                      </c:pt>
                      <c:pt idx="25">
                        <c:v>1.00106907</c:v>
                      </c:pt>
                      <c:pt idx="26">
                        <c:v>1.0010715699999999</c:v>
                      </c:pt>
                      <c:pt idx="27">
                        <c:v>1.00107002</c:v>
                      </c:pt>
                      <c:pt idx="28">
                        <c:v>1.00106502</c:v>
                      </c:pt>
                      <c:pt idx="29">
                        <c:v>1.0010575100000001</c:v>
                      </c:pt>
                      <c:pt idx="30">
                        <c:v>1.00104737</c:v>
                      </c:pt>
                      <c:pt idx="31">
                        <c:v>1.0010353299999999</c:v>
                      </c:pt>
                      <c:pt idx="32">
                        <c:v>1.0010216199999999</c:v>
                      </c:pt>
                      <c:pt idx="33">
                        <c:v>1.00100648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NewDomain!$CW$8:$CW$41</c15:sqref>
                        </c15:formulaRef>
                      </c:ext>
                    </c:extLst>
                    <c:numCache>
                      <c:formatCode>0.00E+00</c:formatCode>
                      <c:ptCount val="34"/>
                      <c:pt idx="0">
                        <c:v>0</c:v>
                      </c:pt>
                      <c:pt idx="1">
                        <c:v>1.5060241300000001E-2</c:v>
                      </c:pt>
                      <c:pt idx="2">
                        <c:v>3.0120482699999999E-2</c:v>
                      </c:pt>
                      <c:pt idx="3">
                        <c:v>4.51807231E-2</c:v>
                      </c:pt>
                      <c:pt idx="4">
                        <c:v>6.0240965299999998E-2</c:v>
                      </c:pt>
                      <c:pt idx="5">
                        <c:v>7.5301207600000003E-2</c:v>
                      </c:pt>
                      <c:pt idx="6">
                        <c:v>9.0361446100000006E-2</c:v>
                      </c:pt>
                      <c:pt idx="7">
                        <c:v>0.105421685</c:v>
                      </c:pt>
                      <c:pt idx="8">
                        <c:v>0.120481923</c:v>
                      </c:pt>
                      <c:pt idx="9">
                        <c:v>0.13554216899999999</c:v>
                      </c:pt>
                      <c:pt idx="10">
                        <c:v>0.15060241499999999</c:v>
                      </c:pt>
                      <c:pt idx="11">
                        <c:v>0.16566266099999999</c:v>
                      </c:pt>
                      <c:pt idx="12">
                        <c:v>0.18072290699999999</c:v>
                      </c:pt>
                      <c:pt idx="13">
                        <c:v>0.19578315299999999</c:v>
                      </c:pt>
                      <c:pt idx="14">
                        <c:v>0.21084339899999999</c:v>
                      </c:pt>
                      <c:pt idx="15">
                        <c:v>0.22590364499999999</c:v>
                      </c:pt>
                      <c:pt idx="16">
                        <c:v>0.24096389100000001</c:v>
                      </c:pt>
                      <c:pt idx="17">
                        <c:v>0.25602412200000002</c:v>
                      </c:pt>
                      <c:pt idx="18">
                        <c:v>0.27108436800000002</c:v>
                      </c:pt>
                      <c:pt idx="19">
                        <c:v>0.28614461400000002</c:v>
                      </c:pt>
                      <c:pt idx="20">
                        <c:v>0.30120486000000002</c:v>
                      </c:pt>
                      <c:pt idx="21">
                        <c:v>0.31626510600000002</c:v>
                      </c:pt>
                      <c:pt idx="22">
                        <c:v>0.33132535200000002</c:v>
                      </c:pt>
                      <c:pt idx="23">
                        <c:v>0.34638559800000002</c:v>
                      </c:pt>
                      <c:pt idx="24">
                        <c:v>0.36144584400000002</c:v>
                      </c:pt>
                      <c:pt idx="25">
                        <c:v>0.37650609000000002</c:v>
                      </c:pt>
                      <c:pt idx="26">
                        <c:v>0.39156633600000001</c:v>
                      </c:pt>
                      <c:pt idx="27">
                        <c:v>0.40662658200000001</c:v>
                      </c:pt>
                      <c:pt idx="28">
                        <c:v>0.42168682800000001</c:v>
                      </c:pt>
                      <c:pt idx="29">
                        <c:v>0.43674707400000001</c:v>
                      </c:pt>
                      <c:pt idx="30">
                        <c:v>0.45180732000000001</c:v>
                      </c:pt>
                      <c:pt idx="31">
                        <c:v>0.46686756600000001</c:v>
                      </c:pt>
                      <c:pt idx="32">
                        <c:v>0.48192781200000001</c:v>
                      </c:pt>
                      <c:pt idx="33">
                        <c:v>0.49698805800000001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3"/>
                <c:tx>
                  <c:v>OpenFOAM4</c:v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NewDomain!$CE$4:$CE$104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0.22193001424716866</c:v>
                      </c:pt>
                      <c:pt idx="2">
                        <c:v>0.43600011000741545</c:v>
                      </c:pt>
                      <c:pt idx="3">
                        <c:v>0.62785034551184438</c:v>
                      </c:pt>
                      <c:pt idx="4">
                        <c:v>0.78205071012384486</c:v>
                      </c:pt>
                      <c:pt idx="5">
                        <c:v>0.88914112036968018</c:v>
                      </c:pt>
                      <c:pt idx="6">
                        <c:v>0.95363147418604</c:v>
                      </c:pt>
                      <c:pt idx="7">
                        <c:v>0.98662171407729016</c:v>
                      </c:pt>
                      <c:pt idx="8">
                        <c:v>1.0012018461705363</c:v>
                      </c:pt>
                      <c:pt idx="9">
                        <c:v>1.0069019060785611</c:v>
                      </c:pt>
                      <c:pt idx="10">
                        <c:v>1.0088019282107663</c:v>
                      </c:pt>
                      <c:pt idx="11">
                        <c:v>1.0093019331226707</c:v>
                      </c:pt>
                      <c:pt idx="12">
                        <c:v>1.0094019319527827</c:v>
                      </c:pt>
                      <c:pt idx="13">
                        <c:v>1.0095019284371081</c:v>
                      </c:pt>
                      <c:pt idx="14">
                        <c:v>1.0095019245298347</c:v>
                      </c:pt>
                      <c:pt idx="15">
                        <c:v>1.0095019204314621</c:v>
                      </c:pt>
                      <c:pt idx="16">
                        <c:v>1.0094019165273069</c:v>
                      </c:pt>
                      <c:pt idx="17">
                        <c:v>1.0094019122426112</c:v>
                      </c:pt>
                      <c:pt idx="18">
                        <c:v>1.0094019081571473</c:v>
                      </c:pt>
                      <c:pt idx="19">
                        <c:v>1.0094019040760525</c:v>
                      </c:pt>
                      <c:pt idx="20">
                        <c:v>1.0094018998053056</c:v>
                      </c:pt>
                      <c:pt idx="21">
                        <c:v>1.0094018957331565</c:v>
                      </c:pt>
                      <c:pt idx="22">
                        <c:v>1.0094018914717815</c:v>
                      </c:pt>
                      <c:pt idx="23">
                        <c:v>1.0093018874021835</c:v>
                      </c:pt>
                      <c:pt idx="24">
                        <c:v>1.0093018833431553</c:v>
                      </c:pt>
                      <c:pt idx="25">
                        <c:v>1.0093018790955262</c:v>
                      </c:pt>
                      <c:pt idx="26">
                        <c:v>1.0093018748526925</c:v>
                      </c:pt>
                      <c:pt idx="27">
                        <c:v>1.0093018708071881</c:v>
                      </c:pt>
                      <c:pt idx="28">
                        <c:v>1.0093018665737272</c:v>
                      </c:pt>
                      <c:pt idx="29">
                        <c:v>1.0092018625295984</c:v>
                      </c:pt>
                      <c:pt idx="30">
                        <c:v>1.0092018583053097</c:v>
                      </c:pt>
                      <c:pt idx="31">
                        <c:v>1.0092018540858168</c:v>
                      </c:pt>
                      <c:pt idx="32">
                        <c:v>1.0092018498711199</c:v>
                      </c:pt>
                      <c:pt idx="33">
                        <c:v>1.0091018458441201</c:v>
                      </c:pt>
                      <c:pt idx="34">
                        <c:v>1.0091018416385982</c:v>
                      </c:pt>
                      <c:pt idx="35">
                        <c:v>1.0091018374378724</c:v>
                      </c:pt>
                      <c:pt idx="36">
                        <c:v>1.009101833241943</c:v>
                      </c:pt>
                      <c:pt idx="37">
                        <c:v>1.009001829232083</c:v>
                      </c:pt>
                      <c:pt idx="38">
                        <c:v>1.0090018248551385</c:v>
                      </c:pt>
                      <c:pt idx="39">
                        <c:v>1.0090018206734019</c:v>
                      </c:pt>
                      <c:pt idx="40">
                        <c:v>1.0090018164964618</c:v>
                      </c:pt>
                      <c:pt idx="41">
                        <c:v>1.0089018123144045</c:v>
                      </c:pt>
                      <c:pt idx="42">
                        <c:v>1.0089018081468633</c:v>
                      </c:pt>
                      <c:pt idx="43">
                        <c:v>1.0089018039841191</c:v>
                      </c:pt>
                      <c:pt idx="44">
                        <c:v>1.0089017996372887</c:v>
                      </c:pt>
                      <c:pt idx="45">
                        <c:v>1.0088017956623392</c:v>
                      </c:pt>
                      <c:pt idx="46">
                        <c:v>1.0088017913253375</c:v>
                      </c:pt>
                      <c:pt idx="47">
                        <c:v>1.008801787181808</c:v>
                      </c:pt>
                      <c:pt idx="48">
                        <c:v>1.0087017830318135</c:v>
                      </c:pt>
                      <c:pt idx="49">
                        <c:v>1.0087017787098871</c:v>
                      </c:pt>
                      <c:pt idx="50">
                        <c:v>1.0087017745807776</c:v>
                      </c:pt>
                      <c:pt idx="51">
                        <c:v>1.0087017702691119</c:v>
                      </c:pt>
                      <c:pt idx="52">
                        <c:v>1.0086017661377804</c:v>
                      </c:pt>
                      <c:pt idx="53">
                        <c:v>1.0086017618361767</c:v>
                      </c:pt>
                      <c:pt idx="54">
                        <c:v>1.0086017577265072</c:v>
                      </c:pt>
                      <c:pt idx="55">
                        <c:v>1.0085017536090306</c:v>
                      </c:pt>
                      <c:pt idx="56">
                        <c:v>1.0085017493225086</c:v>
                      </c:pt>
                      <c:pt idx="57">
                        <c:v>1.0085017450412319</c:v>
                      </c:pt>
                      <c:pt idx="58">
                        <c:v>1.0084017409378268</c:v>
                      </c:pt>
                      <c:pt idx="59">
                        <c:v>1.0084017366666174</c:v>
                      </c:pt>
                      <c:pt idx="60">
                        <c:v>1.0084017324006538</c:v>
                      </c:pt>
                      <c:pt idx="61">
                        <c:v>1.0083017283113274</c:v>
                      </c:pt>
                      <c:pt idx="62">
                        <c:v>1.0083017240554337</c:v>
                      </c:pt>
                      <c:pt idx="63">
                        <c:v>1.0083017198047863</c:v>
                      </c:pt>
                      <c:pt idx="64">
                        <c:v>1.0082017157295458</c:v>
                      </c:pt>
                      <c:pt idx="65">
                        <c:v>1.0082017114889708</c:v>
                      </c:pt>
                      <c:pt idx="66">
                        <c:v>1.008201707069617</c:v>
                      </c:pt>
                      <c:pt idx="67">
                        <c:v>1.0082017028397641</c:v>
                      </c:pt>
                      <c:pt idx="68">
                        <c:v>1.0081016987836544</c:v>
                      </c:pt>
                      <c:pt idx="69">
                        <c:v>1.0081016945638768</c:v>
                      </c:pt>
                      <c:pt idx="70">
                        <c:v>1.0081016901662252</c:v>
                      </c:pt>
                      <c:pt idx="71">
                        <c:v>1.0080016861244281</c:v>
                      </c:pt>
                      <c:pt idx="72">
                        <c:v>1.008001681920204</c:v>
                      </c:pt>
                      <c:pt idx="73">
                        <c:v>1.0080016775387826</c:v>
                      </c:pt>
                      <c:pt idx="74">
                        <c:v>1.0079016735113053</c:v>
                      </c:pt>
                      <c:pt idx="75">
                        <c:v>1.0079016691406411</c:v>
                      </c:pt>
                      <c:pt idx="76">
                        <c:v>1.0079016649574501</c:v>
                      </c:pt>
                      <c:pt idx="77">
                        <c:v>1.0078016607627516</c:v>
                      </c:pt>
                      <c:pt idx="78">
                        <c:v>1.007801656589872</c:v>
                      </c:pt>
                      <c:pt idx="79">
                        <c:v>1.007801652241159</c:v>
                      </c:pt>
                      <c:pt idx="80">
                        <c:v>1.007701648242554</c:v>
                      </c:pt>
                      <c:pt idx="81">
                        <c:v>1.0077016439046034</c:v>
                      </c:pt>
                      <c:pt idx="82">
                        <c:v>1.0077016395723688</c:v>
                      </c:pt>
                      <c:pt idx="83">
                        <c:v>1.0076016355883164</c:v>
                      </c:pt>
                      <c:pt idx="84">
                        <c:v>1.0076016312668465</c:v>
                      </c:pt>
                      <c:pt idx="85">
                        <c:v>1.0076016269510932</c:v>
                      </c:pt>
                      <c:pt idx="86">
                        <c:v>1.007501622981601</c:v>
                      </c:pt>
                      <c:pt idx="87">
                        <c:v>1.0075016186766155</c:v>
                      </c:pt>
                      <c:pt idx="88">
                        <c:v>1.007501614377347</c:v>
                      </c:pt>
                      <c:pt idx="89">
                        <c:v>1.0074016102436207</c:v>
                      </c:pt>
                      <c:pt idx="90">
                        <c:v>1.0074016059553608</c:v>
                      </c:pt>
                      <c:pt idx="91">
                        <c:v>1.0074016016728184</c:v>
                      </c:pt>
                      <c:pt idx="92">
                        <c:v>1.0073015975545756</c:v>
                      </c:pt>
                      <c:pt idx="93">
                        <c:v>1.0073015934609109</c:v>
                      </c:pt>
                      <c:pt idx="94">
                        <c:v>1.0073015891948598</c:v>
                      </c:pt>
                      <c:pt idx="95">
                        <c:v>1.0072015850918872</c:v>
                      </c:pt>
                      <c:pt idx="96">
                        <c:v>1.0072015808368502</c:v>
                      </c:pt>
                      <c:pt idx="97">
                        <c:v>1.007201576587532</c:v>
                      </c:pt>
                      <c:pt idx="98">
                        <c:v>1.0071015723233483</c:v>
                      </c:pt>
                      <c:pt idx="99">
                        <c:v>1.0071015680852851</c:v>
                      </c:pt>
                      <c:pt idx="100">
                        <c:v>1.0071015638529415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NewDomain!$CB$4:$CB$104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5.0000000000000001E-3</c:v>
                      </c:pt>
                      <c:pt idx="2">
                        <c:v>0.01</c:v>
                      </c:pt>
                      <c:pt idx="3">
                        <c:v>1.4999999999999999E-2</c:v>
                      </c:pt>
                      <c:pt idx="4">
                        <c:v>0.02</c:v>
                      </c:pt>
                      <c:pt idx="5">
                        <c:v>2.5000000000000001E-2</c:v>
                      </c:pt>
                      <c:pt idx="6">
                        <c:v>0.03</c:v>
                      </c:pt>
                      <c:pt idx="7">
                        <c:v>3.5000000000000003E-2</c:v>
                      </c:pt>
                      <c:pt idx="8">
                        <c:v>0.04</c:v>
                      </c:pt>
                      <c:pt idx="9">
                        <c:v>4.4999999999999998E-2</c:v>
                      </c:pt>
                      <c:pt idx="10">
                        <c:v>0.05</c:v>
                      </c:pt>
                      <c:pt idx="11">
                        <c:v>5.5E-2</c:v>
                      </c:pt>
                      <c:pt idx="12">
                        <c:v>0.06</c:v>
                      </c:pt>
                      <c:pt idx="13">
                        <c:v>6.5000000000000002E-2</c:v>
                      </c:pt>
                      <c:pt idx="14">
                        <c:v>7.0000000000000007E-2</c:v>
                      </c:pt>
                      <c:pt idx="15">
                        <c:v>7.4999999999999997E-2</c:v>
                      </c:pt>
                      <c:pt idx="16">
                        <c:v>0.08</c:v>
                      </c:pt>
                      <c:pt idx="17">
                        <c:v>8.5000000000000006E-2</c:v>
                      </c:pt>
                      <c:pt idx="18">
                        <c:v>0.09</c:v>
                      </c:pt>
                      <c:pt idx="19">
                        <c:v>9.5000000000000001E-2</c:v>
                      </c:pt>
                      <c:pt idx="20">
                        <c:v>0.1</c:v>
                      </c:pt>
                      <c:pt idx="21">
                        <c:v>0.105</c:v>
                      </c:pt>
                      <c:pt idx="22">
                        <c:v>0.11</c:v>
                      </c:pt>
                      <c:pt idx="23">
                        <c:v>0.115</c:v>
                      </c:pt>
                      <c:pt idx="24">
                        <c:v>0.12</c:v>
                      </c:pt>
                      <c:pt idx="25">
                        <c:v>0.125</c:v>
                      </c:pt>
                      <c:pt idx="26">
                        <c:v>0.13</c:v>
                      </c:pt>
                      <c:pt idx="27">
                        <c:v>0.13500000000000001</c:v>
                      </c:pt>
                      <c:pt idx="28">
                        <c:v>0.14000000000000001</c:v>
                      </c:pt>
                      <c:pt idx="29">
                        <c:v>0.14499999999999999</c:v>
                      </c:pt>
                      <c:pt idx="30">
                        <c:v>0.15</c:v>
                      </c:pt>
                      <c:pt idx="31">
                        <c:v>0.155</c:v>
                      </c:pt>
                      <c:pt idx="32">
                        <c:v>0.16</c:v>
                      </c:pt>
                      <c:pt idx="33">
                        <c:v>0.16500000000000001</c:v>
                      </c:pt>
                      <c:pt idx="34">
                        <c:v>0.17</c:v>
                      </c:pt>
                      <c:pt idx="35">
                        <c:v>0.17499999999999999</c:v>
                      </c:pt>
                      <c:pt idx="36">
                        <c:v>0.18</c:v>
                      </c:pt>
                      <c:pt idx="37">
                        <c:v>0.185</c:v>
                      </c:pt>
                      <c:pt idx="38">
                        <c:v>0.19</c:v>
                      </c:pt>
                      <c:pt idx="39">
                        <c:v>0.19500000000000001</c:v>
                      </c:pt>
                      <c:pt idx="40">
                        <c:v>0.2</c:v>
                      </c:pt>
                      <c:pt idx="41">
                        <c:v>0.20499999999999999</c:v>
                      </c:pt>
                      <c:pt idx="42">
                        <c:v>0.21</c:v>
                      </c:pt>
                      <c:pt idx="43">
                        <c:v>0.215</c:v>
                      </c:pt>
                      <c:pt idx="44">
                        <c:v>0.22</c:v>
                      </c:pt>
                      <c:pt idx="45">
                        <c:v>0.22500000000000001</c:v>
                      </c:pt>
                      <c:pt idx="46">
                        <c:v>0.23</c:v>
                      </c:pt>
                      <c:pt idx="47">
                        <c:v>0.23499999999999999</c:v>
                      </c:pt>
                      <c:pt idx="48">
                        <c:v>0.24</c:v>
                      </c:pt>
                      <c:pt idx="49">
                        <c:v>0.245</c:v>
                      </c:pt>
                      <c:pt idx="50">
                        <c:v>0.25</c:v>
                      </c:pt>
                      <c:pt idx="51">
                        <c:v>0.255</c:v>
                      </c:pt>
                      <c:pt idx="52">
                        <c:v>0.26</c:v>
                      </c:pt>
                      <c:pt idx="53">
                        <c:v>0.26500000000000001</c:v>
                      </c:pt>
                      <c:pt idx="54">
                        <c:v>0.27</c:v>
                      </c:pt>
                      <c:pt idx="55">
                        <c:v>0.27500000000000002</c:v>
                      </c:pt>
                      <c:pt idx="56">
                        <c:v>0.28000000000000003</c:v>
                      </c:pt>
                      <c:pt idx="57">
                        <c:v>0.28499999999999998</c:v>
                      </c:pt>
                      <c:pt idx="58">
                        <c:v>0.28999999999999998</c:v>
                      </c:pt>
                      <c:pt idx="59">
                        <c:v>0.29499999999999998</c:v>
                      </c:pt>
                      <c:pt idx="60">
                        <c:v>0.3</c:v>
                      </c:pt>
                      <c:pt idx="61">
                        <c:v>0.30499999999999999</c:v>
                      </c:pt>
                      <c:pt idx="62">
                        <c:v>0.31</c:v>
                      </c:pt>
                      <c:pt idx="63">
                        <c:v>0.315</c:v>
                      </c:pt>
                      <c:pt idx="64">
                        <c:v>0.32</c:v>
                      </c:pt>
                      <c:pt idx="65">
                        <c:v>0.32500000000000001</c:v>
                      </c:pt>
                      <c:pt idx="66">
                        <c:v>0.33</c:v>
                      </c:pt>
                      <c:pt idx="67">
                        <c:v>0.33500000000000002</c:v>
                      </c:pt>
                      <c:pt idx="68">
                        <c:v>0.34</c:v>
                      </c:pt>
                      <c:pt idx="69">
                        <c:v>0.34499999999999997</c:v>
                      </c:pt>
                      <c:pt idx="70">
                        <c:v>0.35</c:v>
                      </c:pt>
                      <c:pt idx="71">
                        <c:v>0.35499999999999998</c:v>
                      </c:pt>
                      <c:pt idx="72">
                        <c:v>0.36</c:v>
                      </c:pt>
                      <c:pt idx="73">
                        <c:v>0.36499999999999999</c:v>
                      </c:pt>
                      <c:pt idx="74">
                        <c:v>0.37</c:v>
                      </c:pt>
                      <c:pt idx="75">
                        <c:v>0.375</c:v>
                      </c:pt>
                      <c:pt idx="76">
                        <c:v>0.38</c:v>
                      </c:pt>
                      <c:pt idx="77">
                        <c:v>0.38500000000000001</c:v>
                      </c:pt>
                      <c:pt idx="78">
                        <c:v>0.39</c:v>
                      </c:pt>
                      <c:pt idx="79">
                        <c:v>0.39500000000000002</c:v>
                      </c:pt>
                      <c:pt idx="80">
                        <c:v>0.4</c:v>
                      </c:pt>
                      <c:pt idx="81">
                        <c:v>0.40500000000000003</c:v>
                      </c:pt>
                      <c:pt idx="82">
                        <c:v>0.41</c:v>
                      </c:pt>
                      <c:pt idx="83">
                        <c:v>0.41499999999999998</c:v>
                      </c:pt>
                      <c:pt idx="84">
                        <c:v>0.42</c:v>
                      </c:pt>
                      <c:pt idx="85">
                        <c:v>0.42499999999999999</c:v>
                      </c:pt>
                      <c:pt idx="86">
                        <c:v>0.43</c:v>
                      </c:pt>
                      <c:pt idx="87">
                        <c:v>0.435</c:v>
                      </c:pt>
                      <c:pt idx="88">
                        <c:v>0.44</c:v>
                      </c:pt>
                      <c:pt idx="89">
                        <c:v>0.44500000000000001</c:v>
                      </c:pt>
                      <c:pt idx="90">
                        <c:v>0.45</c:v>
                      </c:pt>
                      <c:pt idx="91">
                        <c:v>0.45500000000000002</c:v>
                      </c:pt>
                      <c:pt idx="92">
                        <c:v>0.46</c:v>
                      </c:pt>
                      <c:pt idx="93">
                        <c:v>0.46500000000000002</c:v>
                      </c:pt>
                      <c:pt idx="94">
                        <c:v>0.47</c:v>
                      </c:pt>
                      <c:pt idx="95">
                        <c:v>0.47499999999999998</c:v>
                      </c:pt>
                      <c:pt idx="96">
                        <c:v>0.48</c:v>
                      </c:pt>
                      <c:pt idx="97">
                        <c:v>0.48499999999999999</c:v>
                      </c:pt>
                      <c:pt idx="98">
                        <c:v>0.49</c:v>
                      </c:pt>
                      <c:pt idx="99">
                        <c:v>0.495</c:v>
                      </c:pt>
                      <c:pt idx="100">
                        <c:v>0.5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5"/>
                <c:order val="4"/>
                <c:tx>
                  <c:v>OpenFOAM6</c:v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NewDomain!$CQ$4:$CQ$104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0.17803000458054319</c:v>
                      </c:pt>
                      <c:pt idx="2">
                        <c:v>0.35243003586669513</c:v>
                      </c:pt>
                      <c:pt idx="3">
                        <c:v>0.51702011727217434</c:v>
                      </c:pt>
                      <c:pt idx="4">
                        <c:v>0.66356025832019216</c:v>
                      </c:pt>
                      <c:pt idx="5">
                        <c:v>0.78365044892618796</c:v>
                      </c:pt>
                      <c:pt idx="6">
                        <c:v>0.87381065892080412</c:v>
                      </c:pt>
                      <c:pt idx="7">
                        <c:v>0.93471085262034381</c:v>
                      </c:pt>
                      <c:pt idx="8">
                        <c:v>0.97190100430436843</c:v>
                      </c:pt>
                      <c:pt idx="9">
                        <c:v>0.9924711072400294</c:v>
                      </c:pt>
                      <c:pt idx="10">
                        <c:v>1.0028011680968267</c:v>
                      </c:pt>
                      <c:pt idx="11">
                        <c:v>1.007401198896269</c:v>
                      </c:pt>
                      <c:pt idx="12">
                        <c:v>1.0092012122077738</c:v>
                      </c:pt>
                      <c:pt idx="13">
                        <c:v>1.0099012163289833</c:v>
                      </c:pt>
                      <c:pt idx="14">
                        <c:v>1.010101216398515</c:v>
                      </c:pt>
                      <c:pt idx="15">
                        <c:v>1.0102012145717556</c:v>
                      </c:pt>
                      <c:pt idx="16">
                        <c:v>1.0102012122468473</c:v>
                      </c:pt>
                      <c:pt idx="17">
                        <c:v>1.0102012094598978</c:v>
                      </c:pt>
                      <c:pt idx="18">
                        <c:v>1.0102012066761552</c:v>
                      </c:pt>
                      <c:pt idx="19">
                        <c:v>1.0102012038956201</c:v>
                      </c:pt>
                      <c:pt idx="20">
                        <c:v>1.0102012011182921</c:v>
                      </c:pt>
                      <c:pt idx="21">
                        <c:v>1.0102011983441714</c:v>
                      </c:pt>
                      <c:pt idx="22">
                        <c:v>1.0102011955732582</c:v>
                      </c:pt>
                      <c:pt idx="23">
                        <c:v>1.010101192769957</c:v>
                      </c:pt>
                      <c:pt idx="24">
                        <c:v>1.0101011900053627</c:v>
                      </c:pt>
                      <c:pt idx="25">
                        <c:v>1.010101187243976</c:v>
                      </c:pt>
                      <c:pt idx="26">
                        <c:v>1.010101184485797</c:v>
                      </c:pt>
                      <c:pt idx="27">
                        <c:v>1.0101011815778655</c:v>
                      </c:pt>
                      <c:pt idx="28">
                        <c:v>1.0101011788262797</c:v>
                      </c:pt>
                      <c:pt idx="29">
                        <c:v>1.0100011761943448</c:v>
                      </c:pt>
                      <c:pt idx="30">
                        <c:v>1.010001173296472</c:v>
                      </c:pt>
                      <c:pt idx="31">
                        <c:v>1.0100011705544159</c:v>
                      </c:pt>
                      <c:pt idx="32">
                        <c:v>1.0100011676635032</c:v>
                      </c:pt>
                      <c:pt idx="33">
                        <c:v>1.0099011650433918</c:v>
                      </c:pt>
                      <c:pt idx="34">
                        <c:v>1.0099011621591543</c:v>
                      </c:pt>
                      <c:pt idx="35">
                        <c:v>1.0099011594300158</c:v>
                      </c:pt>
                      <c:pt idx="36">
                        <c:v>1.0099011565527392</c:v>
                      </c:pt>
                      <c:pt idx="37">
                        <c:v>1.0099011538301954</c:v>
                      </c:pt>
                      <c:pt idx="38">
                        <c:v>1.0098011510738587</c:v>
                      </c:pt>
                      <c:pt idx="39">
                        <c:v>1.0098011483576408</c:v>
                      </c:pt>
                      <c:pt idx="40">
                        <c:v>1.0098011454940028</c:v>
                      </c:pt>
                      <c:pt idx="41">
                        <c:v>1.00980114278438</c:v>
                      </c:pt>
                      <c:pt idx="42">
                        <c:v>1.0097011400406013</c:v>
                      </c:pt>
                      <c:pt idx="43">
                        <c:v>1.0097011371872173</c:v>
                      </c:pt>
                      <c:pt idx="44">
                        <c:v>1.0097011344873095</c:v>
                      </c:pt>
                      <c:pt idx="45">
                        <c:v>1.0097011316408881</c:v>
                      </c:pt>
                      <c:pt idx="46">
                        <c:v>1.0096011290593974</c:v>
                      </c:pt>
                      <c:pt idx="47">
                        <c:v>1.0096011262196571</c:v>
                      </c:pt>
                      <c:pt idx="48">
                        <c:v>1.0096011233834925</c:v>
                      </c:pt>
                      <c:pt idx="49">
                        <c:v>1.009501120661904</c:v>
                      </c:pt>
                      <c:pt idx="50">
                        <c:v>1.0095011179814315</c:v>
                      </c:pt>
                      <c:pt idx="51">
                        <c:v>1.0095011151555258</c:v>
                      </c:pt>
                      <c:pt idx="52">
                        <c:v>1.0095011123331961</c:v>
                      </c:pt>
                      <c:pt idx="53">
                        <c:v>1.0094011096243602</c:v>
                      </c:pt>
                      <c:pt idx="54">
                        <c:v>1.0094011069569966</c:v>
                      </c:pt>
                      <c:pt idx="55">
                        <c:v>1.0094011041449282</c:v>
                      </c:pt>
                      <c:pt idx="56">
                        <c:v>1.0093011014455548</c:v>
                      </c:pt>
                      <c:pt idx="57">
                        <c:v>1.0093010986403612</c:v>
                      </c:pt>
                      <c:pt idx="58">
                        <c:v>1.0093010958387443</c:v>
                      </c:pt>
                      <c:pt idx="59">
                        <c:v>1.0092010931490116</c:v>
                      </c:pt>
                      <c:pt idx="60">
                        <c:v>1.0092010905012738</c:v>
                      </c:pt>
                      <c:pt idx="61">
                        <c:v>1.0092010877099225</c:v>
                      </c:pt>
                      <c:pt idx="62">
                        <c:v>1.0091010850296616</c:v>
                      </c:pt>
                      <c:pt idx="63">
                        <c:v>1.0091010822451882</c:v>
                      </c:pt>
                      <c:pt idx="64">
                        <c:v>1.0091010794642925</c:v>
                      </c:pt>
                      <c:pt idx="65">
                        <c:v>1.0090010767936819</c:v>
                      </c:pt>
                      <c:pt idx="66">
                        <c:v>1.0090010740196662</c:v>
                      </c:pt>
                      <c:pt idx="67">
                        <c:v>1.0090010712492281</c:v>
                      </c:pt>
                      <c:pt idx="68">
                        <c:v>1.0090010684823678</c:v>
                      </c:pt>
                      <c:pt idx="69">
                        <c:v>1.0089010658247171</c:v>
                      </c:pt>
                      <c:pt idx="70">
                        <c:v>1.0089010630647386</c:v>
                      </c:pt>
                      <c:pt idx="71">
                        <c:v>1.0089010603083386</c:v>
                      </c:pt>
                      <c:pt idx="72">
                        <c:v>1.0088010576603497</c:v>
                      </c:pt>
                      <c:pt idx="73">
                        <c:v>1.0088010549108333</c:v>
                      </c:pt>
                      <c:pt idx="74">
                        <c:v>1.0088010521648954</c:v>
                      </c:pt>
                      <c:pt idx="75">
                        <c:v>1.0087010495265731</c:v>
                      </c:pt>
                      <c:pt idx="76">
                        <c:v>1.0087010467875206</c:v>
                      </c:pt>
                      <c:pt idx="77">
                        <c:v>1.0087010440520472</c:v>
                      </c:pt>
                      <c:pt idx="78">
                        <c:v>1.0086010414233963</c:v>
                      </c:pt>
                      <c:pt idx="79">
                        <c:v>1.0086010386948101</c:v>
                      </c:pt>
                      <c:pt idx="80">
                        <c:v>1.008601035969803</c:v>
                      </c:pt>
                      <c:pt idx="81">
                        <c:v>1.0085010333508291</c:v>
                      </c:pt>
                      <c:pt idx="82">
                        <c:v>1.008501030489751</c:v>
                      </c:pt>
                      <c:pt idx="83">
                        <c:v>1.008501027775401</c:v>
                      </c:pt>
                      <c:pt idx="84">
                        <c:v>1.0084010251662827</c:v>
                      </c:pt>
                      <c:pt idx="85">
                        <c:v>1.0084010224588231</c:v>
                      </c:pt>
                      <c:pt idx="86">
                        <c:v>1.0084010197549436</c:v>
                      </c:pt>
                      <c:pt idx="87">
                        <c:v>1.008301017155512</c:v>
                      </c:pt>
                      <c:pt idx="88">
                        <c:v>1.0083010143166771</c:v>
                      </c:pt>
                      <c:pt idx="89">
                        <c:v>1.0083010116234585</c:v>
                      </c:pt>
                      <c:pt idx="90">
                        <c:v>1.0082010090338929</c:v>
                      </c:pt>
                      <c:pt idx="91">
                        <c:v>1.0082010063475686</c:v>
                      </c:pt>
                      <c:pt idx="92">
                        <c:v>1.0082010036648248</c:v>
                      </c:pt>
                      <c:pt idx="93">
                        <c:v>1.0081010009440325</c:v>
                      </c:pt>
                      <c:pt idx="94">
                        <c:v>1.0081009982683728</c:v>
                      </c:pt>
                      <c:pt idx="95">
                        <c:v>1.0081009955962945</c:v>
                      </c:pt>
                      <c:pt idx="96">
                        <c:v>1.0081009929277969</c:v>
                      </c:pt>
                      <c:pt idx="97">
                        <c:v>1.0080009902209472</c:v>
                      </c:pt>
                      <c:pt idx="98">
                        <c:v>1.0080009875595362</c:v>
                      </c:pt>
                      <c:pt idx="99">
                        <c:v>1.0080009849017064</c:v>
                      </c:pt>
                      <c:pt idx="100">
                        <c:v>1.0079009823449128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NewDomain!$CN$4:$CN$104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5.0000000000000001E-3</c:v>
                      </c:pt>
                      <c:pt idx="2">
                        <c:v>0.01</c:v>
                      </c:pt>
                      <c:pt idx="3">
                        <c:v>1.4999999999999999E-2</c:v>
                      </c:pt>
                      <c:pt idx="4">
                        <c:v>0.02</c:v>
                      </c:pt>
                      <c:pt idx="5">
                        <c:v>2.5000000000000001E-2</c:v>
                      </c:pt>
                      <c:pt idx="6">
                        <c:v>0.03</c:v>
                      </c:pt>
                      <c:pt idx="7">
                        <c:v>3.5000000000000003E-2</c:v>
                      </c:pt>
                      <c:pt idx="8">
                        <c:v>0.04</c:v>
                      </c:pt>
                      <c:pt idx="9">
                        <c:v>4.4999999999999998E-2</c:v>
                      </c:pt>
                      <c:pt idx="10">
                        <c:v>0.05</c:v>
                      </c:pt>
                      <c:pt idx="11">
                        <c:v>5.5E-2</c:v>
                      </c:pt>
                      <c:pt idx="12">
                        <c:v>0.06</c:v>
                      </c:pt>
                      <c:pt idx="13">
                        <c:v>6.5000000000000002E-2</c:v>
                      </c:pt>
                      <c:pt idx="14">
                        <c:v>7.0000000000000007E-2</c:v>
                      </c:pt>
                      <c:pt idx="15">
                        <c:v>7.4999999999999997E-2</c:v>
                      </c:pt>
                      <c:pt idx="16">
                        <c:v>0.08</c:v>
                      </c:pt>
                      <c:pt idx="17">
                        <c:v>8.5000000000000006E-2</c:v>
                      </c:pt>
                      <c:pt idx="18">
                        <c:v>0.09</c:v>
                      </c:pt>
                      <c:pt idx="19">
                        <c:v>9.5000000000000001E-2</c:v>
                      </c:pt>
                      <c:pt idx="20">
                        <c:v>0.1</c:v>
                      </c:pt>
                      <c:pt idx="21">
                        <c:v>0.105</c:v>
                      </c:pt>
                      <c:pt idx="22">
                        <c:v>0.11</c:v>
                      </c:pt>
                      <c:pt idx="23">
                        <c:v>0.115</c:v>
                      </c:pt>
                      <c:pt idx="24">
                        <c:v>0.12</c:v>
                      </c:pt>
                      <c:pt idx="25">
                        <c:v>0.125</c:v>
                      </c:pt>
                      <c:pt idx="26">
                        <c:v>0.13</c:v>
                      </c:pt>
                      <c:pt idx="27">
                        <c:v>0.13500000000000001</c:v>
                      </c:pt>
                      <c:pt idx="28">
                        <c:v>0.14000000000000001</c:v>
                      </c:pt>
                      <c:pt idx="29">
                        <c:v>0.14499999999999999</c:v>
                      </c:pt>
                      <c:pt idx="30">
                        <c:v>0.15</c:v>
                      </c:pt>
                      <c:pt idx="31">
                        <c:v>0.155</c:v>
                      </c:pt>
                      <c:pt idx="32">
                        <c:v>0.16</c:v>
                      </c:pt>
                      <c:pt idx="33">
                        <c:v>0.16500000000000001</c:v>
                      </c:pt>
                      <c:pt idx="34">
                        <c:v>0.17</c:v>
                      </c:pt>
                      <c:pt idx="35">
                        <c:v>0.17499999999999999</c:v>
                      </c:pt>
                      <c:pt idx="36">
                        <c:v>0.18</c:v>
                      </c:pt>
                      <c:pt idx="37">
                        <c:v>0.185</c:v>
                      </c:pt>
                      <c:pt idx="38">
                        <c:v>0.19</c:v>
                      </c:pt>
                      <c:pt idx="39">
                        <c:v>0.19500000000000001</c:v>
                      </c:pt>
                      <c:pt idx="40">
                        <c:v>0.2</c:v>
                      </c:pt>
                      <c:pt idx="41">
                        <c:v>0.20499999999999999</c:v>
                      </c:pt>
                      <c:pt idx="42">
                        <c:v>0.21</c:v>
                      </c:pt>
                      <c:pt idx="43">
                        <c:v>0.215</c:v>
                      </c:pt>
                      <c:pt idx="44">
                        <c:v>0.22</c:v>
                      </c:pt>
                      <c:pt idx="45">
                        <c:v>0.22500000000000001</c:v>
                      </c:pt>
                      <c:pt idx="46">
                        <c:v>0.23</c:v>
                      </c:pt>
                      <c:pt idx="47">
                        <c:v>0.23499999999999999</c:v>
                      </c:pt>
                      <c:pt idx="48">
                        <c:v>0.24</c:v>
                      </c:pt>
                      <c:pt idx="49">
                        <c:v>0.245</c:v>
                      </c:pt>
                      <c:pt idx="50">
                        <c:v>0.25</c:v>
                      </c:pt>
                      <c:pt idx="51">
                        <c:v>0.255</c:v>
                      </c:pt>
                      <c:pt idx="52">
                        <c:v>0.26</c:v>
                      </c:pt>
                      <c:pt idx="53">
                        <c:v>0.26500000000000001</c:v>
                      </c:pt>
                      <c:pt idx="54">
                        <c:v>0.27</c:v>
                      </c:pt>
                      <c:pt idx="55">
                        <c:v>0.27500000000000002</c:v>
                      </c:pt>
                      <c:pt idx="56">
                        <c:v>0.28000000000000003</c:v>
                      </c:pt>
                      <c:pt idx="57">
                        <c:v>0.28499999999999998</c:v>
                      </c:pt>
                      <c:pt idx="58">
                        <c:v>0.28999999999999998</c:v>
                      </c:pt>
                      <c:pt idx="59">
                        <c:v>0.29499999999999998</c:v>
                      </c:pt>
                      <c:pt idx="60">
                        <c:v>0.3</c:v>
                      </c:pt>
                      <c:pt idx="61">
                        <c:v>0.30499999999999999</c:v>
                      </c:pt>
                      <c:pt idx="62">
                        <c:v>0.31</c:v>
                      </c:pt>
                      <c:pt idx="63">
                        <c:v>0.315</c:v>
                      </c:pt>
                      <c:pt idx="64">
                        <c:v>0.32</c:v>
                      </c:pt>
                      <c:pt idx="65">
                        <c:v>0.32500000000000001</c:v>
                      </c:pt>
                      <c:pt idx="66">
                        <c:v>0.33</c:v>
                      </c:pt>
                      <c:pt idx="67">
                        <c:v>0.33500000000000002</c:v>
                      </c:pt>
                      <c:pt idx="68">
                        <c:v>0.34</c:v>
                      </c:pt>
                      <c:pt idx="69">
                        <c:v>0.34499999999999997</c:v>
                      </c:pt>
                      <c:pt idx="70">
                        <c:v>0.35</c:v>
                      </c:pt>
                      <c:pt idx="71">
                        <c:v>0.35499999999999998</c:v>
                      </c:pt>
                      <c:pt idx="72">
                        <c:v>0.36</c:v>
                      </c:pt>
                      <c:pt idx="73">
                        <c:v>0.36499999999999999</c:v>
                      </c:pt>
                      <c:pt idx="74">
                        <c:v>0.37</c:v>
                      </c:pt>
                      <c:pt idx="75">
                        <c:v>0.375</c:v>
                      </c:pt>
                      <c:pt idx="76">
                        <c:v>0.38</c:v>
                      </c:pt>
                      <c:pt idx="77">
                        <c:v>0.38500000000000001</c:v>
                      </c:pt>
                      <c:pt idx="78">
                        <c:v>0.39</c:v>
                      </c:pt>
                      <c:pt idx="79">
                        <c:v>0.39500000000000002</c:v>
                      </c:pt>
                      <c:pt idx="80">
                        <c:v>0.4</c:v>
                      </c:pt>
                      <c:pt idx="81">
                        <c:v>0.40500000000000003</c:v>
                      </c:pt>
                      <c:pt idx="82">
                        <c:v>0.41</c:v>
                      </c:pt>
                      <c:pt idx="83">
                        <c:v>0.41499999999999998</c:v>
                      </c:pt>
                      <c:pt idx="84">
                        <c:v>0.42</c:v>
                      </c:pt>
                      <c:pt idx="85">
                        <c:v>0.42499999999999999</c:v>
                      </c:pt>
                      <c:pt idx="86">
                        <c:v>0.43</c:v>
                      </c:pt>
                      <c:pt idx="87">
                        <c:v>0.435</c:v>
                      </c:pt>
                      <c:pt idx="88">
                        <c:v>0.44</c:v>
                      </c:pt>
                      <c:pt idx="89">
                        <c:v>0.44500000000000001</c:v>
                      </c:pt>
                      <c:pt idx="90">
                        <c:v>0.45</c:v>
                      </c:pt>
                      <c:pt idx="91">
                        <c:v>0.45500000000000002</c:v>
                      </c:pt>
                      <c:pt idx="92">
                        <c:v>0.46</c:v>
                      </c:pt>
                      <c:pt idx="93">
                        <c:v>0.46500000000000002</c:v>
                      </c:pt>
                      <c:pt idx="94">
                        <c:v>0.47</c:v>
                      </c:pt>
                      <c:pt idx="95">
                        <c:v>0.47499999999999998</c:v>
                      </c:pt>
                      <c:pt idx="96">
                        <c:v>0.48</c:v>
                      </c:pt>
                      <c:pt idx="97">
                        <c:v>0.48499999999999999</c:v>
                      </c:pt>
                      <c:pt idx="98">
                        <c:v>0.49</c:v>
                      </c:pt>
                      <c:pt idx="99">
                        <c:v>0.495</c:v>
                      </c:pt>
                      <c:pt idx="100">
                        <c:v>0.5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7"/>
                <c:order val="5"/>
                <c:tx>
                  <c:v>Fluent4</c:v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NewDomain!$CY$8:$CY$382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0.18283006500000001</c:v>
                      </c:pt>
                      <c:pt idx="2">
                        <c:v>0.34411588300000001</c:v>
                      </c:pt>
                      <c:pt idx="3">
                        <c:v>0.46322977500000001</c:v>
                      </c:pt>
                      <c:pt idx="4">
                        <c:v>0.53865397000000004</c:v>
                      </c:pt>
                      <c:pt idx="5">
                        <c:v>0.58449697499999997</c:v>
                      </c:pt>
                      <c:pt idx="6">
                        <c:v>0.61748146999999998</c:v>
                      </c:pt>
                      <c:pt idx="7">
                        <c:v>0.64323133200000004</c:v>
                      </c:pt>
                      <c:pt idx="8">
                        <c:v>0.66455078099999998</c:v>
                      </c:pt>
                      <c:pt idx="9">
                        <c:v>0.68293183999999996</c:v>
                      </c:pt>
                      <c:pt idx="10">
                        <c:v>0.699232399</c:v>
                      </c:pt>
                      <c:pt idx="11">
                        <c:v>0.71398162799999998</c:v>
                      </c:pt>
                      <c:pt idx="12">
                        <c:v>0.72752684400000001</c:v>
                      </c:pt>
                      <c:pt idx="13">
                        <c:v>0.74010688099999999</c:v>
                      </c:pt>
                      <c:pt idx="14">
                        <c:v>0.75189334200000002</c:v>
                      </c:pt>
                      <c:pt idx="15">
                        <c:v>0.76301407799999998</c:v>
                      </c:pt>
                      <c:pt idx="16">
                        <c:v>0.77354258300000001</c:v>
                      </c:pt>
                      <c:pt idx="17">
                        <c:v>0.78350907599999997</c:v>
                      </c:pt>
                      <c:pt idx="18">
                        <c:v>0.793049157</c:v>
                      </c:pt>
                      <c:pt idx="19">
                        <c:v>0.80221086699999999</c:v>
                      </c:pt>
                      <c:pt idx="20">
                        <c:v>0.81103414299999999</c:v>
                      </c:pt>
                      <c:pt idx="21">
                        <c:v>0.81955307700000002</c:v>
                      </c:pt>
                      <c:pt idx="22">
                        <c:v>0.82769125700000001</c:v>
                      </c:pt>
                      <c:pt idx="23">
                        <c:v>0.83557212400000003</c:v>
                      </c:pt>
                      <c:pt idx="24">
                        <c:v>0.84322601600000002</c:v>
                      </c:pt>
                      <c:pt idx="25">
                        <c:v>0.85066229100000001</c:v>
                      </c:pt>
                      <c:pt idx="26">
                        <c:v>0.857786834</c:v>
                      </c:pt>
                      <c:pt idx="27">
                        <c:v>0.86473500699999994</c:v>
                      </c:pt>
                      <c:pt idx="28">
                        <c:v>0.87151956600000002</c:v>
                      </c:pt>
                      <c:pt idx="29">
                        <c:v>0.87803703499999997</c:v>
                      </c:pt>
                      <c:pt idx="30">
                        <c:v>0.88438695700000003</c:v>
                      </c:pt>
                      <c:pt idx="31">
                        <c:v>0.89060634400000005</c:v>
                      </c:pt>
                      <c:pt idx="32">
                        <c:v>0.89656263599999997</c:v>
                      </c:pt>
                      <c:pt idx="33">
                        <c:v>0.90239042000000003</c:v>
                      </c:pt>
                      <c:pt idx="34">
                        <c:v>0.90807426000000002</c:v>
                      </c:pt>
                      <c:pt idx="35">
                        <c:v>0.91352844200000005</c:v>
                      </c:pt>
                      <c:pt idx="36">
                        <c:v>0.91889172799999996</c:v>
                      </c:pt>
                      <c:pt idx="37">
                        <c:v>0.92403596600000004</c:v>
                      </c:pt>
                      <c:pt idx="38">
                        <c:v>0.92905020699999996</c:v>
                      </c:pt>
                      <c:pt idx="39">
                        <c:v>0.93392366199999999</c:v>
                      </c:pt>
                      <c:pt idx="40">
                        <c:v>0.93859714299999997</c:v>
                      </c:pt>
                      <c:pt idx="41">
                        <c:v>0.94319641600000004</c:v>
                      </c:pt>
                      <c:pt idx="42">
                        <c:v>0.94753628999999995</c:v>
                      </c:pt>
                      <c:pt idx="43">
                        <c:v>0.95183223500000003</c:v>
                      </c:pt>
                      <c:pt idx="44">
                        <c:v>0.95586735</c:v>
                      </c:pt>
                      <c:pt idx="45">
                        <c:v>0.95984584100000003</c:v>
                      </c:pt>
                      <c:pt idx="46">
                        <c:v>0.96358758200000005</c:v>
                      </c:pt>
                      <c:pt idx="47">
                        <c:v>0.96725350600000004</c:v>
                      </c:pt>
                      <c:pt idx="48">
                        <c:v>0.97069245599999998</c:v>
                      </c:pt>
                      <c:pt idx="49">
                        <c:v>0.97405046200000001</c:v>
                      </c:pt>
                      <c:pt idx="50">
                        <c:v>0.97717601099999996</c:v>
                      </c:pt>
                      <c:pt idx="51">
                        <c:v>0.98023235799999997</c:v>
                      </c:pt>
                      <c:pt idx="52">
                        <c:v>0.98303282299999994</c:v>
                      </c:pt>
                      <c:pt idx="53">
                        <c:v>0.98579466299999996</c:v>
                      </c:pt>
                      <c:pt idx="54">
                        <c:v>0.98825877900000003</c:v>
                      </c:pt>
                      <c:pt idx="55">
                        <c:v>0.99072259699999998</c:v>
                      </c:pt>
                      <c:pt idx="56">
                        <c:v>0.99285232999999995</c:v>
                      </c:pt>
                      <c:pt idx="57">
                        <c:v>0.99496883199999997</c:v>
                      </c:pt>
                      <c:pt idx="58">
                        <c:v>0.99681758899999995</c:v>
                      </c:pt>
                      <c:pt idx="59">
                        <c:v>0.99857884600000002</c:v>
                      </c:pt>
                      <c:pt idx="60">
                        <c:v>1.00016594</c:v>
                      </c:pt>
                      <c:pt idx="61">
                        <c:v>1.0015702200000001</c:v>
                      </c:pt>
                      <c:pt idx="62">
                        <c:v>1.002918</c:v>
                      </c:pt>
                      <c:pt idx="63">
                        <c:v>1.00397515</c:v>
                      </c:pt>
                      <c:pt idx="64">
                        <c:v>1.00503242</c:v>
                      </c:pt>
                      <c:pt idx="65">
                        <c:v>1.0058416100000001</c:v>
                      </c:pt>
                      <c:pt idx="66">
                        <c:v>1.0065798800000001</c:v>
                      </c:pt>
                      <c:pt idx="67">
                        <c:v>1.00722873</c:v>
                      </c:pt>
                      <c:pt idx="68">
                        <c:v>1.0076974599999999</c:v>
                      </c:pt>
                      <c:pt idx="69">
                        <c:v>1.0081664299999999</c:v>
                      </c:pt>
                      <c:pt idx="70">
                        <c:v>1.00846839</c:v>
                      </c:pt>
                      <c:pt idx="71">
                        <c:v>1.0087343499999999</c:v>
                      </c:pt>
                      <c:pt idx="72">
                        <c:v>1.00896728</c:v>
                      </c:pt>
                      <c:pt idx="73">
                        <c:v>1.0091000800000001</c:v>
                      </c:pt>
                      <c:pt idx="74">
                        <c:v>1.00923264</c:v>
                      </c:pt>
                      <c:pt idx="75">
                        <c:v>1.0093198999999999</c:v>
                      </c:pt>
                      <c:pt idx="76">
                        <c:v>1.0093776000000001</c:v>
                      </c:pt>
                      <c:pt idx="77">
                        <c:v>1.00943542</c:v>
                      </c:pt>
                      <c:pt idx="78">
                        <c:v>1.0094600899999999</c:v>
                      </c:pt>
                      <c:pt idx="79">
                        <c:v>1.0094810700000001</c:v>
                      </c:pt>
                      <c:pt idx="80">
                        <c:v>1.00950027</c:v>
                      </c:pt>
                      <c:pt idx="81">
                        <c:v>1.00950563</c:v>
                      </c:pt>
                      <c:pt idx="82">
                        <c:v>1.0095108699999999</c:v>
                      </c:pt>
                      <c:pt idx="83">
                        <c:v>1.00951469</c:v>
                      </c:pt>
                      <c:pt idx="84">
                        <c:v>1.00951385</c:v>
                      </c:pt>
                      <c:pt idx="85">
                        <c:v>1.00951302</c:v>
                      </c:pt>
                      <c:pt idx="86">
                        <c:v>1.00951159</c:v>
                      </c:pt>
                      <c:pt idx="87">
                        <c:v>1.0095087300000001</c:v>
                      </c:pt>
                      <c:pt idx="88">
                        <c:v>1.00950563</c:v>
                      </c:pt>
                      <c:pt idx="89">
                        <c:v>1.00950253</c:v>
                      </c:pt>
                      <c:pt idx="90">
                        <c:v>1.0094985999999999</c:v>
                      </c:pt>
                      <c:pt idx="91">
                        <c:v>1.0094946600000001</c:v>
                      </c:pt>
                      <c:pt idx="92">
                        <c:v>1.0094909700000001</c:v>
                      </c:pt>
                      <c:pt idx="93">
                        <c:v>1.00948668</c:v>
                      </c:pt>
                      <c:pt idx="94">
                        <c:v>1.0094825000000001</c:v>
                      </c:pt>
                      <c:pt idx="95">
                        <c:v>1.0094783300000001</c:v>
                      </c:pt>
                      <c:pt idx="96">
                        <c:v>1.00947392</c:v>
                      </c:pt>
                      <c:pt idx="97">
                        <c:v>1.0094696299999999</c:v>
                      </c:pt>
                      <c:pt idx="98">
                        <c:v>1.0094650999999999</c:v>
                      </c:pt>
                      <c:pt idx="99">
                        <c:v>1.00946081</c:v>
                      </c:pt>
                      <c:pt idx="100">
                        <c:v>1.00945628</c:v>
                      </c:pt>
                      <c:pt idx="101">
                        <c:v>1.0094518699999999</c:v>
                      </c:pt>
                      <c:pt idx="102">
                        <c:v>1.0094471</c:v>
                      </c:pt>
                      <c:pt idx="103">
                        <c:v>1.0094424500000001</c:v>
                      </c:pt>
                      <c:pt idx="104">
                        <c:v>1.0094377999999999</c:v>
                      </c:pt>
                      <c:pt idx="105">
                        <c:v>1.0094330300000001</c:v>
                      </c:pt>
                      <c:pt idx="106">
                        <c:v>1.00942826</c:v>
                      </c:pt>
                      <c:pt idx="107">
                        <c:v>1.0094234900000001</c:v>
                      </c:pt>
                      <c:pt idx="108">
                        <c:v>1.0094187299999999</c:v>
                      </c:pt>
                      <c:pt idx="109">
                        <c:v>1.00941372</c:v>
                      </c:pt>
                      <c:pt idx="110">
                        <c:v>1.00940871</c:v>
                      </c:pt>
                      <c:pt idx="111">
                        <c:v>1.00940382</c:v>
                      </c:pt>
                      <c:pt idx="112">
                        <c:v>1.0093988199999999</c:v>
                      </c:pt>
                      <c:pt idx="113">
                        <c:v>1.0093935700000001</c:v>
                      </c:pt>
                      <c:pt idx="114">
                        <c:v>1.00938869</c:v>
                      </c:pt>
                      <c:pt idx="115">
                        <c:v>1.0093834399999999</c:v>
                      </c:pt>
                      <c:pt idx="116">
                        <c:v>1.00937831</c:v>
                      </c:pt>
                      <c:pt idx="117">
                        <c:v>1.0093729499999999</c:v>
                      </c:pt>
                      <c:pt idx="118">
                        <c:v>1.0093677000000001</c:v>
                      </c:pt>
                      <c:pt idx="119">
                        <c:v>1.0093625799999999</c:v>
                      </c:pt>
                      <c:pt idx="120">
                        <c:v>1.0093572099999999</c:v>
                      </c:pt>
                      <c:pt idx="121">
                        <c:v>1.0093518500000001</c:v>
                      </c:pt>
                      <c:pt idx="122">
                        <c:v>1.00934649</c:v>
                      </c:pt>
                      <c:pt idx="123">
                        <c:v>1.009341</c:v>
                      </c:pt>
                      <c:pt idx="124">
                        <c:v>1.00933552</c:v>
                      </c:pt>
                      <c:pt idx="125">
                        <c:v>1.0093300300000001</c:v>
                      </c:pt>
                      <c:pt idx="126">
                        <c:v>1.00932431</c:v>
                      </c:pt>
                      <c:pt idx="127">
                        <c:v>1.00931883</c:v>
                      </c:pt>
                      <c:pt idx="128">
                        <c:v>1.0093131099999999</c:v>
                      </c:pt>
                      <c:pt idx="129">
                        <c:v>1.0093073800000001</c:v>
                      </c:pt>
                      <c:pt idx="130">
                        <c:v>1.00930166</c:v>
                      </c:pt>
                      <c:pt idx="131">
                        <c:v>1.0092959399999999</c:v>
                      </c:pt>
                      <c:pt idx="132">
                        <c:v>1.00929022</c:v>
                      </c:pt>
                      <c:pt idx="133">
                        <c:v>1.00928438</c:v>
                      </c:pt>
                      <c:pt idx="134">
                        <c:v>1.0092785399999999</c:v>
                      </c:pt>
                      <c:pt idx="135">
                        <c:v>1.00927269</c:v>
                      </c:pt>
                      <c:pt idx="136">
                        <c:v>1.0092668499999999</c:v>
                      </c:pt>
                      <c:pt idx="137">
                        <c:v>1.00926089</c:v>
                      </c:pt>
                      <c:pt idx="138">
                        <c:v>1.0092548100000001</c:v>
                      </c:pt>
                      <c:pt idx="139">
                        <c:v>1.0092488500000001</c:v>
                      </c:pt>
                      <c:pt idx="140">
                        <c:v>1.00924277</c:v>
                      </c:pt>
                      <c:pt idx="141">
                        <c:v>1.0092365700000001</c:v>
                      </c:pt>
                      <c:pt idx="142">
                        <c:v>1.00923049</c:v>
                      </c:pt>
                      <c:pt idx="143">
                        <c:v>1.0092244100000001</c:v>
                      </c:pt>
                      <c:pt idx="144">
                        <c:v>1.0092182199999999</c:v>
                      </c:pt>
                      <c:pt idx="145">
                        <c:v>1.0092118999999999</c:v>
                      </c:pt>
                      <c:pt idx="146">
                        <c:v>1.0092057000000001</c:v>
                      </c:pt>
                      <c:pt idx="147">
                        <c:v>1.0091993800000001</c:v>
                      </c:pt>
                      <c:pt idx="148">
                        <c:v>1.0091930600000001</c:v>
                      </c:pt>
                      <c:pt idx="149">
                        <c:v>1.00918686</c:v>
                      </c:pt>
                      <c:pt idx="150">
                        <c:v>1.00918043</c:v>
                      </c:pt>
                      <c:pt idx="151">
                        <c:v>1.0091738699999999</c:v>
                      </c:pt>
                      <c:pt idx="152">
                        <c:v>1.00916743</c:v>
                      </c:pt>
                      <c:pt idx="153">
                        <c:v>1.00916111</c:v>
                      </c:pt>
                      <c:pt idx="154">
                        <c:v>1.0091544400000001</c:v>
                      </c:pt>
                      <c:pt idx="155">
                        <c:v>1.0091479999999999</c:v>
                      </c:pt>
                      <c:pt idx="156">
                        <c:v>1.00914145</c:v>
                      </c:pt>
                      <c:pt idx="157">
                        <c:v>1.00913477</c:v>
                      </c:pt>
                      <c:pt idx="158">
                        <c:v>1.0091282100000001</c:v>
                      </c:pt>
                      <c:pt idx="159">
                        <c:v>1.00912154</c:v>
                      </c:pt>
                      <c:pt idx="160">
                        <c:v>1.0091148599999999</c:v>
                      </c:pt>
                      <c:pt idx="161">
                        <c:v>1.0091083000000001</c:v>
                      </c:pt>
                      <c:pt idx="162">
                        <c:v>1.0091017499999999</c:v>
                      </c:pt>
                      <c:pt idx="163">
                        <c:v>1.00909483</c:v>
                      </c:pt>
                      <c:pt idx="164">
                        <c:v>1.00908792</c:v>
                      </c:pt>
                      <c:pt idx="165">
                        <c:v>1.00908113</c:v>
                      </c:pt>
                      <c:pt idx="166">
                        <c:v>1.00907433</c:v>
                      </c:pt>
                      <c:pt idx="167">
                        <c:v>1.00906754</c:v>
                      </c:pt>
                      <c:pt idx="168">
                        <c:v>1.0090606200000001</c:v>
                      </c:pt>
                      <c:pt idx="169">
                        <c:v>1.0090537100000001</c:v>
                      </c:pt>
                      <c:pt idx="170">
                        <c:v>1.00904679</c:v>
                      </c:pt>
                      <c:pt idx="171">
                        <c:v>1.00903988</c:v>
                      </c:pt>
                      <c:pt idx="172">
                        <c:v>1.0090328500000001</c:v>
                      </c:pt>
                      <c:pt idx="173">
                        <c:v>1.00902593</c:v>
                      </c:pt>
                      <c:pt idx="174">
                        <c:v>1.0090189000000001</c:v>
                      </c:pt>
                      <c:pt idx="175">
                        <c:v>1.00901186</c:v>
                      </c:pt>
                      <c:pt idx="176">
                        <c:v>1.0090047099999999</c:v>
                      </c:pt>
                      <c:pt idx="177">
                        <c:v>1.00899768</c:v>
                      </c:pt>
                      <c:pt idx="178">
                        <c:v>1.0089905299999999</c:v>
                      </c:pt>
                      <c:pt idx="179">
                        <c:v>1.0089833699999999</c:v>
                      </c:pt>
                      <c:pt idx="180">
                        <c:v>1.0089762200000001</c:v>
                      </c:pt>
                      <c:pt idx="181">
                        <c:v>1.00896907</c:v>
                      </c:pt>
                      <c:pt idx="182">
                        <c:v>1.00896192</c:v>
                      </c:pt>
                      <c:pt idx="183">
                        <c:v>1.00895464</c:v>
                      </c:pt>
                      <c:pt idx="184">
                        <c:v>1.00894737</c:v>
                      </c:pt>
                      <c:pt idx="185">
                        <c:v>1.0089401</c:v>
                      </c:pt>
                      <c:pt idx="186">
                        <c:v>1.0089327100000001</c:v>
                      </c:pt>
                      <c:pt idx="187">
                        <c:v>1.0089254400000001</c:v>
                      </c:pt>
                      <c:pt idx="188">
                        <c:v>1.0089181700000001</c:v>
                      </c:pt>
                      <c:pt idx="189">
                        <c:v>1.0089107799999999</c:v>
                      </c:pt>
                      <c:pt idx="190">
                        <c:v>1.0089035</c:v>
                      </c:pt>
                      <c:pt idx="191">
                        <c:v>1.0088959900000001</c:v>
                      </c:pt>
                      <c:pt idx="192">
                        <c:v>1.0088885999999999</c:v>
                      </c:pt>
                      <c:pt idx="193">
                        <c:v>1.00888121</c:v>
                      </c:pt>
                      <c:pt idx="194">
                        <c:v>1.00887382</c:v>
                      </c:pt>
                      <c:pt idx="195">
                        <c:v>1.0088663099999999</c:v>
                      </c:pt>
                      <c:pt idx="196">
                        <c:v>1.0088588000000001</c:v>
                      </c:pt>
                      <c:pt idx="197">
                        <c:v>1.00885129</c:v>
                      </c:pt>
                      <c:pt idx="198">
                        <c:v>1.00884402</c:v>
                      </c:pt>
                      <c:pt idx="199">
                        <c:v>1.0088363899999999</c:v>
                      </c:pt>
                      <c:pt idx="200">
                        <c:v>1.00882888</c:v>
                      </c:pt>
                      <c:pt idx="201">
                        <c:v>1.00882125</c:v>
                      </c:pt>
                      <c:pt idx="202">
                        <c:v>1.00881362</c:v>
                      </c:pt>
                      <c:pt idx="203">
                        <c:v>1.0088059899999999</c:v>
                      </c:pt>
                      <c:pt idx="204">
                        <c:v>1.0087984800000001</c:v>
                      </c:pt>
                      <c:pt idx="205">
                        <c:v>1.0087907300000001</c:v>
                      </c:pt>
                      <c:pt idx="206">
                        <c:v>1.0087831</c:v>
                      </c:pt>
                      <c:pt idx="207">
                        <c:v>1.00877547</c:v>
                      </c:pt>
                      <c:pt idx="208">
                        <c:v>1.0087679599999999</c:v>
                      </c:pt>
                      <c:pt idx="209">
                        <c:v>1.00876009</c:v>
                      </c:pt>
                      <c:pt idx="210">
                        <c:v>1.0087524699999999</c:v>
                      </c:pt>
                      <c:pt idx="211">
                        <c:v>1.0087448400000001</c:v>
                      </c:pt>
                      <c:pt idx="212">
                        <c:v>1.00873697</c:v>
                      </c:pt>
                      <c:pt idx="213">
                        <c:v>1.0087291</c:v>
                      </c:pt>
                      <c:pt idx="214">
                        <c:v>1.0087213500000001</c:v>
                      </c:pt>
                      <c:pt idx="215">
                        <c:v>1.0087136000000001</c:v>
                      </c:pt>
                      <c:pt idx="216">
                        <c:v>1.0087058499999999</c:v>
                      </c:pt>
                      <c:pt idx="217">
                        <c:v>1.0086979899999999</c:v>
                      </c:pt>
                      <c:pt idx="218">
                        <c:v>1.00869012</c:v>
                      </c:pt>
                      <c:pt idx="219">
                        <c:v>1.0086823700000001</c:v>
                      </c:pt>
                      <c:pt idx="220">
                        <c:v>1.0086744999999999</c:v>
                      </c:pt>
                      <c:pt idx="221">
                        <c:v>1.00866663</c:v>
                      </c:pt>
                      <c:pt idx="222">
                        <c:v>1.0086586500000001</c:v>
                      </c:pt>
                      <c:pt idx="223">
                        <c:v>1.0086510200000001</c:v>
                      </c:pt>
                      <c:pt idx="224">
                        <c:v>1.00864303</c:v>
                      </c:pt>
                      <c:pt idx="225">
                        <c:v>1.0086350399999999</c:v>
                      </c:pt>
                      <c:pt idx="226">
                        <c:v>1.00862718</c:v>
                      </c:pt>
                      <c:pt idx="227">
                        <c:v>1.00861931</c:v>
                      </c:pt>
                      <c:pt idx="228">
                        <c:v>1.00861132</c:v>
                      </c:pt>
                      <c:pt idx="229">
                        <c:v>1.0086034500000001</c:v>
                      </c:pt>
                      <c:pt idx="230">
                        <c:v>1.0085955900000001</c:v>
                      </c:pt>
                      <c:pt idx="231">
                        <c:v>1.0085876</c:v>
                      </c:pt>
                      <c:pt idx="232">
                        <c:v>1.00857949</c:v>
                      </c:pt>
                      <c:pt idx="233">
                        <c:v>1.0085716199999999</c:v>
                      </c:pt>
                      <c:pt idx="234">
                        <c:v>1.00856364</c:v>
                      </c:pt>
                      <c:pt idx="235">
                        <c:v>1.00855553</c:v>
                      </c:pt>
                      <c:pt idx="236">
                        <c:v>1.0085475399999999</c:v>
                      </c:pt>
                      <c:pt idx="237">
                        <c:v>1.00853956</c:v>
                      </c:pt>
                      <c:pt idx="238">
                        <c:v>1.0085315699999999</c:v>
                      </c:pt>
                      <c:pt idx="239">
                        <c:v>1.0085235800000001</c:v>
                      </c:pt>
                      <c:pt idx="240">
                        <c:v>1.00851548</c:v>
                      </c:pt>
                      <c:pt idx="241">
                        <c:v>1.00850737</c:v>
                      </c:pt>
                      <c:pt idx="242">
                        <c:v>1.0084993799999999</c:v>
                      </c:pt>
                      <c:pt idx="243">
                        <c:v>1.0084914</c:v>
                      </c:pt>
                      <c:pt idx="244">
                        <c:v>1.00848341</c:v>
                      </c:pt>
                      <c:pt idx="245">
                        <c:v>1.00847518</c:v>
                      </c:pt>
                      <c:pt idx="246">
                        <c:v>1.0084671999999999</c:v>
                      </c:pt>
                      <c:pt idx="247">
                        <c:v>1.00845897</c:v>
                      </c:pt>
                      <c:pt idx="248">
                        <c:v>1.0084508700000001</c:v>
                      </c:pt>
                      <c:pt idx="249">
                        <c:v>1.00844288</c:v>
                      </c:pt>
                      <c:pt idx="250">
                        <c:v>1.0084346500000001</c:v>
                      </c:pt>
                      <c:pt idx="251">
                        <c:v>1.00842655</c:v>
                      </c:pt>
                      <c:pt idx="252">
                        <c:v>1.00841844</c:v>
                      </c:pt>
                      <c:pt idx="253">
                        <c:v>1.00841022</c:v>
                      </c:pt>
                      <c:pt idx="254">
                        <c:v>1.00840223</c:v>
                      </c:pt>
                      <c:pt idx="255">
                        <c:v>1.008394</c:v>
                      </c:pt>
                      <c:pt idx="256">
                        <c:v>1.0083858999999999</c:v>
                      </c:pt>
                      <c:pt idx="257">
                        <c:v>1.0083779100000001</c:v>
                      </c:pt>
                      <c:pt idx="258">
                        <c:v>1.0083695699999999</c:v>
                      </c:pt>
                      <c:pt idx="259">
                        <c:v>1.0083614599999999</c:v>
                      </c:pt>
                      <c:pt idx="260">
                        <c:v>1.0083533499999999</c:v>
                      </c:pt>
                      <c:pt idx="261">
                        <c:v>1.0083452500000001</c:v>
                      </c:pt>
                      <c:pt idx="262">
                        <c:v>1.0083370199999999</c:v>
                      </c:pt>
                      <c:pt idx="263">
                        <c:v>1.0083289099999999</c:v>
                      </c:pt>
                      <c:pt idx="264">
                        <c:v>1.0083208100000001</c:v>
                      </c:pt>
                      <c:pt idx="265">
                        <c:v>1.0083125799999999</c:v>
                      </c:pt>
                      <c:pt idx="266">
                        <c:v>1.0083043599999999</c:v>
                      </c:pt>
                      <c:pt idx="267">
                        <c:v>1.00829613</c:v>
                      </c:pt>
                      <c:pt idx="268">
                        <c:v>1.00828791</c:v>
                      </c:pt>
                      <c:pt idx="269">
                        <c:v>1.00827968</c:v>
                      </c:pt>
                      <c:pt idx="270">
                        <c:v>1.00827157</c:v>
                      </c:pt>
                      <c:pt idx="271">
                        <c:v>1.0082632300000001</c:v>
                      </c:pt>
                      <c:pt idx="272">
                        <c:v>1.0082551200000001</c:v>
                      </c:pt>
                      <c:pt idx="273">
                        <c:v>1.00824702</c:v>
                      </c:pt>
                      <c:pt idx="274">
                        <c:v>1.0082387900000001</c:v>
                      </c:pt>
                      <c:pt idx="275">
                        <c:v>1.00823057</c:v>
                      </c:pt>
                      <c:pt idx="276">
                        <c:v>1.0082222199999999</c:v>
                      </c:pt>
                      <c:pt idx="277">
                        <c:v>1.0082141200000001</c:v>
                      </c:pt>
                      <c:pt idx="278">
                        <c:v>1.0082058899999999</c:v>
                      </c:pt>
                      <c:pt idx="279">
                        <c:v>1.00819755</c:v>
                      </c:pt>
                      <c:pt idx="280">
                        <c:v>1.0081893200000001</c:v>
                      </c:pt>
                      <c:pt idx="281">
                        <c:v>1.0081811000000001</c:v>
                      </c:pt>
                      <c:pt idx="282">
                        <c:v>1.00817299</c:v>
                      </c:pt>
                      <c:pt idx="283">
                        <c:v>1.0081647600000001</c:v>
                      </c:pt>
                      <c:pt idx="284">
                        <c:v>1.0081564199999999</c:v>
                      </c:pt>
                      <c:pt idx="285">
                        <c:v>1.0081483099999999</c:v>
                      </c:pt>
                      <c:pt idx="286">
                        <c:v>1.0081402100000001</c:v>
                      </c:pt>
                      <c:pt idx="287">
                        <c:v>1.00813186</c:v>
                      </c:pt>
                      <c:pt idx="288">
                        <c:v>1.00812364</c:v>
                      </c:pt>
                      <c:pt idx="289">
                        <c:v>1.00811553</c:v>
                      </c:pt>
                      <c:pt idx="290">
                        <c:v>1.0081073</c:v>
                      </c:pt>
                      <c:pt idx="291">
                        <c:v>1.0080992</c:v>
                      </c:pt>
                      <c:pt idx="292">
                        <c:v>1.0080908500000001</c:v>
                      </c:pt>
                      <c:pt idx="293">
                        <c:v>1.0080826300000001</c:v>
                      </c:pt>
                      <c:pt idx="294">
                        <c:v>1.0080745200000001</c:v>
                      </c:pt>
                      <c:pt idx="295">
                        <c:v>1.0080663000000001</c:v>
                      </c:pt>
                      <c:pt idx="296">
                        <c:v>1.0080580699999999</c:v>
                      </c:pt>
                      <c:pt idx="297">
                        <c:v>1.0080498499999999</c:v>
                      </c:pt>
                      <c:pt idx="298">
                        <c:v>1.00804162</c:v>
                      </c:pt>
                      <c:pt idx="299">
                        <c:v>1.00803351</c:v>
                      </c:pt>
                      <c:pt idx="300">
                        <c:v>1.00802529</c:v>
                      </c:pt>
                      <c:pt idx="301">
                        <c:v>1.00801718</c:v>
                      </c:pt>
                      <c:pt idx="302">
                        <c:v>1.00800884</c:v>
                      </c:pt>
                      <c:pt idx="303">
                        <c:v>1.00800073</c:v>
                      </c:pt>
                      <c:pt idx="304">
                        <c:v>1.0079926299999999</c:v>
                      </c:pt>
                      <c:pt idx="305">
                        <c:v>1.0079844</c:v>
                      </c:pt>
                      <c:pt idx="306">
                        <c:v>1.00797629</c:v>
                      </c:pt>
                      <c:pt idx="307">
                        <c:v>1.00796807</c:v>
                      </c:pt>
                      <c:pt idx="308">
                        <c:v>1.00795996</c:v>
                      </c:pt>
                      <c:pt idx="309">
                        <c:v>1.00795174</c:v>
                      </c:pt>
                      <c:pt idx="310">
                        <c:v>1.00794351</c:v>
                      </c:pt>
                      <c:pt idx="311">
                        <c:v>1.00793529</c:v>
                      </c:pt>
                      <c:pt idx="312">
                        <c:v>1.00792718</c:v>
                      </c:pt>
                      <c:pt idx="313">
                        <c:v>1.0079189500000001</c:v>
                      </c:pt>
                      <c:pt idx="314">
                        <c:v>1.00791085</c:v>
                      </c:pt>
                      <c:pt idx="315">
                        <c:v>1.00790274</c:v>
                      </c:pt>
                      <c:pt idx="316">
                        <c:v>1.00789452</c:v>
                      </c:pt>
                      <c:pt idx="317">
                        <c:v>1.0078865299999999</c:v>
                      </c:pt>
                      <c:pt idx="318">
                        <c:v>1.0078783</c:v>
                      </c:pt>
                      <c:pt idx="319">
                        <c:v>1.0078701999999999</c:v>
                      </c:pt>
                      <c:pt idx="320">
                        <c:v>1.00786197</c:v>
                      </c:pt>
                      <c:pt idx="321">
                        <c:v>1.0078538699999999</c:v>
                      </c:pt>
                      <c:pt idx="322">
                        <c:v>1.0078457599999999</c:v>
                      </c:pt>
                      <c:pt idx="323">
                        <c:v>1.0078376499999999</c:v>
                      </c:pt>
                      <c:pt idx="324">
                        <c:v>1.0078295500000001</c:v>
                      </c:pt>
                      <c:pt idx="325">
                        <c:v>1.0078214400000001</c:v>
                      </c:pt>
                      <c:pt idx="326">
                        <c:v>1.0078133300000001</c:v>
                      </c:pt>
                      <c:pt idx="327">
                        <c:v>1.0078049899999999</c:v>
                      </c:pt>
                      <c:pt idx="328">
                        <c:v>1.00779712</c:v>
                      </c:pt>
                      <c:pt idx="329">
                        <c:v>1.0077891299999999</c:v>
                      </c:pt>
                      <c:pt idx="330">
                        <c:v>1.0077810300000001</c:v>
                      </c:pt>
                      <c:pt idx="331">
                        <c:v>1.0077729200000001</c:v>
                      </c:pt>
                      <c:pt idx="332">
                        <c:v>1.0077649399999999</c:v>
                      </c:pt>
                      <c:pt idx="333">
                        <c:v>1.0077569500000001</c:v>
                      </c:pt>
                      <c:pt idx="334">
                        <c:v>1.0077487199999999</c:v>
                      </c:pt>
                      <c:pt idx="335">
                        <c:v>1.00774074</c:v>
                      </c:pt>
                      <c:pt idx="336">
                        <c:v>1.00773275</c:v>
                      </c:pt>
                      <c:pt idx="337">
                        <c:v>1.0077246399999999</c:v>
                      </c:pt>
                      <c:pt idx="338">
                        <c:v>1.00771666</c:v>
                      </c:pt>
                      <c:pt idx="339">
                        <c:v>1.00770867</c:v>
                      </c:pt>
                      <c:pt idx="340">
                        <c:v>1.00770056</c:v>
                      </c:pt>
                      <c:pt idx="341">
                        <c:v>1.0076925800000001</c:v>
                      </c:pt>
                      <c:pt idx="342">
                        <c:v>1.0076843499999999</c:v>
                      </c:pt>
                      <c:pt idx="343">
                        <c:v>1.00767636</c:v>
                      </c:pt>
                      <c:pt idx="344">
                        <c:v>1.0076683799999999</c:v>
                      </c:pt>
                      <c:pt idx="345">
                        <c:v>1.0076603900000001</c:v>
                      </c:pt>
                      <c:pt idx="346">
                        <c:v>1.0076524</c:v>
                      </c:pt>
                      <c:pt idx="347">
                        <c:v>1.0076445300000001</c:v>
                      </c:pt>
                      <c:pt idx="348">
                        <c:v>1.00763643</c:v>
                      </c:pt>
                      <c:pt idx="349">
                        <c:v>1.0076285599999999</c:v>
                      </c:pt>
                      <c:pt idx="350">
                        <c:v>1.00762057</c:v>
                      </c:pt>
                      <c:pt idx="351">
                        <c:v>1.0076125899999999</c:v>
                      </c:pt>
                      <c:pt idx="352">
                        <c:v>1.0076046000000001</c:v>
                      </c:pt>
                      <c:pt idx="353">
                        <c:v>1.0075967299999999</c:v>
                      </c:pt>
                      <c:pt idx="354">
                        <c:v>1.0075887400000001</c:v>
                      </c:pt>
                      <c:pt idx="355">
                        <c:v>1.0075808799999999</c:v>
                      </c:pt>
                      <c:pt idx="356">
                        <c:v>1.00757301</c:v>
                      </c:pt>
                      <c:pt idx="357">
                        <c:v>1.0075651400000001</c:v>
                      </c:pt>
                      <c:pt idx="358">
                        <c:v>1.00755715</c:v>
                      </c:pt>
                      <c:pt idx="359">
                        <c:v>1.00754929</c:v>
                      </c:pt>
                      <c:pt idx="360">
                        <c:v>1.0075414199999999</c:v>
                      </c:pt>
                      <c:pt idx="361">
                        <c:v>1.0075334300000001</c:v>
                      </c:pt>
                      <c:pt idx="362">
                        <c:v>1.0075255599999999</c:v>
                      </c:pt>
                      <c:pt idx="363">
                        <c:v>1.0075177</c:v>
                      </c:pt>
                      <c:pt idx="364">
                        <c:v>1.00750995</c:v>
                      </c:pt>
                      <c:pt idx="365">
                        <c:v>1.0075020800000001</c:v>
                      </c:pt>
                      <c:pt idx="366">
                        <c:v>1.0074942099999999</c:v>
                      </c:pt>
                      <c:pt idx="367">
                        <c:v>1.00748646</c:v>
                      </c:pt>
                      <c:pt idx="368">
                        <c:v>1.0074785900000001</c:v>
                      </c:pt>
                      <c:pt idx="369">
                        <c:v>1.0074707300000001</c:v>
                      </c:pt>
                      <c:pt idx="370">
                        <c:v>1.00746286</c:v>
                      </c:pt>
                      <c:pt idx="371">
                        <c:v>1.0074549900000001</c:v>
                      </c:pt>
                      <c:pt idx="372">
                        <c:v>1.0074471199999999</c:v>
                      </c:pt>
                      <c:pt idx="373">
                        <c:v>1.0074393699999999</c:v>
                      </c:pt>
                      <c:pt idx="374">
                        <c:v>1.0074316299999999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NewDomain!$CZ$8:$CZ$382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1.33689842E-3</c:v>
                      </c:pt>
                      <c:pt idx="2">
                        <c:v>2.6737968400000001E-3</c:v>
                      </c:pt>
                      <c:pt idx="3">
                        <c:v>4.0106950299999998E-3</c:v>
                      </c:pt>
                      <c:pt idx="4">
                        <c:v>5.3475936900000002E-3</c:v>
                      </c:pt>
                      <c:pt idx="5">
                        <c:v>6.6844923399999997E-3</c:v>
                      </c:pt>
                      <c:pt idx="6">
                        <c:v>8.0213909999999992E-3</c:v>
                      </c:pt>
                      <c:pt idx="7">
                        <c:v>9.3582896500000005E-3</c:v>
                      </c:pt>
                      <c:pt idx="8">
                        <c:v>1.06951883E-2</c:v>
                      </c:pt>
                      <c:pt idx="9">
                        <c:v>1.2032087E-2</c:v>
                      </c:pt>
                      <c:pt idx="10">
                        <c:v>1.3368985599999999E-2</c:v>
                      </c:pt>
                      <c:pt idx="11">
                        <c:v>1.4705884299999999E-2</c:v>
                      </c:pt>
                      <c:pt idx="12">
                        <c:v>1.6042781999999998E-2</c:v>
                      </c:pt>
                      <c:pt idx="13">
                        <c:v>1.7379680599999999E-2</c:v>
                      </c:pt>
                      <c:pt idx="14">
                        <c:v>1.8716579300000001E-2</c:v>
                      </c:pt>
                      <c:pt idx="15">
                        <c:v>2.0053478E-2</c:v>
                      </c:pt>
                      <c:pt idx="16">
                        <c:v>2.13903766E-2</c:v>
                      </c:pt>
                      <c:pt idx="17">
                        <c:v>2.2727275299999999E-2</c:v>
                      </c:pt>
                      <c:pt idx="18">
                        <c:v>2.4064173899999999E-2</c:v>
                      </c:pt>
                      <c:pt idx="19">
                        <c:v>2.5401072600000001E-2</c:v>
                      </c:pt>
                      <c:pt idx="20">
                        <c:v>2.6737971199999998E-2</c:v>
                      </c:pt>
                      <c:pt idx="21">
                        <c:v>2.80748699E-2</c:v>
                      </c:pt>
                      <c:pt idx="22">
                        <c:v>2.9411768500000001E-2</c:v>
                      </c:pt>
                      <c:pt idx="23">
                        <c:v>3.07486672E-2</c:v>
                      </c:pt>
                      <c:pt idx="24">
                        <c:v>3.2085563999999997E-2</c:v>
                      </c:pt>
                      <c:pt idx="25">
                        <c:v>3.3422462600000001E-2</c:v>
                      </c:pt>
                      <c:pt idx="26">
                        <c:v>3.47593613E-2</c:v>
                      </c:pt>
                      <c:pt idx="27">
                        <c:v>3.6096259999999998E-2</c:v>
                      </c:pt>
                      <c:pt idx="28">
                        <c:v>3.7433158600000002E-2</c:v>
                      </c:pt>
                      <c:pt idx="29">
                        <c:v>3.8770057300000001E-2</c:v>
                      </c:pt>
                      <c:pt idx="30">
                        <c:v>4.0106955899999998E-2</c:v>
                      </c:pt>
                      <c:pt idx="31">
                        <c:v>4.1443854600000003E-2</c:v>
                      </c:pt>
                      <c:pt idx="32">
                        <c:v>4.27807532E-2</c:v>
                      </c:pt>
                      <c:pt idx="33">
                        <c:v>4.4117651899999999E-2</c:v>
                      </c:pt>
                      <c:pt idx="34">
                        <c:v>4.5454550500000003E-2</c:v>
                      </c:pt>
                      <c:pt idx="35">
                        <c:v>4.6791449200000002E-2</c:v>
                      </c:pt>
                      <c:pt idx="36">
                        <c:v>4.8128347799999999E-2</c:v>
                      </c:pt>
                      <c:pt idx="37">
                        <c:v>4.9465246499999997E-2</c:v>
                      </c:pt>
                      <c:pt idx="38">
                        <c:v>5.0802145200000003E-2</c:v>
                      </c:pt>
                      <c:pt idx="39">
                        <c:v>5.21390438E-2</c:v>
                      </c:pt>
                      <c:pt idx="40">
                        <c:v>5.3475942499999998E-2</c:v>
                      </c:pt>
                      <c:pt idx="41">
                        <c:v>5.4812841100000002E-2</c:v>
                      </c:pt>
                      <c:pt idx="42">
                        <c:v>5.6149739800000001E-2</c:v>
                      </c:pt>
                      <c:pt idx="43">
                        <c:v>5.7486638399999998E-2</c:v>
                      </c:pt>
                      <c:pt idx="44">
                        <c:v>5.8823537100000003E-2</c:v>
                      </c:pt>
                      <c:pt idx="45">
                        <c:v>6.0160435700000001E-2</c:v>
                      </c:pt>
                      <c:pt idx="46">
                        <c:v>6.1497334399999999E-2</c:v>
                      </c:pt>
                      <c:pt idx="47">
                        <c:v>6.2834233000000003E-2</c:v>
                      </c:pt>
                      <c:pt idx="48">
                        <c:v>6.4171127999999994E-2</c:v>
                      </c:pt>
                      <c:pt idx="49">
                        <c:v>6.5508022900000004E-2</c:v>
                      </c:pt>
                      <c:pt idx="50">
                        <c:v>6.68449178E-2</c:v>
                      </c:pt>
                      <c:pt idx="51">
                        <c:v>6.8181812800000005E-2</c:v>
                      </c:pt>
                      <c:pt idx="52">
                        <c:v>6.9518707700000001E-2</c:v>
                      </c:pt>
                      <c:pt idx="53">
                        <c:v>7.0855602599999998E-2</c:v>
                      </c:pt>
                      <c:pt idx="54">
                        <c:v>7.2192497600000002E-2</c:v>
                      </c:pt>
                      <c:pt idx="55">
                        <c:v>7.3529392499999999E-2</c:v>
                      </c:pt>
                      <c:pt idx="56">
                        <c:v>7.4866287399999995E-2</c:v>
                      </c:pt>
                      <c:pt idx="57">
                        <c:v>7.6203182300000005E-2</c:v>
                      </c:pt>
                      <c:pt idx="58">
                        <c:v>7.7540077299999996E-2</c:v>
                      </c:pt>
                      <c:pt idx="59">
                        <c:v>7.8876972200000006E-2</c:v>
                      </c:pt>
                      <c:pt idx="60">
                        <c:v>8.0213867100000003E-2</c:v>
                      </c:pt>
                      <c:pt idx="61">
                        <c:v>8.1550762099999993E-2</c:v>
                      </c:pt>
                      <c:pt idx="62">
                        <c:v>8.2887657000000003E-2</c:v>
                      </c:pt>
                      <c:pt idx="63">
                        <c:v>8.42245519E-2</c:v>
                      </c:pt>
                      <c:pt idx="64">
                        <c:v>8.5561446799999996E-2</c:v>
                      </c:pt>
                      <c:pt idx="65">
                        <c:v>8.6898341800000001E-2</c:v>
                      </c:pt>
                      <c:pt idx="66">
                        <c:v>8.8235236699999997E-2</c:v>
                      </c:pt>
                      <c:pt idx="67">
                        <c:v>8.9572131599999993E-2</c:v>
                      </c:pt>
                      <c:pt idx="68">
                        <c:v>9.0909026599999998E-2</c:v>
                      </c:pt>
                      <c:pt idx="69">
                        <c:v>9.2245921499999994E-2</c:v>
                      </c:pt>
                      <c:pt idx="70">
                        <c:v>9.3582816400000005E-2</c:v>
                      </c:pt>
                      <c:pt idx="71">
                        <c:v>9.4919711399999995E-2</c:v>
                      </c:pt>
                      <c:pt idx="72">
                        <c:v>9.6256606300000006E-2</c:v>
                      </c:pt>
                      <c:pt idx="73">
                        <c:v>9.7593501200000002E-2</c:v>
                      </c:pt>
                      <c:pt idx="74">
                        <c:v>9.8930396099999998E-2</c:v>
                      </c:pt>
                      <c:pt idx="75">
                        <c:v>0.10026729099999999</c:v>
                      </c:pt>
                      <c:pt idx="76">
                        <c:v>0.101604186</c:v>
                      </c:pt>
                      <c:pt idx="77">
                        <c:v>0.102941081</c:v>
                      </c:pt>
                      <c:pt idx="78">
                        <c:v>0.10427797599999999</c:v>
                      </c:pt>
                      <c:pt idx="79">
                        <c:v>0.105614871</c:v>
                      </c:pt>
                      <c:pt idx="80">
                        <c:v>0.106951766</c:v>
                      </c:pt>
                      <c:pt idx="81">
                        <c:v>0.10828866099999999</c:v>
                      </c:pt>
                      <c:pt idx="82">
                        <c:v>0.109625556</c:v>
                      </c:pt>
                      <c:pt idx="83">
                        <c:v>0.110962451</c:v>
                      </c:pt>
                      <c:pt idx="84">
                        <c:v>0.11229934499999999</c:v>
                      </c:pt>
                      <c:pt idx="85">
                        <c:v>0.11363624</c:v>
                      </c:pt>
                      <c:pt idx="86">
                        <c:v>0.114973135</c:v>
                      </c:pt>
                      <c:pt idx="87">
                        <c:v>0.11631002999999999</c:v>
                      </c:pt>
                      <c:pt idx="88">
                        <c:v>0.117646925</c:v>
                      </c:pt>
                      <c:pt idx="89">
                        <c:v>0.11898382</c:v>
                      </c:pt>
                      <c:pt idx="90">
                        <c:v>0.12032071499999999</c:v>
                      </c:pt>
                      <c:pt idx="91">
                        <c:v>0.12165761</c:v>
                      </c:pt>
                      <c:pt idx="92">
                        <c:v>0.122994505</c:v>
                      </c:pt>
                      <c:pt idx="93">
                        <c:v>0.12433139999999999</c:v>
                      </c:pt>
                      <c:pt idx="94">
                        <c:v>0.12566830200000001</c:v>
                      </c:pt>
                      <c:pt idx="95">
                        <c:v>0.12700520500000001</c:v>
                      </c:pt>
                      <c:pt idx="96">
                        <c:v>0.12834210700000001</c:v>
                      </c:pt>
                      <c:pt idx="97">
                        <c:v>0.12967900900000001</c:v>
                      </c:pt>
                      <c:pt idx="98">
                        <c:v>0.13101591200000001</c:v>
                      </c:pt>
                      <c:pt idx="99">
                        <c:v>0.13235281400000001</c:v>
                      </c:pt>
                      <c:pt idx="100">
                        <c:v>0.13368971599999999</c:v>
                      </c:pt>
                      <c:pt idx="101">
                        <c:v>0.13502661899999999</c:v>
                      </c:pt>
                      <c:pt idx="102">
                        <c:v>0.13636352099999999</c:v>
                      </c:pt>
                      <c:pt idx="103">
                        <c:v>0.13770042399999999</c:v>
                      </c:pt>
                      <c:pt idx="104">
                        <c:v>0.13903732599999999</c:v>
                      </c:pt>
                      <c:pt idx="105">
                        <c:v>0.14037422799999999</c:v>
                      </c:pt>
                      <c:pt idx="106">
                        <c:v>0.14171113099999999</c:v>
                      </c:pt>
                      <c:pt idx="107">
                        <c:v>0.14304803299999999</c:v>
                      </c:pt>
                      <c:pt idx="108">
                        <c:v>0.14438493499999999</c:v>
                      </c:pt>
                      <c:pt idx="109">
                        <c:v>0.14572183799999999</c:v>
                      </c:pt>
                      <c:pt idx="110">
                        <c:v>0.14705873999999999</c:v>
                      </c:pt>
                      <c:pt idx="111">
                        <c:v>0.14839564299999999</c:v>
                      </c:pt>
                      <c:pt idx="112">
                        <c:v>0.14973254499999999</c:v>
                      </c:pt>
                      <c:pt idx="113">
                        <c:v>0.151069447</c:v>
                      </c:pt>
                      <c:pt idx="114">
                        <c:v>0.15240635</c:v>
                      </c:pt>
                      <c:pt idx="115">
                        <c:v>0.153743252</c:v>
                      </c:pt>
                      <c:pt idx="116">
                        <c:v>0.155080155</c:v>
                      </c:pt>
                      <c:pt idx="117">
                        <c:v>0.156417057</c:v>
                      </c:pt>
                      <c:pt idx="118">
                        <c:v>0.157753959</c:v>
                      </c:pt>
                      <c:pt idx="119">
                        <c:v>0.159090862</c:v>
                      </c:pt>
                      <c:pt idx="120">
                        <c:v>0.160427764</c:v>
                      </c:pt>
                      <c:pt idx="121">
                        <c:v>0.161764666</c:v>
                      </c:pt>
                      <c:pt idx="122">
                        <c:v>0.163101569</c:v>
                      </c:pt>
                      <c:pt idx="123">
                        <c:v>0.164438471</c:v>
                      </c:pt>
                      <c:pt idx="124">
                        <c:v>0.165775374</c:v>
                      </c:pt>
                      <c:pt idx="125">
                        <c:v>0.167112276</c:v>
                      </c:pt>
                      <c:pt idx="126">
                        <c:v>0.168449178</c:v>
                      </c:pt>
                      <c:pt idx="127">
                        <c:v>0.16978608100000001</c:v>
                      </c:pt>
                      <c:pt idx="128">
                        <c:v>0.17112298300000001</c:v>
                      </c:pt>
                      <c:pt idx="129">
                        <c:v>0.17245988500000001</c:v>
                      </c:pt>
                      <c:pt idx="130">
                        <c:v>0.17379678800000001</c:v>
                      </c:pt>
                      <c:pt idx="131">
                        <c:v>0.17513369000000001</c:v>
                      </c:pt>
                      <c:pt idx="132">
                        <c:v>0.17647059300000001</c:v>
                      </c:pt>
                      <c:pt idx="133">
                        <c:v>0.17780749500000001</c:v>
                      </c:pt>
                      <c:pt idx="134">
                        <c:v>0.17914439700000001</c:v>
                      </c:pt>
                      <c:pt idx="135">
                        <c:v>0.18048130000000001</c:v>
                      </c:pt>
                      <c:pt idx="136">
                        <c:v>0.18181820200000001</c:v>
                      </c:pt>
                      <c:pt idx="137">
                        <c:v>0.18315510500000001</c:v>
                      </c:pt>
                      <c:pt idx="138">
                        <c:v>0.18449200700000001</c:v>
                      </c:pt>
                      <c:pt idx="139">
                        <c:v>0.18582890899999999</c:v>
                      </c:pt>
                      <c:pt idx="140">
                        <c:v>0.18716581199999999</c:v>
                      </c:pt>
                      <c:pt idx="141">
                        <c:v>0.18850271399999999</c:v>
                      </c:pt>
                      <c:pt idx="142">
                        <c:v>0.18983961599999999</c:v>
                      </c:pt>
                      <c:pt idx="143">
                        <c:v>0.19117651899999999</c:v>
                      </c:pt>
                      <c:pt idx="144">
                        <c:v>0.19251342099999999</c:v>
                      </c:pt>
                      <c:pt idx="145">
                        <c:v>0.19385032399999999</c:v>
                      </c:pt>
                      <c:pt idx="146">
                        <c:v>0.19518722599999999</c:v>
                      </c:pt>
                      <c:pt idx="147">
                        <c:v>0.19652412799999999</c:v>
                      </c:pt>
                      <c:pt idx="148">
                        <c:v>0.19786103099999999</c:v>
                      </c:pt>
                      <c:pt idx="149">
                        <c:v>0.19919793299999999</c:v>
                      </c:pt>
                      <c:pt idx="150">
                        <c:v>0.20053483499999999</c:v>
                      </c:pt>
                      <c:pt idx="151">
                        <c:v>0.201871738</c:v>
                      </c:pt>
                      <c:pt idx="152">
                        <c:v>0.20320864</c:v>
                      </c:pt>
                      <c:pt idx="153">
                        <c:v>0.204545543</c:v>
                      </c:pt>
                      <c:pt idx="154">
                        <c:v>0.205882445</c:v>
                      </c:pt>
                      <c:pt idx="155">
                        <c:v>0.207219347</c:v>
                      </c:pt>
                      <c:pt idx="156">
                        <c:v>0.20855625</c:v>
                      </c:pt>
                      <c:pt idx="157">
                        <c:v>0.209893152</c:v>
                      </c:pt>
                      <c:pt idx="158">
                        <c:v>0.211230054</c:v>
                      </c:pt>
                      <c:pt idx="159">
                        <c:v>0.212566957</c:v>
                      </c:pt>
                      <c:pt idx="160">
                        <c:v>0.213903859</c:v>
                      </c:pt>
                      <c:pt idx="161">
                        <c:v>0.215240762</c:v>
                      </c:pt>
                      <c:pt idx="162">
                        <c:v>0.216577664</c:v>
                      </c:pt>
                      <c:pt idx="163">
                        <c:v>0.217914566</c:v>
                      </c:pt>
                      <c:pt idx="164">
                        <c:v>0.219251469</c:v>
                      </c:pt>
                      <c:pt idx="165">
                        <c:v>0.22058837100000001</c:v>
                      </c:pt>
                      <c:pt idx="166">
                        <c:v>0.22192527400000001</c:v>
                      </c:pt>
                      <c:pt idx="167">
                        <c:v>0.22326217600000001</c:v>
                      </c:pt>
                      <c:pt idx="168">
                        <c:v>0.22459907800000001</c:v>
                      </c:pt>
                      <c:pt idx="169">
                        <c:v>0.22593598100000001</c:v>
                      </c:pt>
                      <c:pt idx="170">
                        <c:v>0.22727288300000001</c:v>
                      </c:pt>
                      <c:pt idx="171">
                        <c:v>0.22860978500000001</c:v>
                      </c:pt>
                      <c:pt idx="172">
                        <c:v>0.22994668800000001</c:v>
                      </c:pt>
                      <c:pt idx="173">
                        <c:v>0.23128359000000001</c:v>
                      </c:pt>
                      <c:pt idx="174">
                        <c:v>0.23262049300000001</c:v>
                      </c:pt>
                      <c:pt idx="175">
                        <c:v>0.23395739500000001</c:v>
                      </c:pt>
                      <c:pt idx="176">
                        <c:v>0.23529429700000001</c:v>
                      </c:pt>
                      <c:pt idx="177">
                        <c:v>0.23663120000000001</c:v>
                      </c:pt>
                      <c:pt idx="178">
                        <c:v>0.23796810199999999</c:v>
                      </c:pt>
                      <c:pt idx="179">
                        <c:v>0.23930500399999999</c:v>
                      </c:pt>
                      <c:pt idx="180">
                        <c:v>0.24064190699999999</c:v>
                      </c:pt>
                      <c:pt idx="181">
                        <c:v>0.24197880899999999</c:v>
                      </c:pt>
                      <c:pt idx="182">
                        <c:v>0.24331571199999999</c:v>
                      </c:pt>
                      <c:pt idx="183">
                        <c:v>0.24465261399999999</c:v>
                      </c:pt>
                      <c:pt idx="184">
                        <c:v>0.24598951599999999</c:v>
                      </c:pt>
                      <c:pt idx="185">
                        <c:v>0.24732641899999999</c:v>
                      </c:pt>
                      <c:pt idx="186">
                        <c:v>0.24866332099999999</c:v>
                      </c:pt>
                      <c:pt idx="187">
                        <c:v>0.25000020899999997</c:v>
                      </c:pt>
                      <c:pt idx="188">
                        <c:v>0.251337111</c:v>
                      </c:pt>
                      <c:pt idx="189">
                        <c:v>0.25267401299999998</c:v>
                      </c:pt>
                      <c:pt idx="190">
                        <c:v>0.25401091599999998</c:v>
                      </c:pt>
                      <c:pt idx="191">
                        <c:v>0.255347818</c:v>
                      </c:pt>
                      <c:pt idx="192">
                        <c:v>0.256684721</c:v>
                      </c:pt>
                      <c:pt idx="193">
                        <c:v>0.25802162299999998</c:v>
                      </c:pt>
                      <c:pt idx="194">
                        <c:v>0.25935852500000001</c:v>
                      </c:pt>
                      <c:pt idx="195">
                        <c:v>0.26069542800000001</c:v>
                      </c:pt>
                      <c:pt idx="196">
                        <c:v>0.26203232999999998</c:v>
                      </c:pt>
                      <c:pt idx="197">
                        <c:v>0.26336923200000001</c:v>
                      </c:pt>
                      <c:pt idx="198">
                        <c:v>0.26470613500000001</c:v>
                      </c:pt>
                      <c:pt idx="199">
                        <c:v>0.26604303699999998</c:v>
                      </c:pt>
                      <c:pt idx="200">
                        <c:v>0.26737993999999998</c:v>
                      </c:pt>
                      <c:pt idx="201">
                        <c:v>0.26871684200000001</c:v>
                      </c:pt>
                      <c:pt idx="202">
                        <c:v>0.27005374399999998</c:v>
                      </c:pt>
                      <c:pt idx="203">
                        <c:v>0.27139064699999998</c:v>
                      </c:pt>
                      <c:pt idx="204">
                        <c:v>0.27272754900000001</c:v>
                      </c:pt>
                      <c:pt idx="205">
                        <c:v>0.27406445099999999</c:v>
                      </c:pt>
                      <c:pt idx="206">
                        <c:v>0.27540135399999999</c:v>
                      </c:pt>
                      <c:pt idx="207">
                        <c:v>0.27673825600000002</c:v>
                      </c:pt>
                      <c:pt idx="208">
                        <c:v>0.27807515900000002</c:v>
                      </c:pt>
                      <c:pt idx="209">
                        <c:v>0.27941206099999999</c:v>
                      </c:pt>
                      <c:pt idx="210">
                        <c:v>0.28074896300000002</c:v>
                      </c:pt>
                      <c:pt idx="211">
                        <c:v>0.28208586600000002</c:v>
                      </c:pt>
                      <c:pt idx="212">
                        <c:v>0.28342276799999999</c:v>
                      </c:pt>
                      <c:pt idx="213">
                        <c:v>0.28475967000000002</c:v>
                      </c:pt>
                      <c:pt idx="214">
                        <c:v>0.28609657300000002</c:v>
                      </c:pt>
                      <c:pt idx="215">
                        <c:v>0.28743347499999999</c:v>
                      </c:pt>
                      <c:pt idx="216">
                        <c:v>0.28877037799999999</c:v>
                      </c:pt>
                      <c:pt idx="217">
                        <c:v>0.29010728000000002</c:v>
                      </c:pt>
                      <c:pt idx="218">
                        <c:v>0.291444182</c:v>
                      </c:pt>
                      <c:pt idx="219">
                        <c:v>0.292781085</c:v>
                      </c:pt>
                      <c:pt idx="220">
                        <c:v>0.29411798700000003</c:v>
                      </c:pt>
                      <c:pt idx="221">
                        <c:v>0.29545489000000003</c:v>
                      </c:pt>
                      <c:pt idx="222">
                        <c:v>0.296791792</c:v>
                      </c:pt>
                      <c:pt idx="223">
                        <c:v>0.29812869400000003</c:v>
                      </c:pt>
                      <c:pt idx="224">
                        <c:v>0.29946559699999997</c:v>
                      </c:pt>
                      <c:pt idx="225">
                        <c:v>0.300802499</c:v>
                      </c:pt>
                      <c:pt idx="226">
                        <c:v>0.30213940099999997</c:v>
                      </c:pt>
                      <c:pt idx="227">
                        <c:v>0.30347630399999997</c:v>
                      </c:pt>
                      <c:pt idx="228">
                        <c:v>0.304813206</c:v>
                      </c:pt>
                      <c:pt idx="229">
                        <c:v>0.306150109</c:v>
                      </c:pt>
                      <c:pt idx="230">
                        <c:v>0.30748701099999998</c:v>
                      </c:pt>
                      <c:pt idx="231">
                        <c:v>0.30882391300000001</c:v>
                      </c:pt>
                      <c:pt idx="232">
                        <c:v>0.31016081600000001</c:v>
                      </c:pt>
                      <c:pt idx="233">
                        <c:v>0.31149771799999998</c:v>
                      </c:pt>
                      <c:pt idx="234">
                        <c:v>0.31283462000000001</c:v>
                      </c:pt>
                      <c:pt idx="235">
                        <c:v>0.31417152300000001</c:v>
                      </c:pt>
                      <c:pt idx="236">
                        <c:v>0.31550842499999998</c:v>
                      </c:pt>
                      <c:pt idx="237">
                        <c:v>0.31684532799999998</c:v>
                      </c:pt>
                      <c:pt idx="238">
                        <c:v>0.31818223000000001</c:v>
                      </c:pt>
                      <c:pt idx="239">
                        <c:v>0.31951913199999998</c:v>
                      </c:pt>
                      <c:pt idx="240">
                        <c:v>0.32085603499999998</c:v>
                      </c:pt>
                      <c:pt idx="241">
                        <c:v>0.32219293700000001</c:v>
                      </c:pt>
                      <c:pt idx="242">
                        <c:v>0.32352984000000001</c:v>
                      </c:pt>
                      <c:pt idx="243">
                        <c:v>0.32486674199999999</c:v>
                      </c:pt>
                      <c:pt idx="244">
                        <c:v>0.32620364400000001</c:v>
                      </c:pt>
                      <c:pt idx="245">
                        <c:v>0.32754054700000002</c:v>
                      </c:pt>
                      <c:pt idx="246">
                        <c:v>0.32887744899999999</c:v>
                      </c:pt>
                      <c:pt idx="247">
                        <c:v>0.33021435100000002</c:v>
                      </c:pt>
                      <c:pt idx="248">
                        <c:v>0.33155125400000002</c:v>
                      </c:pt>
                      <c:pt idx="249">
                        <c:v>0.33288815599999999</c:v>
                      </c:pt>
                      <c:pt idx="250">
                        <c:v>0.33422505899999999</c:v>
                      </c:pt>
                      <c:pt idx="251">
                        <c:v>0.33556196100000002</c:v>
                      </c:pt>
                      <c:pt idx="252">
                        <c:v>0.33689886299999999</c:v>
                      </c:pt>
                      <c:pt idx="253">
                        <c:v>0.33823576599999999</c:v>
                      </c:pt>
                      <c:pt idx="254">
                        <c:v>0.33957266800000002</c:v>
                      </c:pt>
                      <c:pt idx="255">
                        <c:v>0.34090957</c:v>
                      </c:pt>
                      <c:pt idx="256">
                        <c:v>0.342246473</c:v>
                      </c:pt>
                      <c:pt idx="257">
                        <c:v>0.34358337500000002</c:v>
                      </c:pt>
                      <c:pt idx="258">
                        <c:v>0.34492027800000002</c:v>
                      </c:pt>
                      <c:pt idx="259">
                        <c:v>0.34625718</c:v>
                      </c:pt>
                      <c:pt idx="260">
                        <c:v>0.34759408200000003</c:v>
                      </c:pt>
                      <c:pt idx="261">
                        <c:v>0.34893098500000003</c:v>
                      </c:pt>
                      <c:pt idx="262">
                        <c:v>0.350267887</c:v>
                      </c:pt>
                      <c:pt idx="263">
                        <c:v>0.35160478899999997</c:v>
                      </c:pt>
                      <c:pt idx="264">
                        <c:v>0.35294169199999997</c:v>
                      </c:pt>
                      <c:pt idx="265">
                        <c:v>0.354278594</c:v>
                      </c:pt>
                      <c:pt idx="266">
                        <c:v>0.355615497</c:v>
                      </c:pt>
                      <c:pt idx="267">
                        <c:v>0.35695239899999998</c:v>
                      </c:pt>
                      <c:pt idx="268">
                        <c:v>0.358289301</c:v>
                      </c:pt>
                      <c:pt idx="269">
                        <c:v>0.359626204</c:v>
                      </c:pt>
                      <c:pt idx="270">
                        <c:v>0.36096310599999998</c:v>
                      </c:pt>
                      <c:pt idx="271">
                        <c:v>0.36230000899999998</c:v>
                      </c:pt>
                      <c:pt idx="272">
                        <c:v>0.36363691100000001</c:v>
                      </c:pt>
                      <c:pt idx="273">
                        <c:v>0.36497381299999998</c:v>
                      </c:pt>
                      <c:pt idx="274">
                        <c:v>0.36631071599999998</c:v>
                      </c:pt>
                      <c:pt idx="275">
                        <c:v>0.36764761800000001</c:v>
                      </c:pt>
                      <c:pt idx="276">
                        <c:v>0.36898451999999998</c:v>
                      </c:pt>
                      <c:pt idx="277">
                        <c:v>0.37032142299999998</c:v>
                      </c:pt>
                      <c:pt idx="278">
                        <c:v>0.37165832500000001</c:v>
                      </c:pt>
                      <c:pt idx="279">
                        <c:v>0.37299522800000001</c:v>
                      </c:pt>
                      <c:pt idx="280">
                        <c:v>0.37433212999999999</c:v>
                      </c:pt>
                      <c:pt idx="281">
                        <c:v>0.37566903200000001</c:v>
                      </c:pt>
                      <c:pt idx="282">
                        <c:v>0.37700593500000001</c:v>
                      </c:pt>
                      <c:pt idx="283">
                        <c:v>0.37834283699999999</c:v>
                      </c:pt>
                      <c:pt idx="284">
                        <c:v>0.37967973900000002</c:v>
                      </c:pt>
                      <c:pt idx="285">
                        <c:v>0.38101664200000002</c:v>
                      </c:pt>
                      <c:pt idx="286">
                        <c:v>0.38235354399999999</c:v>
                      </c:pt>
                      <c:pt idx="287">
                        <c:v>0.38369044699999999</c:v>
                      </c:pt>
                      <c:pt idx="288">
                        <c:v>0.38502734900000002</c:v>
                      </c:pt>
                      <c:pt idx="289">
                        <c:v>0.38636425099999999</c:v>
                      </c:pt>
                      <c:pt idx="290">
                        <c:v>0.38770115399999999</c:v>
                      </c:pt>
                      <c:pt idx="291">
                        <c:v>0.38903805600000002</c:v>
                      </c:pt>
                      <c:pt idx="292">
                        <c:v>0.39037495900000002</c:v>
                      </c:pt>
                      <c:pt idx="293">
                        <c:v>0.39171186099999999</c:v>
                      </c:pt>
                      <c:pt idx="294">
                        <c:v>0.39304876300000002</c:v>
                      </c:pt>
                      <c:pt idx="295">
                        <c:v>0.39438566600000002</c:v>
                      </c:pt>
                      <c:pt idx="296">
                        <c:v>0.395722568</c:v>
                      </c:pt>
                      <c:pt idx="297">
                        <c:v>0.39705947000000003</c:v>
                      </c:pt>
                      <c:pt idx="298">
                        <c:v>0.39839637300000003</c:v>
                      </c:pt>
                      <c:pt idx="299">
                        <c:v>0.399733275</c:v>
                      </c:pt>
                      <c:pt idx="300">
                        <c:v>0.401070178</c:v>
                      </c:pt>
                      <c:pt idx="301">
                        <c:v>0.40240707999999997</c:v>
                      </c:pt>
                      <c:pt idx="302">
                        <c:v>0.403743982</c:v>
                      </c:pt>
                      <c:pt idx="303">
                        <c:v>0.405080885</c:v>
                      </c:pt>
                      <c:pt idx="304">
                        <c:v>0.40641778699999997</c:v>
                      </c:pt>
                      <c:pt idx="305">
                        <c:v>0.407754689</c:v>
                      </c:pt>
                      <c:pt idx="306">
                        <c:v>0.409091592</c:v>
                      </c:pt>
                      <c:pt idx="307">
                        <c:v>0.41042849399999998</c:v>
                      </c:pt>
                      <c:pt idx="308">
                        <c:v>0.41176539699999998</c:v>
                      </c:pt>
                      <c:pt idx="309">
                        <c:v>0.41310229900000001</c:v>
                      </c:pt>
                      <c:pt idx="310">
                        <c:v>0.41443920099999998</c:v>
                      </c:pt>
                      <c:pt idx="311">
                        <c:v>0.41577610399999998</c:v>
                      </c:pt>
                      <c:pt idx="312">
                        <c:v>0.41711300600000001</c:v>
                      </c:pt>
                      <c:pt idx="313">
                        <c:v>0.41844990799999998</c:v>
                      </c:pt>
                      <c:pt idx="314">
                        <c:v>0.41978681099999998</c:v>
                      </c:pt>
                      <c:pt idx="315">
                        <c:v>0.42112371300000001</c:v>
                      </c:pt>
                      <c:pt idx="316">
                        <c:v>0.42246061600000001</c:v>
                      </c:pt>
                      <c:pt idx="317">
                        <c:v>0.42379751799999998</c:v>
                      </c:pt>
                      <c:pt idx="318">
                        <c:v>0.42513442000000001</c:v>
                      </c:pt>
                      <c:pt idx="319">
                        <c:v>0.42647132300000001</c:v>
                      </c:pt>
                      <c:pt idx="320">
                        <c:v>0.42780822499999999</c:v>
                      </c:pt>
                      <c:pt idx="321">
                        <c:v>0.42914512799999999</c:v>
                      </c:pt>
                      <c:pt idx="322">
                        <c:v>0.43048203000000002</c:v>
                      </c:pt>
                      <c:pt idx="323">
                        <c:v>0.43181893199999999</c:v>
                      </c:pt>
                      <c:pt idx="324">
                        <c:v>0.43315583499999999</c:v>
                      </c:pt>
                      <c:pt idx="325">
                        <c:v>0.43449273700000002</c:v>
                      </c:pt>
                      <c:pt idx="326">
                        <c:v>0.43582963899999999</c:v>
                      </c:pt>
                      <c:pt idx="327">
                        <c:v>0.43716654199999999</c:v>
                      </c:pt>
                      <c:pt idx="328">
                        <c:v>0.43850344400000002</c:v>
                      </c:pt>
                      <c:pt idx="329">
                        <c:v>0.43984034700000002</c:v>
                      </c:pt>
                      <c:pt idx="330">
                        <c:v>0.44117724899999999</c:v>
                      </c:pt>
                      <c:pt idx="331">
                        <c:v>0.44251415100000002</c:v>
                      </c:pt>
                      <c:pt idx="332">
                        <c:v>0.44385105400000002</c:v>
                      </c:pt>
                      <c:pt idx="333">
                        <c:v>0.445187956</c:v>
                      </c:pt>
                      <c:pt idx="334">
                        <c:v>0.44652485800000002</c:v>
                      </c:pt>
                      <c:pt idx="335">
                        <c:v>0.44786176100000002</c:v>
                      </c:pt>
                      <c:pt idx="336">
                        <c:v>0.449198663</c:v>
                      </c:pt>
                      <c:pt idx="337">
                        <c:v>0.450535566</c:v>
                      </c:pt>
                      <c:pt idx="338">
                        <c:v>0.45187246800000003</c:v>
                      </c:pt>
                      <c:pt idx="339">
                        <c:v>0.45320937</c:v>
                      </c:pt>
                      <c:pt idx="340">
                        <c:v>0.454546273</c:v>
                      </c:pt>
                      <c:pt idx="341">
                        <c:v>0.45588317499999997</c:v>
                      </c:pt>
                      <c:pt idx="342">
                        <c:v>0.45722007799999997</c:v>
                      </c:pt>
                      <c:pt idx="343">
                        <c:v>0.45855698</c:v>
                      </c:pt>
                      <c:pt idx="344">
                        <c:v>0.45989388199999998</c:v>
                      </c:pt>
                      <c:pt idx="345">
                        <c:v>0.46123078499999998</c:v>
                      </c:pt>
                      <c:pt idx="346">
                        <c:v>0.46256768700000001</c:v>
                      </c:pt>
                      <c:pt idx="347">
                        <c:v>0.46390458899999998</c:v>
                      </c:pt>
                      <c:pt idx="348">
                        <c:v>0.46524149199999998</c:v>
                      </c:pt>
                      <c:pt idx="349">
                        <c:v>0.46657839400000001</c:v>
                      </c:pt>
                      <c:pt idx="350">
                        <c:v>0.46791529700000001</c:v>
                      </c:pt>
                      <c:pt idx="351">
                        <c:v>0.46925219899999998</c:v>
                      </c:pt>
                      <c:pt idx="352">
                        <c:v>0.47058910100000001</c:v>
                      </c:pt>
                      <c:pt idx="353">
                        <c:v>0.47192600400000001</c:v>
                      </c:pt>
                      <c:pt idx="354">
                        <c:v>0.47326290599999998</c:v>
                      </c:pt>
                      <c:pt idx="355">
                        <c:v>0.47459980800000001</c:v>
                      </c:pt>
                      <c:pt idx="356">
                        <c:v>0.47593671100000001</c:v>
                      </c:pt>
                      <c:pt idx="357">
                        <c:v>0.47727361299999999</c:v>
                      </c:pt>
                      <c:pt idx="358">
                        <c:v>0.47861051599999999</c:v>
                      </c:pt>
                      <c:pt idx="359">
                        <c:v>0.47994741800000001</c:v>
                      </c:pt>
                      <c:pt idx="360">
                        <c:v>0.48128431999999999</c:v>
                      </c:pt>
                      <c:pt idx="361">
                        <c:v>0.48262122299999999</c:v>
                      </c:pt>
                      <c:pt idx="362">
                        <c:v>0.48395812500000002</c:v>
                      </c:pt>
                      <c:pt idx="363">
                        <c:v>0.48529502699999999</c:v>
                      </c:pt>
                      <c:pt idx="364">
                        <c:v>0.48663192999999999</c:v>
                      </c:pt>
                      <c:pt idx="365">
                        <c:v>0.48796883200000002</c:v>
                      </c:pt>
                      <c:pt idx="366">
                        <c:v>0.48930573500000002</c:v>
                      </c:pt>
                      <c:pt idx="367">
                        <c:v>0.49064263699999999</c:v>
                      </c:pt>
                      <c:pt idx="368">
                        <c:v>0.49197953900000002</c:v>
                      </c:pt>
                      <c:pt idx="369">
                        <c:v>0.49331644200000002</c:v>
                      </c:pt>
                      <c:pt idx="370">
                        <c:v>0.49465334399999999</c:v>
                      </c:pt>
                      <c:pt idx="371">
                        <c:v>0.495990247</c:v>
                      </c:pt>
                      <c:pt idx="372">
                        <c:v>0.49732714900000002</c:v>
                      </c:pt>
                      <c:pt idx="373">
                        <c:v>0.498664051</c:v>
                      </c:pt>
                      <c:pt idx="374">
                        <c:v>0.500000954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8"/>
                <c:order val="6"/>
                <c:tx>
                  <c:v>Fluent6</c:v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NewDomain!$DB$8:$DB$382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0.172208846</c:v>
                      </c:pt>
                      <c:pt idx="2">
                        <c:v>0.32547742099999999</c:v>
                      </c:pt>
                      <c:pt idx="3">
                        <c:v>0.44019851100000001</c:v>
                      </c:pt>
                      <c:pt idx="4">
                        <c:v>0.51313382399999996</c:v>
                      </c:pt>
                      <c:pt idx="5">
                        <c:v>0.55670070599999999</c:v>
                      </c:pt>
                      <c:pt idx="6">
                        <c:v>0.58740919800000002</c:v>
                      </c:pt>
                      <c:pt idx="7">
                        <c:v>0.61097252400000002</c:v>
                      </c:pt>
                      <c:pt idx="8">
                        <c:v>0.630228817</c:v>
                      </c:pt>
                      <c:pt idx="9">
                        <c:v>0.64666891100000001</c:v>
                      </c:pt>
                      <c:pt idx="10">
                        <c:v>0.66113805800000003</c:v>
                      </c:pt>
                      <c:pt idx="11">
                        <c:v>0.67415165899999996</c:v>
                      </c:pt>
                      <c:pt idx="12">
                        <c:v>0.68604439500000003</c:v>
                      </c:pt>
                      <c:pt idx="13">
                        <c:v>0.69704508799999998</c:v>
                      </c:pt>
                      <c:pt idx="14">
                        <c:v>0.70731765000000002</c:v>
                      </c:pt>
                      <c:pt idx="15">
                        <c:v>0.71698325900000004</c:v>
                      </c:pt>
                      <c:pt idx="16">
                        <c:v>0.72611302099999997</c:v>
                      </c:pt>
                      <c:pt idx="17">
                        <c:v>0.73473900599999997</c:v>
                      </c:pt>
                      <c:pt idx="18">
                        <c:v>0.74298632099999995</c:v>
                      </c:pt>
                      <c:pt idx="19">
                        <c:v>0.75090086499999997</c:v>
                      </c:pt>
                      <c:pt idx="20">
                        <c:v>0.75852042399999997</c:v>
                      </c:pt>
                      <c:pt idx="21">
                        <c:v>0.76587676999999998</c:v>
                      </c:pt>
                      <c:pt idx="22">
                        <c:v>0.77290904500000002</c:v>
                      </c:pt>
                      <c:pt idx="23">
                        <c:v>0.77972608799999998</c:v>
                      </c:pt>
                      <c:pt idx="24">
                        <c:v>0.78635513800000001</c:v>
                      </c:pt>
                      <c:pt idx="25">
                        <c:v>0.79280608900000005</c:v>
                      </c:pt>
                      <c:pt idx="26">
                        <c:v>0.79900693899999997</c:v>
                      </c:pt>
                      <c:pt idx="27">
                        <c:v>0.80506944700000005</c:v>
                      </c:pt>
                      <c:pt idx="28">
                        <c:v>0.81100463899999997</c:v>
                      </c:pt>
                      <c:pt idx="29">
                        <c:v>0.81673640000000003</c:v>
                      </c:pt>
                      <c:pt idx="30">
                        <c:v>0.82234448199999999</c:v>
                      </c:pt>
                      <c:pt idx="31">
                        <c:v>0.82785654099999995</c:v>
                      </c:pt>
                      <c:pt idx="32">
                        <c:v>0.83318036799999995</c:v>
                      </c:pt>
                      <c:pt idx="33">
                        <c:v>0.83841538400000004</c:v>
                      </c:pt>
                      <c:pt idx="34">
                        <c:v>0.84355104000000003</c:v>
                      </c:pt>
                      <c:pt idx="35">
                        <c:v>0.84853357100000004</c:v>
                      </c:pt>
                      <c:pt idx="36">
                        <c:v>0.85345727199999999</c:v>
                      </c:pt>
                      <c:pt idx="37">
                        <c:v>0.85824078299999995</c:v>
                      </c:pt>
                      <c:pt idx="38">
                        <c:v>0.86294430499999997</c:v>
                      </c:pt>
                      <c:pt idx="39">
                        <c:v>0.86756128099999996</c:v>
                      </c:pt>
                      <c:pt idx="40">
                        <c:v>0.87206083499999998</c:v>
                      </c:pt>
                      <c:pt idx="41">
                        <c:v>0.87651658099999996</c:v>
                      </c:pt>
                      <c:pt idx="42">
                        <c:v>0.880825937</c:v>
                      </c:pt>
                      <c:pt idx="43">
                        <c:v>0.88511133200000003</c:v>
                      </c:pt>
                      <c:pt idx="44">
                        <c:v>0.88925582199999997</c:v>
                      </c:pt>
                      <c:pt idx="45">
                        <c:v>0.89337104599999995</c:v>
                      </c:pt>
                      <c:pt idx="46">
                        <c:v>0.89736390099999996</c:v>
                      </c:pt>
                      <c:pt idx="47">
                        <c:v>0.90131908699999996</c:v>
                      </c:pt>
                      <c:pt idx="48">
                        <c:v>0.90516191700000004</c:v>
                      </c:pt>
                      <c:pt idx="49">
                        <c:v>0.90896612399999999</c:v>
                      </c:pt>
                      <c:pt idx="50">
                        <c:v>0.912659585</c:v>
                      </c:pt>
                      <c:pt idx="51">
                        <c:v>0.91632115800000002</c:v>
                      </c:pt>
                      <c:pt idx="52">
                        <c:v>0.91986501200000004</c:v>
                      </c:pt>
                      <c:pt idx="53">
                        <c:v>0.92339199800000005</c:v>
                      </c:pt>
                      <c:pt idx="54">
                        <c:v>0.92678594599999997</c:v>
                      </c:pt>
                      <c:pt idx="55">
                        <c:v>0.93017965599999997</c:v>
                      </c:pt>
                      <c:pt idx="56">
                        <c:v>0.93342804899999998</c:v>
                      </c:pt>
                      <c:pt idx="57">
                        <c:v>0.93667030299999998</c:v>
                      </c:pt>
                      <c:pt idx="58">
                        <c:v>0.93979686500000004</c:v>
                      </c:pt>
                      <c:pt idx="59">
                        <c:v>0.94288521999999997</c:v>
                      </c:pt>
                      <c:pt idx="60">
                        <c:v>0.94589745999999997</c:v>
                      </c:pt>
                      <c:pt idx="61">
                        <c:v>0.94882923399999997</c:v>
                      </c:pt>
                      <c:pt idx="62">
                        <c:v>0.95173484100000005</c:v>
                      </c:pt>
                      <c:pt idx="63">
                        <c:v>0.95450627799999999</c:v>
                      </c:pt>
                      <c:pt idx="64">
                        <c:v>0.95727729800000005</c:v>
                      </c:pt>
                      <c:pt idx="65">
                        <c:v>0.95992040599999995</c:v>
                      </c:pt>
                      <c:pt idx="66">
                        <c:v>0.96252685800000004</c:v>
                      </c:pt>
                      <c:pt idx="67">
                        <c:v>0.96507704299999997</c:v>
                      </c:pt>
                      <c:pt idx="68">
                        <c:v>0.96751356099999997</c:v>
                      </c:pt>
                      <c:pt idx="69">
                        <c:v>0.96994996099999997</c:v>
                      </c:pt>
                      <c:pt idx="70">
                        <c:v>0.97224223600000004</c:v>
                      </c:pt>
                      <c:pt idx="71">
                        <c:v>0.97450309999999996</c:v>
                      </c:pt>
                      <c:pt idx="72">
                        <c:v>0.97671914100000001</c:v>
                      </c:pt>
                      <c:pt idx="73">
                        <c:v>0.97879821099999997</c:v>
                      </c:pt>
                      <c:pt idx="74">
                        <c:v>0.98087734000000004</c:v>
                      </c:pt>
                      <c:pt idx="75">
                        <c:v>0.98284190900000001</c:v>
                      </c:pt>
                      <c:pt idx="76">
                        <c:v>0.98473280699999999</c:v>
                      </c:pt>
                      <c:pt idx="77">
                        <c:v>0.98662352600000003</c:v>
                      </c:pt>
                      <c:pt idx="78">
                        <c:v>0.98833882799999995</c:v>
                      </c:pt>
                      <c:pt idx="79">
                        <c:v>0.99003434199999996</c:v>
                      </c:pt>
                      <c:pt idx="80">
                        <c:v>0.99170541800000001</c:v>
                      </c:pt>
                      <c:pt idx="81">
                        <c:v>0.99319958699999999</c:v>
                      </c:pt>
                      <c:pt idx="82">
                        <c:v>0.99469363700000002</c:v>
                      </c:pt>
                      <c:pt idx="83">
                        <c:v>0.99613112199999998</c:v>
                      </c:pt>
                      <c:pt idx="84">
                        <c:v>0.99741798599999998</c:v>
                      </c:pt>
                      <c:pt idx="85">
                        <c:v>0.99870479099999998</c:v>
                      </c:pt>
                      <c:pt idx="86">
                        <c:v>0.999917626</c:v>
                      </c:pt>
                      <c:pt idx="87">
                        <c:v>1.0009936100000001</c:v>
                      </c:pt>
                      <c:pt idx="88">
                        <c:v>1.0020695900000001</c:v>
                      </c:pt>
                      <c:pt idx="89">
                        <c:v>1.00307024</c:v>
                      </c:pt>
                      <c:pt idx="90">
                        <c:v>1.0039351000000001</c:v>
                      </c:pt>
                      <c:pt idx="91">
                        <c:v>1.0047994899999999</c:v>
                      </c:pt>
                      <c:pt idx="92">
                        <c:v>1.0056059399999999</c:v>
                      </c:pt>
                      <c:pt idx="93">
                        <c:v>1.0062645699999999</c:v>
                      </c:pt>
                      <c:pt idx="94">
                        <c:v>1.0069233200000001</c:v>
                      </c:pt>
                      <c:pt idx="95">
                        <c:v>1.00755668</c:v>
                      </c:pt>
                      <c:pt idx="96">
                        <c:v>1.0080237400000001</c:v>
                      </c:pt>
                      <c:pt idx="97">
                        <c:v>1.0084909200000001</c:v>
                      </c:pt>
                      <c:pt idx="98">
                        <c:v>1.0089581000000001</c:v>
                      </c:pt>
                      <c:pt idx="99">
                        <c:v>1.00927627</c:v>
                      </c:pt>
                      <c:pt idx="100">
                        <c:v>1.0095779899999999</c:v>
                      </c:pt>
                      <c:pt idx="101">
                        <c:v>1.00987983</c:v>
                      </c:pt>
                      <c:pt idx="102">
                        <c:v>1.0101063299999999</c:v>
                      </c:pt>
                      <c:pt idx="103">
                        <c:v>1.0102798900000001</c:v>
                      </c:pt>
                      <c:pt idx="104">
                        <c:v>1.01045334</c:v>
                      </c:pt>
                      <c:pt idx="105">
                        <c:v>1.0106103399999999</c:v>
                      </c:pt>
                      <c:pt idx="106">
                        <c:v>1.0106970099999999</c:v>
                      </c:pt>
                      <c:pt idx="107">
                        <c:v>1.0107837900000001</c:v>
                      </c:pt>
                      <c:pt idx="108">
                        <c:v>1.01087058</c:v>
                      </c:pt>
                      <c:pt idx="109">
                        <c:v>1.0109219599999999</c:v>
                      </c:pt>
                      <c:pt idx="110">
                        <c:v>1.0109587900000001</c:v>
                      </c:pt>
                      <c:pt idx="111">
                        <c:v>1.0109955100000001</c:v>
                      </c:pt>
                      <c:pt idx="112">
                        <c:v>1.01102889</c:v>
                      </c:pt>
                      <c:pt idx="113">
                        <c:v>1.01104057</c:v>
                      </c:pt>
                      <c:pt idx="114">
                        <c:v>1.0110522500000001</c:v>
                      </c:pt>
                      <c:pt idx="115">
                        <c:v>1.0110639299999999</c:v>
                      </c:pt>
                      <c:pt idx="116">
                        <c:v>1.01107013</c:v>
                      </c:pt>
                      <c:pt idx="117">
                        <c:v>1.01107097</c:v>
                      </c:pt>
                      <c:pt idx="118">
                        <c:v>1.0110720399999999</c:v>
                      </c:pt>
                      <c:pt idx="119">
                        <c:v>1.0110727500000001</c:v>
                      </c:pt>
                      <c:pt idx="120">
                        <c:v>1.01107049</c:v>
                      </c:pt>
                      <c:pt idx="121">
                        <c:v>1.0110672700000001</c:v>
                      </c:pt>
                      <c:pt idx="122">
                        <c:v>1.0110640500000001</c:v>
                      </c:pt>
                      <c:pt idx="123">
                        <c:v>1.01106071</c:v>
                      </c:pt>
                      <c:pt idx="124">
                        <c:v>1.0110562999999999</c:v>
                      </c:pt>
                      <c:pt idx="125">
                        <c:v>1.01105165</c:v>
                      </c:pt>
                      <c:pt idx="126">
                        <c:v>1.0110467700000001</c:v>
                      </c:pt>
                      <c:pt idx="127">
                        <c:v>1.01104236</c:v>
                      </c:pt>
                      <c:pt idx="128">
                        <c:v>1.0110368700000001</c:v>
                      </c:pt>
                      <c:pt idx="129">
                        <c:v>1.0110317499999999</c:v>
                      </c:pt>
                      <c:pt idx="130">
                        <c:v>1.0110265000000001</c:v>
                      </c:pt>
                      <c:pt idx="131">
                        <c:v>1.0110212599999999</c:v>
                      </c:pt>
                      <c:pt idx="132">
                        <c:v>1.01101565</c:v>
                      </c:pt>
                      <c:pt idx="133">
                        <c:v>1.0110100500000001</c:v>
                      </c:pt>
                      <c:pt idx="134">
                        <c:v>1.0110044499999999</c:v>
                      </c:pt>
                      <c:pt idx="135">
                        <c:v>1.01099896</c:v>
                      </c:pt>
                      <c:pt idx="136">
                        <c:v>1.0109932399999999</c:v>
                      </c:pt>
                      <c:pt idx="137">
                        <c:v>1.01098752</c:v>
                      </c:pt>
                      <c:pt idx="138">
                        <c:v>1.01098168</c:v>
                      </c:pt>
                      <c:pt idx="139">
                        <c:v>1.0109760800000001</c:v>
                      </c:pt>
                      <c:pt idx="140">
                        <c:v>1.0109702300000001</c:v>
                      </c:pt>
                      <c:pt idx="141">
                        <c:v>1.01096451</c:v>
                      </c:pt>
                      <c:pt idx="142">
                        <c:v>1.01095855</c:v>
                      </c:pt>
                      <c:pt idx="143">
                        <c:v>1.01095271</c:v>
                      </c:pt>
                      <c:pt idx="144">
                        <c:v>1.01094675</c:v>
                      </c:pt>
                      <c:pt idx="145">
                        <c:v>1.0109406700000001</c:v>
                      </c:pt>
                      <c:pt idx="146">
                        <c:v>1.0109347099999999</c:v>
                      </c:pt>
                      <c:pt idx="147">
                        <c:v>1.0109287499999999</c:v>
                      </c:pt>
                      <c:pt idx="148">
                        <c:v>1.01092279</c:v>
                      </c:pt>
                      <c:pt idx="149">
                        <c:v>1.0109165899999999</c:v>
                      </c:pt>
                      <c:pt idx="150">
                        <c:v>1.01091051</c:v>
                      </c:pt>
                      <c:pt idx="151">
                        <c:v>1.0109043099999999</c:v>
                      </c:pt>
                      <c:pt idx="152">
                        <c:v>1.0108979899999999</c:v>
                      </c:pt>
                      <c:pt idx="153">
                        <c:v>1.01089191</c:v>
                      </c:pt>
                      <c:pt idx="154">
                        <c:v>1.01088548</c:v>
                      </c:pt>
                      <c:pt idx="155">
                        <c:v>1.0108794000000001</c:v>
                      </c:pt>
                      <c:pt idx="156">
                        <c:v>1.0108730800000001</c:v>
                      </c:pt>
                      <c:pt idx="157">
                        <c:v>1.0108667600000001</c:v>
                      </c:pt>
                      <c:pt idx="158">
                        <c:v>1.0108603199999999</c:v>
                      </c:pt>
                      <c:pt idx="159">
                        <c:v>1.0108538899999999</c:v>
                      </c:pt>
                      <c:pt idx="160">
                        <c:v>1.01084733</c:v>
                      </c:pt>
                      <c:pt idx="161">
                        <c:v>1.01084113</c:v>
                      </c:pt>
                      <c:pt idx="162">
                        <c:v>1.01083469</c:v>
                      </c:pt>
                      <c:pt idx="163">
                        <c:v>1.0108281400000001</c:v>
                      </c:pt>
                      <c:pt idx="164">
                        <c:v>1.0108214600000001</c:v>
                      </c:pt>
                      <c:pt idx="165">
                        <c:v>1.01081479</c:v>
                      </c:pt>
                      <c:pt idx="166">
                        <c:v>1.01080835</c:v>
                      </c:pt>
                      <c:pt idx="167">
                        <c:v>1.01080167</c:v>
                      </c:pt>
                      <c:pt idx="168">
                        <c:v>1.0107950000000001</c:v>
                      </c:pt>
                      <c:pt idx="169">
                        <c:v>1.0107883200000001</c:v>
                      </c:pt>
                      <c:pt idx="170">
                        <c:v>1.01078153</c:v>
                      </c:pt>
                      <c:pt idx="171">
                        <c:v>1.01077485</c:v>
                      </c:pt>
                      <c:pt idx="172">
                        <c:v>1.01076806</c:v>
                      </c:pt>
                      <c:pt idx="173">
                        <c:v>1.0107613799999999</c:v>
                      </c:pt>
                      <c:pt idx="174">
                        <c:v>1.01075435</c:v>
                      </c:pt>
                      <c:pt idx="175">
                        <c:v>1.01074767</c:v>
                      </c:pt>
                      <c:pt idx="176">
                        <c:v>1.01074076</c:v>
                      </c:pt>
                      <c:pt idx="177">
                        <c:v>1.01073396</c:v>
                      </c:pt>
                      <c:pt idx="178">
                        <c:v>1.0107270500000001</c:v>
                      </c:pt>
                      <c:pt idx="179">
                        <c:v>1.0107201299999999</c:v>
                      </c:pt>
                      <c:pt idx="180">
                        <c:v>1.0107131</c:v>
                      </c:pt>
                      <c:pt idx="181">
                        <c:v>1.0107061900000001</c:v>
                      </c:pt>
                      <c:pt idx="182">
                        <c:v>1.01069915</c:v>
                      </c:pt>
                      <c:pt idx="183">
                        <c:v>1.0106921200000001</c:v>
                      </c:pt>
                      <c:pt idx="184">
                        <c:v>1.01068509</c:v>
                      </c:pt>
                      <c:pt idx="185">
                        <c:v>1.0106780500000001</c:v>
                      </c:pt>
                      <c:pt idx="186">
                        <c:v>1.01067102</c:v>
                      </c:pt>
                      <c:pt idx="187">
                        <c:v>1.0106639900000001</c:v>
                      </c:pt>
                      <c:pt idx="188">
                        <c:v>1.0106568300000001</c:v>
                      </c:pt>
                      <c:pt idx="189">
                        <c:v>1.01064968</c:v>
                      </c:pt>
                      <c:pt idx="190">
                        <c:v>1.0106422900000001</c:v>
                      </c:pt>
                      <c:pt idx="191">
                        <c:v>1.01063514</c:v>
                      </c:pt>
                      <c:pt idx="192">
                        <c:v>1.0106279899999999</c:v>
                      </c:pt>
                      <c:pt idx="193">
                        <c:v>1.01062059</c:v>
                      </c:pt>
                      <c:pt idx="194">
                        <c:v>1.01061344</c:v>
                      </c:pt>
                      <c:pt idx="195">
                        <c:v>1.01060617</c:v>
                      </c:pt>
                      <c:pt idx="196">
                        <c:v>1.0105989</c:v>
                      </c:pt>
                      <c:pt idx="197">
                        <c:v>1.01059151</c:v>
                      </c:pt>
                      <c:pt idx="198">
                        <c:v>1.01058424</c:v>
                      </c:pt>
                      <c:pt idx="199">
                        <c:v>1.0105769600000001</c:v>
                      </c:pt>
                      <c:pt idx="200">
                        <c:v>1.01056945</c:v>
                      </c:pt>
                      <c:pt idx="201">
                        <c:v>1.01056218</c:v>
                      </c:pt>
                      <c:pt idx="202">
                        <c:v>1.01055479</c:v>
                      </c:pt>
                      <c:pt idx="203">
                        <c:v>1.01054716</c:v>
                      </c:pt>
                      <c:pt idx="204">
                        <c:v>1.0105400099999999</c:v>
                      </c:pt>
                      <c:pt idx="205">
                        <c:v>1.0105327399999999</c:v>
                      </c:pt>
                      <c:pt idx="206">
                        <c:v>1.0105251099999999</c:v>
                      </c:pt>
                      <c:pt idx="207">
                        <c:v>1.0105173599999999</c:v>
                      </c:pt>
                      <c:pt idx="208">
                        <c:v>1.01050985</c:v>
                      </c:pt>
                      <c:pt idx="209">
                        <c:v>1.0105023399999999</c:v>
                      </c:pt>
                      <c:pt idx="210">
                        <c:v>1.0104947099999999</c:v>
                      </c:pt>
                      <c:pt idx="211">
                        <c:v>1.0104872</c:v>
                      </c:pt>
                      <c:pt idx="212">
                        <c:v>1.0104796899999999</c:v>
                      </c:pt>
                      <c:pt idx="213">
                        <c:v>1.0104720599999999</c:v>
                      </c:pt>
                      <c:pt idx="214">
                        <c:v>1.01046455</c:v>
                      </c:pt>
                      <c:pt idx="215">
                        <c:v>1.01045692</c:v>
                      </c:pt>
                      <c:pt idx="216">
                        <c:v>1.0104492899999999</c:v>
                      </c:pt>
                      <c:pt idx="217">
                        <c:v>1.0104416599999999</c:v>
                      </c:pt>
                      <c:pt idx="218">
                        <c:v>1.0104340300000001</c:v>
                      </c:pt>
                      <c:pt idx="219">
                        <c:v>1.0104262799999999</c:v>
                      </c:pt>
                      <c:pt idx="220">
                        <c:v>1.0104185299999999</c:v>
                      </c:pt>
                      <c:pt idx="221">
                        <c:v>1.01041102</c:v>
                      </c:pt>
                      <c:pt idx="222">
                        <c:v>1.0104031600000001</c:v>
                      </c:pt>
                      <c:pt idx="223">
                        <c:v>1.0103952899999999</c:v>
                      </c:pt>
                      <c:pt idx="224">
                        <c:v>1.0103877800000001</c:v>
                      </c:pt>
                      <c:pt idx="225">
                        <c:v>1.0103799099999999</c:v>
                      </c:pt>
                      <c:pt idx="226">
                        <c:v>1.01037216</c:v>
                      </c:pt>
                      <c:pt idx="227">
                        <c:v>1.0103642900000001</c:v>
                      </c:pt>
                      <c:pt idx="228">
                        <c:v>1.01035666</c:v>
                      </c:pt>
                      <c:pt idx="229">
                        <c:v>1.01034892</c:v>
                      </c:pt>
                      <c:pt idx="230">
                        <c:v>1.0103409299999999</c:v>
                      </c:pt>
                      <c:pt idx="231">
                        <c:v>1.0103331799999999</c:v>
                      </c:pt>
                      <c:pt idx="232">
                        <c:v>1.01032531</c:v>
                      </c:pt>
                      <c:pt idx="233">
                        <c:v>1.0103175600000001</c:v>
                      </c:pt>
                      <c:pt idx="234">
                        <c:v>1.0103097000000001</c:v>
                      </c:pt>
                      <c:pt idx="235">
                        <c:v>1.01030183</c:v>
                      </c:pt>
                      <c:pt idx="236">
                        <c:v>1.0102938400000001</c:v>
                      </c:pt>
                      <c:pt idx="237">
                        <c:v>1.01028597</c:v>
                      </c:pt>
                      <c:pt idx="238">
                        <c:v>1.0102779900000001</c:v>
                      </c:pt>
                      <c:pt idx="239">
                        <c:v>1.01027036</c:v>
                      </c:pt>
                      <c:pt idx="240">
                        <c:v>1.01026225</c:v>
                      </c:pt>
                      <c:pt idx="241">
                        <c:v>1.01025426</c:v>
                      </c:pt>
                      <c:pt idx="242">
                        <c:v>1.0102464</c:v>
                      </c:pt>
                      <c:pt idx="243">
                        <c:v>1.0102385300000001</c:v>
                      </c:pt>
                      <c:pt idx="244">
                        <c:v>1.0102304200000001</c:v>
                      </c:pt>
                      <c:pt idx="245">
                        <c:v>1.01022243</c:v>
                      </c:pt>
                      <c:pt idx="246">
                        <c:v>1.0102144500000001</c:v>
                      </c:pt>
                      <c:pt idx="247">
                        <c:v>1.01020646</c:v>
                      </c:pt>
                      <c:pt idx="248">
                        <c:v>1.01019847</c:v>
                      </c:pt>
                      <c:pt idx="249">
                        <c:v>1.0101904900000001</c:v>
                      </c:pt>
                      <c:pt idx="250">
                        <c:v>1.0101825</c:v>
                      </c:pt>
                      <c:pt idx="251">
                        <c:v>1.0101745099999999</c:v>
                      </c:pt>
                      <c:pt idx="252">
                        <c:v>1.01016653</c:v>
                      </c:pt>
                      <c:pt idx="253">
                        <c:v>1.01015842</c:v>
                      </c:pt>
                      <c:pt idx="254">
                        <c:v>1.0101504299999999</c:v>
                      </c:pt>
                      <c:pt idx="255">
                        <c:v>1.0101423300000001</c:v>
                      </c:pt>
                      <c:pt idx="256">
                        <c:v>1.01013434</c:v>
                      </c:pt>
                      <c:pt idx="257">
                        <c:v>1.01012623</c:v>
                      </c:pt>
                      <c:pt idx="258">
                        <c:v>1.0101182500000001</c:v>
                      </c:pt>
                      <c:pt idx="259">
                        <c:v>1.0101101400000001</c:v>
                      </c:pt>
                      <c:pt idx="260">
                        <c:v>1.0101020300000001</c:v>
                      </c:pt>
                      <c:pt idx="261">
                        <c:v>1.01009393</c:v>
                      </c:pt>
                      <c:pt idx="262">
                        <c:v>1.01008594</c:v>
                      </c:pt>
                      <c:pt idx="263">
                        <c:v>1.01007783</c:v>
                      </c:pt>
                      <c:pt idx="264">
                        <c:v>1.01006997</c:v>
                      </c:pt>
                      <c:pt idx="265">
                        <c:v>1.0100616200000001</c:v>
                      </c:pt>
                      <c:pt idx="266">
                        <c:v>1.01005363</c:v>
                      </c:pt>
                      <c:pt idx="267">
                        <c:v>1.01004553</c:v>
                      </c:pt>
                      <c:pt idx="268">
                        <c:v>1.0100373</c:v>
                      </c:pt>
                      <c:pt idx="269">
                        <c:v>1.0100294400000001</c:v>
                      </c:pt>
                      <c:pt idx="270">
                        <c:v>1.0100213300000001</c:v>
                      </c:pt>
                      <c:pt idx="271">
                        <c:v>1.0100129799999999</c:v>
                      </c:pt>
                      <c:pt idx="272">
                        <c:v>1.010005</c:v>
                      </c:pt>
                      <c:pt idx="273">
                        <c:v>1.00999689</c:v>
                      </c:pt>
                      <c:pt idx="274">
                        <c:v>1.00998878</c:v>
                      </c:pt>
                      <c:pt idx="275">
                        <c:v>1.00998068</c:v>
                      </c:pt>
                      <c:pt idx="276">
                        <c:v>1.00997257</c:v>
                      </c:pt>
                      <c:pt idx="277">
                        <c:v>1.0099644699999999</c:v>
                      </c:pt>
                      <c:pt idx="278">
                        <c:v>1.0099562399999999</c:v>
                      </c:pt>
                      <c:pt idx="279">
                        <c:v>1.0099481299999999</c:v>
                      </c:pt>
                      <c:pt idx="280">
                        <c:v>1.0099399099999999</c:v>
                      </c:pt>
                      <c:pt idx="281">
                        <c:v>1.0099317999999999</c:v>
                      </c:pt>
                      <c:pt idx="282">
                        <c:v>1.0099235799999999</c:v>
                      </c:pt>
                      <c:pt idx="283">
                        <c:v>1.0099154699999999</c:v>
                      </c:pt>
                      <c:pt idx="284">
                        <c:v>1.0099073599999999</c:v>
                      </c:pt>
                      <c:pt idx="285">
                        <c:v>1.0098991399999999</c:v>
                      </c:pt>
                      <c:pt idx="286">
                        <c:v>1.0098911500000001</c:v>
                      </c:pt>
                      <c:pt idx="287">
                        <c:v>1.0098828099999999</c:v>
                      </c:pt>
                      <c:pt idx="288">
                        <c:v>1.0098748200000001</c:v>
                      </c:pt>
                      <c:pt idx="289">
                        <c:v>1.0098667100000001</c:v>
                      </c:pt>
                      <c:pt idx="290">
                        <c:v>1.0098584900000001</c:v>
                      </c:pt>
                      <c:pt idx="291">
                        <c:v>1.00985038</c:v>
                      </c:pt>
                      <c:pt idx="292">
                        <c:v>1.0098420400000001</c:v>
                      </c:pt>
                      <c:pt idx="293">
                        <c:v>1.00983405</c:v>
                      </c:pt>
                      <c:pt idx="294">
                        <c:v>1.00982594</c:v>
                      </c:pt>
                      <c:pt idx="295">
                        <c:v>1.00981772</c:v>
                      </c:pt>
                      <c:pt idx="296">
                        <c:v>1.00980961</c:v>
                      </c:pt>
                      <c:pt idx="297">
                        <c:v>1.00980151</c:v>
                      </c:pt>
                      <c:pt idx="298">
                        <c:v>1.0097934</c:v>
                      </c:pt>
                      <c:pt idx="299">
                        <c:v>1.0097852899999999</c:v>
                      </c:pt>
                      <c:pt idx="300">
                        <c:v>1.0097770699999999</c:v>
                      </c:pt>
                      <c:pt idx="301">
                        <c:v>1.0097689599999999</c:v>
                      </c:pt>
                      <c:pt idx="302">
                        <c:v>1.00976098</c:v>
                      </c:pt>
                      <c:pt idx="303">
                        <c:v>1.00975287</c:v>
                      </c:pt>
                      <c:pt idx="304">
                        <c:v>1.0097446400000001</c:v>
                      </c:pt>
                      <c:pt idx="305">
                        <c:v>1.00973654</c:v>
                      </c:pt>
                      <c:pt idx="306">
                        <c:v>1.0097285499999999</c:v>
                      </c:pt>
                      <c:pt idx="307">
                        <c:v>1.0097204399999999</c:v>
                      </c:pt>
                      <c:pt idx="308">
                        <c:v>1.0097122199999999</c:v>
                      </c:pt>
                      <c:pt idx="309">
                        <c:v>1.0097041099999999</c:v>
                      </c:pt>
                      <c:pt idx="310">
                        <c:v>1.0096958899999999</c:v>
                      </c:pt>
                      <c:pt idx="311">
                        <c:v>1.0096879000000001</c:v>
                      </c:pt>
                      <c:pt idx="312">
                        <c:v>1.0096797900000001</c:v>
                      </c:pt>
                      <c:pt idx="313">
                        <c:v>1.0096718099999999</c:v>
                      </c:pt>
                      <c:pt idx="314">
                        <c:v>1.00966358</c:v>
                      </c:pt>
                      <c:pt idx="315">
                        <c:v>1.0096554799999999</c:v>
                      </c:pt>
                      <c:pt idx="316">
                        <c:v>1.0096474900000001</c:v>
                      </c:pt>
                      <c:pt idx="317">
                        <c:v>1.0096393800000001</c:v>
                      </c:pt>
                      <c:pt idx="318">
                        <c:v>1.0096310399999999</c:v>
                      </c:pt>
                      <c:pt idx="319">
                        <c:v>1.00962317</c:v>
                      </c:pt>
                      <c:pt idx="320">
                        <c:v>1.0096149400000001</c:v>
                      </c:pt>
                      <c:pt idx="321">
                        <c:v>1.00960684</c:v>
                      </c:pt>
                      <c:pt idx="322">
                        <c:v>1.0095989700000001</c:v>
                      </c:pt>
                      <c:pt idx="323">
                        <c:v>1.0095908600000001</c:v>
                      </c:pt>
                      <c:pt idx="324">
                        <c:v>1.00958276</c:v>
                      </c:pt>
                      <c:pt idx="325">
                        <c:v>1.00957477</c:v>
                      </c:pt>
                      <c:pt idx="326">
                        <c:v>1.0095667800000001</c:v>
                      </c:pt>
                      <c:pt idx="327">
                        <c:v>1.00955868</c:v>
                      </c:pt>
                      <c:pt idx="328">
                        <c:v>1.00955057</c:v>
                      </c:pt>
                      <c:pt idx="329">
                        <c:v>1.00954258</c:v>
                      </c:pt>
                      <c:pt idx="330">
                        <c:v>1.0095346000000001</c:v>
                      </c:pt>
                      <c:pt idx="331">
                        <c:v>1.00952661</c:v>
                      </c:pt>
                      <c:pt idx="332">
                        <c:v>1.0095185</c:v>
                      </c:pt>
                      <c:pt idx="333">
                        <c:v>1.0095103999999999</c:v>
                      </c:pt>
                      <c:pt idx="334">
                        <c:v>1.00950253</c:v>
                      </c:pt>
                      <c:pt idx="335">
                        <c:v>1.0094945399999999</c:v>
                      </c:pt>
                      <c:pt idx="336">
                        <c:v>1.0094863199999999</c:v>
                      </c:pt>
                      <c:pt idx="337">
                        <c:v>1.00947845</c:v>
                      </c:pt>
                      <c:pt idx="338">
                        <c:v>1.00947046</c:v>
                      </c:pt>
                      <c:pt idx="339">
                        <c:v>1.0094623599999999</c:v>
                      </c:pt>
                      <c:pt idx="340">
                        <c:v>1.00945449</c:v>
                      </c:pt>
                      <c:pt idx="341">
                        <c:v>1.0094464999999999</c:v>
                      </c:pt>
                      <c:pt idx="342">
                        <c:v>1.0094384000000001</c:v>
                      </c:pt>
                      <c:pt idx="343">
                        <c:v>1.00943041</c:v>
                      </c:pt>
                      <c:pt idx="344">
                        <c:v>1.0094225400000001</c:v>
                      </c:pt>
                      <c:pt idx="345">
                        <c:v>1.00941455</c:v>
                      </c:pt>
                      <c:pt idx="346">
                        <c:v>1.0094066900000001</c:v>
                      </c:pt>
                      <c:pt idx="347">
                        <c:v>1.00939858</c:v>
                      </c:pt>
                      <c:pt idx="348">
                        <c:v>1.0093908300000001</c:v>
                      </c:pt>
                      <c:pt idx="349">
                        <c:v>1.00938284</c:v>
                      </c:pt>
                      <c:pt idx="350">
                        <c:v>1.00937498</c:v>
                      </c:pt>
                      <c:pt idx="351">
                        <c:v>1.00936687</c:v>
                      </c:pt>
                      <c:pt idx="352">
                        <c:v>1.0093591200000001</c:v>
                      </c:pt>
                      <c:pt idx="353">
                        <c:v>1.00935113</c:v>
                      </c:pt>
                      <c:pt idx="354">
                        <c:v>1.00934327</c:v>
                      </c:pt>
                      <c:pt idx="355">
                        <c:v>1.0093352799999999</c:v>
                      </c:pt>
                      <c:pt idx="356">
                        <c:v>1.00932753</c:v>
                      </c:pt>
                      <c:pt idx="357">
                        <c:v>1.0093196600000001</c:v>
                      </c:pt>
                      <c:pt idx="358">
                        <c:v>1.0093116799999999</c:v>
                      </c:pt>
                      <c:pt idx="359">
                        <c:v>1.00930381</c:v>
                      </c:pt>
                      <c:pt idx="360">
                        <c:v>1.0092959399999999</c:v>
                      </c:pt>
                      <c:pt idx="361">
                        <c:v>1.00928807</c:v>
                      </c:pt>
                      <c:pt idx="362">
                        <c:v>1.0092802000000001</c:v>
                      </c:pt>
                      <c:pt idx="363">
                        <c:v>1.00927246</c:v>
                      </c:pt>
                      <c:pt idx="364">
                        <c:v>1.0092645899999999</c:v>
                      </c:pt>
                      <c:pt idx="365">
                        <c:v>1.00925672</c:v>
                      </c:pt>
                      <c:pt idx="366">
                        <c:v>1.0092488500000001</c:v>
                      </c:pt>
                      <c:pt idx="367">
                        <c:v>1.0092410999999999</c:v>
                      </c:pt>
                      <c:pt idx="368">
                        <c:v>1.0092332399999999</c:v>
                      </c:pt>
                      <c:pt idx="369">
                        <c:v>1.0092254899999999</c:v>
                      </c:pt>
                      <c:pt idx="370">
                        <c:v>1.00921762</c:v>
                      </c:pt>
                      <c:pt idx="371">
                        <c:v>1.0092098700000001</c:v>
                      </c:pt>
                      <c:pt idx="372">
                        <c:v>1.0092019999999999</c:v>
                      </c:pt>
                      <c:pt idx="373">
                        <c:v>1.0091943699999999</c:v>
                      </c:pt>
                      <c:pt idx="374">
                        <c:v>1.0091866300000001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NewDomain!$CZ$8:$CZ$382</c15:sqref>
                        </c15:formulaRef>
                      </c:ext>
                    </c:extLst>
                    <c:numCache>
                      <c:formatCode>0.00E+00</c:formatCode>
                      <c:ptCount val="375"/>
                      <c:pt idx="0">
                        <c:v>0</c:v>
                      </c:pt>
                      <c:pt idx="1">
                        <c:v>1.33689842E-3</c:v>
                      </c:pt>
                      <c:pt idx="2">
                        <c:v>2.6737968400000001E-3</c:v>
                      </c:pt>
                      <c:pt idx="3">
                        <c:v>4.0106950299999998E-3</c:v>
                      </c:pt>
                      <c:pt idx="4">
                        <c:v>5.3475936900000002E-3</c:v>
                      </c:pt>
                      <c:pt idx="5">
                        <c:v>6.6844923399999997E-3</c:v>
                      </c:pt>
                      <c:pt idx="6">
                        <c:v>8.0213909999999992E-3</c:v>
                      </c:pt>
                      <c:pt idx="7">
                        <c:v>9.3582896500000005E-3</c:v>
                      </c:pt>
                      <c:pt idx="8">
                        <c:v>1.06951883E-2</c:v>
                      </c:pt>
                      <c:pt idx="9">
                        <c:v>1.2032087E-2</c:v>
                      </c:pt>
                      <c:pt idx="10">
                        <c:v>1.3368985599999999E-2</c:v>
                      </c:pt>
                      <c:pt idx="11">
                        <c:v>1.4705884299999999E-2</c:v>
                      </c:pt>
                      <c:pt idx="12">
                        <c:v>1.6042781999999998E-2</c:v>
                      </c:pt>
                      <c:pt idx="13">
                        <c:v>1.7379680599999999E-2</c:v>
                      </c:pt>
                      <c:pt idx="14">
                        <c:v>1.8716579300000001E-2</c:v>
                      </c:pt>
                      <c:pt idx="15">
                        <c:v>2.0053478E-2</c:v>
                      </c:pt>
                      <c:pt idx="16">
                        <c:v>2.13903766E-2</c:v>
                      </c:pt>
                      <c:pt idx="17">
                        <c:v>2.2727275299999999E-2</c:v>
                      </c:pt>
                      <c:pt idx="18">
                        <c:v>2.4064173899999999E-2</c:v>
                      </c:pt>
                      <c:pt idx="19">
                        <c:v>2.5401072600000001E-2</c:v>
                      </c:pt>
                      <c:pt idx="20">
                        <c:v>2.6737971199999998E-2</c:v>
                      </c:pt>
                      <c:pt idx="21">
                        <c:v>2.80748699E-2</c:v>
                      </c:pt>
                      <c:pt idx="22">
                        <c:v>2.9411768500000001E-2</c:v>
                      </c:pt>
                      <c:pt idx="23">
                        <c:v>3.07486672E-2</c:v>
                      </c:pt>
                      <c:pt idx="24">
                        <c:v>3.2085563999999997E-2</c:v>
                      </c:pt>
                      <c:pt idx="25">
                        <c:v>3.3422462600000001E-2</c:v>
                      </c:pt>
                      <c:pt idx="26">
                        <c:v>3.47593613E-2</c:v>
                      </c:pt>
                      <c:pt idx="27">
                        <c:v>3.6096259999999998E-2</c:v>
                      </c:pt>
                      <c:pt idx="28">
                        <c:v>3.7433158600000002E-2</c:v>
                      </c:pt>
                      <c:pt idx="29">
                        <c:v>3.8770057300000001E-2</c:v>
                      </c:pt>
                      <c:pt idx="30">
                        <c:v>4.0106955899999998E-2</c:v>
                      </c:pt>
                      <c:pt idx="31">
                        <c:v>4.1443854600000003E-2</c:v>
                      </c:pt>
                      <c:pt idx="32">
                        <c:v>4.27807532E-2</c:v>
                      </c:pt>
                      <c:pt idx="33">
                        <c:v>4.4117651899999999E-2</c:v>
                      </c:pt>
                      <c:pt idx="34">
                        <c:v>4.5454550500000003E-2</c:v>
                      </c:pt>
                      <c:pt idx="35">
                        <c:v>4.6791449200000002E-2</c:v>
                      </c:pt>
                      <c:pt idx="36">
                        <c:v>4.8128347799999999E-2</c:v>
                      </c:pt>
                      <c:pt idx="37">
                        <c:v>4.9465246499999997E-2</c:v>
                      </c:pt>
                      <c:pt idx="38">
                        <c:v>5.0802145200000003E-2</c:v>
                      </c:pt>
                      <c:pt idx="39">
                        <c:v>5.21390438E-2</c:v>
                      </c:pt>
                      <c:pt idx="40">
                        <c:v>5.3475942499999998E-2</c:v>
                      </c:pt>
                      <c:pt idx="41">
                        <c:v>5.4812841100000002E-2</c:v>
                      </c:pt>
                      <c:pt idx="42">
                        <c:v>5.6149739800000001E-2</c:v>
                      </c:pt>
                      <c:pt idx="43">
                        <c:v>5.7486638399999998E-2</c:v>
                      </c:pt>
                      <c:pt idx="44">
                        <c:v>5.8823537100000003E-2</c:v>
                      </c:pt>
                      <c:pt idx="45">
                        <c:v>6.0160435700000001E-2</c:v>
                      </c:pt>
                      <c:pt idx="46">
                        <c:v>6.1497334399999999E-2</c:v>
                      </c:pt>
                      <c:pt idx="47">
                        <c:v>6.2834233000000003E-2</c:v>
                      </c:pt>
                      <c:pt idx="48">
                        <c:v>6.4171127999999994E-2</c:v>
                      </c:pt>
                      <c:pt idx="49">
                        <c:v>6.5508022900000004E-2</c:v>
                      </c:pt>
                      <c:pt idx="50">
                        <c:v>6.68449178E-2</c:v>
                      </c:pt>
                      <c:pt idx="51">
                        <c:v>6.8181812800000005E-2</c:v>
                      </c:pt>
                      <c:pt idx="52">
                        <c:v>6.9518707700000001E-2</c:v>
                      </c:pt>
                      <c:pt idx="53">
                        <c:v>7.0855602599999998E-2</c:v>
                      </c:pt>
                      <c:pt idx="54">
                        <c:v>7.2192497600000002E-2</c:v>
                      </c:pt>
                      <c:pt idx="55">
                        <c:v>7.3529392499999999E-2</c:v>
                      </c:pt>
                      <c:pt idx="56">
                        <c:v>7.4866287399999995E-2</c:v>
                      </c:pt>
                      <c:pt idx="57">
                        <c:v>7.6203182300000005E-2</c:v>
                      </c:pt>
                      <c:pt idx="58">
                        <c:v>7.7540077299999996E-2</c:v>
                      </c:pt>
                      <c:pt idx="59">
                        <c:v>7.8876972200000006E-2</c:v>
                      </c:pt>
                      <c:pt idx="60">
                        <c:v>8.0213867100000003E-2</c:v>
                      </c:pt>
                      <c:pt idx="61">
                        <c:v>8.1550762099999993E-2</c:v>
                      </c:pt>
                      <c:pt idx="62">
                        <c:v>8.2887657000000003E-2</c:v>
                      </c:pt>
                      <c:pt idx="63">
                        <c:v>8.42245519E-2</c:v>
                      </c:pt>
                      <c:pt idx="64">
                        <c:v>8.5561446799999996E-2</c:v>
                      </c:pt>
                      <c:pt idx="65">
                        <c:v>8.6898341800000001E-2</c:v>
                      </c:pt>
                      <c:pt idx="66">
                        <c:v>8.8235236699999997E-2</c:v>
                      </c:pt>
                      <c:pt idx="67">
                        <c:v>8.9572131599999993E-2</c:v>
                      </c:pt>
                      <c:pt idx="68">
                        <c:v>9.0909026599999998E-2</c:v>
                      </c:pt>
                      <c:pt idx="69">
                        <c:v>9.2245921499999994E-2</c:v>
                      </c:pt>
                      <c:pt idx="70">
                        <c:v>9.3582816400000005E-2</c:v>
                      </c:pt>
                      <c:pt idx="71">
                        <c:v>9.4919711399999995E-2</c:v>
                      </c:pt>
                      <c:pt idx="72">
                        <c:v>9.6256606300000006E-2</c:v>
                      </c:pt>
                      <c:pt idx="73">
                        <c:v>9.7593501200000002E-2</c:v>
                      </c:pt>
                      <c:pt idx="74">
                        <c:v>9.8930396099999998E-2</c:v>
                      </c:pt>
                      <c:pt idx="75">
                        <c:v>0.10026729099999999</c:v>
                      </c:pt>
                      <c:pt idx="76">
                        <c:v>0.101604186</c:v>
                      </c:pt>
                      <c:pt idx="77">
                        <c:v>0.102941081</c:v>
                      </c:pt>
                      <c:pt idx="78">
                        <c:v>0.10427797599999999</c:v>
                      </c:pt>
                      <c:pt idx="79">
                        <c:v>0.105614871</c:v>
                      </c:pt>
                      <c:pt idx="80">
                        <c:v>0.106951766</c:v>
                      </c:pt>
                      <c:pt idx="81">
                        <c:v>0.10828866099999999</c:v>
                      </c:pt>
                      <c:pt idx="82">
                        <c:v>0.109625556</c:v>
                      </c:pt>
                      <c:pt idx="83">
                        <c:v>0.110962451</c:v>
                      </c:pt>
                      <c:pt idx="84">
                        <c:v>0.11229934499999999</c:v>
                      </c:pt>
                      <c:pt idx="85">
                        <c:v>0.11363624</c:v>
                      </c:pt>
                      <c:pt idx="86">
                        <c:v>0.114973135</c:v>
                      </c:pt>
                      <c:pt idx="87">
                        <c:v>0.11631002999999999</c:v>
                      </c:pt>
                      <c:pt idx="88">
                        <c:v>0.117646925</c:v>
                      </c:pt>
                      <c:pt idx="89">
                        <c:v>0.11898382</c:v>
                      </c:pt>
                      <c:pt idx="90">
                        <c:v>0.12032071499999999</c:v>
                      </c:pt>
                      <c:pt idx="91">
                        <c:v>0.12165761</c:v>
                      </c:pt>
                      <c:pt idx="92">
                        <c:v>0.122994505</c:v>
                      </c:pt>
                      <c:pt idx="93">
                        <c:v>0.12433139999999999</c:v>
                      </c:pt>
                      <c:pt idx="94">
                        <c:v>0.12566830200000001</c:v>
                      </c:pt>
                      <c:pt idx="95">
                        <c:v>0.12700520500000001</c:v>
                      </c:pt>
                      <c:pt idx="96">
                        <c:v>0.12834210700000001</c:v>
                      </c:pt>
                      <c:pt idx="97">
                        <c:v>0.12967900900000001</c:v>
                      </c:pt>
                      <c:pt idx="98">
                        <c:v>0.13101591200000001</c:v>
                      </c:pt>
                      <c:pt idx="99">
                        <c:v>0.13235281400000001</c:v>
                      </c:pt>
                      <c:pt idx="100">
                        <c:v>0.13368971599999999</c:v>
                      </c:pt>
                      <c:pt idx="101">
                        <c:v>0.13502661899999999</c:v>
                      </c:pt>
                      <c:pt idx="102">
                        <c:v>0.13636352099999999</c:v>
                      </c:pt>
                      <c:pt idx="103">
                        <c:v>0.13770042399999999</c:v>
                      </c:pt>
                      <c:pt idx="104">
                        <c:v>0.13903732599999999</c:v>
                      </c:pt>
                      <c:pt idx="105">
                        <c:v>0.14037422799999999</c:v>
                      </c:pt>
                      <c:pt idx="106">
                        <c:v>0.14171113099999999</c:v>
                      </c:pt>
                      <c:pt idx="107">
                        <c:v>0.14304803299999999</c:v>
                      </c:pt>
                      <c:pt idx="108">
                        <c:v>0.14438493499999999</c:v>
                      </c:pt>
                      <c:pt idx="109">
                        <c:v>0.14572183799999999</c:v>
                      </c:pt>
                      <c:pt idx="110">
                        <c:v>0.14705873999999999</c:v>
                      </c:pt>
                      <c:pt idx="111">
                        <c:v>0.14839564299999999</c:v>
                      </c:pt>
                      <c:pt idx="112">
                        <c:v>0.14973254499999999</c:v>
                      </c:pt>
                      <c:pt idx="113">
                        <c:v>0.151069447</c:v>
                      </c:pt>
                      <c:pt idx="114">
                        <c:v>0.15240635</c:v>
                      </c:pt>
                      <c:pt idx="115">
                        <c:v>0.153743252</c:v>
                      </c:pt>
                      <c:pt idx="116">
                        <c:v>0.155080155</c:v>
                      </c:pt>
                      <c:pt idx="117">
                        <c:v>0.156417057</c:v>
                      </c:pt>
                      <c:pt idx="118">
                        <c:v>0.157753959</c:v>
                      </c:pt>
                      <c:pt idx="119">
                        <c:v>0.159090862</c:v>
                      </c:pt>
                      <c:pt idx="120">
                        <c:v>0.160427764</c:v>
                      </c:pt>
                      <c:pt idx="121">
                        <c:v>0.161764666</c:v>
                      </c:pt>
                      <c:pt idx="122">
                        <c:v>0.163101569</c:v>
                      </c:pt>
                      <c:pt idx="123">
                        <c:v>0.164438471</c:v>
                      </c:pt>
                      <c:pt idx="124">
                        <c:v>0.165775374</c:v>
                      </c:pt>
                      <c:pt idx="125">
                        <c:v>0.167112276</c:v>
                      </c:pt>
                      <c:pt idx="126">
                        <c:v>0.168449178</c:v>
                      </c:pt>
                      <c:pt idx="127">
                        <c:v>0.16978608100000001</c:v>
                      </c:pt>
                      <c:pt idx="128">
                        <c:v>0.17112298300000001</c:v>
                      </c:pt>
                      <c:pt idx="129">
                        <c:v>0.17245988500000001</c:v>
                      </c:pt>
                      <c:pt idx="130">
                        <c:v>0.17379678800000001</c:v>
                      </c:pt>
                      <c:pt idx="131">
                        <c:v>0.17513369000000001</c:v>
                      </c:pt>
                      <c:pt idx="132">
                        <c:v>0.17647059300000001</c:v>
                      </c:pt>
                      <c:pt idx="133">
                        <c:v>0.17780749500000001</c:v>
                      </c:pt>
                      <c:pt idx="134">
                        <c:v>0.17914439700000001</c:v>
                      </c:pt>
                      <c:pt idx="135">
                        <c:v>0.18048130000000001</c:v>
                      </c:pt>
                      <c:pt idx="136">
                        <c:v>0.18181820200000001</c:v>
                      </c:pt>
                      <c:pt idx="137">
                        <c:v>0.18315510500000001</c:v>
                      </c:pt>
                      <c:pt idx="138">
                        <c:v>0.18449200700000001</c:v>
                      </c:pt>
                      <c:pt idx="139">
                        <c:v>0.18582890899999999</c:v>
                      </c:pt>
                      <c:pt idx="140">
                        <c:v>0.18716581199999999</c:v>
                      </c:pt>
                      <c:pt idx="141">
                        <c:v>0.18850271399999999</c:v>
                      </c:pt>
                      <c:pt idx="142">
                        <c:v>0.18983961599999999</c:v>
                      </c:pt>
                      <c:pt idx="143">
                        <c:v>0.19117651899999999</c:v>
                      </c:pt>
                      <c:pt idx="144">
                        <c:v>0.19251342099999999</c:v>
                      </c:pt>
                      <c:pt idx="145">
                        <c:v>0.19385032399999999</c:v>
                      </c:pt>
                      <c:pt idx="146">
                        <c:v>0.19518722599999999</c:v>
                      </c:pt>
                      <c:pt idx="147">
                        <c:v>0.19652412799999999</c:v>
                      </c:pt>
                      <c:pt idx="148">
                        <c:v>0.19786103099999999</c:v>
                      </c:pt>
                      <c:pt idx="149">
                        <c:v>0.19919793299999999</c:v>
                      </c:pt>
                      <c:pt idx="150">
                        <c:v>0.20053483499999999</c:v>
                      </c:pt>
                      <c:pt idx="151">
                        <c:v>0.201871738</c:v>
                      </c:pt>
                      <c:pt idx="152">
                        <c:v>0.20320864</c:v>
                      </c:pt>
                      <c:pt idx="153">
                        <c:v>0.204545543</c:v>
                      </c:pt>
                      <c:pt idx="154">
                        <c:v>0.205882445</c:v>
                      </c:pt>
                      <c:pt idx="155">
                        <c:v>0.207219347</c:v>
                      </c:pt>
                      <c:pt idx="156">
                        <c:v>0.20855625</c:v>
                      </c:pt>
                      <c:pt idx="157">
                        <c:v>0.209893152</c:v>
                      </c:pt>
                      <c:pt idx="158">
                        <c:v>0.211230054</c:v>
                      </c:pt>
                      <c:pt idx="159">
                        <c:v>0.212566957</c:v>
                      </c:pt>
                      <c:pt idx="160">
                        <c:v>0.213903859</c:v>
                      </c:pt>
                      <c:pt idx="161">
                        <c:v>0.215240762</c:v>
                      </c:pt>
                      <c:pt idx="162">
                        <c:v>0.216577664</c:v>
                      </c:pt>
                      <c:pt idx="163">
                        <c:v>0.217914566</c:v>
                      </c:pt>
                      <c:pt idx="164">
                        <c:v>0.219251469</c:v>
                      </c:pt>
                      <c:pt idx="165">
                        <c:v>0.22058837100000001</c:v>
                      </c:pt>
                      <c:pt idx="166">
                        <c:v>0.22192527400000001</c:v>
                      </c:pt>
                      <c:pt idx="167">
                        <c:v>0.22326217600000001</c:v>
                      </c:pt>
                      <c:pt idx="168">
                        <c:v>0.22459907800000001</c:v>
                      </c:pt>
                      <c:pt idx="169">
                        <c:v>0.22593598100000001</c:v>
                      </c:pt>
                      <c:pt idx="170">
                        <c:v>0.22727288300000001</c:v>
                      </c:pt>
                      <c:pt idx="171">
                        <c:v>0.22860978500000001</c:v>
                      </c:pt>
                      <c:pt idx="172">
                        <c:v>0.22994668800000001</c:v>
                      </c:pt>
                      <c:pt idx="173">
                        <c:v>0.23128359000000001</c:v>
                      </c:pt>
                      <c:pt idx="174">
                        <c:v>0.23262049300000001</c:v>
                      </c:pt>
                      <c:pt idx="175">
                        <c:v>0.23395739500000001</c:v>
                      </c:pt>
                      <c:pt idx="176">
                        <c:v>0.23529429700000001</c:v>
                      </c:pt>
                      <c:pt idx="177">
                        <c:v>0.23663120000000001</c:v>
                      </c:pt>
                      <c:pt idx="178">
                        <c:v>0.23796810199999999</c:v>
                      </c:pt>
                      <c:pt idx="179">
                        <c:v>0.23930500399999999</c:v>
                      </c:pt>
                      <c:pt idx="180">
                        <c:v>0.24064190699999999</c:v>
                      </c:pt>
                      <c:pt idx="181">
                        <c:v>0.24197880899999999</c:v>
                      </c:pt>
                      <c:pt idx="182">
                        <c:v>0.24331571199999999</c:v>
                      </c:pt>
                      <c:pt idx="183">
                        <c:v>0.24465261399999999</c:v>
                      </c:pt>
                      <c:pt idx="184">
                        <c:v>0.24598951599999999</c:v>
                      </c:pt>
                      <c:pt idx="185">
                        <c:v>0.24732641899999999</c:v>
                      </c:pt>
                      <c:pt idx="186">
                        <c:v>0.24866332099999999</c:v>
                      </c:pt>
                      <c:pt idx="187">
                        <c:v>0.25000020899999997</c:v>
                      </c:pt>
                      <c:pt idx="188">
                        <c:v>0.251337111</c:v>
                      </c:pt>
                      <c:pt idx="189">
                        <c:v>0.25267401299999998</c:v>
                      </c:pt>
                      <c:pt idx="190">
                        <c:v>0.25401091599999998</c:v>
                      </c:pt>
                      <c:pt idx="191">
                        <c:v>0.255347818</c:v>
                      </c:pt>
                      <c:pt idx="192">
                        <c:v>0.256684721</c:v>
                      </c:pt>
                      <c:pt idx="193">
                        <c:v>0.25802162299999998</c:v>
                      </c:pt>
                      <c:pt idx="194">
                        <c:v>0.25935852500000001</c:v>
                      </c:pt>
                      <c:pt idx="195">
                        <c:v>0.26069542800000001</c:v>
                      </c:pt>
                      <c:pt idx="196">
                        <c:v>0.26203232999999998</c:v>
                      </c:pt>
                      <c:pt idx="197">
                        <c:v>0.26336923200000001</c:v>
                      </c:pt>
                      <c:pt idx="198">
                        <c:v>0.26470613500000001</c:v>
                      </c:pt>
                      <c:pt idx="199">
                        <c:v>0.26604303699999998</c:v>
                      </c:pt>
                      <c:pt idx="200">
                        <c:v>0.26737993999999998</c:v>
                      </c:pt>
                      <c:pt idx="201">
                        <c:v>0.26871684200000001</c:v>
                      </c:pt>
                      <c:pt idx="202">
                        <c:v>0.27005374399999998</c:v>
                      </c:pt>
                      <c:pt idx="203">
                        <c:v>0.27139064699999998</c:v>
                      </c:pt>
                      <c:pt idx="204">
                        <c:v>0.27272754900000001</c:v>
                      </c:pt>
                      <c:pt idx="205">
                        <c:v>0.27406445099999999</c:v>
                      </c:pt>
                      <c:pt idx="206">
                        <c:v>0.27540135399999999</c:v>
                      </c:pt>
                      <c:pt idx="207">
                        <c:v>0.27673825600000002</c:v>
                      </c:pt>
                      <c:pt idx="208">
                        <c:v>0.27807515900000002</c:v>
                      </c:pt>
                      <c:pt idx="209">
                        <c:v>0.27941206099999999</c:v>
                      </c:pt>
                      <c:pt idx="210">
                        <c:v>0.28074896300000002</c:v>
                      </c:pt>
                      <c:pt idx="211">
                        <c:v>0.28208586600000002</c:v>
                      </c:pt>
                      <c:pt idx="212">
                        <c:v>0.28342276799999999</c:v>
                      </c:pt>
                      <c:pt idx="213">
                        <c:v>0.28475967000000002</c:v>
                      </c:pt>
                      <c:pt idx="214">
                        <c:v>0.28609657300000002</c:v>
                      </c:pt>
                      <c:pt idx="215">
                        <c:v>0.28743347499999999</c:v>
                      </c:pt>
                      <c:pt idx="216">
                        <c:v>0.28877037799999999</c:v>
                      </c:pt>
                      <c:pt idx="217">
                        <c:v>0.29010728000000002</c:v>
                      </c:pt>
                      <c:pt idx="218">
                        <c:v>0.291444182</c:v>
                      </c:pt>
                      <c:pt idx="219">
                        <c:v>0.292781085</c:v>
                      </c:pt>
                      <c:pt idx="220">
                        <c:v>0.29411798700000003</c:v>
                      </c:pt>
                      <c:pt idx="221">
                        <c:v>0.29545489000000003</c:v>
                      </c:pt>
                      <c:pt idx="222">
                        <c:v>0.296791792</c:v>
                      </c:pt>
                      <c:pt idx="223">
                        <c:v>0.29812869400000003</c:v>
                      </c:pt>
                      <c:pt idx="224">
                        <c:v>0.29946559699999997</c:v>
                      </c:pt>
                      <c:pt idx="225">
                        <c:v>0.300802499</c:v>
                      </c:pt>
                      <c:pt idx="226">
                        <c:v>0.30213940099999997</c:v>
                      </c:pt>
                      <c:pt idx="227">
                        <c:v>0.30347630399999997</c:v>
                      </c:pt>
                      <c:pt idx="228">
                        <c:v>0.304813206</c:v>
                      </c:pt>
                      <c:pt idx="229">
                        <c:v>0.306150109</c:v>
                      </c:pt>
                      <c:pt idx="230">
                        <c:v>0.30748701099999998</c:v>
                      </c:pt>
                      <c:pt idx="231">
                        <c:v>0.30882391300000001</c:v>
                      </c:pt>
                      <c:pt idx="232">
                        <c:v>0.31016081600000001</c:v>
                      </c:pt>
                      <c:pt idx="233">
                        <c:v>0.31149771799999998</c:v>
                      </c:pt>
                      <c:pt idx="234">
                        <c:v>0.31283462000000001</c:v>
                      </c:pt>
                      <c:pt idx="235">
                        <c:v>0.31417152300000001</c:v>
                      </c:pt>
                      <c:pt idx="236">
                        <c:v>0.31550842499999998</c:v>
                      </c:pt>
                      <c:pt idx="237">
                        <c:v>0.31684532799999998</c:v>
                      </c:pt>
                      <c:pt idx="238">
                        <c:v>0.31818223000000001</c:v>
                      </c:pt>
                      <c:pt idx="239">
                        <c:v>0.31951913199999998</c:v>
                      </c:pt>
                      <c:pt idx="240">
                        <c:v>0.32085603499999998</c:v>
                      </c:pt>
                      <c:pt idx="241">
                        <c:v>0.32219293700000001</c:v>
                      </c:pt>
                      <c:pt idx="242">
                        <c:v>0.32352984000000001</c:v>
                      </c:pt>
                      <c:pt idx="243">
                        <c:v>0.32486674199999999</c:v>
                      </c:pt>
                      <c:pt idx="244">
                        <c:v>0.32620364400000001</c:v>
                      </c:pt>
                      <c:pt idx="245">
                        <c:v>0.32754054700000002</c:v>
                      </c:pt>
                      <c:pt idx="246">
                        <c:v>0.32887744899999999</c:v>
                      </c:pt>
                      <c:pt idx="247">
                        <c:v>0.33021435100000002</c:v>
                      </c:pt>
                      <c:pt idx="248">
                        <c:v>0.33155125400000002</c:v>
                      </c:pt>
                      <c:pt idx="249">
                        <c:v>0.33288815599999999</c:v>
                      </c:pt>
                      <c:pt idx="250">
                        <c:v>0.33422505899999999</c:v>
                      </c:pt>
                      <c:pt idx="251">
                        <c:v>0.33556196100000002</c:v>
                      </c:pt>
                      <c:pt idx="252">
                        <c:v>0.33689886299999999</c:v>
                      </c:pt>
                      <c:pt idx="253">
                        <c:v>0.33823576599999999</c:v>
                      </c:pt>
                      <c:pt idx="254">
                        <c:v>0.33957266800000002</c:v>
                      </c:pt>
                      <c:pt idx="255">
                        <c:v>0.34090957</c:v>
                      </c:pt>
                      <c:pt idx="256">
                        <c:v>0.342246473</c:v>
                      </c:pt>
                      <c:pt idx="257">
                        <c:v>0.34358337500000002</c:v>
                      </c:pt>
                      <c:pt idx="258">
                        <c:v>0.34492027800000002</c:v>
                      </c:pt>
                      <c:pt idx="259">
                        <c:v>0.34625718</c:v>
                      </c:pt>
                      <c:pt idx="260">
                        <c:v>0.34759408200000003</c:v>
                      </c:pt>
                      <c:pt idx="261">
                        <c:v>0.34893098500000003</c:v>
                      </c:pt>
                      <c:pt idx="262">
                        <c:v>0.350267887</c:v>
                      </c:pt>
                      <c:pt idx="263">
                        <c:v>0.35160478899999997</c:v>
                      </c:pt>
                      <c:pt idx="264">
                        <c:v>0.35294169199999997</c:v>
                      </c:pt>
                      <c:pt idx="265">
                        <c:v>0.354278594</c:v>
                      </c:pt>
                      <c:pt idx="266">
                        <c:v>0.355615497</c:v>
                      </c:pt>
                      <c:pt idx="267">
                        <c:v>0.35695239899999998</c:v>
                      </c:pt>
                      <c:pt idx="268">
                        <c:v>0.358289301</c:v>
                      </c:pt>
                      <c:pt idx="269">
                        <c:v>0.359626204</c:v>
                      </c:pt>
                      <c:pt idx="270">
                        <c:v>0.36096310599999998</c:v>
                      </c:pt>
                      <c:pt idx="271">
                        <c:v>0.36230000899999998</c:v>
                      </c:pt>
                      <c:pt idx="272">
                        <c:v>0.36363691100000001</c:v>
                      </c:pt>
                      <c:pt idx="273">
                        <c:v>0.36497381299999998</c:v>
                      </c:pt>
                      <c:pt idx="274">
                        <c:v>0.36631071599999998</c:v>
                      </c:pt>
                      <c:pt idx="275">
                        <c:v>0.36764761800000001</c:v>
                      </c:pt>
                      <c:pt idx="276">
                        <c:v>0.36898451999999998</c:v>
                      </c:pt>
                      <c:pt idx="277">
                        <c:v>0.37032142299999998</c:v>
                      </c:pt>
                      <c:pt idx="278">
                        <c:v>0.37165832500000001</c:v>
                      </c:pt>
                      <c:pt idx="279">
                        <c:v>0.37299522800000001</c:v>
                      </c:pt>
                      <c:pt idx="280">
                        <c:v>0.37433212999999999</c:v>
                      </c:pt>
                      <c:pt idx="281">
                        <c:v>0.37566903200000001</c:v>
                      </c:pt>
                      <c:pt idx="282">
                        <c:v>0.37700593500000001</c:v>
                      </c:pt>
                      <c:pt idx="283">
                        <c:v>0.37834283699999999</c:v>
                      </c:pt>
                      <c:pt idx="284">
                        <c:v>0.37967973900000002</c:v>
                      </c:pt>
                      <c:pt idx="285">
                        <c:v>0.38101664200000002</c:v>
                      </c:pt>
                      <c:pt idx="286">
                        <c:v>0.38235354399999999</c:v>
                      </c:pt>
                      <c:pt idx="287">
                        <c:v>0.38369044699999999</c:v>
                      </c:pt>
                      <c:pt idx="288">
                        <c:v>0.38502734900000002</c:v>
                      </c:pt>
                      <c:pt idx="289">
                        <c:v>0.38636425099999999</c:v>
                      </c:pt>
                      <c:pt idx="290">
                        <c:v>0.38770115399999999</c:v>
                      </c:pt>
                      <c:pt idx="291">
                        <c:v>0.38903805600000002</c:v>
                      </c:pt>
                      <c:pt idx="292">
                        <c:v>0.39037495900000002</c:v>
                      </c:pt>
                      <c:pt idx="293">
                        <c:v>0.39171186099999999</c:v>
                      </c:pt>
                      <c:pt idx="294">
                        <c:v>0.39304876300000002</c:v>
                      </c:pt>
                      <c:pt idx="295">
                        <c:v>0.39438566600000002</c:v>
                      </c:pt>
                      <c:pt idx="296">
                        <c:v>0.395722568</c:v>
                      </c:pt>
                      <c:pt idx="297">
                        <c:v>0.39705947000000003</c:v>
                      </c:pt>
                      <c:pt idx="298">
                        <c:v>0.39839637300000003</c:v>
                      </c:pt>
                      <c:pt idx="299">
                        <c:v>0.399733275</c:v>
                      </c:pt>
                      <c:pt idx="300">
                        <c:v>0.401070178</c:v>
                      </c:pt>
                      <c:pt idx="301">
                        <c:v>0.40240707999999997</c:v>
                      </c:pt>
                      <c:pt idx="302">
                        <c:v>0.403743982</c:v>
                      </c:pt>
                      <c:pt idx="303">
                        <c:v>0.405080885</c:v>
                      </c:pt>
                      <c:pt idx="304">
                        <c:v>0.40641778699999997</c:v>
                      </c:pt>
                      <c:pt idx="305">
                        <c:v>0.407754689</c:v>
                      </c:pt>
                      <c:pt idx="306">
                        <c:v>0.409091592</c:v>
                      </c:pt>
                      <c:pt idx="307">
                        <c:v>0.41042849399999998</c:v>
                      </c:pt>
                      <c:pt idx="308">
                        <c:v>0.41176539699999998</c:v>
                      </c:pt>
                      <c:pt idx="309">
                        <c:v>0.41310229900000001</c:v>
                      </c:pt>
                      <c:pt idx="310">
                        <c:v>0.41443920099999998</c:v>
                      </c:pt>
                      <c:pt idx="311">
                        <c:v>0.41577610399999998</c:v>
                      </c:pt>
                      <c:pt idx="312">
                        <c:v>0.41711300600000001</c:v>
                      </c:pt>
                      <c:pt idx="313">
                        <c:v>0.41844990799999998</c:v>
                      </c:pt>
                      <c:pt idx="314">
                        <c:v>0.41978681099999998</c:v>
                      </c:pt>
                      <c:pt idx="315">
                        <c:v>0.42112371300000001</c:v>
                      </c:pt>
                      <c:pt idx="316">
                        <c:v>0.42246061600000001</c:v>
                      </c:pt>
                      <c:pt idx="317">
                        <c:v>0.42379751799999998</c:v>
                      </c:pt>
                      <c:pt idx="318">
                        <c:v>0.42513442000000001</c:v>
                      </c:pt>
                      <c:pt idx="319">
                        <c:v>0.42647132300000001</c:v>
                      </c:pt>
                      <c:pt idx="320">
                        <c:v>0.42780822499999999</c:v>
                      </c:pt>
                      <c:pt idx="321">
                        <c:v>0.42914512799999999</c:v>
                      </c:pt>
                      <c:pt idx="322">
                        <c:v>0.43048203000000002</c:v>
                      </c:pt>
                      <c:pt idx="323">
                        <c:v>0.43181893199999999</c:v>
                      </c:pt>
                      <c:pt idx="324">
                        <c:v>0.43315583499999999</c:v>
                      </c:pt>
                      <c:pt idx="325">
                        <c:v>0.43449273700000002</c:v>
                      </c:pt>
                      <c:pt idx="326">
                        <c:v>0.43582963899999999</c:v>
                      </c:pt>
                      <c:pt idx="327">
                        <c:v>0.43716654199999999</c:v>
                      </c:pt>
                      <c:pt idx="328">
                        <c:v>0.43850344400000002</c:v>
                      </c:pt>
                      <c:pt idx="329">
                        <c:v>0.43984034700000002</c:v>
                      </c:pt>
                      <c:pt idx="330">
                        <c:v>0.44117724899999999</c:v>
                      </c:pt>
                      <c:pt idx="331">
                        <c:v>0.44251415100000002</c:v>
                      </c:pt>
                      <c:pt idx="332">
                        <c:v>0.44385105400000002</c:v>
                      </c:pt>
                      <c:pt idx="333">
                        <c:v>0.445187956</c:v>
                      </c:pt>
                      <c:pt idx="334">
                        <c:v>0.44652485800000002</c:v>
                      </c:pt>
                      <c:pt idx="335">
                        <c:v>0.44786176100000002</c:v>
                      </c:pt>
                      <c:pt idx="336">
                        <c:v>0.449198663</c:v>
                      </c:pt>
                      <c:pt idx="337">
                        <c:v>0.450535566</c:v>
                      </c:pt>
                      <c:pt idx="338">
                        <c:v>0.45187246800000003</c:v>
                      </c:pt>
                      <c:pt idx="339">
                        <c:v>0.45320937</c:v>
                      </c:pt>
                      <c:pt idx="340">
                        <c:v>0.454546273</c:v>
                      </c:pt>
                      <c:pt idx="341">
                        <c:v>0.45588317499999997</c:v>
                      </c:pt>
                      <c:pt idx="342">
                        <c:v>0.45722007799999997</c:v>
                      </c:pt>
                      <c:pt idx="343">
                        <c:v>0.45855698</c:v>
                      </c:pt>
                      <c:pt idx="344">
                        <c:v>0.45989388199999998</c:v>
                      </c:pt>
                      <c:pt idx="345">
                        <c:v>0.46123078499999998</c:v>
                      </c:pt>
                      <c:pt idx="346">
                        <c:v>0.46256768700000001</c:v>
                      </c:pt>
                      <c:pt idx="347">
                        <c:v>0.46390458899999998</c:v>
                      </c:pt>
                      <c:pt idx="348">
                        <c:v>0.46524149199999998</c:v>
                      </c:pt>
                      <c:pt idx="349">
                        <c:v>0.46657839400000001</c:v>
                      </c:pt>
                      <c:pt idx="350">
                        <c:v>0.46791529700000001</c:v>
                      </c:pt>
                      <c:pt idx="351">
                        <c:v>0.46925219899999998</c:v>
                      </c:pt>
                      <c:pt idx="352">
                        <c:v>0.47058910100000001</c:v>
                      </c:pt>
                      <c:pt idx="353">
                        <c:v>0.47192600400000001</c:v>
                      </c:pt>
                      <c:pt idx="354">
                        <c:v>0.47326290599999998</c:v>
                      </c:pt>
                      <c:pt idx="355">
                        <c:v>0.47459980800000001</c:v>
                      </c:pt>
                      <c:pt idx="356">
                        <c:v>0.47593671100000001</c:v>
                      </c:pt>
                      <c:pt idx="357">
                        <c:v>0.47727361299999999</c:v>
                      </c:pt>
                      <c:pt idx="358">
                        <c:v>0.47861051599999999</c:v>
                      </c:pt>
                      <c:pt idx="359">
                        <c:v>0.47994741800000001</c:v>
                      </c:pt>
                      <c:pt idx="360">
                        <c:v>0.48128431999999999</c:v>
                      </c:pt>
                      <c:pt idx="361">
                        <c:v>0.48262122299999999</c:v>
                      </c:pt>
                      <c:pt idx="362">
                        <c:v>0.48395812500000002</c:v>
                      </c:pt>
                      <c:pt idx="363">
                        <c:v>0.48529502699999999</c:v>
                      </c:pt>
                      <c:pt idx="364">
                        <c:v>0.48663192999999999</c:v>
                      </c:pt>
                      <c:pt idx="365">
                        <c:v>0.48796883200000002</c:v>
                      </c:pt>
                      <c:pt idx="366">
                        <c:v>0.48930573500000002</c:v>
                      </c:pt>
                      <c:pt idx="367">
                        <c:v>0.49064263699999999</c:v>
                      </c:pt>
                      <c:pt idx="368">
                        <c:v>0.49197953900000002</c:v>
                      </c:pt>
                      <c:pt idx="369">
                        <c:v>0.49331644200000002</c:v>
                      </c:pt>
                      <c:pt idx="370">
                        <c:v>0.49465334399999999</c:v>
                      </c:pt>
                      <c:pt idx="371">
                        <c:v>0.495990247</c:v>
                      </c:pt>
                      <c:pt idx="372">
                        <c:v>0.49732714900000002</c:v>
                      </c:pt>
                      <c:pt idx="373">
                        <c:v>0.498664051</c:v>
                      </c:pt>
                      <c:pt idx="374">
                        <c:v>0.500000954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1"/>
                <c:order val="7"/>
                <c:tx>
                  <c:v>OpenFOAM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NewDomain!$AU$4:$AU$38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0.98769907038986315</c:v>
                      </c:pt>
                      <c:pt idx="2">
                        <c:v>0.99145572644672342</c:v>
                      </c:pt>
                      <c:pt idx="3">
                        <c:v>0.99391301863694292</c:v>
                      </c:pt>
                      <c:pt idx="4">
                        <c:v>0.99559381219652032</c:v>
                      </c:pt>
                      <c:pt idx="5">
                        <c:v>0.99679139366469249</c:v>
                      </c:pt>
                      <c:pt idx="6">
                        <c:v>0.99768273239001681</c:v>
                      </c:pt>
                      <c:pt idx="7">
                        <c:v>0.99836637146871599</c:v>
                      </c:pt>
                      <c:pt idx="8">
                        <c:v>0.99890150769855179</c:v>
                      </c:pt>
                      <c:pt idx="9">
                        <c:v>0.99932767124046451</c:v>
                      </c:pt>
                      <c:pt idx="10">
                        <c:v>0.99967457414318595</c:v>
                      </c:pt>
                      <c:pt idx="11">
                        <c:v>0.99996202264498535</c:v>
                      </c:pt>
                      <c:pt idx="12">
                        <c:v>1.0002198849498045</c:v>
                      </c:pt>
                      <c:pt idx="13">
                        <c:v>1.0004180700919041</c:v>
                      </c:pt>
                      <c:pt idx="14">
                        <c:v>1.0005165073387294</c:v>
                      </c:pt>
                      <c:pt idx="15">
                        <c:v>1.0007151500513269</c:v>
                      </c:pt>
                      <c:pt idx="16">
                        <c:v>1.0008139612174134</c:v>
                      </c:pt>
                      <c:pt idx="17">
                        <c:v>1.0009129103002368</c:v>
                      </c:pt>
                      <c:pt idx="18">
                        <c:v>1.0010119748303163</c:v>
                      </c:pt>
                      <c:pt idx="19">
                        <c:v>1.0010111383860021</c:v>
                      </c:pt>
                      <c:pt idx="20">
                        <c:v>1.0011103839557804</c:v>
                      </c:pt>
                      <c:pt idx="21">
                        <c:v>1.0011097023085183</c:v>
                      </c:pt>
                      <c:pt idx="22">
                        <c:v>1.0011090850776454</c:v>
                      </c:pt>
                      <c:pt idx="23">
                        <c:v>1.0012085198419758</c:v>
                      </c:pt>
                      <c:pt idx="24">
                        <c:v>1.0012080035691335</c:v>
                      </c:pt>
                      <c:pt idx="25">
                        <c:v>1.0012075297804148</c:v>
                      </c:pt>
                      <c:pt idx="26">
                        <c:v>1.0012070933894945</c:v>
                      </c:pt>
                      <c:pt idx="27">
                        <c:v>1.0012066901154877</c:v>
                      </c:pt>
                      <c:pt idx="28">
                        <c:v>1.001206318167045</c:v>
                      </c:pt>
                      <c:pt idx="29">
                        <c:v>1.0012059716981316</c:v>
                      </c:pt>
                      <c:pt idx="30">
                        <c:v>1.0012056501063906</c:v>
                      </c:pt>
                      <c:pt idx="31">
                        <c:v>1.0012053517920088</c:v>
                      </c:pt>
                      <c:pt idx="32">
                        <c:v>1.0011050732098055</c:v>
                      </c:pt>
                      <c:pt idx="33">
                        <c:v>1.001104812413171</c:v>
                      </c:pt>
                      <c:pt idx="34">
                        <c:v>1.0011045681598352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NewDomain!$AR$4:$AR$38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0</c:v>
                      </c:pt>
                      <c:pt idx="1">
                        <c:v>1.4999999999999999E-2</c:v>
                      </c:pt>
                      <c:pt idx="2">
                        <c:v>0.03</c:v>
                      </c:pt>
                      <c:pt idx="3">
                        <c:v>4.4999999999999998E-2</c:v>
                      </c:pt>
                      <c:pt idx="4">
                        <c:v>0.06</c:v>
                      </c:pt>
                      <c:pt idx="5">
                        <c:v>7.4999999999999997E-2</c:v>
                      </c:pt>
                      <c:pt idx="6">
                        <c:v>0.09</c:v>
                      </c:pt>
                      <c:pt idx="7">
                        <c:v>0.105</c:v>
                      </c:pt>
                      <c:pt idx="8">
                        <c:v>0.12</c:v>
                      </c:pt>
                      <c:pt idx="9">
                        <c:v>0.13500000000000001</c:v>
                      </c:pt>
                      <c:pt idx="10">
                        <c:v>0.15</c:v>
                      </c:pt>
                      <c:pt idx="11">
                        <c:v>0.16500000000000001</c:v>
                      </c:pt>
                      <c:pt idx="12">
                        <c:v>0.18</c:v>
                      </c:pt>
                      <c:pt idx="13">
                        <c:v>0.19500000000000001</c:v>
                      </c:pt>
                      <c:pt idx="14">
                        <c:v>0.21</c:v>
                      </c:pt>
                      <c:pt idx="15">
                        <c:v>0.22500000000000001</c:v>
                      </c:pt>
                      <c:pt idx="16">
                        <c:v>0.24</c:v>
                      </c:pt>
                      <c:pt idx="17">
                        <c:v>0.255</c:v>
                      </c:pt>
                      <c:pt idx="18">
                        <c:v>0.27</c:v>
                      </c:pt>
                      <c:pt idx="19">
                        <c:v>0.28499999999999998</c:v>
                      </c:pt>
                      <c:pt idx="20">
                        <c:v>0.3</c:v>
                      </c:pt>
                      <c:pt idx="21">
                        <c:v>0.315</c:v>
                      </c:pt>
                      <c:pt idx="22">
                        <c:v>0.33</c:v>
                      </c:pt>
                      <c:pt idx="23">
                        <c:v>0.34499999999999997</c:v>
                      </c:pt>
                      <c:pt idx="24">
                        <c:v>0.36</c:v>
                      </c:pt>
                      <c:pt idx="25">
                        <c:v>0.375</c:v>
                      </c:pt>
                      <c:pt idx="26">
                        <c:v>0.39</c:v>
                      </c:pt>
                      <c:pt idx="27">
                        <c:v>0.40500000000000003</c:v>
                      </c:pt>
                      <c:pt idx="28">
                        <c:v>0.42</c:v>
                      </c:pt>
                      <c:pt idx="29">
                        <c:v>0.435</c:v>
                      </c:pt>
                      <c:pt idx="30">
                        <c:v>0.45</c:v>
                      </c:pt>
                      <c:pt idx="31">
                        <c:v>0.46500000000000002</c:v>
                      </c:pt>
                      <c:pt idx="32">
                        <c:v>0.48</c:v>
                      </c:pt>
                      <c:pt idx="33">
                        <c:v>0.495</c:v>
                      </c:pt>
                      <c:pt idx="34">
                        <c:v>0.51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4916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Ux</a:t>
                </a:r>
              </a:p>
            </c:rich>
          </c:tx>
          <c:layout>
            <c:manualLayout>
              <c:xMode val="edge"/>
              <c:yMode val="edge"/>
              <c:x val="0.50676412132248905"/>
              <c:y val="0.9596697198555262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7184"/>
        <c:crosses val="autoZero"/>
        <c:crossBetween val="midCat"/>
      </c:valAx>
      <c:valAx>
        <c:axId val="34917184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Y</a:t>
                </a:r>
              </a:p>
            </c:rich>
          </c:tx>
          <c:layout>
            <c:manualLayout>
              <c:xMode val="edge"/>
              <c:yMode val="edge"/>
              <c:x val="0"/>
              <c:y val="0.458456542258501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6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9746231038455732"/>
          <c:y val="0.36829119381135478"/>
          <c:w val="0.10175248346068105"/>
          <c:h val="0.20936163928693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Wall Heat</a:t>
            </a:r>
            <a:r>
              <a:rPr lang="it-IT" baseline="0"/>
              <a:t> Flux</a:t>
            </a:r>
            <a:endParaRPr lang="it-IT"/>
          </a:p>
        </c:rich>
      </c:tx>
      <c:layout>
        <c:manualLayout>
          <c:xMode val="edge"/>
          <c:yMode val="edge"/>
          <c:x val="0.4277795849093462"/>
          <c:y val="5.24353646152698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028522224821683E-2"/>
          <c:y val="4.1659400971637693E-2"/>
          <c:w val="0.91225054530483263"/>
          <c:h val="0.88334369785618549"/>
        </c:manualLayout>
      </c:layout>
      <c:scatterChart>
        <c:scatterStyle val="lineMarker"/>
        <c:varyColors val="0"/>
        <c:ser>
          <c:idx val="0"/>
          <c:order val="0"/>
          <c:tx>
            <c:v>Fluent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'Fluent Heat Flux'!$A$5:$A$756</c:f>
              <c:numCache>
                <c:formatCode>General</c:formatCode>
                <c:ptCount val="752"/>
                <c:pt idx="0">
                  <c:v>0.5</c:v>
                </c:pt>
                <c:pt idx="1">
                  <c:v>0.52005299999999999</c:v>
                </c:pt>
                <c:pt idx="2">
                  <c:v>0.52005299999999999</c:v>
                </c:pt>
                <c:pt idx="3">
                  <c:v>0.5</c:v>
                </c:pt>
                <c:pt idx="4">
                  <c:v>0.540107</c:v>
                </c:pt>
                <c:pt idx="5">
                  <c:v>0.540107</c:v>
                </c:pt>
                <c:pt idx="6">
                  <c:v>0.56015999999999999</c:v>
                </c:pt>
                <c:pt idx="7">
                  <c:v>0.56015999999999999</c:v>
                </c:pt>
                <c:pt idx="8">
                  <c:v>0.58021400000000001</c:v>
                </c:pt>
                <c:pt idx="9">
                  <c:v>0.58021400000000001</c:v>
                </c:pt>
                <c:pt idx="10">
                  <c:v>0.600267</c:v>
                </c:pt>
                <c:pt idx="11">
                  <c:v>0.600267</c:v>
                </c:pt>
                <c:pt idx="12">
                  <c:v>0.62032100000000001</c:v>
                </c:pt>
                <c:pt idx="13">
                  <c:v>0.62032100000000001</c:v>
                </c:pt>
                <c:pt idx="14">
                  <c:v>0.640374</c:v>
                </c:pt>
                <c:pt idx="15">
                  <c:v>0.640374</c:v>
                </c:pt>
                <c:pt idx="16">
                  <c:v>0.66042800000000002</c:v>
                </c:pt>
                <c:pt idx="17">
                  <c:v>0.66042800000000002</c:v>
                </c:pt>
                <c:pt idx="18">
                  <c:v>0.680481</c:v>
                </c:pt>
                <c:pt idx="19">
                  <c:v>0.680481</c:v>
                </c:pt>
                <c:pt idx="20">
                  <c:v>0.70053500000000002</c:v>
                </c:pt>
                <c:pt idx="21">
                  <c:v>0.70053500000000002</c:v>
                </c:pt>
                <c:pt idx="22">
                  <c:v>0.72058800000000001</c:v>
                </c:pt>
                <c:pt idx="23">
                  <c:v>0.72058800000000001</c:v>
                </c:pt>
                <c:pt idx="24">
                  <c:v>0.74064200000000002</c:v>
                </c:pt>
                <c:pt idx="25">
                  <c:v>0.74064200000000002</c:v>
                </c:pt>
                <c:pt idx="26">
                  <c:v>0.76069500000000001</c:v>
                </c:pt>
                <c:pt idx="27">
                  <c:v>0.76069500000000001</c:v>
                </c:pt>
                <c:pt idx="28">
                  <c:v>0.78074900000000003</c:v>
                </c:pt>
                <c:pt idx="29">
                  <c:v>0.78074900000000003</c:v>
                </c:pt>
                <c:pt idx="30">
                  <c:v>0.80080200000000001</c:v>
                </c:pt>
                <c:pt idx="31">
                  <c:v>0.80080200000000001</c:v>
                </c:pt>
                <c:pt idx="32">
                  <c:v>0.82085600000000003</c:v>
                </c:pt>
                <c:pt idx="33">
                  <c:v>0.82085600000000003</c:v>
                </c:pt>
                <c:pt idx="34">
                  <c:v>0.84090900000000002</c:v>
                </c:pt>
                <c:pt idx="35">
                  <c:v>0.84090900000000002</c:v>
                </c:pt>
                <c:pt idx="36">
                  <c:v>0.86096300000000003</c:v>
                </c:pt>
                <c:pt idx="37">
                  <c:v>0.86096300000000003</c:v>
                </c:pt>
                <c:pt idx="38">
                  <c:v>0.88101600000000002</c:v>
                </c:pt>
                <c:pt idx="39">
                  <c:v>0.88101600000000002</c:v>
                </c:pt>
                <c:pt idx="40">
                  <c:v>0.90107000000000004</c:v>
                </c:pt>
                <c:pt idx="41">
                  <c:v>0.90107000000000004</c:v>
                </c:pt>
                <c:pt idx="42">
                  <c:v>0.92112300000000003</c:v>
                </c:pt>
                <c:pt idx="43">
                  <c:v>0.92112300000000003</c:v>
                </c:pt>
                <c:pt idx="44">
                  <c:v>0.94117600000000001</c:v>
                </c:pt>
                <c:pt idx="45">
                  <c:v>0.94117600000000001</c:v>
                </c:pt>
                <c:pt idx="46">
                  <c:v>0.96123000000000003</c:v>
                </c:pt>
                <c:pt idx="47">
                  <c:v>0.96123000000000003</c:v>
                </c:pt>
                <c:pt idx="48">
                  <c:v>0.98128300000000002</c:v>
                </c:pt>
                <c:pt idx="49">
                  <c:v>0.98128300000000002</c:v>
                </c:pt>
                <c:pt idx="50">
                  <c:v>1.0013399999999999</c:v>
                </c:pt>
                <c:pt idx="51">
                  <c:v>1.0013399999999999</c:v>
                </c:pt>
                <c:pt idx="52">
                  <c:v>1.02139</c:v>
                </c:pt>
                <c:pt idx="53">
                  <c:v>1.02139</c:v>
                </c:pt>
                <c:pt idx="54">
                  <c:v>1.0414399999999999</c:v>
                </c:pt>
                <c:pt idx="55">
                  <c:v>1.0414399999999999</c:v>
                </c:pt>
                <c:pt idx="56">
                  <c:v>1.0615000000000001</c:v>
                </c:pt>
                <c:pt idx="57">
                  <c:v>1.0615000000000001</c:v>
                </c:pt>
                <c:pt idx="58">
                  <c:v>1.08155</c:v>
                </c:pt>
                <c:pt idx="59">
                  <c:v>1.08155</c:v>
                </c:pt>
                <c:pt idx="60">
                  <c:v>1.1015999999999999</c:v>
                </c:pt>
                <c:pt idx="61">
                  <c:v>1.1015999999999999</c:v>
                </c:pt>
                <c:pt idx="62">
                  <c:v>1.1216600000000001</c:v>
                </c:pt>
                <c:pt idx="63">
                  <c:v>1.1216600000000001</c:v>
                </c:pt>
                <c:pt idx="64">
                  <c:v>1.14171</c:v>
                </c:pt>
                <c:pt idx="65">
                  <c:v>1.14171</c:v>
                </c:pt>
                <c:pt idx="66">
                  <c:v>1.1617599999999999</c:v>
                </c:pt>
                <c:pt idx="67">
                  <c:v>1.1617599999999999</c:v>
                </c:pt>
                <c:pt idx="68">
                  <c:v>1.1818200000000001</c:v>
                </c:pt>
                <c:pt idx="69">
                  <c:v>1.1818200000000001</c:v>
                </c:pt>
                <c:pt idx="70">
                  <c:v>1.20187</c:v>
                </c:pt>
                <c:pt idx="71">
                  <c:v>1.20187</c:v>
                </c:pt>
                <c:pt idx="72">
                  <c:v>1.22193</c:v>
                </c:pt>
                <c:pt idx="73">
                  <c:v>1.22193</c:v>
                </c:pt>
                <c:pt idx="74">
                  <c:v>1.2419800000000001</c:v>
                </c:pt>
                <c:pt idx="75">
                  <c:v>1.2419800000000001</c:v>
                </c:pt>
                <c:pt idx="76">
                  <c:v>1.26203</c:v>
                </c:pt>
                <c:pt idx="77">
                  <c:v>1.26203</c:v>
                </c:pt>
                <c:pt idx="78">
                  <c:v>1.28209</c:v>
                </c:pt>
                <c:pt idx="79">
                  <c:v>1.28209</c:v>
                </c:pt>
                <c:pt idx="80">
                  <c:v>1.3021400000000001</c:v>
                </c:pt>
                <c:pt idx="81">
                  <c:v>1.3021400000000001</c:v>
                </c:pt>
                <c:pt idx="82">
                  <c:v>1.32219</c:v>
                </c:pt>
                <c:pt idx="83">
                  <c:v>1.32219</c:v>
                </c:pt>
                <c:pt idx="84">
                  <c:v>1.3422499999999999</c:v>
                </c:pt>
                <c:pt idx="85">
                  <c:v>1.3422499999999999</c:v>
                </c:pt>
                <c:pt idx="86">
                  <c:v>1.3623000000000001</c:v>
                </c:pt>
                <c:pt idx="87">
                  <c:v>1.3623000000000001</c:v>
                </c:pt>
                <c:pt idx="88">
                  <c:v>1.38235</c:v>
                </c:pt>
                <c:pt idx="89">
                  <c:v>1.38235</c:v>
                </c:pt>
                <c:pt idx="90">
                  <c:v>1.4024099999999999</c:v>
                </c:pt>
                <c:pt idx="91">
                  <c:v>1.4024099999999999</c:v>
                </c:pt>
                <c:pt idx="92">
                  <c:v>1.4224600000000001</c:v>
                </c:pt>
                <c:pt idx="93">
                  <c:v>1.4224600000000001</c:v>
                </c:pt>
                <c:pt idx="94">
                  <c:v>1.44251</c:v>
                </c:pt>
                <c:pt idx="95">
                  <c:v>1.44251</c:v>
                </c:pt>
                <c:pt idx="96">
                  <c:v>1.4625699999999999</c:v>
                </c:pt>
                <c:pt idx="97">
                  <c:v>1.4625699999999999</c:v>
                </c:pt>
                <c:pt idx="98">
                  <c:v>1.48262</c:v>
                </c:pt>
                <c:pt idx="99">
                  <c:v>1.48262</c:v>
                </c:pt>
                <c:pt idx="100">
                  <c:v>1.50267</c:v>
                </c:pt>
                <c:pt idx="101">
                  <c:v>1.50267</c:v>
                </c:pt>
                <c:pt idx="102">
                  <c:v>1.5227299999999999</c:v>
                </c:pt>
                <c:pt idx="103">
                  <c:v>1.5227299999999999</c:v>
                </c:pt>
                <c:pt idx="104">
                  <c:v>1.54278</c:v>
                </c:pt>
                <c:pt idx="105">
                  <c:v>1.54278</c:v>
                </c:pt>
                <c:pt idx="106">
                  <c:v>1.5628299999999999</c:v>
                </c:pt>
                <c:pt idx="107">
                  <c:v>1.5628299999999999</c:v>
                </c:pt>
                <c:pt idx="108">
                  <c:v>1.5828899999999999</c:v>
                </c:pt>
                <c:pt idx="109">
                  <c:v>1.5828899999999999</c:v>
                </c:pt>
                <c:pt idx="110">
                  <c:v>1.60294</c:v>
                </c:pt>
                <c:pt idx="111">
                  <c:v>1.60294</c:v>
                </c:pt>
                <c:pt idx="112">
                  <c:v>1.6229899999999999</c:v>
                </c:pt>
                <c:pt idx="113">
                  <c:v>1.6229899999999999</c:v>
                </c:pt>
                <c:pt idx="114">
                  <c:v>1.6430499999999999</c:v>
                </c:pt>
                <c:pt idx="115">
                  <c:v>1.6430499999999999</c:v>
                </c:pt>
                <c:pt idx="116">
                  <c:v>1.6631</c:v>
                </c:pt>
                <c:pt idx="117">
                  <c:v>1.6631</c:v>
                </c:pt>
                <c:pt idx="118">
                  <c:v>1.68316</c:v>
                </c:pt>
                <c:pt idx="119">
                  <c:v>1.68316</c:v>
                </c:pt>
                <c:pt idx="120">
                  <c:v>1.7032099999999999</c:v>
                </c:pt>
                <c:pt idx="121">
                  <c:v>1.7032099999999999</c:v>
                </c:pt>
                <c:pt idx="122">
                  <c:v>1.72326</c:v>
                </c:pt>
                <c:pt idx="123">
                  <c:v>1.72326</c:v>
                </c:pt>
                <c:pt idx="124">
                  <c:v>1.74332</c:v>
                </c:pt>
                <c:pt idx="125">
                  <c:v>1.74332</c:v>
                </c:pt>
                <c:pt idx="126">
                  <c:v>1.7633700000000001</c:v>
                </c:pt>
                <c:pt idx="127">
                  <c:v>1.7633700000000001</c:v>
                </c:pt>
                <c:pt idx="128">
                  <c:v>1.78342</c:v>
                </c:pt>
                <c:pt idx="129">
                  <c:v>1.78342</c:v>
                </c:pt>
                <c:pt idx="130">
                  <c:v>1.80348</c:v>
                </c:pt>
                <c:pt idx="131">
                  <c:v>1.80348</c:v>
                </c:pt>
                <c:pt idx="132">
                  <c:v>1.8235300000000001</c:v>
                </c:pt>
                <c:pt idx="133">
                  <c:v>1.8235300000000001</c:v>
                </c:pt>
                <c:pt idx="134">
                  <c:v>1.84358</c:v>
                </c:pt>
                <c:pt idx="135">
                  <c:v>1.84358</c:v>
                </c:pt>
                <c:pt idx="136">
                  <c:v>1.86364</c:v>
                </c:pt>
                <c:pt idx="137">
                  <c:v>1.86364</c:v>
                </c:pt>
                <c:pt idx="138">
                  <c:v>1.8836900000000001</c:v>
                </c:pt>
                <c:pt idx="139">
                  <c:v>1.8836900000000001</c:v>
                </c:pt>
                <c:pt idx="140">
                  <c:v>1.90374</c:v>
                </c:pt>
                <c:pt idx="141">
                  <c:v>1.90374</c:v>
                </c:pt>
                <c:pt idx="142">
                  <c:v>1.9238</c:v>
                </c:pt>
                <c:pt idx="143">
                  <c:v>1.9238</c:v>
                </c:pt>
                <c:pt idx="144">
                  <c:v>1.9438500000000001</c:v>
                </c:pt>
                <c:pt idx="145">
                  <c:v>1.9438500000000001</c:v>
                </c:pt>
                <c:pt idx="146">
                  <c:v>1.9639</c:v>
                </c:pt>
                <c:pt idx="147">
                  <c:v>1.9639</c:v>
                </c:pt>
                <c:pt idx="148">
                  <c:v>1.9839599999999999</c:v>
                </c:pt>
                <c:pt idx="149">
                  <c:v>1.9839599999999999</c:v>
                </c:pt>
                <c:pt idx="150">
                  <c:v>2.0040100000000001</c:v>
                </c:pt>
                <c:pt idx="151">
                  <c:v>2.0040100000000001</c:v>
                </c:pt>
                <c:pt idx="152">
                  <c:v>2.02406</c:v>
                </c:pt>
                <c:pt idx="153">
                  <c:v>2.02406</c:v>
                </c:pt>
                <c:pt idx="154">
                  <c:v>2.0441199999999999</c:v>
                </c:pt>
                <c:pt idx="155">
                  <c:v>2.0441199999999999</c:v>
                </c:pt>
                <c:pt idx="156">
                  <c:v>2.0641699999999998</c:v>
                </c:pt>
                <c:pt idx="157">
                  <c:v>2.0641699999999998</c:v>
                </c:pt>
                <c:pt idx="158">
                  <c:v>2.0842200000000002</c:v>
                </c:pt>
                <c:pt idx="159">
                  <c:v>2.0842200000000002</c:v>
                </c:pt>
                <c:pt idx="160">
                  <c:v>2.1042800000000002</c:v>
                </c:pt>
                <c:pt idx="161">
                  <c:v>2.1042800000000002</c:v>
                </c:pt>
                <c:pt idx="162">
                  <c:v>2.1243300000000001</c:v>
                </c:pt>
                <c:pt idx="163">
                  <c:v>2.1243300000000001</c:v>
                </c:pt>
                <c:pt idx="164">
                  <c:v>2.14439</c:v>
                </c:pt>
                <c:pt idx="165">
                  <c:v>2.14439</c:v>
                </c:pt>
                <c:pt idx="166">
                  <c:v>2.1644399999999999</c:v>
                </c:pt>
                <c:pt idx="167">
                  <c:v>2.1644399999999999</c:v>
                </c:pt>
                <c:pt idx="168">
                  <c:v>2.1844899999999998</c:v>
                </c:pt>
                <c:pt idx="169">
                  <c:v>2.1844899999999998</c:v>
                </c:pt>
                <c:pt idx="170">
                  <c:v>2.2045499999999998</c:v>
                </c:pt>
                <c:pt idx="171">
                  <c:v>2.2045499999999998</c:v>
                </c:pt>
                <c:pt idx="172">
                  <c:v>2.2246000000000001</c:v>
                </c:pt>
                <c:pt idx="173">
                  <c:v>2.2246000000000001</c:v>
                </c:pt>
                <c:pt idx="174">
                  <c:v>2.24465</c:v>
                </c:pt>
                <c:pt idx="175">
                  <c:v>2.24465</c:v>
                </c:pt>
                <c:pt idx="176">
                  <c:v>2.26471</c:v>
                </c:pt>
                <c:pt idx="177">
                  <c:v>2.26471</c:v>
                </c:pt>
                <c:pt idx="178">
                  <c:v>2.2847599999999999</c:v>
                </c:pt>
                <c:pt idx="179">
                  <c:v>2.2847599999999999</c:v>
                </c:pt>
                <c:pt idx="180">
                  <c:v>2.3048099999999998</c:v>
                </c:pt>
                <c:pt idx="181">
                  <c:v>2.3048099999999998</c:v>
                </c:pt>
                <c:pt idx="182">
                  <c:v>2.3248700000000002</c:v>
                </c:pt>
                <c:pt idx="183">
                  <c:v>2.3248700000000002</c:v>
                </c:pt>
                <c:pt idx="184">
                  <c:v>2.3449200000000001</c:v>
                </c:pt>
                <c:pt idx="185">
                  <c:v>2.3449200000000001</c:v>
                </c:pt>
                <c:pt idx="186">
                  <c:v>2.36497</c:v>
                </c:pt>
                <c:pt idx="187">
                  <c:v>2.36497</c:v>
                </c:pt>
                <c:pt idx="188">
                  <c:v>2.38503</c:v>
                </c:pt>
                <c:pt idx="189">
                  <c:v>2.38503</c:v>
                </c:pt>
                <c:pt idx="190">
                  <c:v>2.4050799999999999</c:v>
                </c:pt>
                <c:pt idx="191">
                  <c:v>2.4050799999999999</c:v>
                </c:pt>
                <c:pt idx="192">
                  <c:v>2.4251299999999998</c:v>
                </c:pt>
                <c:pt idx="193">
                  <c:v>2.4251299999999998</c:v>
                </c:pt>
                <c:pt idx="194">
                  <c:v>2.4451900000000002</c:v>
                </c:pt>
                <c:pt idx="195">
                  <c:v>2.4451900000000002</c:v>
                </c:pt>
                <c:pt idx="196">
                  <c:v>2.4652400000000001</c:v>
                </c:pt>
                <c:pt idx="197">
                  <c:v>2.4652400000000001</c:v>
                </c:pt>
                <c:pt idx="198">
                  <c:v>2.48529</c:v>
                </c:pt>
                <c:pt idx="199">
                  <c:v>2.48529</c:v>
                </c:pt>
                <c:pt idx="200">
                  <c:v>2.50535</c:v>
                </c:pt>
                <c:pt idx="201">
                  <c:v>2.50535</c:v>
                </c:pt>
                <c:pt idx="202">
                  <c:v>2.5253999999999999</c:v>
                </c:pt>
                <c:pt idx="203">
                  <c:v>2.5253999999999999</c:v>
                </c:pt>
                <c:pt idx="204">
                  <c:v>2.5454500000000002</c:v>
                </c:pt>
                <c:pt idx="205">
                  <c:v>2.5454500000000002</c:v>
                </c:pt>
                <c:pt idx="206">
                  <c:v>2.5655100000000002</c:v>
                </c:pt>
                <c:pt idx="207">
                  <c:v>2.5655100000000002</c:v>
                </c:pt>
                <c:pt idx="208">
                  <c:v>2.5855600000000001</c:v>
                </c:pt>
                <c:pt idx="209">
                  <c:v>2.5855600000000001</c:v>
                </c:pt>
                <c:pt idx="210">
                  <c:v>2.60561</c:v>
                </c:pt>
                <c:pt idx="211">
                  <c:v>2.60561</c:v>
                </c:pt>
                <c:pt idx="212">
                  <c:v>2.6256699999999999</c:v>
                </c:pt>
                <c:pt idx="213">
                  <c:v>2.6256699999999999</c:v>
                </c:pt>
                <c:pt idx="214">
                  <c:v>2.6457199999999998</c:v>
                </c:pt>
                <c:pt idx="215">
                  <c:v>2.6457199999999998</c:v>
                </c:pt>
                <c:pt idx="216">
                  <c:v>2.6657799999999998</c:v>
                </c:pt>
                <c:pt idx="217">
                  <c:v>2.6657799999999998</c:v>
                </c:pt>
                <c:pt idx="218">
                  <c:v>2.6858300000000002</c:v>
                </c:pt>
                <c:pt idx="219">
                  <c:v>2.6858300000000002</c:v>
                </c:pt>
                <c:pt idx="220">
                  <c:v>2.7058800000000001</c:v>
                </c:pt>
                <c:pt idx="221">
                  <c:v>2.7058800000000001</c:v>
                </c:pt>
                <c:pt idx="222">
                  <c:v>2.72594</c:v>
                </c:pt>
                <c:pt idx="223">
                  <c:v>2.72594</c:v>
                </c:pt>
                <c:pt idx="224">
                  <c:v>2.7459899999999999</c:v>
                </c:pt>
                <c:pt idx="225">
                  <c:v>2.7459899999999999</c:v>
                </c:pt>
                <c:pt idx="226">
                  <c:v>2.7660399999999998</c:v>
                </c:pt>
                <c:pt idx="227">
                  <c:v>2.7660399999999998</c:v>
                </c:pt>
                <c:pt idx="228">
                  <c:v>2.7860999999999998</c:v>
                </c:pt>
                <c:pt idx="229">
                  <c:v>2.7860999999999998</c:v>
                </c:pt>
                <c:pt idx="230">
                  <c:v>2.8061500000000001</c:v>
                </c:pt>
                <c:pt idx="231">
                  <c:v>2.8061500000000001</c:v>
                </c:pt>
                <c:pt idx="232">
                  <c:v>2.8262</c:v>
                </c:pt>
                <c:pt idx="233">
                  <c:v>2.8262</c:v>
                </c:pt>
                <c:pt idx="234">
                  <c:v>2.84626</c:v>
                </c:pt>
                <c:pt idx="235">
                  <c:v>2.84626</c:v>
                </c:pt>
                <c:pt idx="236">
                  <c:v>2.8663099999999999</c:v>
                </c:pt>
                <c:pt idx="237">
                  <c:v>2.8663099999999999</c:v>
                </c:pt>
                <c:pt idx="238">
                  <c:v>2.8863599999999998</c:v>
                </c:pt>
                <c:pt idx="239">
                  <c:v>2.8863599999999998</c:v>
                </c:pt>
                <c:pt idx="240">
                  <c:v>2.9064199999999998</c:v>
                </c:pt>
                <c:pt idx="241">
                  <c:v>2.9064199999999998</c:v>
                </c:pt>
                <c:pt idx="242">
                  <c:v>2.9264700000000001</c:v>
                </c:pt>
                <c:pt idx="243">
                  <c:v>2.9264700000000001</c:v>
                </c:pt>
                <c:pt idx="244">
                  <c:v>2.94652</c:v>
                </c:pt>
                <c:pt idx="245">
                  <c:v>2.94652</c:v>
                </c:pt>
                <c:pt idx="246">
                  <c:v>2.96658</c:v>
                </c:pt>
                <c:pt idx="247">
                  <c:v>2.96658</c:v>
                </c:pt>
                <c:pt idx="248">
                  <c:v>2.9866299999999999</c:v>
                </c:pt>
                <c:pt idx="249">
                  <c:v>2.9866299999999999</c:v>
                </c:pt>
                <c:pt idx="250">
                  <c:v>3.0066799999999998</c:v>
                </c:pt>
                <c:pt idx="251">
                  <c:v>3.0066799999999998</c:v>
                </c:pt>
                <c:pt idx="252">
                  <c:v>3.0267400000000002</c:v>
                </c:pt>
                <c:pt idx="253">
                  <c:v>3.0267400000000002</c:v>
                </c:pt>
                <c:pt idx="254">
                  <c:v>3.0467900000000001</c:v>
                </c:pt>
                <c:pt idx="255">
                  <c:v>3.0467900000000001</c:v>
                </c:pt>
                <c:pt idx="256">
                  <c:v>3.06684</c:v>
                </c:pt>
                <c:pt idx="257">
                  <c:v>3.06684</c:v>
                </c:pt>
                <c:pt idx="258">
                  <c:v>3.0869</c:v>
                </c:pt>
                <c:pt idx="259">
                  <c:v>3.0869</c:v>
                </c:pt>
                <c:pt idx="260">
                  <c:v>3.1069499999999999</c:v>
                </c:pt>
                <c:pt idx="261">
                  <c:v>3.1069499999999999</c:v>
                </c:pt>
                <c:pt idx="262">
                  <c:v>3.1270099999999998</c:v>
                </c:pt>
                <c:pt idx="263">
                  <c:v>3.1270099999999998</c:v>
                </c:pt>
                <c:pt idx="264">
                  <c:v>3.1470600000000002</c:v>
                </c:pt>
                <c:pt idx="265">
                  <c:v>3.1470600000000002</c:v>
                </c:pt>
                <c:pt idx="266">
                  <c:v>3.1671100000000001</c:v>
                </c:pt>
                <c:pt idx="267">
                  <c:v>3.1671100000000001</c:v>
                </c:pt>
                <c:pt idx="268">
                  <c:v>3.1871700000000001</c:v>
                </c:pt>
                <c:pt idx="269">
                  <c:v>3.1871700000000001</c:v>
                </c:pt>
                <c:pt idx="270">
                  <c:v>3.20722</c:v>
                </c:pt>
                <c:pt idx="271">
                  <c:v>3.20722</c:v>
                </c:pt>
                <c:pt idx="272">
                  <c:v>3.2272699999999999</c:v>
                </c:pt>
                <c:pt idx="273">
                  <c:v>3.2272699999999999</c:v>
                </c:pt>
                <c:pt idx="274">
                  <c:v>3.2473299999999998</c:v>
                </c:pt>
                <c:pt idx="275">
                  <c:v>3.2473299999999998</c:v>
                </c:pt>
                <c:pt idx="276">
                  <c:v>3.2673800000000002</c:v>
                </c:pt>
                <c:pt idx="277">
                  <c:v>3.2673800000000002</c:v>
                </c:pt>
                <c:pt idx="278">
                  <c:v>3.2874300000000001</c:v>
                </c:pt>
                <c:pt idx="279">
                  <c:v>3.2874300000000001</c:v>
                </c:pt>
                <c:pt idx="280">
                  <c:v>3.30749</c:v>
                </c:pt>
                <c:pt idx="281">
                  <c:v>3.30749</c:v>
                </c:pt>
                <c:pt idx="282">
                  <c:v>3.3275399999999999</c:v>
                </c:pt>
                <c:pt idx="283">
                  <c:v>3.3275399999999999</c:v>
                </c:pt>
                <c:pt idx="284">
                  <c:v>3.3475899999999998</c:v>
                </c:pt>
                <c:pt idx="285">
                  <c:v>3.3475899999999998</c:v>
                </c:pt>
                <c:pt idx="286">
                  <c:v>3.3676499999999998</c:v>
                </c:pt>
                <c:pt idx="287">
                  <c:v>3.3676499999999998</c:v>
                </c:pt>
                <c:pt idx="288">
                  <c:v>3.3877000000000002</c:v>
                </c:pt>
                <c:pt idx="289">
                  <c:v>3.3877000000000002</c:v>
                </c:pt>
                <c:pt idx="290">
                  <c:v>3.4077500000000001</c:v>
                </c:pt>
                <c:pt idx="291">
                  <c:v>3.4077500000000001</c:v>
                </c:pt>
                <c:pt idx="292">
                  <c:v>3.42781</c:v>
                </c:pt>
                <c:pt idx="293">
                  <c:v>3.42781</c:v>
                </c:pt>
                <c:pt idx="294">
                  <c:v>3.4478599999999999</c:v>
                </c:pt>
                <c:pt idx="295">
                  <c:v>3.4478599999999999</c:v>
                </c:pt>
                <c:pt idx="296">
                  <c:v>3.4679099999999998</c:v>
                </c:pt>
                <c:pt idx="297">
                  <c:v>3.4679099999999998</c:v>
                </c:pt>
                <c:pt idx="298">
                  <c:v>3.4879699999999998</c:v>
                </c:pt>
                <c:pt idx="299">
                  <c:v>3.4879699999999998</c:v>
                </c:pt>
                <c:pt idx="300">
                  <c:v>3.5080200000000001</c:v>
                </c:pt>
                <c:pt idx="301">
                  <c:v>3.5080200000000001</c:v>
                </c:pt>
                <c:pt idx="302">
                  <c:v>3.52807</c:v>
                </c:pt>
                <c:pt idx="303">
                  <c:v>3.52807</c:v>
                </c:pt>
                <c:pt idx="304">
                  <c:v>3.54813</c:v>
                </c:pt>
                <c:pt idx="305">
                  <c:v>3.54813</c:v>
                </c:pt>
                <c:pt idx="306">
                  <c:v>3.5681799999999999</c:v>
                </c:pt>
                <c:pt idx="307">
                  <c:v>3.5681799999999999</c:v>
                </c:pt>
                <c:pt idx="308">
                  <c:v>3.5882399999999999</c:v>
                </c:pt>
                <c:pt idx="309">
                  <c:v>3.5882399999999999</c:v>
                </c:pt>
                <c:pt idx="310">
                  <c:v>3.6082900000000002</c:v>
                </c:pt>
                <c:pt idx="311">
                  <c:v>3.6082900000000002</c:v>
                </c:pt>
                <c:pt idx="312">
                  <c:v>3.6283400000000001</c:v>
                </c:pt>
                <c:pt idx="313">
                  <c:v>3.6283400000000001</c:v>
                </c:pt>
                <c:pt idx="314">
                  <c:v>3.6484000000000001</c:v>
                </c:pt>
                <c:pt idx="315">
                  <c:v>3.6484000000000001</c:v>
                </c:pt>
                <c:pt idx="316">
                  <c:v>3.66845</c:v>
                </c:pt>
                <c:pt idx="317">
                  <c:v>3.66845</c:v>
                </c:pt>
                <c:pt idx="318">
                  <c:v>3.6884999999999999</c:v>
                </c:pt>
                <c:pt idx="319">
                  <c:v>3.6884999999999999</c:v>
                </c:pt>
                <c:pt idx="320">
                  <c:v>3.7085599999999999</c:v>
                </c:pt>
                <c:pt idx="321">
                  <c:v>3.7085599999999999</c:v>
                </c:pt>
                <c:pt idx="322">
                  <c:v>3.7286100000000002</c:v>
                </c:pt>
                <c:pt idx="323">
                  <c:v>3.7286100000000002</c:v>
                </c:pt>
                <c:pt idx="324">
                  <c:v>3.7486600000000001</c:v>
                </c:pt>
                <c:pt idx="325">
                  <c:v>3.7486600000000001</c:v>
                </c:pt>
                <c:pt idx="326">
                  <c:v>3.7687200000000001</c:v>
                </c:pt>
                <c:pt idx="327">
                  <c:v>3.7687200000000001</c:v>
                </c:pt>
                <c:pt idx="328">
                  <c:v>3.78877</c:v>
                </c:pt>
                <c:pt idx="329">
                  <c:v>3.78877</c:v>
                </c:pt>
                <c:pt idx="330">
                  <c:v>3.8088199999999999</c:v>
                </c:pt>
                <c:pt idx="331">
                  <c:v>3.8088199999999999</c:v>
                </c:pt>
                <c:pt idx="332">
                  <c:v>3.8288799999999998</c:v>
                </c:pt>
                <c:pt idx="333">
                  <c:v>3.8288799999999998</c:v>
                </c:pt>
                <c:pt idx="334">
                  <c:v>3.8489300000000002</c:v>
                </c:pt>
                <c:pt idx="335">
                  <c:v>3.8489300000000002</c:v>
                </c:pt>
                <c:pt idx="336">
                  <c:v>3.8689800000000001</c:v>
                </c:pt>
                <c:pt idx="337">
                  <c:v>3.8689800000000001</c:v>
                </c:pt>
                <c:pt idx="338">
                  <c:v>3.8890400000000001</c:v>
                </c:pt>
                <c:pt idx="339">
                  <c:v>3.8890400000000001</c:v>
                </c:pt>
                <c:pt idx="340">
                  <c:v>3.90909</c:v>
                </c:pt>
                <c:pt idx="341">
                  <c:v>3.90909</c:v>
                </c:pt>
                <c:pt idx="342">
                  <c:v>3.9291399999999999</c:v>
                </c:pt>
                <c:pt idx="343">
                  <c:v>3.9291399999999999</c:v>
                </c:pt>
                <c:pt idx="344">
                  <c:v>3.9491999999999998</c:v>
                </c:pt>
                <c:pt idx="345">
                  <c:v>3.9491999999999998</c:v>
                </c:pt>
                <c:pt idx="346">
                  <c:v>3.9692500000000002</c:v>
                </c:pt>
                <c:pt idx="347">
                  <c:v>3.9692500000000002</c:v>
                </c:pt>
                <c:pt idx="348">
                  <c:v>3.9893000000000001</c:v>
                </c:pt>
                <c:pt idx="349">
                  <c:v>3.9893000000000001</c:v>
                </c:pt>
                <c:pt idx="350">
                  <c:v>4.00936</c:v>
                </c:pt>
                <c:pt idx="351">
                  <c:v>4.00936</c:v>
                </c:pt>
                <c:pt idx="352">
                  <c:v>4.0294100000000004</c:v>
                </c:pt>
                <c:pt idx="353">
                  <c:v>4.0294100000000004</c:v>
                </c:pt>
                <c:pt idx="354">
                  <c:v>4.0494700000000003</c:v>
                </c:pt>
                <c:pt idx="355">
                  <c:v>4.0494700000000003</c:v>
                </c:pt>
                <c:pt idx="356">
                  <c:v>4.0695199999999998</c:v>
                </c:pt>
                <c:pt idx="357">
                  <c:v>4.0695199999999998</c:v>
                </c:pt>
                <c:pt idx="358">
                  <c:v>4.0895700000000001</c:v>
                </c:pt>
                <c:pt idx="359">
                  <c:v>4.0895700000000001</c:v>
                </c:pt>
                <c:pt idx="360">
                  <c:v>4.1096300000000001</c:v>
                </c:pt>
                <c:pt idx="361">
                  <c:v>4.1096300000000001</c:v>
                </c:pt>
                <c:pt idx="362">
                  <c:v>4.1296799999999996</c:v>
                </c:pt>
                <c:pt idx="363">
                  <c:v>4.1296799999999996</c:v>
                </c:pt>
                <c:pt idx="364">
                  <c:v>4.1497299999999999</c:v>
                </c:pt>
                <c:pt idx="365">
                  <c:v>4.1497299999999999</c:v>
                </c:pt>
                <c:pt idx="366">
                  <c:v>4.1697899999999999</c:v>
                </c:pt>
                <c:pt idx="367">
                  <c:v>4.1697899999999999</c:v>
                </c:pt>
                <c:pt idx="368">
                  <c:v>4.1898400000000002</c:v>
                </c:pt>
                <c:pt idx="369">
                  <c:v>4.1898400000000002</c:v>
                </c:pt>
                <c:pt idx="370">
                  <c:v>4.2098899999999997</c:v>
                </c:pt>
                <c:pt idx="371">
                  <c:v>4.2098899999999997</c:v>
                </c:pt>
                <c:pt idx="372">
                  <c:v>4.2299499999999997</c:v>
                </c:pt>
                <c:pt idx="373">
                  <c:v>4.2299499999999997</c:v>
                </c:pt>
                <c:pt idx="374">
                  <c:v>4.25</c:v>
                </c:pt>
                <c:pt idx="375">
                  <c:v>4.25</c:v>
                </c:pt>
                <c:pt idx="376">
                  <c:v>4.2700500000000003</c:v>
                </c:pt>
                <c:pt idx="377">
                  <c:v>4.2700500000000003</c:v>
                </c:pt>
                <c:pt idx="378">
                  <c:v>4.2901100000000003</c:v>
                </c:pt>
                <c:pt idx="379">
                  <c:v>4.2901100000000003</c:v>
                </c:pt>
                <c:pt idx="380">
                  <c:v>4.3101599999999998</c:v>
                </c:pt>
                <c:pt idx="381">
                  <c:v>4.3101599999999998</c:v>
                </c:pt>
                <c:pt idx="382">
                  <c:v>4.3101599999999998</c:v>
                </c:pt>
                <c:pt idx="383">
                  <c:v>4.3302100000000001</c:v>
                </c:pt>
                <c:pt idx="384">
                  <c:v>4.3302100000000001</c:v>
                </c:pt>
                <c:pt idx="385">
                  <c:v>4.3101599999999998</c:v>
                </c:pt>
                <c:pt idx="386">
                  <c:v>4.3502700000000001</c:v>
                </c:pt>
                <c:pt idx="387">
                  <c:v>4.3502700000000001</c:v>
                </c:pt>
                <c:pt idx="388">
                  <c:v>4.3703200000000004</c:v>
                </c:pt>
                <c:pt idx="389">
                  <c:v>4.3703200000000004</c:v>
                </c:pt>
                <c:pt idx="390">
                  <c:v>4.3903699999999999</c:v>
                </c:pt>
                <c:pt idx="391">
                  <c:v>4.3903699999999999</c:v>
                </c:pt>
                <c:pt idx="392">
                  <c:v>4.4104299999999999</c:v>
                </c:pt>
                <c:pt idx="393">
                  <c:v>4.4104299999999999</c:v>
                </c:pt>
                <c:pt idx="394">
                  <c:v>4.4304800000000002</c:v>
                </c:pt>
                <c:pt idx="395">
                  <c:v>4.4304800000000002</c:v>
                </c:pt>
                <c:pt idx="396">
                  <c:v>4.4505299999999997</c:v>
                </c:pt>
                <c:pt idx="397">
                  <c:v>4.4505299999999997</c:v>
                </c:pt>
                <c:pt idx="398">
                  <c:v>4.4705899999999996</c:v>
                </c:pt>
                <c:pt idx="399">
                  <c:v>4.4705899999999996</c:v>
                </c:pt>
                <c:pt idx="400">
                  <c:v>4.49064</c:v>
                </c:pt>
                <c:pt idx="401">
                  <c:v>4.49064</c:v>
                </c:pt>
                <c:pt idx="402">
                  <c:v>4.5106900000000003</c:v>
                </c:pt>
                <c:pt idx="403">
                  <c:v>4.5106900000000003</c:v>
                </c:pt>
                <c:pt idx="404">
                  <c:v>4.5307500000000003</c:v>
                </c:pt>
                <c:pt idx="405">
                  <c:v>4.5307500000000003</c:v>
                </c:pt>
                <c:pt idx="406">
                  <c:v>4.5507999999999997</c:v>
                </c:pt>
                <c:pt idx="407">
                  <c:v>4.5507999999999997</c:v>
                </c:pt>
                <c:pt idx="408">
                  <c:v>4.5708599999999997</c:v>
                </c:pt>
                <c:pt idx="409">
                  <c:v>4.5708599999999997</c:v>
                </c:pt>
                <c:pt idx="410">
                  <c:v>4.59091</c:v>
                </c:pt>
                <c:pt idx="411">
                  <c:v>4.59091</c:v>
                </c:pt>
                <c:pt idx="412">
                  <c:v>4.6109600000000004</c:v>
                </c:pt>
                <c:pt idx="413">
                  <c:v>4.6109600000000004</c:v>
                </c:pt>
                <c:pt idx="414">
                  <c:v>4.6310200000000004</c:v>
                </c:pt>
                <c:pt idx="415">
                  <c:v>4.6310200000000004</c:v>
                </c:pt>
                <c:pt idx="416">
                  <c:v>4.6510699999999998</c:v>
                </c:pt>
                <c:pt idx="417">
                  <c:v>4.6510699999999998</c:v>
                </c:pt>
                <c:pt idx="418">
                  <c:v>4.6711200000000002</c:v>
                </c:pt>
                <c:pt idx="419">
                  <c:v>4.6711200000000002</c:v>
                </c:pt>
                <c:pt idx="420">
                  <c:v>4.6911800000000001</c:v>
                </c:pt>
                <c:pt idx="421">
                  <c:v>4.6911800000000001</c:v>
                </c:pt>
                <c:pt idx="422">
                  <c:v>4.7112299999999996</c:v>
                </c:pt>
                <c:pt idx="423">
                  <c:v>4.7112299999999996</c:v>
                </c:pt>
                <c:pt idx="424">
                  <c:v>4.7312799999999999</c:v>
                </c:pt>
                <c:pt idx="425">
                  <c:v>4.7312799999999999</c:v>
                </c:pt>
                <c:pt idx="426">
                  <c:v>4.7513399999999999</c:v>
                </c:pt>
                <c:pt idx="427">
                  <c:v>4.7513399999999999</c:v>
                </c:pt>
                <c:pt idx="428">
                  <c:v>4.7713900000000002</c:v>
                </c:pt>
                <c:pt idx="429">
                  <c:v>4.7713900000000002</c:v>
                </c:pt>
                <c:pt idx="430">
                  <c:v>4.7914399999999997</c:v>
                </c:pt>
                <c:pt idx="431">
                  <c:v>4.7914399999999997</c:v>
                </c:pt>
                <c:pt idx="432">
                  <c:v>4.8114999999999997</c:v>
                </c:pt>
                <c:pt idx="433">
                  <c:v>4.8114999999999997</c:v>
                </c:pt>
                <c:pt idx="434">
                  <c:v>4.83155</c:v>
                </c:pt>
                <c:pt idx="435">
                  <c:v>4.83155</c:v>
                </c:pt>
                <c:pt idx="436">
                  <c:v>4.8516000000000004</c:v>
                </c:pt>
                <c:pt idx="437">
                  <c:v>4.8516000000000004</c:v>
                </c:pt>
                <c:pt idx="438">
                  <c:v>4.8716600000000003</c:v>
                </c:pt>
                <c:pt idx="439">
                  <c:v>4.8716600000000003</c:v>
                </c:pt>
                <c:pt idx="440">
                  <c:v>4.8917099999999998</c:v>
                </c:pt>
                <c:pt idx="441">
                  <c:v>4.8917099999999998</c:v>
                </c:pt>
                <c:pt idx="442">
                  <c:v>4.9117600000000001</c:v>
                </c:pt>
                <c:pt idx="443">
                  <c:v>4.9117600000000001</c:v>
                </c:pt>
                <c:pt idx="444">
                  <c:v>4.9318200000000001</c:v>
                </c:pt>
                <c:pt idx="445">
                  <c:v>4.9318200000000001</c:v>
                </c:pt>
                <c:pt idx="446">
                  <c:v>4.9518700000000004</c:v>
                </c:pt>
                <c:pt idx="447">
                  <c:v>4.9518700000000004</c:v>
                </c:pt>
                <c:pt idx="448">
                  <c:v>4.9719300000000004</c:v>
                </c:pt>
                <c:pt idx="449">
                  <c:v>4.9719300000000004</c:v>
                </c:pt>
                <c:pt idx="450">
                  <c:v>4.9919799999999999</c:v>
                </c:pt>
                <c:pt idx="451">
                  <c:v>4.9919799999999999</c:v>
                </c:pt>
                <c:pt idx="452">
                  <c:v>5.0120300000000002</c:v>
                </c:pt>
                <c:pt idx="453">
                  <c:v>5.0120300000000002</c:v>
                </c:pt>
                <c:pt idx="454">
                  <c:v>5.0320900000000002</c:v>
                </c:pt>
                <c:pt idx="455">
                  <c:v>5.0320900000000002</c:v>
                </c:pt>
                <c:pt idx="456">
                  <c:v>5.0521399999999996</c:v>
                </c:pt>
                <c:pt idx="457">
                  <c:v>5.0521399999999996</c:v>
                </c:pt>
                <c:pt idx="458">
                  <c:v>5.07219</c:v>
                </c:pt>
                <c:pt idx="459">
                  <c:v>5.07219</c:v>
                </c:pt>
                <c:pt idx="460">
                  <c:v>5.0922499999999999</c:v>
                </c:pt>
                <c:pt idx="461">
                  <c:v>5.0922499999999999</c:v>
                </c:pt>
                <c:pt idx="462">
                  <c:v>5.1123000000000003</c:v>
                </c:pt>
                <c:pt idx="463">
                  <c:v>5.1123000000000003</c:v>
                </c:pt>
                <c:pt idx="464">
                  <c:v>5.1323499999999997</c:v>
                </c:pt>
                <c:pt idx="465">
                  <c:v>5.1323499999999997</c:v>
                </c:pt>
                <c:pt idx="466">
                  <c:v>5.1524099999999997</c:v>
                </c:pt>
                <c:pt idx="467">
                  <c:v>5.1524099999999997</c:v>
                </c:pt>
                <c:pt idx="468">
                  <c:v>5.1724600000000001</c:v>
                </c:pt>
                <c:pt idx="469">
                  <c:v>5.1724600000000001</c:v>
                </c:pt>
                <c:pt idx="470">
                  <c:v>5.1925100000000004</c:v>
                </c:pt>
                <c:pt idx="471">
                  <c:v>5.1925100000000004</c:v>
                </c:pt>
                <c:pt idx="472">
                  <c:v>5.2125700000000004</c:v>
                </c:pt>
                <c:pt idx="473">
                  <c:v>5.2125700000000004</c:v>
                </c:pt>
                <c:pt idx="474">
                  <c:v>5.2326199999999998</c:v>
                </c:pt>
                <c:pt idx="475">
                  <c:v>5.2326199999999998</c:v>
                </c:pt>
                <c:pt idx="476">
                  <c:v>5.2526700000000002</c:v>
                </c:pt>
                <c:pt idx="477">
                  <c:v>5.2526700000000002</c:v>
                </c:pt>
                <c:pt idx="478">
                  <c:v>5.2727300000000001</c:v>
                </c:pt>
                <c:pt idx="479">
                  <c:v>5.2727300000000001</c:v>
                </c:pt>
                <c:pt idx="480">
                  <c:v>5.2927799999999996</c:v>
                </c:pt>
                <c:pt idx="481">
                  <c:v>5.2927799999999996</c:v>
                </c:pt>
                <c:pt idx="482">
                  <c:v>5.3128299999999999</c:v>
                </c:pt>
                <c:pt idx="483">
                  <c:v>5.3128299999999999</c:v>
                </c:pt>
                <c:pt idx="484">
                  <c:v>5.3328899999999999</c:v>
                </c:pt>
                <c:pt idx="485">
                  <c:v>5.3328899999999999</c:v>
                </c:pt>
                <c:pt idx="486">
                  <c:v>5.3529400000000003</c:v>
                </c:pt>
                <c:pt idx="487">
                  <c:v>5.3529400000000003</c:v>
                </c:pt>
                <c:pt idx="488">
                  <c:v>5.3729899999999997</c:v>
                </c:pt>
                <c:pt idx="489">
                  <c:v>5.3729899999999997</c:v>
                </c:pt>
                <c:pt idx="490">
                  <c:v>5.3930499999999997</c:v>
                </c:pt>
                <c:pt idx="491">
                  <c:v>5.3930499999999997</c:v>
                </c:pt>
                <c:pt idx="492">
                  <c:v>5.4131</c:v>
                </c:pt>
                <c:pt idx="493">
                  <c:v>5.4131</c:v>
                </c:pt>
                <c:pt idx="494">
                  <c:v>5.43316</c:v>
                </c:pt>
                <c:pt idx="495">
                  <c:v>5.43316</c:v>
                </c:pt>
                <c:pt idx="496">
                  <c:v>5.4532100000000003</c:v>
                </c:pt>
                <c:pt idx="497">
                  <c:v>5.4532100000000003</c:v>
                </c:pt>
                <c:pt idx="498">
                  <c:v>5.4732599999999998</c:v>
                </c:pt>
                <c:pt idx="499">
                  <c:v>5.4732599999999998</c:v>
                </c:pt>
                <c:pt idx="500">
                  <c:v>5.4933199999999998</c:v>
                </c:pt>
                <c:pt idx="501">
                  <c:v>5.4933199999999998</c:v>
                </c:pt>
                <c:pt idx="502">
                  <c:v>5.5133700000000001</c:v>
                </c:pt>
                <c:pt idx="503">
                  <c:v>5.5133700000000001</c:v>
                </c:pt>
                <c:pt idx="504">
                  <c:v>5.5334199999999996</c:v>
                </c:pt>
                <c:pt idx="505">
                  <c:v>5.5334199999999996</c:v>
                </c:pt>
                <c:pt idx="506">
                  <c:v>5.5534800000000004</c:v>
                </c:pt>
                <c:pt idx="507">
                  <c:v>5.5534800000000004</c:v>
                </c:pt>
                <c:pt idx="508">
                  <c:v>5.5735299999999999</c:v>
                </c:pt>
                <c:pt idx="509">
                  <c:v>5.5735299999999999</c:v>
                </c:pt>
                <c:pt idx="510">
                  <c:v>5.5935800000000002</c:v>
                </c:pt>
                <c:pt idx="511">
                  <c:v>5.5935800000000002</c:v>
                </c:pt>
                <c:pt idx="512">
                  <c:v>5.6136400000000002</c:v>
                </c:pt>
                <c:pt idx="513">
                  <c:v>5.6136400000000002</c:v>
                </c:pt>
                <c:pt idx="514">
                  <c:v>5.6336899999999996</c:v>
                </c:pt>
                <c:pt idx="515">
                  <c:v>5.6336899999999996</c:v>
                </c:pt>
                <c:pt idx="516">
                  <c:v>5.65374</c:v>
                </c:pt>
                <c:pt idx="517">
                  <c:v>5.65374</c:v>
                </c:pt>
                <c:pt idx="518">
                  <c:v>5.6738</c:v>
                </c:pt>
                <c:pt idx="519">
                  <c:v>5.6738</c:v>
                </c:pt>
                <c:pt idx="520">
                  <c:v>5.6938500000000003</c:v>
                </c:pt>
                <c:pt idx="521">
                  <c:v>5.6938500000000003</c:v>
                </c:pt>
                <c:pt idx="522">
                  <c:v>5.7138999999999998</c:v>
                </c:pt>
                <c:pt idx="523">
                  <c:v>5.7138999999999998</c:v>
                </c:pt>
                <c:pt idx="524">
                  <c:v>5.7339599999999997</c:v>
                </c:pt>
                <c:pt idx="525">
                  <c:v>5.7339599999999997</c:v>
                </c:pt>
                <c:pt idx="526">
                  <c:v>5.7540100000000001</c:v>
                </c:pt>
                <c:pt idx="527">
                  <c:v>5.7540100000000001</c:v>
                </c:pt>
                <c:pt idx="528">
                  <c:v>5.7740600000000004</c:v>
                </c:pt>
                <c:pt idx="529">
                  <c:v>5.7740600000000004</c:v>
                </c:pt>
                <c:pt idx="530">
                  <c:v>5.7941200000000004</c:v>
                </c:pt>
                <c:pt idx="531">
                  <c:v>5.7941200000000004</c:v>
                </c:pt>
                <c:pt idx="532">
                  <c:v>5.8141699999999998</c:v>
                </c:pt>
                <c:pt idx="533">
                  <c:v>5.8141699999999998</c:v>
                </c:pt>
                <c:pt idx="534">
                  <c:v>5.8342200000000002</c:v>
                </c:pt>
                <c:pt idx="535">
                  <c:v>5.8342200000000002</c:v>
                </c:pt>
                <c:pt idx="536">
                  <c:v>5.8542800000000002</c:v>
                </c:pt>
                <c:pt idx="537">
                  <c:v>5.8542800000000002</c:v>
                </c:pt>
                <c:pt idx="538">
                  <c:v>5.8743299999999996</c:v>
                </c:pt>
                <c:pt idx="539">
                  <c:v>5.8743299999999996</c:v>
                </c:pt>
                <c:pt idx="540">
                  <c:v>5.89438</c:v>
                </c:pt>
                <c:pt idx="541">
                  <c:v>5.89438</c:v>
                </c:pt>
                <c:pt idx="542">
                  <c:v>5.9144399999999999</c:v>
                </c:pt>
                <c:pt idx="543">
                  <c:v>5.9144399999999999</c:v>
                </c:pt>
                <c:pt idx="544">
                  <c:v>5.9344900000000003</c:v>
                </c:pt>
                <c:pt idx="545">
                  <c:v>5.9344900000000003</c:v>
                </c:pt>
                <c:pt idx="546">
                  <c:v>5.9545500000000002</c:v>
                </c:pt>
                <c:pt idx="547">
                  <c:v>5.9545500000000002</c:v>
                </c:pt>
                <c:pt idx="548">
                  <c:v>5.9745999999999997</c:v>
                </c:pt>
                <c:pt idx="549">
                  <c:v>5.9745999999999997</c:v>
                </c:pt>
                <c:pt idx="550">
                  <c:v>5.99465</c:v>
                </c:pt>
                <c:pt idx="551">
                  <c:v>5.99465</c:v>
                </c:pt>
                <c:pt idx="552">
                  <c:v>6.01471</c:v>
                </c:pt>
                <c:pt idx="553">
                  <c:v>6.01471</c:v>
                </c:pt>
                <c:pt idx="554">
                  <c:v>6.0347600000000003</c:v>
                </c:pt>
                <c:pt idx="555">
                  <c:v>6.0347600000000003</c:v>
                </c:pt>
                <c:pt idx="556">
                  <c:v>6.0548099999999998</c:v>
                </c:pt>
                <c:pt idx="557">
                  <c:v>6.0548099999999998</c:v>
                </c:pt>
                <c:pt idx="558">
                  <c:v>6.0748699999999998</c:v>
                </c:pt>
                <c:pt idx="559">
                  <c:v>6.0748699999999998</c:v>
                </c:pt>
                <c:pt idx="560">
                  <c:v>6.0949200000000001</c:v>
                </c:pt>
                <c:pt idx="561">
                  <c:v>6.0949200000000001</c:v>
                </c:pt>
                <c:pt idx="562">
                  <c:v>6.1149699999999996</c:v>
                </c:pt>
                <c:pt idx="563">
                  <c:v>6.1149699999999996</c:v>
                </c:pt>
                <c:pt idx="564">
                  <c:v>6.1350300000000004</c:v>
                </c:pt>
                <c:pt idx="565">
                  <c:v>6.1350300000000004</c:v>
                </c:pt>
                <c:pt idx="566">
                  <c:v>6.1550799999999999</c:v>
                </c:pt>
                <c:pt idx="567">
                  <c:v>6.1550799999999999</c:v>
                </c:pt>
                <c:pt idx="568">
                  <c:v>6.1751300000000002</c:v>
                </c:pt>
                <c:pt idx="569">
                  <c:v>6.1751300000000002</c:v>
                </c:pt>
                <c:pt idx="570">
                  <c:v>6.1951900000000002</c:v>
                </c:pt>
                <c:pt idx="571">
                  <c:v>6.1951900000000002</c:v>
                </c:pt>
                <c:pt idx="572">
                  <c:v>6.2152399999999997</c:v>
                </c:pt>
                <c:pt idx="573">
                  <c:v>6.2152399999999997</c:v>
                </c:pt>
                <c:pt idx="574">
                  <c:v>6.23529</c:v>
                </c:pt>
                <c:pt idx="575">
                  <c:v>6.23529</c:v>
                </c:pt>
                <c:pt idx="576">
                  <c:v>6.25535</c:v>
                </c:pt>
                <c:pt idx="577">
                  <c:v>6.25535</c:v>
                </c:pt>
                <c:pt idx="578">
                  <c:v>6.2754000000000003</c:v>
                </c:pt>
                <c:pt idx="579">
                  <c:v>6.2754000000000003</c:v>
                </c:pt>
                <c:pt idx="580">
                  <c:v>6.2954499999999998</c:v>
                </c:pt>
                <c:pt idx="581">
                  <c:v>6.2954499999999998</c:v>
                </c:pt>
                <c:pt idx="582">
                  <c:v>6.3155099999999997</c:v>
                </c:pt>
                <c:pt idx="583">
                  <c:v>6.3155099999999997</c:v>
                </c:pt>
                <c:pt idx="584">
                  <c:v>6.3355600000000001</c:v>
                </c:pt>
                <c:pt idx="585">
                  <c:v>6.3355600000000001</c:v>
                </c:pt>
                <c:pt idx="586">
                  <c:v>6.35562</c:v>
                </c:pt>
                <c:pt idx="587">
                  <c:v>6.35562</c:v>
                </c:pt>
                <c:pt idx="588">
                  <c:v>6.3756700000000004</c:v>
                </c:pt>
                <c:pt idx="589">
                  <c:v>6.3756700000000004</c:v>
                </c:pt>
                <c:pt idx="590">
                  <c:v>6.3957199999999998</c:v>
                </c:pt>
                <c:pt idx="591">
                  <c:v>6.3957199999999998</c:v>
                </c:pt>
                <c:pt idx="592">
                  <c:v>6.4157799999999998</c:v>
                </c:pt>
                <c:pt idx="593">
                  <c:v>6.4157799999999998</c:v>
                </c:pt>
                <c:pt idx="594">
                  <c:v>6.4358300000000002</c:v>
                </c:pt>
                <c:pt idx="595">
                  <c:v>6.4358300000000002</c:v>
                </c:pt>
                <c:pt idx="596">
                  <c:v>6.4558799999999996</c:v>
                </c:pt>
                <c:pt idx="597">
                  <c:v>6.4558799999999996</c:v>
                </c:pt>
                <c:pt idx="598">
                  <c:v>6.4759399999999996</c:v>
                </c:pt>
                <c:pt idx="599">
                  <c:v>6.4759399999999996</c:v>
                </c:pt>
                <c:pt idx="600">
                  <c:v>6.4959899999999999</c:v>
                </c:pt>
                <c:pt idx="601">
                  <c:v>6.4959899999999999</c:v>
                </c:pt>
                <c:pt idx="602">
                  <c:v>6.5160400000000003</c:v>
                </c:pt>
                <c:pt idx="603">
                  <c:v>6.5160400000000003</c:v>
                </c:pt>
                <c:pt idx="604">
                  <c:v>6.5361000000000002</c:v>
                </c:pt>
                <c:pt idx="605">
                  <c:v>6.5361000000000002</c:v>
                </c:pt>
                <c:pt idx="606">
                  <c:v>6.5561499999999997</c:v>
                </c:pt>
                <c:pt idx="607">
                  <c:v>6.5561499999999997</c:v>
                </c:pt>
                <c:pt idx="608">
                  <c:v>6.5762</c:v>
                </c:pt>
                <c:pt idx="609">
                  <c:v>6.5762</c:v>
                </c:pt>
                <c:pt idx="610">
                  <c:v>6.59626</c:v>
                </c:pt>
                <c:pt idx="611">
                  <c:v>6.59626</c:v>
                </c:pt>
                <c:pt idx="612">
                  <c:v>6.6163100000000004</c:v>
                </c:pt>
                <c:pt idx="613">
                  <c:v>6.6163100000000004</c:v>
                </c:pt>
                <c:pt idx="614">
                  <c:v>6.6363599999999998</c:v>
                </c:pt>
                <c:pt idx="615">
                  <c:v>6.6363599999999998</c:v>
                </c:pt>
                <c:pt idx="616">
                  <c:v>6.6564199999999998</c:v>
                </c:pt>
                <c:pt idx="617">
                  <c:v>6.6564199999999998</c:v>
                </c:pt>
                <c:pt idx="618">
                  <c:v>6.6764700000000001</c:v>
                </c:pt>
                <c:pt idx="619">
                  <c:v>6.6764700000000001</c:v>
                </c:pt>
                <c:pt idx="620">
                  <c:v>6.6965199999999996</c:v>
                </c:pt>
                <c:pt idx="621">
                  <c:v>6.6965199999999996</c:v>
                </c:pt>
                <c:pt idx="622">
                  <c:v>6.7165800000000004</c:v>
                </c:pt>
                <c:pt idx="623">
                  <c:v>6.7165800000000004</c:v>
                </c:pt>
                <c:pt idx="624">
                  <c:v>6.7366299999999999</c:v>
                </c:pt>
                <c:pt idx="625">
                  <c:v>6.7366299999999999</c:v>
                </c:pt>
                <c:pt idx="626">
                  <c:v>6.7566800000000002</c:v>
                </c:pt>
                <c:pt idx="627">
                  <c:v>6.7566800000000002</c:v>
                </c:pt>
                <c:pt idx="628">
                  <c:v>6.7767400000000002</c:v>
                </c:pt>
                <c:pt idx="629">
                  <c:v>6.7767400000000002</c:v>
                </c:pt>
                <c:pt idx="630">
                  <c:v>6.7967899999999997</c:v>
                </c:pt>
                <c:pt idx="631">
                  <c:v>6.7967899999999997</c:v>
                </c:pt>
                <c:pt idx="632">
                  <c:v>6.81684</c:v>
                </c:pt>
                <c:pt idx="633">
                  <c:v>6.81684</c:v>
                </c:pt>
                <c:pt idx="634">
                  <c:v>6.8369</c:v>
                </c:pt>
                <c:pt idx="635">
                  <c:v>6.8369</c:v>
                </c:pt>
                <c:pt idx="636">
                  <c:v>6.8569500000000003</c:v>
                </c:pt>
                <c:pt idx="637">
                  <c:v>6.8569500000000003</c:v>
                </c:pt>
                <c:pt idx="638">
                  <c:v>6.8770100000000003</c:v>
                </c:pt>
                <c:pt idx="639">
                  <c:v>6.8770100000000003</c:v>
                </c:pt>
                <c:pt idx="640">
                  <c:v>6.8970599999999997</c:v>
                </c:pt>
                <c:pt idx="641">
                  <c:v>6.8970599999999997</c:v>
                </c:pt>
                <c:pt idx="642">
                  <c:v>6.9171100000000001</c:v>
                </c:pt>
                <c:pt idx="643">
                  <c:v>6.9171100000000001</c:v>
                </c:pt>
                <c:pt idx="644">
                  <c:v>6.9371700000000001</c:v>
                </c:pt>
                <c:pt idx="645">
                  <c:v>6.9371700000000001</c:v>
                </c:pt>
                <c:pt idx="646">
                  <c:v>6.9572200000000004</c:v>
                </c:pt>
                <c:pt idx="647">
                  <c:v>6.9572200000000004</c:v>
                </c:pt>
                <c:pt idx="648">
                  <c:v>6.9772699999999999</c:v>
                </c:pt>
                <c:pt idx="649">
                  <c:v>6.9772699999999999</c:v>
                </c:pt>
                <c:pt idx="650">
                  <c:v>6.9973299999999998</c:v>
                </c:pt>
                <c:pt idx="651">
                  <c:v>6.9973299999999998</c:v>
                </c:pt>
                <c:pt idx="652">
                  <c:v>7.0173800000000002</c:v>
                </c:pt>
                <c:pt idx="653">
                  <c:v>7.0173800000000002</c:v>
                </c:pt>
                <c:pt idx="654">
                  <c:v>7.0374299999999996</c:v>
                </c:pt>
                <c:pt idx="655">
                  <c:v>7.0374299999999996</c:v>
                </c:pt>
                <c:pt idx="656">
                  <c:v>7.0574899999999996</c:v>
                </c:pt>
                <c:pt idx="657">
                  <c:v>7.0574899999999996</c:v>
                </c:pt>
                <c:pt idx="658">
                  <c:v>7.0775399999999999</c:v>
                </c:pt>
                <c:pt idx="659">
                  <c:v>7.0775399999999999</c:v>
                </c:pt>
                <c:pt idx="660">
                  <c:v>7.0975900000000003</c:v>
                </c:pt>
                <c:pt idx="661">
                  <c:v>7.0975900000000003</c:v>
                </c:pt>
                <c:pt idx="662">
                  <c:v>7.1176500000000003</c:v>
                </c:pt>
                <c:pt idx="663">
                  <c:v>7.1176500000000003</c:v>
                </c:pt>
                <c:pt idx="664">
                  <c:v>7.1376999999999997</c:v>
                </c:pt>
                <c:pt idx="665">
                  <c:v>7.1376999999999997</c:v>
                </c:pt>
                <c:pt idx="666">
                  <c:v>7.1577500000000001</c:v>
                </c:pt>
                <c:pt idx="667">
                  <c:v>7.1577500000000001</c:v>
                </c:pt>
                <c:pt idx="668">
                  <c:v>7.17781</c:v>
                </c:pt>
                <c:pt idx="669">
                  <c:v>7.17781</c:v>
                </c:pt>
                <c:pt idx="670">
                  <c:v>7.1978600000000004</c:v>
                </c:pt>
                <c:pt idx="671">
                  <c:v>7.1978600000000004</c:v>
                </c:pt>
                <c:pt idx="672">
                  <c:v>7.2179099999999998</c:v>
                </c:pt>
                <c:pt idx="673">
                  <c:v>7.2179099999999998</c:v>
                </c:pt>
                <c:pt idx="674">
                  <c:v>7.2379699999999998</c:v>
                </c:pt>
                <c:pt idx="675">
                  <c:v>7.2379699999999998</c:v>
                </c:pt>
                <c:pt idx="676">
                  <c:v>7.2580200000000001</c:v>
                </c:pt>
                <c:pt idx="677">
                  <c:v>7.2580200000000001</c:v>
                </c:pt>
                <c:pt idx="678">
                  <c:v>7.2780699999999996</c:v>
                </c:pt>
                <c:pt idx="679">
                  <c:v>7.2780699999999996</c:v>
                </c:pt>
                <c:pt idx="680">
                  <c:v>7.2981299999999996</c:v>
                </c:pt>
                <c:pt idx="681">
                  <c:v>7.2981299999999996</c:v>
                </c:pt>
                <c:pt idx="682">
                  <c:v>7.3181799999999999</c:v>
                </c:pt>
                <c:pt idx="683">
                  <c:v>7.3181799999999999</c:v>
                </c:pt>
                <c:pt idx="684">
                  <c:v>7.3382399999999999</c:v>
                </c:pt>
                <c:pt idx="685">
                  <c:v>7.3382399999999999</c:v>
                </c:pt>
                <c:pt idx="686">
                  <c:v>7.3582900000000002</c:v>
                </c:pt>
                <c:pt idx="687">
                  <c:v>7.3582900000000002</c:v>
                </c:pt>
                <c:pt idx="688">
                  <c:v>7.3783399999999997</c:v>
                </c:pt>
                <c:pt idx="689">
                  <c:v>7.3783399999999997</c:v>
                </c:pt>
                <c:pt idx="690">
                  <c:v>7.3983999999999996</c:v>
                </c:pt>
                <c:pt idx="691">
                  <c:v>7.3983999999999996</c:v>
                </c:pt>
                <c:pt idx="692">
                  <c:v>7.41845</c:v>
                </c:pt>
                <c:pt idx="693">
                  <c:v>7.41845</c:v>
                </c:pt>
                <c:pt idx="694">
                  <c:v>7.4385000000000003</c:v>
                </c:pt>
                <c:pt idx="695">
                  <c:v>7.4385000000000003</c:v>
                </c:pt>
                <c:pt idx="696">
                  <c:v>7.4585600000000003</c:v>
                </c:pt>
                <c:pt idx="697">
                  <c:v>7.4585600000000003</c:v>
                </c:pt>
                <c:pt idx="698">
                  <c:v>7.4786099999999998</c:v>
                </c:pt>
                <c:pt idx="699">
                  <c:v>7.4786099999999998</c:v>
                </c:pt>
                <c:pt idx="700">
                  <c:v>7.4986600000000001</c:v>
                </c:pt>
                <c:pt idx="701">
                  <c:v>7.4986600000000001</c:v>
                </c:pt>
                <c:pt idx="702">
                  <c:v>7.5187200000000001</c:v>
                </c:pt>
                <c:pt idx="703">
                  <c:v>7.5187200000000001</c:v>
                </c:pt>
                <c:pt idx="704">
                  <c:v>7.5387700000000004</c:v>
                </c:pt>
                <c:pt idx="705">
                  <c:v>7.5387700000000004</c:v>
                </c:pt>
                <c:pt idx="706">
                  <c:v>7.5588199999999999</c:v>
                </c:pt>
                <c:pt idx="707">
                  <c:v>7.5588199999999999</c:v>
                </c:pt>
                <c:pt idx="708">
                  <c:v>7.5788799999999998</c:v>
                </c:pt>
                <c:pt idx="709">
                  <c:v>7.5788799999999998</c:v>
                </c:pt>
                <c:pt idx="710">
                  <c:v>7.5989300000000002</c:v>
                </c:pt>
                <c:pt idx="711">
                  <c:v>7.5989300000000002</c:v>
                </c:pt>
                <c:pt idx="712">
                  <c:v>7.6189799999999996</c:v>
                </c:pt>
                <c:pt idx="713">
                  <c:v>7.6189799999999996</c:v>
                </c:pt>
                <c:pt idx="714">
                  <c:v>7.6390399999999996</c:v>
                </c:pt>
                <c:pt idx="715">
                  <c:v>7.6390399999999996</c:v>
                </c:pt>
                <c:pt idx="716">
                  <c:v>7.65909</c:v>
                </c:pt>
                <c:pt idx="717">
                  <c:v>7.65909</c:v>
                </c:pt>
                <c:pt idx="718">
                  <c:v>7.6791400000000003</c:v>
                </c:pt>
                <c:pt idx="719">
                  <c:v>7.6791400000000003</c:v>
                </c:pt>
                <c:pt idx="720">
                  <c:v>7.6992000000000003</c:v>
                </c:pt>
                <c:pt idx="721">
                  <c:v>7.6992000000000003</c:v>
                </c:pt>
                <c:pt idx="722">
                  <c:v>7.7192499999999997</c:v>
                </c:pt>
                <c:pt idx="723">
                  <c:v>7.7192499999999997</c:v>
                </c:pt>
                <c:pt idx="724">
                  <c:v>7.7393099999999997</c:v>
                </c:pt>
                <c:pt idx="725">
                  <c:v>7.7393099999999997</c:v>
                </c:pt>
                <c:pt idx="726">
                  <c:v>7.75936</c:v>
                </c:pt>
                <c:pt idx="727">
                  <c:v>7.75936</c:v>
                </c:pt>
                <c:pt idx="728">
                  <c:v>7.7794100000000004</c:v>
                </c:pt>
                <c:pt idx="729">
                  <c:v>7.7794100000000004</c:v>
                </c:pt>
                <c:pt idx="730">
                  <c:v>7.7994700000000003</c:v>
                </c:pt>
                <c:pt idx="731">
                  <c:v>7.7994700000000003</c:v>
                </c:pt>
                <c:pt idx="732">
                  <c:v>7.8195199999999998</c:v>
                </c:pt>
                <c:pt idx="733">
                  <c:v>7.8195199999999998</c:v>
                </c:pt>
                <c:pt idx="734">
                  <c:v>7.8395700000000001</c:v>
                </c:pt>
                <c:pt idx="735">
                  <c:v>7.8395700000000001</c:v>
                </c:pt>
                <c:pt idx="736">
                  <c:v>7.8596300000000001</c:v>
                </c:pt>
                <c:pt idx="737">
                  <c:v>7.8596300000000001</c:v>
                </c:pt>
                <c:pt idx="738">
                  <c:v>7.8796799999999996</c:v>
                </c:pt>
                <c:pt idx="739">
                  <c:v>7.8796799999999996</c:v>
                </c:pt>
                <c:pt idx="740">
                  <c:v>7.8997299999999999</c:v>
                </c:pt>
                <c:pt idx="741">
                  <c:v>7.8997299999999999</c:v>
                </c:pt>
                <c:pt idx="742">
                  <c:v>7.9197899999999999</c:v>
                </c:pt>
                <c:pt idx="743">
                  <c:v>7.9197899999999999</c:v>
                </c:pt>
                <c:pt idx="744">
                  <c:v>7.9398400000000002</c:v>
                </c:pt>
                <c:pt idx="745">
                  <c:v>7.9398400000000002</c:v>
                </c:pt>
                <c:pt idx="746">
                  <c:v>7.9598899999999997</c:v>
                </c:pt>
                <c:pt idx="747">
                  <c:v>7.9598899999999997</c:v>
                </c:pt>
                <c:pt idx="748">
                  <c:v>7.9799499999999997</c:v>
                </c:pt>
                <c:pt idx="749">
                  <c:v>7.9799499999999997</c:v>
                </c:pt>
                <c:pt idx="750">
                  <c:v>8</c:v>
                </c:pt>
                <c:pt idx="751">
                  <c:v>8</c:v>
                </c:pt>
              </c:numCache>
            </c:numRef>
          </c:xVal>
          <c:yVal>
            <c:numRef>
              <c:f>'Fluent Heat Flux'!$B$5:$B$756</c:f>
              <c:numCache>
                <c:formatCode>General</c:formatCode>
                <c:ptCount val="752"/>
                <c:pt idx="0">
                  <c:v>1376.14</c:v>
                </c:pt>
                <c:pt idx="1">
                  <c:v>986.3</c:v>
                </c:pt>
                <c:pt idx="2">
                  <c:v>986.3</c:v>
                </c:pt>
                <c:pt idx="3">
                  <c:v>1376.14</c:v>
                </c:pt>
                <c:pt idx="4">
                  <c:v>505.24700000000001</c:v>
                </c:pt>
                <c:pt idx="5">
                  <c:v>505.24700000000001</c:v>
                </c:pt>
                <c:pt idx="6">
                  <c:v>384.36200000000002</c:v>
                </c:pt>
                <c:pt idx="7">
                  <c:v>384.36200000000002</c:v>
                </c:pt>
                <c:pt idx="8">
                  <c:v>333.74900000000002</c:v>
                </c:pt>
                <c:pt idx="9">
                  <c:v>333.74900000000002</c:v>
                </c:pt>
                <c:pt idx="10">
                  <c:v>297.48599999999999</c:v>
                </c:pt>
                <c:pt idx="11">
                  <c:v>297.48599999999999</c:v>
                </c:pt>
                <c:pt idx="12">
                  <c:v>270.78500000000003</c:v>
                </c:pt>
                <c:pt idx="13">
                  <c:v>270.78500000000003</c:v>
                </c:pt>
                <c:pt idx="14">
                  <c:v>250.49199999999999</c:v>
                </c:pt>
                <c:pt idx="15">
                  <c:v>250.49199999999999</c:v>
                </c:pt>
                <c:pt idx="16">
                  <c:v>234.291</c:v>
                </c:pt>
                <c:pt idx="17">
                  <c:v>234.291</c:v>
                </c:pt>
                <c:pt idx="18">
                  <c:v>220.90799999999999</c:v>
                </c:pt>
                <c:pt idx="19">
                  <c:v>220.90799999999999</c:v>
                </c:pt>
                <c:pt idx="20">
                  <c:v>209.61199999999999</c:v>
                </c:pt>
                <c:pt idx="21">
                  <c:v>209.61199999999999</c:v>
                </c:pt>
                <c:pt idx="22">
                  <c:v>199.90899999999999</c:v>
                </c:pt>
                <c:pt idx="23">
                  <c:v>199.90899999999999</c:v>
                </c:pt>
                <c:pt idx="24">
                  <c:v>191.45400000000001</c:v>
                </c:pt>
                <c:pt idx="25">
                  <c:v>191.45400000000001</c:v>
                </c:pt>
                <c:pt idx="26">
                  <c:v>183.999</c:v>
                </c:pt>
                <c:pt idx="27">
                  <c:v>183.999</c:v>
                </c:pt>
                <c:pt idx="28">
                  <c:v>177.36</c:v>
                </c:pt>
                <c:pt idx="29">
                  <c:v>177.36</c:v>
                </c:pt>
                <c:pt idx="30">
                  <c:v>171.39699999999999</c:v>
                </c:pt>
                <c:pt idx="31">
                  <c:v>171.39699999999999</c:v>
                </c:pt>
                <c:pt idx="32">
                  <c:v>166.00299999999999</c:v>
                </c:pt>
                <c:pt idx="33">
                  <c:v>166.00299999999999</c:v>
                </c:pt>
                <c:pt idx="34">
                  <c:v>161.09200000000001</c:v>
                </c:pt>
                <c:pt idx="35">
                  <c:v>161.09200000000001</c:v>
                </c:pt>
                <c:pt idx="36">
                  <c:v>156.595</c:v>
                </c:pt>
                <c:pt idx="37">
                  <c:v>156.595</c:v>
                </c:pt>
                <c:pt idx="38">
                  <c:v>152.458</c:v>
                </c:pt>
                <c:pt idx="39">
                  <c:v>152.458</c:v>
                </c:pt>
                <c:pt idx="40">
                  <c:v>148.63399999999999</c:v>
                </c:pt>
                <c:pt idx="41">
                  <c:v>148.63399999999999</c:v>
                </c:pt>
                <c:pt idx="42">
                  <c:v>145.08600000000001</c:v>
                </c:pt>
                <c:pt idx="43">
                  <c:v>145.08600000000001</c:v>
                </c:pt>
                <c:pt idx="44">
                  <c:v>141.78200000000001</c:v>
                </c:pt>
                <c:pt idx="45">
                  <c:v>141.78200000000001</c:v>
                </c:pt>
                <c:pt idx="46">
                  <c:v>138.69499999999999</c:v>
                </c:pt>
                <c:pt idx="47">
                  <c:v>138.69499999999999</c:v>
                </c:pt>
                <c:pt idx="48">
                  <c:v>135.80199999999999</c:v>
                </c:pt>
                <c:pt idx="49">
                  <c:v>135.80199999999999</c:v>
                </c:pt>
                <c:pt idx="50">
                  <c:v>133.084</c:v>
                </c:pt>
                <c:pt idx="51">
                  <c:v>133.084</c:v>
                </c:pt>
                <c:pt idx="52">
                  <c:v>130.523</c:v>
                </c:pt>
                <c:pt idx="53">
                  <c:v>130.523</c:v>
                </c:pt>
                <c:pt idx="54">
                  <c:v>128.10599999999999</c:v>
                </c:pt>
                <c:pt idx="55">
                  <c:v>128.10599999999999</c:v>
                </c:pt>
                <c:pt idx="56">
                  <c:v>125.818</c:v>
                </c:pt>
                <c:pt idx="57">
                  <c:v>125.818</c:v>
                </c:pt>
                <c:pt idx="58">
                  <c:v>123.65</c:v>
                </c:pt>
                <c:pt idx="59">
                  <c:v>123.65</c:v>
                </c:pt>
                <c:pt idx="60">
                  <c:v>121.59</c:v>
                </c:pt>
                <c:pt idx="61">
                  <c:v>121.59</c:v>
                </c:pt>
                <c:pt idx="62">
                  <c:v>119.63</c:v>
                </c:pt>
                <c:pt idx="63">
                  <c:v>119.63</c:v>
                </c:pt>
                <c:pt idx="64">
                  <c:v>117.762</c:v>
                </c:pt>
                <c:pt idx="65">
                  <c:v>117.762</c:v>
                </c:pt>
                <c:pt idx="66">
                  <c:v>115.98</c:v>
                </c:pt>
                <c:pt idx="67">
                  <c:v>115.98</c:v>
                </c:pt>
                <c:pt idx="68">
                  <c:v>114.276</c:v>
                </c:pt>
                <c:pt idx="69">
                  <c:v>114.276</c:v>
                </c:pt>
                <c:pt idx="70">
                  <c:v>112.645</c:v>
                </c:pt>
                <c:pt idx="71">
                  <c:v>112.645</c:v>
                </c:pt>
                <c:pt idx="72">
                  <c:v>111.083</c:v>
                </c:pt>
                <c:pt idx="73">
                  <c:v>111.083</c:v>
                </c:pt>
                <c:pt idx="74">
                  <c:v>109.584</c:v>
                </c:pt>
                <c:pt idx="75">
                  <c:v>109.584</c:v>
                </c:pt>
                <c:pt idx="76">
                  <c:v>108.14400000000001</c:v>
                </c:pt>
                <c:pt idx="77">
                  <c:v>108.14400000000001</c:v>
                </c:pt>
                <c:pt idx="78">
                  <c:v>106.759</c:v>
                </c:pt>
                <c:pt idx="79">
                  <c:v>106.759</c:v>
                </c:pt>
                <c:pt idx="80">
                  <c:v>105.42700000000001</c:v>
                </c:pt>
                <c:pt idx="81">
                  <c:v>105.42700000000001</c:v>
                </c:pt>
                <c:pt idx="82">
                  <c:v>104.14400000000001</c:v>
                </c:pt>
                <c:pt idx="83">
                  <c:v>104.14400000000001</c:v>
                </c:pt>
                <c:pt idx="84">
                  <c:v>102.90600000000001</c:v>
                </c:pt>
                <c:pt idx="85">
                  <c:v>102.90600000000001</c:v>
                </c:pt>
                <c:pt idx="86">
                  <c:v>101.711</c:v>
                </c:pt>
                <c:pt idx="87">
                  <c:v>101.711</c:v>
                </c:pt>
                <c:pt idx="88">
                  <c:v>100.55800000000001</c:v>
                </c:pt>
                <c:pt idx="89">
                  <c:v>100.55800000000001</c:v>
                </c:pt>
                <c:pt idx="90">
                  <c:v>99.442499999999995</c:v>
                </c:pt>
                <c:pt idx="91">
                  <c:v>99.442499999999995</c:v>
                </c:pt>
                <c:pt idx="92">
                  <c:v>98.363600000000005</c:v>
                </c:pt>
                <c:pt idx="93">
                  <c:v>98.363600000000005</c:v>
                </c:pt>
                <c:pt idx="94">
                  <c:v>97.319299999999998</c:v>
                </c:pt>
                <c:pt idx="95">
                  <c:v>97.319299999999998</c:v>
                </c:pt>
                <c:pt idx="96">
                  <c:v>96.307500000000005</c:v>
                </c:pt>
                <c:pt idx="97">
                  <c:v>96.307500000000005</c:v>
                </c:pt>
                <c:pt idx="98">
                  <c:v>95.326800000000006</c:v>
                </c:pt>
                <c:pt idx="99">
                  <c:v>95.326800000000006</c:v>
                </c:pt>
                <c:pt idx="100">
                  <c:v>94.375500000000002</c:v>
                </c:pt>
                <c:pt idx="101">
                  <c:v>94.375500000000002</c:v>
                </c:pt>
                <c:pt idx="102">
                  <c:v>93.452200000000005</c:v>
                </c:pt>
                <c:pt idx="103">
                  <c:v>93.452200000000005</c:v>
                </c:pt>
                <c:pt idx="104">
                  <c:v>92.555499999999995</c:v>
                </c:pt>
                <c:pt idx="105">
                  <c:v>92.555499999999995</c:v>
                </c:pt>
                <c:pt idx="106">
                  <c:v>91.684200000000004</c:v>
                </c:pt>
                <c:pt idx="107">
                  <c:v>91.684200000000004</c:v>
                </c:pt>
                <c:pt idx="108">
                  <c:v>90.837100000000007</c:v>
                </c:pt>
                <c:pt idx="109">
                  <c:v>90.837100000000007</c:v>
                </c:pt>
                <c:pt idx="110">
                  <c:v>90.013099999999994</c:v>
                </c:pt>
                <c:pt idx="111">
                  <c:v>90.013099999999994</c:v>
                </c:pt>
                <c:pt idx="112">
                  <c:v>89.211200000000005</c:v>
                </c:pt>
                <c:pt idx="113">
                  <c:v>89.211200000000005</c:v>
                </c:pt>
                <c:pt idx="114">
                  <c:v>88.430400000000006</c:v>
                </c:pt>
                <c:pt idx="115">
                  <c:v>88.430400000000006</c:v>
                </c:pt>
                <c:pt idx="116">
                  <c:v>87.669799999999995</c:v>
                </c:pt>
                <c:pt idx="117">
                  <c:v>87.669799999999995</c:v>
                </c:pt>
                <c:pt idx="118">
                  <c:v>86.9285</c:v>
                </c:pt>
                <c:pt idx="119">
                  <c:v>86.9285</c:v>
                </c:pt>
                <c:pt idx="120">
                  <c:v>86.205799999999996</c:v>
                </c:pt>
                <c:pt idx="121">
                  <c:v>86.205799999999996</c:v>
                </c:pt>
                <c:pt idx="122">
                  <c:v>85.500799999999998</c:v>
                </c:pt>
                <c:pt idx="123">
                  <c:v>85.500799999999998</c:v>
                </c:pt>
                <c:pt idx="124">
                  <c:v>84.812899999999999</c:v>
                </c:pt>
                <c:pt idx="125">
                  <c:v>84.812899999999999</c:v>
                </c:pt>
                <c:pt idx="126">
                  <c:v>84.141400000000004</c:v>
                </c:pt>
                <c:pt idx="127">
                  <c:v>84.141400000000004</c:v>
                </c:pt>
                <c:pt idx="128">
                  <c:v>83.485600000000005</c:v>
                </c:pt>
                <c:pt idx="129">
                  <c:v>83.485600000000005</c:v>
                </c:pt>
                <c:pt idx="130">
                  <c:v>82.844899999999996</c:v>
                </c:pt>
                <c:pt idx="131">
                  <c:v>82.844899999999996</c:v>
                </c:pt>
                <c:pt idx="132">
                  <c:v>82.218800000000002</c:v>
                </c:pt>
                <c:pt idx="133">
                  <c:v>82.218800000000002</c:v>
                </c:pt>
                <c:pt idx="134">
                  <c:v>81.606700000000004</c:v>
                </c:pt>
                <c:pt idx="135">
                  <c:v>81.606700000000004</c:v>
                </c:pt>
                <c:pt idx="136">
                  <c:v>81.008099999999999</c:v>
                </c:pt>
                <c:pt idx="137">
                  <c:v>81.008099999999999</c:v>
                </c:pt>
                <c:pt idx="138">
                  <c:v>80.422499999999999</c:v>
                </c:pt>
                <c:pt idx="139">
                  <c:v>80.422499999999999</c:v>
                </c:pt>
                <c:pt idx="140">
                  <c:v>79.849500000000006</c:v>
                </c:pt>
                <c:pt idx="141">
                  <c:v>79.849500000000006</c:v>
                </c:pt>
                <c:pt idx="142">
                  <c:v>79.288600000000002</c:v>
                </c:pt>
                <c:pt idx="143">
                  <c:v>79.288600000000002</c:v>
                </c:pt>
                <c:pt idx="144">
                  <c:v>78.739400000000003</c:v>
                </c:pt>
                <c:pt idx="145">
                  <c:v>78.739400000000003</c:v>
                </c:pt>
                <c:pt idx="146">
                  <c:v>78.201400000000007</c:v>
                </c:pt>
                <c:pt idx="147">
                  <c:v>78.201400000000007</c:v>
                </c:pt>
                <c:pt idx="148">
                  <c:v>77.674300000000002</c:v>
                </c:pt>
                <c:pt idx="149">
                  <c:v>77.674300000000002</c:v>
                </c:pt>
                <c:pt idx="150">
                  <c:v>77.157799999999995</c:v>
                </c:pt>
                <c:pt idx="151">
                  <c:v>77.157799999999995</c:v>
                </c:pt>
                <c:pt idx="152">
                  <c:v>76.651499999999999</c:v>
                </c:pt>
                <c:pt idx="153">
                  <c:v>76.651499999999999</c:v>
                </c:pt>
                <c:pt idx="154">
                  <c:v>76.155100000000004</c:v>
                </c:pt>
                <c:pt idx="155">
                  <c:v>76.155100000000004</c:v>
                </c:pt>
                <c:pt idx="156">
                  <c:v>75.668199999999999</c:v>
                </c:pt>
                <c:pt idx="157">
                  <c:v>75.668199999999999</c:v>
                </c:pt>
                <c:pt idx="158">
                  <c:v>75.1905</c:v>
                </c:pt>
                <c:pt idx="159">
                  <c:v>75.1905</c:v>
                </c:pt>
                <c:pt idx="160">
                  <c:v>74.721800000000002</c:v>
                </c:pt>
                <c:pt idx="161">
                  <c:v>74.721800000000002</c:v>
                </c:pt>
                <c:pt idx="162">
                  <c:v>74.261799999999994</c:v>
                </c:pt>
                <c:pt idx="163">
                  <c:v>74.261799999999994</c:v>
                </c:pt>
                <c:pt idx="164">
                  <c:v>73.810199999999995</c:v>
                </c:pt>
                <c:pt idx="165">
                  <c:v>73.810199999999995</c:v>
                </c:pt>
                <c:pt idx="166">
                  <c:v>73.366699999999994</c:v>
                </c:pt>
                <c:pt idx="167">
                  <c:v>73.366699999999994</c:v>
                </c:pt>
                <c:pt idx="168">
                  <c:v>72.931200000000004</c:v>
                </c:pt>
                <c:pt idx="169">
                  <c:v>72.931200000000004</c:v>
                </c:pt>
                <c:pt idx="170">
                  <c:v>72.503299999999996</c:v>
                </c:pt>
                <c:pt idx="171">
                  <c:v>72.503299999999996</c:v>
                </c:pt>
                <c:pt idx="172">
                  <c:v>72.082999999999998</c:v>
                </c:pt>
                <c:pt idx="173">
                  <c:v>72.082999999999998</c:v>
                </c:pt>
                <c:pt idx="174">
                  <c:v>71.669799999999995</c:v>
                </c:pt>
                <c:pt idx="175">
                  <c:v>71.669799999999995</c:v>
                </c:pt>
                <c:pt idx="176">
                  <c:v>71.2637</c:v>
                </c:pt>
                <c:pt idx="177">
                  <c:v>71.2637</c:v>
                </c:pt>
                <c:pt idx="178">
                  <c:v>70.864500000000007</c:v>
                </c:pt>
                <c:pt idx="179">
                  <c:v>70.864500000000007</c:v>
                </c:pt>
                <c:pt idx="180">
                  <c:v>70.471900000000005</c:v>
                </c:pt>
                <c:pt idx="181">
                  <c:v>70.471900000000005</c:v>
                </c:pt>
                <c:pt idx="182">
                  <c:v>70.085800000000006</c:v>
                </c:pt>
                <c:pt idx="183">
                  <c:v>70.085800000000006</c:v>
                </c:pt>
                <c:pt idx="184">
                  <c:v>69.7059</c:v>
                </c:pt>
                <c:pt idx="185">
                  <c:v>69.7059</c:v>
                </c:pt>
                <c:pt idx="186">
                  <c:v>69.3322</c:v>
                </c:pt>
                <c:pt idx="187">
                  <c:v>69.3322</c:v>
                </c:pt>
                <c:pt idx="188">
                  <c:v>68.964500000000001</c:v>
                </c:pt>
                <c:pt idx="189">
                  <c:v>68.964500000000001</c:v>
                </c:pt>
                <c:pt idx="190">
                  <c:v>68.602599999999995</c:v>
                </c:pt>
                <c:pt idx="191">
                  <c:v>68.602599999999995</c:v>
                </c:pt>
                <c:pt idx="192">
                  <c:v>68.246300000000005</c:v>
                </c:pt>
                <c:pt idx="193">
                  <c:v>68.246300000000005</c:v>
                </c:pt>
                <c:pt idx="194">
                  <c:v>67.895499999999998</c:v>
                </c:pt>
                <c:pt idx="195">
                  <c:v>67.895499999999998</c:v>
                </c:pt>
                <c:pt idx="196">
                  <c:v>67.5501</c:v>
                </c:pt>
                <c:pt idx="197">
                  <c:v>67.5501</c:v>
                </c:pt>
                <c:pt idx="198">
                  <c:v>67.209999999999994</c:v>
                </c:pt>
                <c:pt idx="199">
                  <c:v>67.209999999999994</c:v>
                </c:pt>
                <c:pt idx="200">
                  <c:v>66.874899999999997</c:v>
                </c:pt>
                <c:pt idx="201">
                  <c:v>66.874899999999997</c:v>
                </c:pt>
                <c:pt idx="202">
                  <c:v>66.544799999999995</c:v>
                </c:pt>
                <c:pt idx="203">
                  <c:v>66.544799999999995</c:v>
                </c:pt>
                <c:pt idx="204">
                  <c:v>66.2196</c:v>
                </c:pt>
                <c:pt idx="205">
                  <c:v>66.2196</c:v>
                </c:pt>
                <c:pt idx="206">
                  <c:v>65.899100000000004</c:v>
                </c:pt>
                <c:pt idx="207">
                  <c:v>65.899100000000004</c:v>
                </c:pt>
                <c:pt idx="208">
                  <c:v>65.583299999999994</c:v>
                </c:pt>
                <c:pt idx="209">
                  <c:v>65.583299999999994</c:v>
                </c:pt>
                <c:pt idx="210">
                  <c:v>65.271900000000002</c:v>
                </c:pt>
                <c:pt idx="211">
                  <c:v>65.271900000000002</c:v>
                </c:pt>
                <c:pt idx="212">
                  <c:v>64.965000000000003</c:v>
                </c:pt>
                <c:pt idx="213">
                  <c:v>64.965000000000003</c:v>
                </c:pt>
                <c:pt idx="214">
                  <c:v>64.662300000000002</c:v>
                </c:pt>
                <c:pt idx="215">
                  <c:v>64.662300000000002</c:v>
                </c:pt>
                <c:pt idx="216">
                  <c:v>64.363900000000001</c:v>
                </c:pt>
                <c:pt idx="217">
                  <c:v>64.363900000000001</c:v>
                </c:pt>
                <c:pt idx="218">
                  <c:v>64.069500000000005</c:v>
                </c:pt>
                <c:pt idx="219">
                  <c:v>64.069500000000005</c:v>
                </c:pt>
                <c:pt idx="220">
                  <c:v>63.779200000000003</c:v>
                </c:pt>
                <c:pt idx="221">
                  <c:v>63.779200000000003</c:v>
                </c:pt>
                <c:pt idx="222">
                  <c:v>63.492800000000003</c:v>
                </c:pt>
                <c:pt idx="223">
                  <c:v>63.492800000000003</c:v>
                </c:pt>
                <c:pt idx="224">
                  <c:v>63.210299999999997</c:v>
                </c:pt>
                <c:pt idx="225">
                  <c:v>63.210299999999997</c:v>
                </c:pt>
                <c:pt idx="226">
                  <c:v>62.9315</c:v>
                </c:pt>
                <c:pt idx="227">
                  <c:v>62.9315</c:v>
                </c:pt>
                <c:pt idx="228">
                  <c:v>62.656300000000002</c:v>
                </c:pt>
                <c:pt idx="229">
                  <c:v>62.656300000000002</c:v>
                </c:pt>
                <c:pt idx="230">
                  <c:v>62.384799999999998</c:v>
                </c:pt>
                <c:pt idx="231">
                  <c:v>62.384799999999998</c:v>
                </c:pt>
                <c:pt idx="232">
                  <c:v>62.116799999999998</c:v>
                </c:pt>
                <c:pt idx="233">
                  <c:v>62.116799999999998</c:v>
                </c:pt>
                <c:pt idx="234">
                  <c:v>61.852200000000003</c:v>
                </c:pt>
                <c:pt idx="235">
                  <c:v>61.852200000000003</c:v>
                </c:pt>
                <c:pt idx="236">
                  <c:v>61.591000000000001</c:v>
                </c:pt>
                <c:pt idx="237">
                  <c:v>61.591000000000001</c:v>
                </c:pt>
                <c:pt idx="238">
                  <c:v>61.332999999999998</c:v>
                </c:pt>
                <c:pt idx="239">
                  <c:v>61.332999999999998</c:v>
                </c:pt>
                <c:pt idx="240">
                  <c:v>61.078299999999999</c:v>
                </c:pt>
                <c:pt idx="241">
                  <c:v>61.078299999999999</c:v>
                </c:pt>
                <c:pt idx="242">
                  <c:v>60.826799999999999</c:v>
                </c:pt>
                <c:pt idx="243">
                  <c:v>60.826799999999999</c:v>
                </c:pt>
                <c:pt idx="244">
                  <c:v>60.578299999999999</c:v>
                </c:pt>
                <c:pt idx="245">
                  <c:v>60.578299999999999</c:v>
                </c:pt>
                <c:pt idx="246">
                  <c:v>60.332900000000002</c:v>
                </c:pt>
                <c:pt idx="247">
                  <c:v>60.332900000000002</c:v>
                </c:pt>
                <c:pt idx="248">
                  <c:v>60.090400000000002</c:v>
                </c:pt>
                <c:pt idx="249">
                  <c:v>60.090400000000002</c:v>
                </c:pt>
                <c:pt idx="250">
                  <c:v>59.850900000000003</c:v>
                </c:pt>
                <c:pt idx="251">
                  <c:v>59.850900000000003</c:v>
                </c:pt>
                <c:pt idx="252">
                  <c:v>59.614199999999997</c:v>
                </c:pt>
                <c:pt idx="253">
                  <c:v>59.614199999999997</c:v>
                </c:pt>
                <c:pt idx="254">
                  <c:v>59.380299999999998</c:v>
                </c:pt>
                <c:pt idx="255">
                  <c:v>59.380299999999998</c:v>
                </c:pt>
                <c:pt idx="256">
                  <c:v>59.1492</c:v>
                </c:pt>
                <c:pt idx="257">
                  <c:v>59.1492</c:v>
                </c:pt>
                <c:pt idx="258">
                  <c:v>58.920699999999997</c:v>
                </c:pt>
                <c:pt idx="259">
                  <c:v>58.920699999999997</c:v>
                </c:pt>
                <c:pt idx="260">
                  <c:v>58.694899999999997</c:v>
                </c:pt>
                <c:pt idx="261">
                  <c:v>58.694899999999997</c:v>
                </c:pt>
                <c:pt idx="262">
                  <c:v>58.471600000000002</c:v>
                </c:pt>
                <c:pt idx="263">
                  <c:v>58.471600000000002</c:v>
                </c:pt>
                <c:pt idx="264">
                  <c:v>58.250900000000001</c:v>
                </c:pt>
                <c:pt idx="265">
                  <c:v>58.250900000000001</c:v>
                </c:pt>
                <c:pt idx="266">
                  <c:v>58.032699999999998</c:v>
                </c:pt>
                <c:pt idx="267">
                  <c:v>58.032699999999998</c:v>
                </c:pt>
                <c:pt idx="268">
                  <c:v>57.817</c:v>
                </c:pt>
                <c:pt idx="269">
                  <c:v>57.817</c:v>
                </c:pt>
                <c:pt idx="270">
                  <c:v>57.6036</c:v>
                </c:pt>
                <c:pt idx="271">
                  <c:v>57.6036</c:v>
                </c:pt>
                <c:pt idx="272">
                  <c:v>57.392600000000002</c:v>
                </c:pt>
                <c:pt idx="273">
                  <c:v>57.392600000000002</c:v>
                </c:pt>
                <c:pt idx="274">
                  <c:v>57.183900000000001</c:v>
                </c:pt>
                <c:pt idx="275">
                  <c:v>57.183900000000001</c:v>
                </c:pt>
                <c:pt idx="276">
                  <c:v>56.977400000000003</c:v>
                </c:pt>
                <c:pt idx="277">
                  <c:v>56.977400000000003</c:v>
                </c:pt>
                <c:pt idx="278">
                  <c:v>56.773200000000003</c:v>
                </c:pt>
                <c:pt idx="279">
                  <c:v>56.773200000000003</c:v>
                </c:pt>
                <c:pt idx="280">
                  <c:v>56.571199999999997</c:v>
                </c:pt>
                <c:pt idx="281">
                  <c:v>56.571199999999997</c:v>
                </c:pt>
                <c:pt idx="282">
                  <c:v>56.371400000000001</c:v>
                </c:pt>
                <c:pt idx="283">
                  <c:v>56.371400000000001</c:v>
                </c:pt>
                <c:pt idx="284">
                  <c:v>56.1736</c:v>
                </c:pt>
                <c:pt idx="285">
                  <c:v>56.1736</c:v>
                </c:pt>
                <c:pt idx="286">
                  <c:v>55.977899999999998</c:v>
                </c:pt>
                <c:pt idx="287">
                  <c:v>55.977899999999998</c:v>
                </c:pt>
                <c:pt idx="288">
                  <c:v>55.784300000000002</c:v>
                </c:pt>
                <c:pt idx="289">
                  <c:v>55.784300000000002</c:v>
                </c:pt>
                <c:pt idx="290">
                  <c:v>55.592700000000001</c:v>
                </c:pt>
                <c:pt idx="291">
                  <c:v>55.592700000000001</c:v>
                </c:pt>
                <c:pt idx="292">
                  <c:v>55.402999999999999</c:v>
                </c:pt>
                <c:pt idx="293">
                  <c:v>55.402999999999999</c:v>
                </c:pt>
                <c:pt idx="294">
                  <c:v>55.215299999999999</c:v>
                </c:pt>
                <c:pt idx="295">
                  <c:v>55.215299999999999</c:v>
                </c:pt>
                <c:pt idx="296">
                  <c:v>55.029499999999999</c:v>
                </c:pt>
                <c:pt idx="297">
                  <c:v>55.029499999999999</c:v>
                </c:pt>
                <c:pt idx="298">
                  <c:v>54.845500000000001</c:v>
                </c:pt>
                <c:pt idx="299">
                  <c:v>54.845500000000001</c:v>
                </c:pt>
                <c:pt idx="300">
                  <c:v>54.663400000000003</c:v>
                </c:pt>
                <c:pt idx="301">
                  <c:v>54.663400000000003</c:v>
                </c:pt>
                <c:pt idx="302">
                  <c:v>54.4831</c:v>
                </c:pt>
                <c:pt idx="303">
                  <c:v>54.4831</c:v>
                </c:pt>
                <c:pt idx="304">
                  <c:v>54.304600000000001</c:v>
                </c:pt>
                <c:pt idx="305">
                  <c:v>54.304600000000001</c:v>
                </c:pt>
                <c:pt idx="306">
                  <c:v>54.127800000000001</c:v>
                </c:pt>
                <c:pt idx="307">
                  <c:v>54.127800000000001</c:v>
                </c:pt>
                <c:pt idx="308">
                  <c:v>53.952800000000003</c:v>
                </c:pt>
                <c:pt idx="309">
                  <c:v>53.952800000000003</c:v>
                </c:pt>
                <c:pt idx="310">
                  <c:v>53.779499999999999</c:v>
                </c:pt>
                <c:pt idx="311">
                  <c:v>53.779499999999999</c:v>
                </c:pt>
                <c:pt idx="312">
                  <c:v>53.607799999999997</c:v>
                </c:pt>
                <c:pt idx="313">
                  <c:v>53.607799999999997</c:v>
                </c:pt>
                <c:pt idx="314">
                  <c:v>53.4377</c:v>
                </c:pt>
                <c:pt idx="315">
                  <c:v>53.4377</c:v>
                </c:pt>
                <c:pt idx="316">
                  <c:v>53.269300000000001</c:v>
                </c:pt>
                <c:pt idx="317">
                  <c:v>53.269300000000001</c:v>
                </c:pt>
                <c:pt idx="318">
                  <c:v>53.102499999999999</c:v>
                </c:pt>
                <c:pt idx="319">
                  <c:v>53.102499999999999</c:v>
                </c:pt>
                <c:pt idx="320">
                  <c:v>52.937199999999997</c:v>
                </c:pt>
                <c:pt idx="321">
                  <c:v>52.937199999999997</c:v>
                </c:pt>
                <c:pt idx="322">
                  <c:v>52.773499999999999</c:v>
                </c:pt>
                <c:pt idx="323">
                  <c:v>52.773499999999999</c:v>
                </c:pt>
                <c:pt idx="324">
                  <c:v>52.6113</c:v>
                </c:pt>
                <c:pt idx="325">
                  <c:v>52.6113</c:v>
                </c:pt>
                <c:pt idx="326">
                  <c:v>52.450600000000001</c:v>
                </c:pt>
                <c:pt idx="327">
                  <c:v>52.450600000000001</c:v>
                </c:pt>
                <c:pt idx="328">
                  <c:v>52.2913</c:v>
                </c:pt>
                <c:pt idx="329">
                  <c:v>52.2913</c:v>
                </c:pt>
                <c:pt idx="330">
                  <c:v>52.133499999999998</c:v>
                </c:pt>
                <c:pt idx="331">
                  <c:v>52.133499999999998</c:v>
                </c:pt>
                <c:pt idx="332">
                  <c:v>51.977200000000003</c:v>
                </c:pt>
                <c:pt idx="333">
                  <c:v>51.977200000000003</c:v>
                </c:pt>
                <c:pt idx="334">
                  <c:v>51.822200000000002</c:v>
                </c:pt>
                <c:pt idx="335">
                  <c:v>51.822200000000002</c:v>
                </c:pt>
                <c:pt idx="336">
                  <c:v>51.668599999999998</c:v>
                </c:pt>
                <c:pt idx="337">
                  <c:v>51.668599999999998</c:v>
                </c:pt>
                <c:pt idx="338">
                  <c:v>51.516399999999997</c:v>
                </c:pt>
                <c:pt idx="339">
                  <c:v>51.516399999999997</c:v>
                </c:pt>
                <c:pt idx="340">
                  <c:v>51.365499999999997</c:v>
                </c:pt>
                <c:pt idx="341">
                  <c:v>51.365499999999997</c:v>
                </c:pt>
                <c:pt idx="342">
                  <c:v>51.216000000000001</c:v>
                </c:pt>
                <c:pt idx="343">
                  <c:v>51.216000000000001</c:v>
                </c:pt>
                <c:pt idx="344">
                  <c:v>51.067700000000002</c:v>
                </c:pt>
                <c:pt idx="345">
                  <c:v>51.067700000000002</c:v>
                </c:pt>
                <c:pt idx="346">
                  <c:v>50.9208</c:v>
                </c:pt>
                <c:pt idx="347">
                  <c:v>50.9208</c:v>
                </c:pt>
                <c:pt idx="348">
                  <c:v>50.775100000000002</c:v>
                </c:pt>
                <c:pt idx="349">
                  <c:v>50.775100000000002</c:v>
                </c:pt>
                <c:pt idx="350">
                  <c:v>50.630699999999997</c:v>
                </c:pt>
                <c:pt idx="351">
                  <c:v>50.630699999999997</c:v>
                </c:pt>
                <c:pt idx="352">
                  <c:v>50.487400000000001</c:v>
                </c:pt>
                <c:pt idx="353">
                  <c:v>50.487400000000001</c:v>
                </c:pt>
                <c:pt idx="354">
                  <c:v>50.345500000000001</c:v>
                </c:pt>
                <c:pt idx="355">
                  <c:v>50.345500000000001</c:v>
                </c:pt>
                <c:pt idx="356">
                  <c:v>50.204700000000003</c:v>
                </c:pt>
                <c:pt idx="357">
                  <c:v>50.204700000000003</c:v>
                </c:pt>
                <c:pt idx="358">
                  <c:v>50.065100000000001</c:v>
                </c:pt>
                <c:pt idx="359">
                  <c:v>50.065100000000001</c:v>
                </c:pt>
                <c:pt idx="360">
                  <c:v>49.926600000000001</c:v>
                </c:pt>
                <c:pt idx="361">
                  <c:v>49.926600000000001</c:v>
                </c:pt>
                <c:pt idx="362">
                  <c:v>49.789299999999997</c:v>
                </c:pt>
                <c:pt idx="363">
                  <c:v>49.789299999999997</c:v>
                </c:pt>
                <c:pt idx="364">
                  <c:v>49.653100000000002</c:v>
                </c:pt>
                <c:pt idx="365">
                  <c:v>49.653100000000002</c:v>
                </c:pt>
                <c:pt idx="366">
                  <c:v>49.518099999999997</c:v>
                </c:pt>
                <c:pt idx="367">
                  <c:v>49.518099999999997</c:v>
                </c:pt>
                <c:pt idx="368">
                  <c:v>49.384099999999997</c:v>
                </c:pt>
                <c:pt idx="369">
                  <c:v>49.384099999999997</c:v>
                </c:pt>
                <c:pt idx="370">
                  <c:v>49.251300000000001</c:v>
                </c:pt>
                <c:pt idx="371">
                  <c:v>49.251300000000001</c:v>
                </c:pt>
                <c:pt idx="372">
                  <c:v>49.119500000000002</c:v>
                </c:pt>
                <c:pt idx="373">
                  <c:v>49.119500000000002</c:v>
                </c:pt>
                <c:pt idx="374">
                  <c:v>48.988700000000001</c:v>
                </c:pt>
                <c:pt idx="375">
                  <c:v>48.988700000000001</c:v>
                </c:pt>
                <c:pt idx="376">
                  <c:v>48.859000000000002</c:v>
                </c:pt>
                <c:pt idx="377">
                  <c:v>48.859000000000002</c:v>
                </c:pt>
                <c:pt idx="378">
                  <c:v>48.730400000000003</c:v>
                </c:pt>
                <c:pt idx="379">
                  <c:v>48.730400000000003</c:v>
                </c:pt>
                <c:pt idx="380">
                  <c:v>48.602699999999999</c:v>
                </c:pt>
                <c:pt idx="381">
                  <c:v>48.602699999999999</c:v>
                </c:pt>
                <c:pt idx="382">
                  <c:v>48.602699999999999</c:v>
                </c:pt>
                <c:pt idx="383">
                  <c:v>48.476100000000002</c:v>
                </c:pt>
                <c:pt idx="384">
                  <c:v>48.476100000000002</c:v>
                </c:pt>
                <c:pt idx="385">
                  <c:v>48.602699999999999</c:v>
                </c:pt>
                <c:pt idx="386">
                  <c:v>48.3504</c:v>
                </c:pt>
                <c:pt idx="387">
                  <c:v>48.3504</c:v>
                </c:pt>
                <c:pt idx="388">
                  <c:v>48.2258</c:v>
                </c:pt>
                <c:pt idx="389">
                  <c:v>48.2258</c:v>
                </c:pt>
                <c:pt idx="390">
                  <c:v>48.1021</c:v>
                </c:pt>
                <c:pt idx="391">
                  <c:v>48.1021</c:v>
                </c:pt>
                <c:pt idx="392">
                  <c:v>47.979300000000002</c:v>
                </c:pt>
                <c:pt idx="393">
                  <c:v>47.979300000000002</c:v>
                </c:pt>
                <c:pt idx="394">
                  <c:v>47.857500000000002</c:v>
                </c:pt>
                <c:pt idx="395">
                  <c:v>47.857500000000002</c:v>
                </c:pt>
                <c:pt idx="396">
                  <c:v>47.736600000000003</c:v>
                </c:pt>
                <c:pt idx="397">
                  <c:v>47.736600000000003</c:v>
                </c:pt>
                <c:pt idx="398">
                  <c:v>47.616599999999998</c:v>
                </c:pt>
                <c:pt idx="399">
                  <c:v>47.616599999999998</c:v>
                </c:pt>
                <c:pt idx="400">
                  <c:v>47.497599999999998</c:v>
                </c:pt>
                <c:pt idx="401">
                  <c:v>47.497599999999998</c:v>
                </c:pt>
                <c:pt idx="402">
                  <c:v>47.379399999999997</c:v>
                </c:pt>
                <c:pt idx="403">
                  <c:v>47.379399999999997</c:v>
                </c:pt>
                <c:pt idx="404">
                  <c:v>47.262099999999997</c:v>
                </c:pt>
                <c:pt idx="405">
                  <c:v>47.262099999999997</c:v>
                </c:pt>
                <c:pt idx="406">
                  <c:v>47.145699999999998</c:v>
                </c:pt>
                <c:pt idx="407">
                  <c:v>47.145699999999998</c:v>
                </c:pt>
                <c:pt idx="408">
                  <c:v>47.030099999999997</c:v>
                </c:pt>
                <c:pt idx="409">
                  <c:v>47.030099999999997</c:v>
                </c:pt>
                <c:pt idx="410">
                  <c:v>46.915399999999998</c:v>
                </c:pt>
                <c:pt idx="411">
                  <c:v>46.915399999999998</c:v>
                </c:pt>
                <c:pt idx="412">
                  <c:v>46.801499999999997</c:v>
                </c:pt>
                <c:pt idx="413">
                  <c:v>46.801499999999997</c:v>
                </c:pt>
                <c:pt idx="414">
                  <c:v>46.688499999999998</c:v>
                </c:pt>
                <c:pt idx="415">
                  <c:v>46.688499999999998</c:v>
                </c:pt>
                <c:pt idx="416">
                  <c:v>46.576300000000003</c:v>
                </c:pt>
                <c:pt idx="417">
                  <c:v>46.576300000000003</c:v>
                </c:pt>
                <c:pt idx="418">
                  <c:v>46.464799999999997</c:v>
                </c:pt>
                <c:pt idx="419">
                  <c:v>46.464799999999997</c:v>
                </c:pt>
                <c:pt idx="420">
                  <c:v>46.354199999999999</c:v>
                </c:pt>
                <c:pt idx="421">
                  <c:v>46.354199999999999</c:v>
                </c:pt>
                <c:pt idx="422">
                  <c:v>46.244399999999999</c:v>
                </c:pt>
                <c:pt idx="423">
                  <c:v>46.244399999999999</c:v>
                </c:pt>
                <c:pt idx="424">
                  <c:v>46.135399999999997</c:v>
                </c:pt>
                <c:pt idx="425">
                  <c:v>46.135399999999997</c:v>
                </c:pt>
                <c:pt idx="426">
                  <c:v>46.027099999999997</c:v>
                </c:pt>
                <c:pt idx="427">
                  <c:v>46.027099999999997</c:v>
                </c:pt>
                <c:pt idx="428">
                  <c:v>45.919600000000003</c:v>
                </c:pt>
                <c:pt idx="429">
                  <c:v>45.919600000000003</c:v>
                </c:pt>
                <c:pt idx="430">
                  <c:v>45.812800000000003</c:v>
                </c:pt>
                <c:pt idx="431">
                  <c:v>45.812800000000003</c:v>
                </c:pt>
                <c:pt idx="432">
                  <c:v>45.706800000000001</c:v>
                </c:pt>
                <c:pt idx="433">
                  <c:v>45.706800000000001</c:v>
                </c:pt>
                <c:pt idx="434">
                  <c:v>45.601599999999998</c:v>
                </c:pt>
                <c:pt idx="435">
                  <c:v>45.601599999999998</c:v>
                </c:pt>
                <c:pt idx="436">
                  <c:v>45.497</c:v>
                </c:pt>
                <c:pt idx="437">
                  <c:v>45.497</c:v>
                </c:pt>
                <c:pt idx="438">
                  <c:v>45.3932</c:v>
                </c:pt>
                <c:pt idx="439">
                  <c:v>45.3932</c:v>
                </c:pt>
                <c:pt idx="440">
                  <c:v>45.290100000000002</c:v>
                </c:pt>
                <c:pt idx="441">
                  <c:v>45.290100000000002</c:v>
                </c:pt>
                <c:pt idx="442">
                  <c:v>45.1877</c:v>
                </c:pt>
                <c:pt idx="443">
                  <c:v>45.1877</c:v>
                </c:pt>
                <c:pt idx="444">
                  <c:v>45.085900000000002</c:v>
                </c:pt>
                <c:pt idx="445">
                  <c:v>45.085900000000002</c:v>
                </c:pt>
                <c:pt idx="446">
                  <c:v>44.984900000000003</c:v>
                </c:pt>
                <c:pt idx="447">
                  <c:v>44.984900000000003</c:v>
                </c:pt>
                <c:pt idx="448">
                  <c:v>44.884599999999999</c:v>
                </c:pt>
                <c:pt idx="449">
                  <c:v>44.884599999999999</c:v>
                </c:pt>
                <c:pt idx="450">
                  <c:v>44.7849</c:v>
                </c:pt>
                <c:pt idx="451">
                  <c:v>44.7849</c:v>
                </c:pt>
                <c:pt idx="452">
                  <c:v>44.685899999999997</c:v>
                </c:pt>
                <c:pt idx="453">
                  <c:v>44.685899999999997</c:v>
                </c:pt>
                <c:pt idx="454">
                  <c:v>44.587499999999999</c:v>
                </c:pt>
                <c:pt idx="455">
                  <c:v>44.587499999999999</c:v>
                </c:pt>
                <c:pt idx="456">
                  <c:v>44.489800000000002</c:v>
                </c:pt>
                <c:pt idx="457">
                  <c:v>44.489800000000002</c:v>
                </c:pt>
                <c:pt idx="458">
                  <c:v>44.392699999999998</c:v>
                </c:pt>
                <c:pt idx="459">
                  <c:v>44.392699999999998</c:v>
                </c:pt>
                <c:pt idx="460">
                  <c:v>44.296300000000002</c:v>
                </c:pt>
                <c:pt idx="461">
                  <c:v>44.296300000000002</c:v>
                </c:pt>
                <c:pt idx="462">
                  <c:v>44.200499999999998</c:v>
                </c:pt>
                <c:pt idx="463">
                  <c:v>44.200499999999998</c:v>
                </c:pt>
                <c:pt idx="464">
                  <c:v>44.1053</c:v>
                </c:pt>
                <c:pt idx="465">
                  <c:v>44.1053</c:v>
                </c:pt>
                <c:pt idx="466">
                  <c:v>44.010800000000003</c:v>
                </c:pt>
                <c:pt idx="467">
                  <c:v>44.010800000000003</c:v>
                </c:pt>
                <c:pt idx="468">
                  <c:v>43.916800000000002</c:v>
                </c:pt>
                <c:pt idx="469">
                  <c:v>43.916800000000002</c:v>
                </c:pt>
                <c:pt idx="470">
                  <c:v>43.823500000000003</c:v>
                </c:pt>
                <c:pt idx="471">
                  <c:v>43.823500000000003</c:v>
                </c:pt>
                <c:pt idx="472">
                  <c:v>43.730699999999999</c:v>
                </c:pt>
                <c:pt idx="473">
                  <c:v>43.730699999999999</c:v>
                </c:pt>
                <c:pt idx="474">
                  <c:v>43.638599999999997</c:v>
                </c:pt>
                <c:pt idx="475">
                  <c:v>43.638599999999997</c:v>
                </c:pt>
                <c:pt idx="476">
                  <c:v>43.546999999999997</c:v>
                </c:pt>
                <c:pt idx="477">
                  <c:v>43.546999999999997</c:v>
                </c:pt>
                <c:pt idx="478">
                  <c:v>43.456000000000003</c:v>
                </c:pt>
                <c:pt idx="479">
                  <c:v>43.456000000000003</c:v>
                </c:pt>
                <c:pt idx="480">
                  <c:v>43.365499999999997</c:v>
                </c:pt>
                <c:pt idx="481">
                  <c:v>43.365499999999997</c:v>
                </c:pt>
                <c:pt idx="482">
                  <c:v>43.275700000000001</c:v>
                </c:pt>
                <c:pt idx="483">
                  <c:v>43.275700000000001</c:v>
                </c:pt>
                <c:pt idx="484">
                  <c:v>43.186300000000003</c:v>
                </c:pt>
                <c:pt idx="485">
                  <c:v>43.186300000000003</c:v>
                </c:pt>
                <c:pt idx="486">
                  <c:v>43.0976</c:v>
                </c:pt>
                <c:pt idx="487">
                  <c:v>43.0976</c:v>
                </c:pt>
                <c:pt idx="488">
                  <c:v>43.009399999999999</c:v>
                </c:pt>
                <c:pt idx="489">
                  <c:v>43.009399999999999</c:v>
                </c:pt>
                <c:pt idx="490">
                  <c:v>42.921700000000001</c:v>
                </c:pt>
                <c:pt idx="491">
                  <c:v>42.921700000000001</c:v>
                </c:pt>
                <c:pt idx="492">
                  <c:v>42.834600000000002</c:v>
                </c:pt>
                <c:pt idx="493">
                  <c:v>42.834600000000002</c:v>
                </c:pt>
                <c:pt idx="494">
                  <c:v>42.747999999999998</c:v>
                </c:pt>
                <c:pt idx="495">
                  <c:v>42.747999999999998</c:v>
                </c:pt>
                <c:pt idx="496">
                  <c:v>42.661900000000003</c:v>
                </c:pt>
                <c:pt idx="497">
                  <c:v>42.661900000000003</c:v>
                </c:pt>
                <c:pt idx="498">
                  <c:v>42.576300000000003</c:v>
                </c:pt>
                <c:pt idx="499">
                  <c:v>42.576300000000003</c:v>
                </c:pt>
                <c:pt idx="500">
                  <c:v>42.491300000000003</c:v>
                </c:pt>
                <c:pt idx="501">
                  <c:v>42.491300000000003</c:v>
                </c:pt>
                <c:pt idx="502">
                  <c:v>42.406700000000001</c:v>
                </c:pt>
                <c:pt idx="503">
                  <c:v>42.406700000000001</c:v>
                </c:pt>
                <c:pt idx="504">
                  <c:v>42.322699999999998</c:v>
                </c:pt>
                <c:pt idx="505">
                  <c:v>42.322699999999998</c:v>
                </c:pt>
                <c:pt idx="506">
                  <c:v>42.239199999999997</c:v>
                </c:pt>
                <c:pt idx="507">
                  <c:v>42.239199999999997</c:v>
                </c:pt>
                <c:pt idx="508">
                  <c:v>42.156199999999998</c:v>
                </c:pt>
                <c:pt idx="509">
                  <c:v>42.156199999999998</c:v>
                </c:pt>
                <c:pt idx="510">
                  <c:v>42.073599999999999</c:v>
                </c:pt>
                <c:pt idx="511">
                  <c:v>42.073599999999999</c:v>
                </c:pt>
                <c:pt idx="512">
                  <c:v>41.991500000000002</c:v>
                </c:pt>
                <c:pt idx="513">
                  <c:v>41.991500000000002</c:v>
                </c:pt>
                <c:pt idx="514">
                  <c:v>41.91</c:v>
                </c:pt>
                <c:pt idx="515">
                  <c:v>41.91</c:v>
                </c:pt>
                <c:pt idx="516">
                  <c:v>41.828899999999997</c:v>
                </c:pt>
                <c:pt idx="517">
                  <c:v>41.828899999999997</c:v>
                </c:pt>
                <c:pt idx="518">
                  <c:v>41.748199999999997</c:v>
                </c:pt>
                <c:pt idx="519">
                  <c:v>41.748199999999997</c:v>
                </c:pt>
                <c:pt idx="520">
                  <c:v>41.667999999999999</c:v>
                </c:pt>
                <c:pt idx="521">
                  <c:v>41.667999999999999</c:v>
                </c:pt>
                <c:pt idx="522">
                  <c:v>41.588299999999997</c:v>
                </c:pt>
                <c:pt idx="523">
                  <c:v>41.588299999999997</c:v>
                </c:pt>
                <c:pt idx="524">
                  <c:v>41.509099999999997</c:v>
                </c:pt>
                <c:pt idx="525">
                  <c:v>41.509099999999997</c:v>
                </c:pt>
                <c:pt idx="526">
                  <c:v>41.430300000000003</c:v>
                </c:pt>
                <c:pt idx="527">
                  <c:v>41.430300000000003</c:v>
                </c:pt>
                <c:pt idx="528">
                  <c:v>41.351900000000001</c:v>
                </c:pt>
                <c:pt idx="529">
                  <c:v>41.351900000000001</c:v>
                </c:pt>
                <c:pt idx="530">
                  <c:v>41.274000000000001</c:v>
                </c:pt>
                <c:pt idx="531">
                  <c:v>41.274000000000001</c:v>
                </c:pt>
                <c:pt idx="532">
                  <c:v>41.196599999999997</c:v>
                </c:pt>
                <c:pt idx="533">
                  <c:v>41.196599999999997</c:v>
                </c:pt>
                <c:pt idx="534">
                  <c:v>41.119500000000002</c:v>
                </c:pt>
                <c:pt idx="535">
                  <c:v>41.119500000000002</c:v>
                </c:pt>
                <c:pt idx="536">
                  <c:v>41.042900000000003</c:v>
                </c:pt>
                <c:pt idx="537">
                  <c:v>41.042900000000003</c:v>
                </c:pt>
                <c:pt idx="538">
                  <c:v>40.966799999999999</c:v>
                </c:pt>
                <c:pt idx="539">
                  <c:v>40.966799999999999</c:v>
                </c:pt>
                <c:pt idx="540">
                  <c:v>40.890999999999998</c:v>
                </c:pt>
                <c:pt idx="541">
                  <c:v>40.890999999999998</c:v>
                </c:pt>
                <c:pt idx="542">
                  <c:v>40.8157</c:v>
                </c:pt>
                <c:pt idx="543">
                  <c:v>40.8157</c:v>
                </c:pt>
                <c:pt idx="544">
                  <c:v>40.7408</c:v>
                </c:pt>
                <c:pt idx="545">
                  <c:v>40.7408</c:v>
                </c:pt>
                <c:pt idx="546">
                  <c:v>40.6663</c:v>
                </c:pt>
                <c:pt idx="547">
                  <c:v>40.6663</c:v>
                </c:pt>
                <c:pt idx="548">
                  <c:v>40.592199999999998</c:v>
                </c:pt>
                <c:pt idx="549">
                  <c:v>40.592199999999998</c:v>
                </c:pt>
                <c:pt idx="550">
                  <c:v>40.518500000000003</c:v>
                </c:pt>
                <c:pt idx="551">
                  <c:v>40.518500000000003</c:v>
                </c:pt>
                <c:pt idx="552">
                  <c:v>40.4452</c:v>
                </c:pt>
                <c:pt idx="553">
                  <c:v>40.4452</c:v>
                </c:pt>
                <c:pt idx="554">
                  <c:v>40.372300000000003</c:v>
                </c:pt>
                <c:pt idx="555">
                  <c:v>40.372300000000003</c:v>
                </c:pt>
                <c:pt idx="556">
                  <c:v>40.299799999999998</c:v>
                </c:pt>
                <c:pt idx="557">
                  <c:v>40.299799999999998</c:v>
                </c:pt>
                <c:pt idx="558">
                  <c:v>40.227699999999999</c:v>
                </c:pt>
                <c:pt idx="559">
                  <c:v>40.227699999999999</c:v>
                </c:pt>
                <c:pt idx="560">
                  <c:v>40.155999999999999</c:v>
                </c:pt>
                <c:pt idx="561">
                  <c:v>40.155999999999999</c:v>
                </c:pt>
                <c:pt idx="562">
                  <c:v>40.084600000000002</c:v>
                </c:pt>
                <c:pt idx="563">
                  <c:v>40.084600000000002</c:v>
                </c:pt>
                <c:pt idx="564">
                  <c:v>40.0137</c:v>
                </c:pt>
                <c:pt idx="565">
                  <c:v>40.0137</c:v>
                </c:pt>
                <c:pt idx="566">
                  <c:v>39.943100000000001</c:v>
                </c:pt>
                <c:pt idx="567">
                  <c:v>39.943100000000001</c:v>
                </c:pt>
                <c:pt idx="568">
                  <c:v>39.872900000000001</c:v>
                </c:pt>
                <c:pt idx="569">
                  <c:v>39.872900000000001</c:v>
                </c:pt>
                <c:pt idx="570">
                  <c:v>39.802999999999997</c:v>
                </c:pt>
                <c:pt idx="571">
                  <c:v>39.802999999999997</c:v>
                </c:pt>
                <c:pt idx="572">
                  <c:v>39.733499999999999</c:v>
                </c:pt>
                <c:pt idx="573">
                  <c:v>39.733499999999999</c:v>
                </c:pt>
                <c:pt idx="574">
                  <c:v>39.664400000000001</c:v>
                </c:pt>
                <c:pt idx="575">
                  <c:v>39.664400000000001</c:v>
                </c:pt>
                <c:pt idx="576">
                  <c:v>39.595700000000001</c:v>
                </c:pt>
                <c:pt idx="577">
                  <c:v>39.595700000000001</c:v>
                </c:pt>
                <c:pt idx="578">
                  <c:v>39.527299999999997</c:v>
                </c:pt>
                <c:pt idx="579">
                  <c:v>39.527299999999997</c:v>
                </c:pt>
                <c:pt idx="580">
                  <c:v>39.459200000000003</c:v>
                </c:pt>
                <c:pt idx="581">
                  <c:v>39.459200000000003</c:v>
                </c:pt>
                <c:pt idx="582">
                  <c:v>39.391500000000001</c:v>
                </c:pt>
                <c:pt idx="583">
                  <c:v>39.391500000000001</c:v>
                </c:pt>
                <c:pt idx="584">
                  <c:v>39.324199999999998</c:v>
                </c:pt>
                <c:pt idx="585">
                  <c:v>39.324199999999998</c:v>
                </c:pt>
                <c:pt idx="586">
                  <c:v>39.257100000000001</c:v>
                </c:pt>
                <c:pt idx="587">
                  <c:v>39.257100000000001</c:v>
                </c:pt>
                <c:pt idx="588">
                  <c:v>39.1905</c:v>
                </c:pt>
                <c:pt idx="589">
                  <c:v>39.1905</c:v>
                </c:pt>
                <c:pt idx="590">
                  <c:v>39.124099999999999</c:v>
                </c:pt>
                <c:pt idx="591">
                  <c:v>39.124099999999999</c:v>
                </c:pt>
                <c:pt idx="592">
                  <c:v>39.058100000000003</c:v>
                </c:pt>
                <c:pt idx="593">
                  <c:v>39.058100000000003</c:v>
                </c:pt>
                <c:pt idx="594">
                  <c:v>38.9925</c:v>
                </c:pt>
                <c:pt idx="595">
                  <c:v>38.9925</c:v>
                </c:pt>
                <c:pt idx="596">
                  <c:v>38.927100000000003</c:v>
                </c:pt>
                <c:pt idx="597">
                  <c:v>38.927100000000003</c:v>
                </c:pt>
                <c:pt idx="598">
                  <c:v>38.862099999999998</c:v>
                </c:pt>
                <c:pt idx="599">
                  <c:v>38.862099999999998</c:v>
                </c:pt>
                <c:pt idx="600">
                  <c:v>38.797400000000003</c:v>
                </c:pt>
                <c:pt idx="601">
                  <c:v>38.797400000000003</c:v>
                </c:pt>
                <c:pt idx="602">
                  <c:v>38.7331</c:v>
                </c:pt>
                <c:pt idx="603">
                  <c:v>38.7331</c:v>
                </c:pt>
                <c:pt idx="604">
                  <c:v>38.668999999999997</c:v>
                </c:pt>
                <c:pt idx="605">
                  <c:v>38.668999999999997</c:v>
                </c:pt>
                <c:pt idx="606">
                  <c:v>38.6053</c:v>
                </c:pt>
                <c:pt idx="607">
                  <c:v>38.6053</c:v>
                </c:pt>
                <c:pt idx="608">
                  <c:v>38.541899999999998</c:v>
                </c:pt>
                <c:pt idx="609">
                  <c:v>38.541899999999998</c:v>
                </c:pt>
                <c:pt idx="610">
                  <c:v>38.4788</c:v>
                </c:pt>
                <c:pt idx="611">
                  <c:v>38.4788</c:v>
                </c:pt>
                <c:pt idx="612">
                  <c:v>38.415999999999997</c:v>
                </c:pt>
                <c:pt idx="613">
                  <c:v>38.415999999999997</c:v>
                </c:pt>
                <c:pt idx="614">
                  <c:v>38.353499999999997</c:v>
                </c:pt>
                <c:pt idx="615">
                  <c:v>38.353499999999997</c:v>
                </c:pt>
                <c:pt idx="616">
                  <c:v>38.291200000000003</c:v>
                </c:pt>
                <c:pt idx="617">
                  <c:v>38.291200000000003</c:v>
                </c:pt>
                <c:pt idx="618">
                  <c:v>38.229300000000002</c:v>
                </c:pt>
                <c:pt idx="619">
                  <c:v>38.229300000000002</c:v>
                </c:pt>
                <c:pt idx="620">
                  <c:v>38.167700000000004</c:v>
                </c:pt>
                <c:pt idx="621">
                  <c:v>38.167700000000004</c:v>
                </c:pt>
                <c:pt idx="622">
                  <c:v>38.106400000000001</c:v>
                </c:pt>
                <c:pt idx="623">
                  <c:v>38.106400000000001</c:v>
                </c:pt>
                <c:pt idx="624">
                  <c:v>38.045400000000001</c:v>
                </c:pt>
                <c:pt idx="625">
                  <c:v>38.045400000000001</c:v>
                </c:pt>
                <c:pt idx="626">
                  <c:v>37.984699999999997</c:v>
                </c:pt>
                <c:pt idx="627">
                  <c:v>37.984699999999997</c:v>
                </c:pt>
                <c:pt idx="628">
                  <c:v>37.924199999999999</c:v>
                </c:pt>
                <c:pt idx="629">
                  <c:v>37.924199999999999</c:v>
                </c:pt>
                <c:pt idx="630">
                  <c:v>37.864100000000001</c:v>
                </c:pt>
                <c:pt idx="631">
                  <c:v>37.864100000000001</c:v>
                </c:pt>
                <c:pt idx="632">
                  <c:v>37.804200000000002</c:v>
                </c:pt>
                <c:pt idx="633">
                  <c:v>37.804200000000002</c:v>
                </c:pt>
                <c:pt idx="634">
                  <c:v>37.744599999999998</c:v>
                </c:pt>
                <c:pt idx="635">
                  <c:v>37.744599999999998</c:v>
                </c:pt>
                <c:pt idx="636">
                  <c:v>37.685299999999998</c:v>
                </c:pt>
                <c:pt idx="637">
                  <c:v>37.685299999999998</c:v>
                </c:pt>
                <c:pt idx="638">
                  <c:v>37.626199999999997</c:v>
                </c:pt>
                <c:pt idx="639">
                  <c:v>37.626199999999997</c:v>
                </c:pt>
                <c:pt idx="640">
                  <c:v>37.567500000000003</c:v>
                </c:pt>
                <c:pt idx="641">
                  <c:v>37.567500000000003</c:v>
                </c:pt>
                <c:pt idx="642">
                  <c:v>37.509</c:v>
                </c:pt>
                <c:pt idx="643">
                  <c:v>37.509</c:v>
                </c:pt>
                <c:pt idx="644">
                  <c:v>37.450699999999998</c:v>
                </c:pt>
                <c:pt idx="645">
                  <c:v>37.450699999999998</c:v>
                </c:pt>
                <c:pt idx="646">
                  <c:v>37.392699999999998</c:v>
                </c:pt>
                <c:pt idx="647">
                  <c:v>37.392699999999998</c:v>
                </c:pt>
                <c:pt idx="648">
                  <c:v>37.335000000000001</c:v>
                </c:pt>
                <c:pt idx="649">
                  <c:v>37.335000000000001</c:v>
                </c:pt>
                <c:pt idx="650">
                  <c:v>37.2776</c:v>
                </c:pt>
                <c:pt idx="651">
                  <c:v>37.2776</c:v>
                </c:pt>
                <c:pt idx="652">
                  <c:v>37.220399999999998</c:v>
                </c:pt>
                <c:pt idx="653">
                  <c:v>37.220399999999998</c:v>
                </c:pt>
                <c:pt idx="654">
                  <c:v>37.163499999999999</c:v>
                </c:pt>
                <c:pt idx="655">
                  <c:v>37.163499999999999</c:v>
                </c:pt>
                <c:pt idx="656">
                  <c:v>37.1068</c:v>
                </c:pt>
                <c:pt idx="657">
                  <c:v>37.1068</c:v>
                </c:pt>
                <c:pt idx="658">
                  <c:v>37.050400000000003</c:v>
                </c:pt>
                <c:pt idx="659">
                  <c:v>37.050400000000003</c:v>
                </c:pt>
                <c:pt idx="660">
                  <c:v>36.994199999999999</c:v>
                </c:pt>
                <c:pt idx="661">
                  <c:v>36.994199999999999</c:v>
                </c:pt>
                <c:pt idx="662">
                  <c:v>36.938299999999998</c:v>
                </c:pt>
                <c:pt idx="663">
                  <c:v>36.938299999999998</c:v>
                </c:pt>
                <c:pt idx="664">
                  <c:v>36.882599999999996</c:v>
                </c:pt>
                <c:pt idx="665">
                  <c:v>36.882599999999996</c:v>
                </c:pt>
                <c:pt idx="666">
                  <c:v>36.827100000000002</c:v>
                </c:pt>
                <c:pt idx="667">
                  <c:v>36.827100000000002</c:v>
                </c:pt>
                <c:pt idx="668">
                  <c:v>36.771900000000002</c:v>
                </c:pt>
                <c:pt idx="669">
                  <c:v>36.771900000000002</c:v>
                </c:pt>
                <c:pt idx="670">
                  <c:v>36.716999999999999</c:v>
                </c:pt>
                <c:pt idx="671">
                  <c:v>36.716999999999999</c:v>
                </c:pt>
                <c:pt idx="672">
                  <c:v>36.662300000000002</c:v>
                </c:pt>
                <c:pt idx="673">
                  <c:v>36.662300000000002</c:v>
                </c:pt>
                <c:pt idx="674">
                  <c:v>36.607799999999997</c:v>
                </c:pt>
                <c:pt idx="675">
                  <c:v>36.607799999999997</c:v>
                </c:pt>
                <c:pt idx="676">
                  <c:v>36.5535</c:v>
                </c:pt>
                <c:pt idx="677">
                  <c:v>36.5535</c:v>
                </c:pt>
                <c:pt idx="678">
                  <c:v>36.499499999999998</c:v>
                </c:pt>
                <c:pt idx="679">
                  <c:v>36.499499999999998</c:v>
                </c:pt>
                <c:pt idx="680">
                  <c:v>36.445700000000002</c:v>
                </c:pt>
                <c:pt idx="681">
                  <c:v>36.445700000000002</c:v>
                </c:pt>
                <c:pt idx="682">
                  <c:v>36.392099999999999</c:v>
                </c:pt>
                <c:pt idx="683">
                  <c:v>36.392099999999999</c:v>
                </c:pt>
                <c:pt idx="684">
                  <c:v>36.338799999999999</c:v>
                </c:pt>
                <c:pt idx="685">
                  <c:v>36.338799999999999</c:v>
                </c:pt>
                <c:pt idx="686">
                  <c:v>36.285600000000002</c:v>
                </c:pt>
                <c:pt idx="687">
                  <c:v>36.285600000000002</c:v>
                </c:pt>
                <c:pt idx="688">
                  <c:v>36.232700000000001</c:v>
                </c:pt>
                <c:pt idx="689">
                  <c:v>36.232700000000001</c:v>
                </c:pt>
                <c:pt idx="690">
                  <c:v>36.18</c:v>
                </c:pt>
                <c:pt idx="691">
                  <c:v>36.18</c:v>
                </c:pt>
                <c:pt idx="692">
                  <c:v>36.127499999999998</c:v>
                </c:pt>
                <c:pt idx="693">
                  <c:v>36.127499999999998</c:v>
                </c:pt>
                <c:pt idx="694">
                  <c:v>36.075299999999999</c:v>
                </c:pt>
                <c:pt idx="695">
                  <c:v>36.075299999999999</c:v>
                </c:pt>
                <c:pt idx="696">
                  <c:v>36.023200000000003</c:v>
                </c:pt>
                <c:pt idx="697">
                  <c:v>36.023200000000003</c:v>
                </c:pt>
                <c:pt idx="698">
                  <c:v>35.971400000000003</c:v>
                </c:pt>
                <c:pt idx="699">
                  <c:v>35.971400000000003</c:v>
                </c:pt>
                <c:pt idx="700">
                  <c:v>35.919699999999999</c:v>
                </c:pt>
                <c:pt idx="701">
                  <c:v>35.919699999999999</c:v>
                </c:pt>
                <c:pt idx="702">
                  <c:v>35.868299999999998</c:v>
                </c:pt>
                <c:pt idx="703">
                  <c:v>35.868299999999998</c:v>
                </c:pt>
                <c:pt idx="704">
                  <c:v>35.817</c:v>
                </c:pt>
                <c:pt idx="705">
                  <c:v>35.817</c:v>
                </c:pt>
                <c:pt idx="706">
                  <c:v>35.765999999999998</c:v>
                </c:pt>
                <c:pt idx="707">
                  <c:v>35.765999999999998</c:v>
                </c:pt>
                <c:pt idx="708">
                  <c:v>35.7151</c:v>
                </c:pt>
                <c:pt idx="709">
                  <c:v>35.7151</c:v>
                </c:pt>
                <c:pt idx="710">
                  <c:v>35.664499999999997</c:v>
                </c:pt>
                <c:pt idx="711">
                  <c:v>35.664499999999997</c:v>
                </c:pt>
                <c:pt idx="712">
                  <c:v>35.613999999999997</c:v>
                </c:pt>
                <c:pt idx="713">
                  <c:v>35.613999999999997</c:v>
                </c:pt>
                <c:pt idx="714">
                  <c:v>35.563699999999997</c:v>
                </c:pt>
                <c:pt idx="715">
                  <c:v>35.563699999999997</c:v>
                </c:pt>
                <c:pt idx="716">
                  <c:v>35.513599999999997</c:v>
                </c:pt>
                <c:pt idx="717">
                  <c:v>35.513599999999997</c:v>
                </c:pt>
                <c:pt idx="718">
                  <c:v>35.4636</c:v>
                </c:pt>
                <c:pt idx="719">
                  <c:v>35.4636</c:v>
                </c:pt>
                <c:pt idx="720">
                  <c:v>35.413899999999998</c:v>
                </c:pt>
                <c:pt idx="721">
                  <c:v>35.413899999999998</c:v>
                </c:pt>
                <c:pt idx="722">
                  <c:v>35.3643</c:v>
                </c:pt>
                <c:pt idx="723">
                  <c:v>35.3643</c:v>
                </c:pt>
                <c:pt idx="724">
                  <c:v>35.314799999999998</c:v>
                </c:pt>
                <c:pt idx="725">
                  <c:v>35.314799999999998</c:v>
                </c:pt>
                <c:pt idx="726">
                  <c:v>35.265599999999999</c:v>
                </c:pt>
                <c:pt idx="727">
                  <c:v>35.265599999999999</c:v>
                </c:pt>
                <c:pt idx="728">
                  <c:v>35.216500000000003</c:v>
                </c:pt>
                <c:pt idx="729">
                  <c:v>35.216500000000003</c:v>
                </c:pt>
                <c:pt idx="730">
                  <c:v>35.167400000000001</c:v>
                </c:pt>
                <c:pt idx="731">
                  <c:v>35.167400000000001</c:v>
                </c:pt>
                <c:pt idx="732">
                  <c:v>35.118699999999997</c:v>
                </c:pt>
                <c:pt idx="733">
                  <c:v>35.118699999999997</c:v>
                </c:pt>
                <c:pt idx="734">
                  <c:v>35.069899999999997</c:v>
                </c:pt>
                <c:pt idx="735">
                  <c:v>35.069899999999997</c:v>
                </c:pt>
                <c:pt idx="736">
                  <c:v>35.021500000000003</c:v>
                </c:pt>
                <c:pt idx="737">
                  <c:v>35.021500000000003</c:v>
                </c:pt>
                <c:pt idx="738">
                  <c:v>34.973300000000002</c:v>
                </c:pt>
                <c:pt idx="739">
                  <c:v>34.973300000000002</c:v>
                </c:pt>
                <c:pt idx="740">
                  <c:v>34.923400000000001</c:v>
                </c:pt>
                <c:pt idx="741">
                  <c:v>34.923400000000001</c:v>
                </c:pt>
                <c:pt idx="742">
                  <c:v>34.8797</c:v>
                </c:pt>
                <c:pt idx="743">
                  <c:v>34.8797</c:v>
                </c:pt>
                <c:pt idx="744">
                  <c:v>34.823599999999999</c:v>
                </c:pt>
                <c:pt idx="745">
                  <c:v>34.823599999999999</c:v>
                </c:pt>
                <c:pt idx="746">
                  <c:v>34.792099999999998</c:v>
                </c:pt>
                <c:pt idx="747">
                  <c:v>34.792099999999998</c:v>
                </c:pt>
                <c:pt idx="748">
                  <c:v>34.745899999999999</c:v>
                </c:pt>
                <c:pt idx="749">
                  <c:v>34.745899999999999</c:v>
                </c:pt>
                <c:pt idx="750">
                  <c:v>34.693199999999997</c:v>
                </c:pt>
                <c:pt idx="751">
                  <c:v>34.693199999999997</c:v>
                </c:pt>
              </c:numCache>
            </c:numRef>
          </c:yVal>
          <c:smooth val="0"/>
        </c:ser>
        <c:ser>
          <c:idx val="2"/>
          <c:order val="1"/>
          <c:tx>
            <c:v>OpenFOAM</c:v>
          </c:tx>
          <c:spPr>
            <a:ln w="2222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OpenFOAM!$AQ$2:$AQ$10002</c:f>
              <c:numCache>
                <c:formatCode>General</c:formatCode>
                <c:ptCount val="10001"/>
                <c:pt idx="0">
                  <c:v>0</c:v>
                </c:pt>
                <c:pt idx="1">
                  <c:v>8.0000000000000004E-4</c:v>
                </c:pt>
                <c:pt idx="2">
                  <c:v>1.6000000000000001E-3</c:v>
                </c:pt>
                <c:pt idx="3">
                  <c:v>2.3999999999999998E-3</c:v>
                </c:pt>
                <c:pt idx="4">
                  <c:v>3.2000000000000002E-3</c:v>
                </c:pt>
                <c:pt idx="5">
                  <c:v>4.0000000000000001E-3</c:v>
                </c:pt>
                <c:pt idx="6">
                  <c:v>4.7999999999999996E-3</c:v>
                </c:pt>
                <c:pt idx="7">
                  <c:v>5.5999999999999999E-3</c:v>
                </c:pt>
                <c:pt idx="8">
                  <c:v>6.4000000000000003E-3</c:v>
                </c:pt>
                <c:pt idx="9">
                  <c:v>7.1999999999999998E-3</c:v>
                </c:pt>
                <c:pt idx="10">
                  <c:v>8.0000000000000002E-3</c:v>
                </c:pt>
                <c:pt idx="11">
                  <c:v>8.8000000000000005E-3</c:v>
                </c:pt>
                <c:pt idx="12">
                  <c:v>9.5999999999999992E-3</c:v>
                </c:pt>
                <c:pt idx="13">
                  <c:v>1.04E-2</c:v>
                </c:pt>
                <c:pt idx="14">
                  <c:v>1.12E-2</c:v>
                </c:pt>
                <c:pt idx="15">
                  <c:v>1.2E-2</c:v>
                </c:pt>
                <c:pt idx="16">
                  <c:v>1.2800000000000001E-2</c:v>
                </c:pt>
                <c:pt idx="17">
                  <c:v>1.3599999999999999E-2</c:v>
                </c:pt>
                <c:pt idx="18">
                  <c:v>1.44E-2</c:v>
                </c:pt>
                <c:pt idx="19">
                  <c:v>1.52E-2</c:v>
                </c:pt>
                <c:pt idx="20">
                  <c:v>1.6E-2</c:v>
                </c:pt>
                <c:pt idx="21">
                  <c:v>1.6799999999999999E-2</c:v>
                </c:pt>
                <c:pt idx="22">
                  <c:v>1.7600000000000001E-2</c:v>
                </c:pt>
                <c:pt idx="23">
                  <c:v>1.84E-2</c:v>
                </c:pt>
                <c:pt idx="24">
                  <c:v>1.9199999999999998E-2</c:v>
                </c:pt>
                <c:pt idx="25">
                  <c:v>0.02</c:v>
                </c:pt>
                <c:pt idx="26">
                  <c:v>2.0799999999999999E-2</c:v>
                </c:pt>
                <c:pt idx="27">
                  <c:v>2.1600000000000001E-2</c:v>
                </c:pt>
                <c:pt idx="28">
                  <c:v>2.24E-2</c:v>
                </c:pt>
                <c:pt idx="29">
                  <c:v>2.3199999999999998E-2</c:v>
                </c:pt>
                <c:pt idx="30">
                  <c:v>2.4E-2</c:v>
                </c:pt>
                <c:pt idx="31">
                  <c:v>2.4799999999999999E-2</c:v>
                </c:pt>
                <c:pt idx="32">
                  <c:v>2.5600000000000001E-2</c:v>
                </c:pt>
                <c:pt idx="33">
                  <c:v>2.64E-2</c:v>
                </c:pt>
                <c:pt idx="34">
                  <c:v>2.7199999999999998E-2</c:v>
                </c:pt>
                <c:pt idx="35">
                  <c:v>2.8000000000000001E-2</c:v>
                </c:pt>
                <c:pt idx="36">
                  <c:v>2.8799999999999999E-2</c:v>
                </c:pt>
                <c:pt idx="37">
                  <c:v>2.9600000000000001E-2</c:v>
                </c:pt>
                <c:pt idx="38">
                  <c:v>3.04E-2</c:v>
                </c:pt>
                <c:pt idx="39">
                  <c:v>3.1199999999999999E-2</c:v>
                </c:pt>
                <c:pt idx="40">
                  <c:v>3.2000000000000001E-2</c:v>
                </c:pt>
                <c:pt idx="41">
                  <c:v>3.2800000000000003E-2</c:v>
                </c:pt>
                <c:pt idx="42">
                  <c:v>3.3599999999999998E-2</c:v>
                </c:pt>
                <c:pt idx="43">
                  <c:v>3.44E-2</c:v>
                </c:pt>
                <c:pt idx="44">
                  <c:v>3.5200000000000002E-2</c:v>
                </c:pt>
                <c:pt idx="45">
                  <c:v>3.5999999999999997E-2</c:v>
                </c:pt>
                <c:pt idx="46">
                  <c:v>3.6799999999999999E-2</c:v>
                </c:pt>
                <c:pt idx="47">
                  <c:v>3.7600000000000001E-2</c:v>
                </c:pt>
                <c:pt idx="48">
                  <c:v>3.8399999999999997E-2</c:v>
                </c:pt>
                <c:pt idx="49">
                  <c:v>3.9199999999999999E-2</c:v>
                </c:pt>
                <c:pt idx="50">
                  <c:v>0.04</c:v>
                </c:pt>
                <c:pt idx="51">
                  <c:v>4.0800000000000003E-2</c:v>
                </c:pt>
                <c:pt idx="52">
                  <c:v>4.1599999999999998E-2</c:v>
                </c:pt>
                <c:pt idx="53">
                  <c:v>4.24E-2</c:v>
                </c:pt>
                <c:pt idx="54">
                  <c:v>4.3200000000000002E-2</c:v>
                </c:pt>
                <c:pt idx="55">
                  <c:v>4.3999999999999997E-2</c:v>
                </c:pt>
                <c:pt idx="56">
                  <c:v>4.48E-2</c:v>
                </c:pt>
                <c:pt idx="57">
                  <c:v>4.5600000000000002E-2</c:v>
                </c:pt>
                <c:pt idx="58">
                  <c:v>4.6399999999999997E-2</c:v>
                </c:pt>
                <c:pt idx="59">
                  <c:v>4.7199999999999999E-2</c:v>
                </c:pt>
                <c:pt idx="60">
                  <c:v>4.8000000000000001E-2</c:v>
                </c:pt>
                <c:pt idx="61">
                  <c:v>4.8800000000000003E-2</c:v>
                </c:pt>
                <c:pt idx="62">
                  <c:v>4.9599999999999998E-2</c:v>
                </c:pt>
                <c:pt idx="63">
                  <c:v>5.04E-2</c:v>
                </c:pt>
                <c:pt idx="64">
                  <c:v>5.1200000000000002E-2</c:v>
                </c:pt>
                <c:pt idx="65">
                  <c:v>5.1999999999999998E-2</c:v>
                </c:pt>
                <c:pt idx="66">
                  <c:v>5.28E-2</c:v>
                </c:pt>
                <c:pt idx="67">
                  <c:v>5.3600000000000002E-2</c:v>
                </c:pt>
                <c:pt idx="68">
                  <c:v>5.4399999999999997E-2</c:v>
                </c:pt>
                <c:pt idx="69">
                  <c:v>5.5199999999999999E-2</c:v>
                </c:pt>
                <c:pt idx="70">
                  <c:v>5.6000000000000001E-2</c:v>
                </c:pt>
                <c:pt idx="71">
                  <c:v>5.6800000000000003E-2</c:v>
                </c:pt>
                <c:pt idx="72">
                  <c:v>5.7599999999999998E-2</c:v>
                </c:pt>
                <c:pt idx="73">
                  <c:v>5.8400000000000001E-2</c:v>
                </c:pt>
                <c:pt idx="74">
                  <c:v>5.9200000000000003E-2</c:v>
                </c:pt>
                <c:pt idx="75">
                  <c:v>0.06</c:v>
                </c:pt>
                <c:pt idx="76">
                  <c:v>6.08E-2</c:v>
                </c:pt>
                <c:pt idx="77">
                  <c:v>6.1600000000000002E-2</c:v>
                </c:pt>
                <c:pt idx="78">
                  <c:v>6.2399999999999997E-2</c:v>
                </c:pt>
                <c:pt idx="79">
                  <c:v>6.3200000000000006E-2</c:v>
                </c:pt>
                <c:pt idx="80">
                  <c:v>6.4000000000000001E-2</c:v>
                </c:pt>
                <c:pt idx="81">
                  <c:v>6.4799999999999996E-2</c:v>
                </c:pt>
                <c:pt idx="82">
                  <c:v>6.5600000000000006E-2</c:v>
                </c:pt>
                <c:pt idx="83">
                  <c:v>6.6400000000000001E-2</c:v>
                </c:pt>
                <c:pt idx="84">
                  <c:v>6.7199999999999996E-2</c:v>
                </c:pt>
                <c:pt idx="85">
                  <c:v>6.8000000000000005E-2</c:v>
                </c:pt>
                <c:pt idx="86">
                  <c:v>6.88E-2</c:v>
                </c:pt>
                <c:pt idx="87">
                  <c:v>6.9599999999999995E-2</c:v>
                </c:pt>
                <c:pt idx="88">
                  <c:v>7.0400000000000004E-2</c:v>
                </c:pt>
                <c:pt idx="89">
                  <c:v>7.1199999999999999E-2</c:v>
                </c:pt>
                <c:pt idx="90">
                  <c:v>7.1999999999999995E-2</c:v>
                </c:pt>
                <c:pt idx="91">
                  <c:v>7.2800000000000004E-2</c:v>
                </c:pt>
                <c:pt idx="92">
                  <c:v>7.3599999999999999E-2</c:v>
                </c:pt>
                <c:pt idx="93">
                  <c:v>7.4399999999999994E-2</c:v>
                </c:pt>
                <c:pt idx="94">
                  <c:v>7.5200000000000003E-2</c:v>
                </c:pt>
                <c:pt idx="95">
                  <c:v>7.5999999999999998E-2</c:v>
                </c:pt>
                <c:pt idx="96">
                  <c:v>7.6799999999999993E-2</c:v>
                </c:pt>
                <c:pt idx="97">
                  <c:v>7.7600000000000002E-2</c:v>
                </c:pt>
                <c:pt idx="98">
                  <c:v>7.8399999999999997E-2</c:v>
                </c:pt>
                <c:pt idx="99">
                  <c:v>7.9200000000000007E-2</c:v>
                </c:pt>
                <c:pt idx="100">
                  <c:v>0.08</c:v>
                </c:pt>
                <c:pt idx="101">
                  <c:v>8.0799999999999997E-2</c:v>
                </c:pt>
                <c:pt idx="102">
                  <c:v>8.1600000000000006E-2</c:v>
                </c:pt>
                <c:pt idx="103">
                  <c:v>8.2400000000000001E-2</c:v>
                </c:pt>
                <c:pt idx="104">
                  <c:v>8.3199999999999996E-2</c:v>
                </c:pt>
                <c:pt idx="105">
                  <c:v>8.4000000000000005E-2</c:v>
                </c:pt>
                <c:pt idx="106">
                  <c:v>8.48E-2</c:v>
                </c:pt>
                <c:pt idx="107">
                  <c:v>8.5599999999999996E-2</c:v>
                </c:pt>
                <c:pt idx="108">
                  <c:v>8.6400000000000005E-2</c:v>
                </c:pt>
                <c:pt idx="109">
                  <c:v>8.72E-2</c:v>
                </c:pt>
                <c:pt idx="110">
                  <c:v>8.7999999999999995E-2</c:v>
                </c:pt>
                <c:pt idx="111">
                  <c:v>8.8800000000000004E-2</c:v>
                </c:pt>
                <c:pt idx="112">
                  <c:v>8.9599999999999999E-2</c:v>
                </c:pt>
                <c:pt idx="113">
                  <c:v>9.0399999999999994E-2</c:v>
                </c:pt>
                <c:pt idx="114">
                  <c:v>9.1200000000000003E-2</c:v>
                </c:pt>
                <c:pt idx="115">
                  <c:v>9.1999999999999998E-2</c:v>
                </c:pt>
                <c:pt idx="116">
                  <c:v>9.2799999999999994E-2</c:v>
                </c:pt>
                <c:pt idx="117">
                  <c:v>9.3600000000000003E-2</c:v>
                </c:pt>
                <c:pt idx="118">
                  <c:v>9.4399999999999998E-2</c:v>
                </c:pt>
                <c:pt idx="119">
                  <c:v>9.5200000000000007E-2</c:v>
                </c:pt>
                <c:pt idx="120">
                  <c:v>9.6000000000000002E-2</c:v>
                </c:pt>
                <c:pt idx="121">
                  <c:v>9.6799999999999997E-2</c:v>
                </c:pt>
                <c:pt idx="122">
                  <c:v>9.7600000000000006E-2</c:v>
                </c:pt>
                <c:pt idx="123">
                  <c:v>9.8400000000000001E-2</c:v>
                </c:pt>
                <c:pt idx="124">
                  <c:v>9.9199999999999997E-2</c:v>
                </c:pt>
                <c:pt idx="125">
                  <c:v>0.1</c:v>
                </c:pt>
                <c:pt idx="126">
                  <c:v>0.1008</c:v>
                </c:pt>
                <c:pt idx="127">
                  <c:v>0.1016</c:v>
                </c:pt>
                <c:pt idx="128">
                  <c:v>0.1024</c:v>
                </c:pt>
                <c:pt idx="129">
                  <c:v>0.1032</c:v>
                </c:pt>
                <c:pt idx="130">
                  <c:v>0.104</c:v>
                </c:pt>
                <c:pt idx="131">
                  <c:v>0.1048</c:v>
                </c:pt>
                <c:pt idx="132">
                  <c:v>0.1056</c:v>
                </c:pt>
                <c:pt idx="133">
                  <c:v>0.10639999999999999</c:v>
                </c:pt>
                <c:pt idx="134">
                  <c:v>0.1072</c:v>
                </c:pt>
                <c:pt idx="135">
                  <c:v>0.108</c:v>
                </c:pt>
                <c:pt idx="136">
                  <c:v>0.10879999999999999</c:v>
                </c:pt>
                <c:pt idx="137">
                  <c:v>0.1096</c:v>
                </c:pt>
                <c:pt idx="138">
                  <c:v>0.1104</c:v>
                </c:pt>
                <c:pt idx="139">
                  <c:v>0.11119999999999999</c:v>
                </c:pt>
                <c:pt idx="140">
                  <c:v>0.112</c:v>
                </c:pt>
                <c:pt idx="141">
                  <c:v>0.1128</c:v>
                </c:pt>
                <c:pt idx="142">
                  <c:v>0.11360000000000001</c:v>
                </c:pt>
                <c:pt idx="143">
                  <c:v>0.1144</c:v>
                </c:pt>
                <c:pt idx="144">
                  <c:v>0.1152</c:v>
                </c:pt>
                <c:pt idx="145">
                  <c:v>0.11600000000000001</c:v>
                </c:pt>
                <c:pt idx="146">
                  <c:v>0.1168</c:v>
                </c:pt>
                <c:pt idx="147">
                  <c:v>0.1176</c:v>
                </c:pt>
                <c:pt idx="148">
                  <c:v>0.11840000000000001</c:v>
                </c:pt>
                <c:pt idx="149">
                  <c:v>0.1192</c:v>
                </c:pt>
                <c:pt idx="150">
                  <c:v>0.12</c:v>
                </c:pt>
                <c:pt idx="151">
                  <c:v>0.1208</c:v>
                </c:pt>
                <c:pt idx="152">
                  <c:v>0.1216</c:v>
                </c:pt>
                <c:pt idx="153">
                  <c:v>0.12239999999999999</c:v>
                </c:pt>
                <c:pt idx="154">
                  <c:v>0.1232</c:v>
                </c:pt>
                <c:pt idx="155">
                  <c:v>0.124</c:v>
                </c:pt>
                <c:pt idx="156">
                  <c:v>0.12479999999999999</c:v>
                </c:pt>
                <c:pt idx="157">
                  <c:v>0.12559999999999999</c:v>
                </c:pt>
                <c:pt idx="158">
                  <c:v>0.12640000000000001</c:v>
                </c:pt>
                <c:pt idx="159">
                  <c:v>0.12720000000000001</c:v>
                </c:pt>
                <c:pt idx="160">
                  <c:v>0.128</c:v>
                </c:pt>
                <c:pt idx="161">
                  <c:v>0.1288</c:v>
                </c:pt>
                <c:pt idx="162">
                  <c:v>0.12959999999999999</c:v>
                </c:pt>
                <c:pt idx="163">
                  <c:v>0.13039999999999999</c:v>
                </c:pt>
                <c:pt idx="164">
                  <c:v>0.13120000000000001</c:v>
                </c:pt>
                <c:pt idx="165">
                  <c:v>0.13200000000000001</c:v>
                </c:pt>
                <c:pt idx="166">
                  <c:v>0.1328</c:v>
                </c:pt>
                <c:pt idx="167">
                  <c:v>0.1336</c:v>
                </c:pt>
                <c:pt idx="168">
                  <c:v>0.13439999999999999</c:v>
                </c:pt>
                <c:pt idx="169">
                  <c:v>0.13519999999999999</c:v>
                </c:pt>
                <c:pt idx="170">
                  <c:v>0.13600000000000001</c:v>
                </c:pt>
                <c:pt idx="171">
                  <c:v>0.1368</c:v>
                </c:pt>
                <c:pt idx="172">
                  <c:v>0.1376</c:v>
                </c:pt>
                <c:pt idx="173">
                  <c:v>0.1384</c:v>
                </c:pt>
                <c:pt idx="174">
                  <c:v>0.13919999999999999</c:v>
                </c:pt>
                <c:pt idx="175">
                  <c:v>0.14000000000000001</c:v>
                </c:pt>
                <c:pt idx="176">
                  <c:v>0.14080000000000001</c:v>
                </c:pt>
                <c:pt idx="177">
                  <c:v>0.1416</c:v>
                </c:pt>
                <c:pt idx="178">
                  <c:v>0.1424</c:v>
                </c:pt>
                <c:pt idx="179">
                  <c:v>0.14319999999999999</c:v>
                </c:pt>
                <c:pt idx="180">
                  <c:v>0.14399999999999999</c:v>
                </c:pt>
                <c:pt idx="181">
                  <c:v>0.14480000000000001</c:v>
                </c:pt>
                <c:pt idx="182">
                  <c:v>0.14560000000000001</c:v>
                </c:pt>
                <c:pt idx="183">
                  <c:v>0.1464</c:v>
                </c:pt>
                <c:pt idx="184">
                  <c:v>0.1472</c:v>
                </c:pt>
                <c:pt idx="185">
                  <c:v>0.14799999999999999</c:v>
                </c:pt>
                <c:pt idx="186">
                  <c:v>0.14879999999999999</c:v>
                </c:pt>
                <c:pt idx="187">
                  <c:v>0.14960000000000001</c:v>
                </c:pt>
                <c:pt idx="188">
                  <c:v>0.15040000000000001</c:v>
                </c:pt>
                <c:pt idx="189">
                  <c:v>0.1512</c:v>
                </c:pt>
                <c:pt idx="190">
                  <c:v>0.152</c:v>
                </c:pt>
                <c:pt idx="191">
                  <c:v>0.15279999999999999</c:v>
                </c:pt>
                <c:pt idx="192">
                  <c:v>0.15359999999999999</c:v>
                </c:pt>
                <c:pt idx="193">
                  <c:v>0.15440000000000001</c:v>
                </c:pt>
                <c:pt idx="194">
                  <c:v>0.1552</c:v>
                </c:pt>
                <c:pt idx="195">
                  <c:v>0.156</c:v>
                </c:pt>
                <c:pt idx="196">
                  <c:v>0.15679999999999999</c:v>
                </c:pt>
                <c:pt idx="197">
                  <c:v>0.15759999999999999</c:v>
                </c:pt>
                <c:pt idx="198">
                  <c:v>0.15840000000000001</c:v>
                </c:pt>
                <c:pt idx="199">
                  <c:v>0.15920000000000001</c:v>
                </c:pt>
                <c:pt idx="200">
                  <c:v>0.16</c:v>
                </c:pt>
                <c:pt idx="201">
                  <c:v>0.1608</c:v>
                </c:pt>
                <c:pt idx="202">
                  <c:v>0.16159999999999999</c:v>
                </c:pt>
                <c:pt idx="203">
                  <c:v>0.16239999999999999</c:v>
                </c:pt>
                <c:pt idx="204">
                  <c:v>0.16320000000000001</c:v>
                </c:pt>
                <c:pt idx="205">
                  <c:v>0.16400000000000001</c:v>
                </c:pt>
                <c:pt idx="206">
                  <c:v>0.1648</c:v>
                </c:pt>
                <c:pt idx="207">
                  <c:v>0.1656</c:v>
                </c:pt>
                <c:pt idx="208">
                  <c:v>0.16639999999999999</c:v>
                </c:pt>
                <c:pt idx="209">
                  <c:v>0.16719999999999999</c:v>
                </c:pt>
                <c:pt idx="210">
                  <c:v>0.16800000000000001</c:v>
                </c:pt>
                <c:pt idx="211">
                  <c:v>0.16880000000000001</c:v>
                </c:pt>
                <c:pt idx="212">
                  <c:v>0.1696</c:v>
                </c:pt>
                <c:pt idx="213">
                  <c:v>0.1704</c:v>
                </c:pt>
                <c:pt idx="214">
                  <c:v>0.17119999999999999</c:v>
                </c:pt>
                <c:pt idx="215">
                  <c:v>0.17199999999999999</c:v>
                </c:pt>
                <c:pt idx="216">
                  <c:v>0.17280000000000001</c:v>
                </c:pt>
                <c:pt idx="217">
                  <c:v>0.1736</c:v>
                </c:pt>
                <c:pt idx="218">
                  <c:v>0.1744</c:v>
                </c:pt>
                <c:pt idx="219">
                  <c:v>0.17519999999999999</c:v>
                </c:pt>
                <c:pt idx="220">
                  <c:v>0.17599999999999999</c:v>
                </c:pt>
                <c:pt idx="221">
                  <c:v>0.17680000000000001</c:v>
                </c:pt>
                <c:pt idx="222">
                  <c:v>0.17760000000000001</c:v>
                </c:pt>
                <c:pt idx="223">
                  <c:v>0.1784</c:v>
                </c:pt>
                <c:pt idx="224">
                  <c:v>0.1792</c:v>
                </c:pt>
                <c:pt idx="225">
                  <c:v>0.18</c:v>
                </c:pt>
                <c:pt idx="226">
                  <c:v>0.18079999999999999</c:v>
                </c:pt>
                <c:pt idx="227">
                  <c:v>0.18160000000000001</c:v>
                </c:pt>
                <c:pt idx="228">
                  <c:v>0.18240000000000001</c:v>
                </c:pt>
                <c:pt idx="229">
                  <c:v>0.1832</c:v>
                </c:pt>
                <c:pt idx="230">
                  <c:v>0.184</c:v>
                </c:pt>
                <c:pt idx="231">
                  <c:v>0.18479999999999999</c:v>
                </c:pt>
                <c:pt idx="232">
                  <c:v>0.18559999999999999</c:v>
                </c:pt>
                <c:pt idx="233">
                  <c:v>0.18640000000000001</c:v>
                </c:pt>
                <c:pt idx="234">
                  <c:v>0.18720000000000001</c:v>
                </c:pt>
                <c:pt idx="235">
                  <c:v>0.188</c:v>
                </c:pt>
                <c:pt idx="236">
                  <c:v>0.1888</c:v>
                </c:pt>
                <c:pt idx="237">
                  <c:v>0.18959999999999999</c:v>
                </c:pt>
                <c:pt idx="238">
                  <c:v>0.19040000000000001</c:v>
                </c:pt>
                <c:pt idx="239">
                  <c:v>0.19120000000000001</c:v>
                </c:pt>
                <c:pt idx="240">
                  <c:v>0.192</c:v>
                </c:pt>
                <c:pt idx="241">
                  <c:v>0.1928</c:v>
                </c:pt>
                <c:pt idx="242">
                  <c:v>0.19359999999999999</c:v>
                </c:pt>
                <c:pt idx="243">
                  <c:v>0.19439999999999999</c:v>
                </c:pt>
                <c:pt idx="244">
                  <c:v>0.19520000000000001</c:v>
                </c:pt>
                <c:pt idx="245">
                  <c:v>0.19600000000000001</c:v>
                </c:pt>
                <c:pt idx="246">
                  <c:v>0.1968</c:v>
                </c:pt>
                <c:pt idx="247">
                  <c:v>0.1976</c:v>
                </c:pt>
                <c:pt idx="248">
                  <c:v>0.19839999999999999</c:v>
                </c:pt>
                <c:pt idx="249">
                  <c:v>0.19919999999999999</c:v>
                </c:pt>
                <c:pt idx="250">
                  <c:v>0.2</c:v>
                </c:pt>
                <c:pt idx="251">
                  <c:v>0.20080000000000001</c:v>
                </c:pt>
                <c:pt idx="252">
                  <c:v>0.2016</c:v>
                </c:pt>
                <c:pt idx="253">
                  <c:v>0.2024</c:v>
                </c:pt>
                <c:pt idx="254">
                  <c:v>0.20319999999999999</c:v>
                </c:pt>
                <c:pt idx="255">
                  <c:v>0.20399999999999999</c:v>
                </c:pt>
                <c:pt idx="256">
                  <c:v>0.20480000000000001</c:v>
                </c:pt>
                <c:pt idx="257">
                  <c:v>0.2056</c:v>
                </c:pt>
                <c:pt idx="258">
                  <c:v>0.2064</c:v>
                </c:pt>
                <c:pt idx="259">
                  <c:v>0.2072</c:v>
                </c:pt>
                <c:pt idx="260">
                  <c:v>0.20799999999999999</c:v>
                </c:pt>
                <c:pt idx="261">
                  <c:v>0.20880000000000001</c:v>
                </c:pt>
                <c:pt idx="262">
                  <c:v>0.20960000000000001</c:v>
                </c:pt>
                <c:pt idx="263">
                  <c:v>0.2104</c:v>
                </c:pt>
                <c:pt idx="264">
                  <c:v>0.2112</c:v>
                </c:pt>
                <c:pt idx="265">
                  <c:v>0.21199999999999999</c:v>
                </c:pt>
                <c:pt idx="266">
                  <c:v>0.21279999999999999</c:v>
                </c:pt>
                <c:pt idx="267">
                  <c:v>0.21360000000000001</c:v>
                </c:pt>
                <c:pt idx="268">
                  <c:v>0.21440000000000001</c:v>
                </c:pt>
                <c:pt idx="269">
                  <c:v>0.2152</c:v>
                </c:pt>
                <c:pt idx="270">
                  <c:v>0.216</c:v>
                </c:pt>
                <c:pt idx="271">
                  <c:v>0.21679999999999999</c:v>
                </c:pt>
                <c:pt idx="272">
                  <c:v>0.21759999999999999</c:v>
                </c:pt>
                <c:pt idx="273">
                  <c:v>0.21840000000000001</c:v>
                </c:pt>
                <c:pt idx="274">
                  <c:v>0.21920000000000001</c:v>
                </c:pt>
                <c:pt idx="275">
                  <c:v>0.22</c:v>
                </c:pt>
                <c:pt idx="276">
                  <c:v>0.2208</c:v>
                </c:pt>
                <c:pt idx="277">
                  <c:v>0.22159999999999999</c:v>
                </c:pt>
                <c:pt idx="278">
                  <c:v>0.22239999999999999</c:v>
                </c:pt>
                <c:pt idx="279">
                  <c:v>0.22320000000000001</c:v>
                </c:pt>
                <c:pt idx="280">
                  <c:v>0.224</c:v>
                </c:pt>
                <c:pt idx="281">
                  <c:v>0.2248</c:v>
                </c:pt>
                <c:pt idx="282">
                  <c:v>0.22559999999999999</c:v>
                </c:pt>
                <c:pt idx="283">
                  <c:v>0.22639999999999999</c:v>
                </c:pt>
                <c:pt idx="284">
                  <c:v>0.22720000000000001</c:v>
                </c:pt>
                <c:pt idx="285">
                  <c:v>0.22800000000000001</c:v>
                </c:pt>
                <c:pt idx="286">
                  <c:v>0.2288</c:v>
                </c:pt>
                <c:pt idx="287">
                  <c:v>0.2296</c:v>
                </c:pt>
                <c:pt idx="288">
                  <c:v>0.23039999999999999</c:v>
                </c:pt>
                <c:pt idx="289">
                  <c:v>0.23119999999999999</c:v>
                </c:pt>
                <c:pt idx="290">
                  <c:v>0.23200000000000001</c:v>
                </c:pt>
                <c:pt idx="291">
                  <c:v>0.23280000000000001</c:v>
                </c:pt>
                <c:pt idx="292">
                  <c:v>0.2336</c:v>
                </c:pt>
                <c:pt idx="293">
                  <c:v>0.2344</c:v>
                </c:pt>
                <c:pt idx="294">
                  <c:v>0.23519999999999999</c:v>
                </c:pt>
                <c:pt idx="295">
                  <c:v>0.23599999999999999</c:v>
                </c:pt>
                <c:pt idx="296">
                  <c:v>0.23680000000000001</c:v>
                </c:pt>
                <c:pt idx="297">
                  <c:v>0.23760000000000001</c:v>
                </c:pt>
                <c:pt idx="298">
                  <c:v>0.2384</c:v>
                </c:pt>
                <c:pt idx="299">
                  <c:v>0.2392</c:v>
                </c:pt>
                <c:pt idx="300">
                  <c:v>0.24</c:v>
                </c:pt>
                <c:pt idx="301">
                  <c:v>0.24079999999999999</c:v>
                </c:pt>
                <c:pt idx="302">
                  <c:v>0.24160000000000001</c:v>
                </c:pt>
                <c:pt idx="303">
                  <c:v>0.2424</c:v>
                </c:pt>
                <c:pt idx="304">
                  <c:v>0.2432</c:v>
                </c:pt>
                <c:pt idx="305">
                  <c:v>0.24399999999999999</c:v>
                </c:pt>
                <c:pt idx="306">
                  <c:v>0.24479999999999999</c:v>
                </c:pt>
                <c:pt idx="307">
                  <c:v>0.24560000000000001</c:v>
                </c:pt>
                <c:pt idx="308">
                  <c:v>0.24640000000000001</c:v>
                </c:pt>
                <c:pt idx="309">
                  <c:v>0.2472</c:v>
                </c:pt>
                <c:pt idx="310">
                  <c:v>0.248</c:v>
                </c:pt>
                <c:pt idx="311">
                  <c:v>0.24879999999999999</c:v>
                </c:pt>
                <c:pt idx="312">
                  <c:v>0.24959999999999999</c:v>
                </c:pt>
                <c:pt idx="313">
                  <c:v>0.25040000000000001</c:v>
                </c:pt>
                <c:pt idx="314">
                  <c:v>0.25119999999999998</c:v>
                </c:pt>
                <c:pt idx="315">
                  <c:v>0.252</c:v>
                </c:pt>
                <c:pt idx="316">
                  <c:v>0.25280000000000002</c:v>
                </c:pt>
                <c:pt idx="317">
                  <c:v>0.25359999999999999</c:v>
                </c:pt>
                <c:pt idx="318">
                  <c:v>0.25440000000000002</c:v>
                </c:pt>
                <c:pt idx="319">
                  <c:v>0.25519999999999998</c:v>
                </c:pt>
                <c:pt idx="320">
                  <c:v>0.25600000000000001</c:v>
                </c:pt>
                <c:pt idx="321">
                  <c:v>0.25679999999999997</c:v>
                </c:pt>
                <c:pt idx="322">
                  <c:v>0.2576</c:v>
                </c:pt>
                <c:pt idx="323">
                  <c:v>0.25840000000000002</c:v>
                </c:pt>
                <c:pt idx="324">
                  <c:v>0.25919999999999999</c:v>
                </c:pt>
                <c:pt idx="325">
                  <c:v>0.26</c:v>
                </c:pt>
                <c:pt idx="326">
                  <c:v>0.26079999999999998</c:v>
                </c:pt>
                <c:pt idx="327">
                  <c:v>0.2616</c:v>
                </c:pt>
                <c:pt idx="328">
                  <c:v>0.26240000000000002</c:v>
                </c:pt>
                <c:pt idx="329">
                  <c:v>0.26319999999999999</c:v>
                </c:pt>
                <c:pt idx="330">
                  <c:v>0.26400000000000001</c:v>
                </c:pt>
                <c:pt idx="331">
                  <c:v>0.26479999999999998</c:v>
                </c:pt>
                <c:pt idx="332">
                  <c:v>0.2656</c:v>
                </c:pt>
                <c:pt idx="333">
                  <c:v>0.26640000000000003</c:v>
                </c:pt>
                <c:pt idx="334">
                  <c:v>0.26719999999999999</c:v>
                </c:pt>
                <c:pt idx="335">
                  <c:v>0.26800000000000002</c:v>
                </c:pt>
                <c:pt idx="336">
                  <c:v>0.26879999999999998</c:v>
                </c:pt>
                <c:pt idx="337">
                  <c:v>0.26960000000000001</c:v>
                </c:pt>
                <c:pt idx="338">
                  <c:v>0.27039999999999997</c:v>
                </c:pt>
                <c:pt idx="339">
                  <c:v>0.2712</c:v>
                </c:pt>
                <c:pt idx="340">
                  <c:v>0.27200000000000002</c:v>
                </c:pt>
                <c:pt idx="341">
                  <c:v>0.27279999999999999</c:v>
                </c:pt>
                <c:pt idx="342">
                  <c:v>0.27360000000000001</c:v>
                </c:pt>
                <c:pt idx="343">
                  <c:v>0.27439999999999998</c:v>
                </c:pt>
                <c:pt idx="344">
                  <c:v>0.2752</c:v>
                </c:pt>
                <c:pt idx="345">
                  <c:v>0.27600000000000002</c:v>
                </c:pt>
                <c:pt idx="346">
                  <c:v>0.27679999999999999</c:v>
                </c:pt>
                <c:pt idx="347">
                  <c:v>0.27760000000000001</c:v>
                </c:pt>
                <c:pt idx="348">
                  <c:v>0.27839999999999998</c:v>
                </c:pt>
                <c:pt idx="349">
                  <c:v>0.2792</c:v>
                </c:pt>
                <c:pt idx="350">
                  <c:v>0.28000000000000003</c:v>
                </c:pt>
                <c:pt idx="351">
                  <c:v>0.28079999999999999</c:v>
                </c:pt>
                <c:pt idx="352">
                  <c:v>0.28160000000000002</c:v>
                </c:pt>
                <c:pt idx="353">
                  <c:v>0.28239999999999998</c:v>
                </c:pt>
                <c:pt idx="354">
                  <c:v>0.28320000000000001</c:v>
                </c:pt>
                <c:pt idx="355">
                  <c:v>0.28399999999999997</c:v>
                </c:pt>
                <c:pt idx="356">
                  <c:v>0.2848</c:v>
                </c:pt>
                <c:pt idx="357">
                  <c:v>0.28560000000000002</c:v>
                </c:pt>
                <c:pt idx="358">
                  <c:v>0.28639999999999999</c:v>
                </c:pt>
                <c:pt idx="359">
                  <c:v>0.28720000000000001</c:v>
                </c:pt>
                <c:pt idx="360">
                  <c:v>0.28799999999999998</c:v>
                </c:pt>
                <c:pt idx="361">
                  <c:v>0.2888</c:v>
                </c:pt>
                <c:pt idx="362">
                  <c:v>0.28960000000000002</c:v>
                </c:pt>
                <c:pt idx="363">
                  <c:v>0.29039999999999999</c:v>
                </c:pt>
                <c:pt idx="364">
                  <c:v>0.29120000000000001</c:v>
                </c:pt>
                <c:pt idx="365">
                  <c:v>0.29199999999999998</c:v>
                </c:pt>
                <c:pt idx="366">
                  <c:v>0.2928</c:v>
                </c:pt>
                <c:pt idx="367">
                  <c:v>0.29360000000000003</c:v>
                </c:pt>
                <c:pt idx="368">
                  <c:v>0.2944</c:v>
                </c:pt>
                <c:pt idx="369">
                  <c:v>0.29520000000000002</c:v>
                </c:pt>
                <c:pt idx="370">
                  <c:v>0.29599999999999999</c:v>
                </c:pt>
                <c:pt idx="371">
                  <c:v>0.29680000000000001</c:v>
                </c:pt>
                <c:pt idx="372">
                  <c:v>0.29759999999999998</c:v>
                </c:pt>
                <c:pt idx="373">
                  <c:v>0.2984</c:v>
                </c:pt>
                <c:pt idx="374">
                  <c:v>0.29920000000000002</c:v>
                </c:pt>
                <c:pt idx="375">
                  <c:v>0.3</c:v>
                </c:pt>
                <c:pt idx="376">
                  <c:v>0.30080000000000001</c:v>
                </c:pt>
                <c:pt idx="377">
                  <c:v>0.30159999999999998</c:v>
                </c:pt>
                <c:pt idx="378">
                  <c:v>0.3024</c:v>
                </c:pt>
                <c:pt idx="379">
                  <c:v>0.30320000000000003</c:v>
                </c:pt>
                <c:pt idx="380">
                  <c:v>0.30399999999999999</c:v>
                </c:pt>
                <c:pt idx="381">
                  <c:v>0.30480000000000002</c:v>
                </c:pt>
                <c:pt idx="382">
                  <c:v>0.30559999999999998</c:v>
                </c:pt>
                <c:pt idx="383">
                  <c:v>0.30640000000000001</c:v>
                </c:pt>
                <c:pt idx="384">
                  <c:v>0.30719999999999997</c:v>
                </c:pt>
                <c:pt idx="385">
                  <c:v>0.308</c:v>
                </c:pt>
                <c:pt idx="386">
                  <c:v>0.30880000000000002</c:v>
                </c:pt>
                <c:pt idx="387">
                  <c:v>0.30959999999999999</c:v>
                </c:pt>
                <c:pt idx="388">
                  <c:v>0.31040000000000001</c:v>
                </c:pt>
                <c:pt idx="389">
                  <c:v>0.31119999999999998</c:v>
                </c:pt>
                <c:pt idx="390">
                  <c:v>0.312</c:v>
                </c:pt>
                <c:pt idx="391">
                  <c:v>0.31280000000000002</c:v>
                </c:pt>
                <c:pt idx="392">
                  <c:v>0.31359999999999999</c:v>
                </c:pt>
                <c:pt idx="393">
                  <c:v>0.31440000000000001</c:v>
                </c:pt>
                <c:pt idx="394">
                  <c:v>0.31519999999999998</c:v>
                </c:pt>
                <c:pt idx="395">
                  <c:v>0.316</c:v>
                </c:pt>
                <c:pt idx="396">
                  <c:v>0.31680000000000003</c:v>
                </c:pt>
                <c:pt idx="397">
                  <c:v>0.31759999999999999</c:v>
                </c:pt>
                <c:pt idx="398">
                  <c:v>0.31840000000000002</c:v>
                </c:pt>
                <c:pt idx="399">
                  <c:v>0.31919999999999998</c:v>
                </c:pt>
                <c:pt idx="400">
                  <c:v>0.32</c:v>
                </c:pt>
                <c:pt idx="401">
                  <c:v>0.32079999999999997</c:v>
                </c:pt>
                <c:pt idx="402">
                  <c:v>0.3216</c:v>
                </c:pt>
                <c:pt idx="403">
                  <c:v>0.32240000000000002</c:v>
                </c:pt>
                <c:pt idx="404">
                  <c:v>0.32319999999999999</c:v>
                </c:pt>
                <c:pt idx="405">
                  <c:v>0.32400000000000001</c:v>
                </c:pt>
                <c:pt idx="406">
                  <c:v>0.32479999999999998</c:v>
                </c:pt>
                <c:pt idx="407">
                  <c:v>0.3256</c:v>
                </c:pt>
                <c:pt idx="408">
                  <c:v>0.32640000000000002</c:v>
                </c:pt>
                <c:pt idx="409">
                  <c:v>0.32719999999999999</c:v>
                </c:pt>
                <c:pt idx="410">
                  <c:v>0.32800000000000001</c:v>
                </c:pt>
                <c:pt idx="411">
                  <c:v>0.32879999999999998</c:v>
                </c:pt>
                <c:pt idx="412">
                  <c:v>0.3296</c:v>
                </c:pt>
                <c:pt idx="413">
                  <c:v>0.33040000000000003</c:v>
                </c:pt>
                <c:pt idx="414">
                  <c:v>0.33119999999999999</c:v>
                </c:pt>
                <c:pt idx="415">
                  <c:v>0.33200000000000002</c:v>
                </c:pt>
                <c:pt idx="416">
                  <c:v>0.33279999999999998</c:v>
                </c:pt>
                <c:pt idx="417">
                  <c:v>0.33360000000000001</c:v>
                </c:pt>
                <c:pt idx="418">
                  <c:v>0.33439999999999998</c:v>
                </c:pt>
                <c:pt idx="419">
                  <c:v>0.3352</c:v>
                </c:pt>
                <c:pt idx="420">
                  <c:v>0.33600000000000002</c:v>
                </c:pt>
                <c:pt idx="421">
                  <c:v>0.33679999999999999</c:v>
                </c:pt>
                <c:pt idx="422">
                  <c:v>0.33760000000000001</c:v>
                </c:pt>
                <c:pt idx="423">
                  <c:v>0.33839999999999998</c:v>
                </c:pt>
                <c:pt idx="424">
                  <c:v>0.3392</c:v>
                </c:pt>
                <c:pt idx="425">
                  <c:v>0.34</c:v>
                </c:pt>
                <c:pt idx="426">
                  <c:v>0.34079999999999999</c:v>
                </c:pt>
                <c:pt idx="427">
                  <c:v>0.34160000000000001</c:v>
                </c:pt>
                <c:pt idx="428">
                  <c:v>0.34239999999999998</c:v>
                </c:pt>
                <c:pt idx="429">
                  <c:v>0.34320000000000001</c:v>
                </c:pt>
                <c:pt idx="430">
                  <c:v>0.34399999999999997</c:v>
                </c:pt>
                <c:pt idx="431">
                  <c:v>0.3448</c:v>
                </c:pt>
                <c:pt idx="432">
                  <c:v>0.34560000000000002</c:v>
                </c:pt>
                <c:pt idx="433">
                  <c:v>0.34639999999999999</c:v>
                </c:pt>
                <c:pt idx="434">
                  <c:v>0.34720000000000001</c:v>
                </c:pt>
                <c:pt idx="435">
                  <c:v>0.34799999999999998</c:v>
                </c:pt>
                <c:pt idx="436">
                  <c:v>0.3488</c:v>
                </c:pt>
                <c:pt idx="437">
                  <c:v>0.34960000000000002</c:v>
                </c:pt>
                <c:pt idx="438">
                  <c:v>0.35039999999999999</c:v>
                </c:pt>
                <c:pt idx="439">
                  <c:v>0.35120000000000001</c:v>
                </c:pt>
                <c:pt idx="440">
                  <c:v>0.35199999999999998</c:v>
                </c:pt>
                <c:pt idx="441">
                  <c:v>0.3528</c:v>
                </c:pt>
                <c:pt idx="442">
                  <c:v>0.35360000000000003</c:v>
                </c:pt>
                <c:pt idx="443">
                  <c:v>0.35439999999999999</c:v>
                </c:pt>
                <c:pt idx="444">
                  <c:v>0.35520000000000002</c:v>
                </c:pt>
                <c:pt idx="445">
                  <c:v>0.35599999999999998</c:v>
                </c:pt>
                <c:pt idx="446">
                  <c:v>0.35680000000000001</c:v>
                </c:pt>
                <c:pt idx="447">
                  <c:v>0.35759999999999997</c:v>
                </c:pt>
                <c:pt idx="448">
                  <c:v>0.3584</c:v>
                </c:pt>
                <c:pt idx="449">
                  <c:v>0.35920000000000002</c:v>
                </c:pt>
                <c:pt idx="450">
                  <c:v>0.36</c:v>
                </c:pt>
                <c:pt idx="451">
                  <c:v>0.36080000000000001</c:v>
                </c:pt>
                <c:pt idx="452">
                  <c:v>0.36159999999999998</c:v>
                </c:pt>
                <c:pt idx="453">
                  <c:v>0.3624</c:v>
                </c:pt>
                <c:pt idx="454">
                  <c:v>0.36320000000000002</c:v>
                </c:pt>
                <c:pt idx="455">
                  <c:v>0.36399999999999999</c:v>
                </c:pt>
                <c:pt idx="456">
                  <c:v>0.36480000000000001</c:v>
                </c:pt>
                <c:pt idx="457">
                  <c:v>0.36559999999999998</c:v>
                </c:pt>
                <c:pt idx="458">
                  <c:v>0.3664</c:v>
                </c:pt>
                <c:pt idx="459">
                  <c:v>0.36720000000000003</c:v>
                </c:pt>
                <c:pt idx="460">
                  <c:v>0.36799999999999999</c:v>
                </c:pt>
                <c:pt idx="461">
                  <c:v>0.36880000000000002</c:v>
                </c:pt>
                <c:pt idx="462">
                  <c:v>0.36959999999999998</c:v>
                </c:pt>
                <c:pt idx="463">
                  <c:v>0.37040000000000001</c:v>
                </c:pt>
                <c:pt idx="464">
                  <c:v>0.37119999999999997</c:v>
                </c:pt>
                <c:pt idx="465">
                  <c:v>0.372</c:v>
                </c:pt>
                <c:pt idx="466">
                  <c:v>0.37280000000000002</c:v>
                </c:pt>
                <c:pt idx="467">
                  <c:v>0.37359999999999999</c:v>
                </c:pt>
                <c:pt idx="468">
                  <c:v>0.37440000000000001</c:v>
                </c:pt>
                <c:pt idx="469">
                  <c:v>0.37519999999999998</c:v>
                </c:pt>
                <c:pt idx="470">
                  <c:v>0.376</c:v>
                </c:pt>
                <c:pt idx="471">
                  <c:v>0.37680000000000002</c:v>
                </c:pt>
                <c:pt idx="472">
                  <c:v>0.37759999999999999</c:v>
                </c:pt>
                <c:pt idx="473">
                  <c:v>0.37840000000000001</c:v>
                </c:pt>
                <c:pt idx="474">
                  <c:v>0.37919999999999998</c:v>
                </c:pt>
                <c:pt idx="475">
                  <c:v>0.38</c:v>
                </c:pt>
                <c:pt idx="476">
                  <c:v>0.38080000000000003</c:v>
                </c:pt>
                <c:pt idx="477">
                  <c:v>0.38159999999999999</c:v>
                </c:pt>
                <c:pt idx="478">
                  <c:v>0.38240000000000002</c:v>
                </c:pt>
                <c:pt idx="479">
                  <c:v>0.38319999999999999</c:v>
                </c:pt>
                <c:pt idx="480">
                  <c:v>0.38400000000000001</c:v>
                </c:pt>
                <c:pt idx="481">
                  <c:v>0.38479999999999998</c:v>
                </c:pt>
                <c:pt idx="482">
                  <c:v>0.3856</c:v>
                </c:pt>
                <c:pt idx="483">
                  <c:v>0.38640000000000002</c:v>
                </c:pt>
                <c:pt idx="484">
                  <c:v>0.38719999999999999</c:v>
                </c:pt>
                <c:pt idx="485">
                  <c:v>0.38800000000000001</c:v>
                </c:pt>
                <c:pt idx="486">
                  <c:v>0.38879999999999998</c:v>
                </c:pt>
                <c:pt idx="487">
                  <c:v>0.3896</c:v>
                </c:pt>
                <c:pt idx="488">
                  <c:v>0.39040000000000002</c:v>
                </c:pt>
                <c:pt idx="489">
                  <c:v>0.39119999999999999</c:v>
                </c:pt>
                <c:pt idx="490">
                  <c:v>0.39200000000000002</c:v>
                </c:pt>
                <c:pt idx="491">
                  <c:v>0.39279999999999998</c:v>
                </c:pt>
                <c:pt idx="492">
                  <c:v>0.39360000000000001</c:v>
                </c:pt>
                <c:pt idx="493">
                  <c:v>0.39439999999999997</c:v>
                </c:pt>
                <c:pt idx="494">
                  <c:v>0.3952</c:v>
                </c:pt>
                <c:pt idx="495">
                  <c:v>0.39600000000000002</c:v>
                </c:pt>
                <c:pt idx="496">
                  <c:v>0.39679999999999999</c:v>
                </c:pt>
                <c:pt idx="497">
                  <c:v>0.39760000000000001</c:v>
                </c:pt>
                <c:pt idx="498">
                  <c:v>0.39839999999999998</c:v>
                </c:pt>
                <c:pt idx="499">
                  <c:v>0.3992</c:v>
                </c:pt>
                <c:pt idx="500">
                  <c:v>0.4</c:v>
                </c:pt>
                <c:pt idx="501">
                  <c:v>0.40079999999999999</c:v>
                </c:pt>
                <c:pt idx="502">
                  <c:v>0.40160000000000001</c:v>
                </c:pt>
                <c:pt idx="503">
                  <c:v>0.40239999999999998</c:v>
                </c:pt>
                <c:pt idx="504">
                  <c:v>0.4032</c:v>
                </c:pt>
                <c:pt idx="505">
                  <c:v>0.40400000000000003</c:v>
                </c:pt>
                <c:pt idx="506">
                  <c:v>0.40479999999999999</c:v>
                </c:pt>
                <c:pt idx="507">
                  <c:v>0.40560000000000002</c:v>
                </c:pt>
                <c:pt idx="508">
                  <c:v>0.40639999999999998</c:v>
                </c:pt>
                <c:pt idx="509">
                  <c:v>0.40720000000000001</c:v>
                </c:pt>
                <c:pt idx="510">
                  <c:v>0.40799999999999997</c:v>
                </c:pt>
                <c:pt idx="511">
                  <c:v>0.4088</c:v>
                </c:pt>
                <c:pt idx="512">
                  <c:v>0.40960000000000002</c:v>
                </c:pt>
                <c:pt idx="513">
                  <c:v>0.41039999999999999</c:v>
                </c:pt>
                <c:pt idx="514">
                  <c:v>0.41120000000000001</c:v>
                </c:pt>
                <c:pt idx="515">
                  <c:v>0.41199999999999998</c:v>
                </c:pt>
                <c:pt idx="516">
                  <c:v>0.4128</c:v>
                </c:pt>
                <c:pt idx="517">
                  <c:v>0.41360000000000002</c:v>
                </c:pt>
                <c:pt idx="518">
                  <c:v>0.41439999999999999</c:v>
                </c:pt>
                <c:pt idx="519">
                  <c:v>0.41520000000000001</c:v>
                </c:pt>
                <c:pt idx="520">
                  <c:v>0.41599999999999998</c:v>
                </c:pt>
                <c:pt idx="521">
                  <c:v>0.4168</c:v>
                </c:pt>
                <c:pt idx="522">
                  <c:v>0.41760000000000003</c:v>
                </c:pt>
                <c:pt idx="523">
                  <c:v>0.41839999999999999</c:v>
                </c:pt>
                <c:pt idx="524">
                  <c:v>0.41920000000000002</c:v>
                </c:pt>
                <c:pt idx="525">
                  <c:v>0.42</c:v>
                </c:pt>
                <c:pt idx="526">
                  <c:v>0.42080000000000001</c:v>
                </c:pt>
                <c:pt idx="527">
                  <c:v>0.42159999999999997</c:v>
                </c:pt>
                <c:pt idx="528">
                  <c:v>0.4224</c:v>
                </c:pt>
                <c:pt idx="529">
                  <c:v>0.42320000000000002</c:v>
                </c:pt>
                <c:pt idx="530">
                  <c:v>0.42399999999999999</c:v>
                </c:pt>
                <c:pt idx="531">
                  <c:v>0.42480000000000001</c:v>
                </c:pt>
                <c:pt idx="532">
                  <c:v>0.42559999999999998</c:v>
                </c:pt>
                <c:pt idx="533">
                  <c:v>0.4264</c:v>
                </c:pt>
                <c:pt idx="534">
                  <c:v>0.42720000000000002</c:v>
                </c:pt>
                <c:pt idx="535">
                  <c:v>0.42799999999999999</c:v>
                </c:pt>
                <c:pt idx="536">
                  <c:v>0.42880000000000001</c:v>
                </c:pt>
                <c:pt idx="537">
                  <c:v>0.42959999999999998</c:v>
                </c:pt>
                <c:pt idx="538">
                  <c:v>0.4304</c:v>
                </c:pt>
                <c:pt idx="539">
                  <c:v>0.43120000000000003</c:v>
                </c:pt>
                <c:pt idx="540">
                  <c:v>0.432</c:v>
                </c:pt>
                <c:pt idx="541">
                  <c:v>0.43280000000000002</c:v>
                </c:pt>
                <c:pt idx="542">
                  <c:v>0.43359999999999999</c:v>
                </c:pt>
                <c:pt idx="543">
                  <c:v>0.43440000000000001</c:v>
                </c:pt>
                <c:pt idx="544">
                  <c:v>0.43519999999999998</c:v>
                </c:pt>
                <c:pt idx="545">
                  <c:v>0.436</c:v>
                </c:pt>
                <c:pt idx="546">
                  <c:v>0.43680000000000002</c:v>
                </c:pt>
                <c:pt idx="547">
                  <c:v>0.43759999999999999</c:v>
                </c:pt>
                <c:pt idx="548">
                  <c:v>0.43840000000000001</c:v>
                </c:pt>
                <c:pt idx="549">
                  <c:v>0.43919999999999998</c:v>
                </c:pt>
                <c:pt idx="550">
                  <c:v>0.44</c:v>
                </c:pt>
                <c:pt idx="551">
                  <c:v>0.44080000000000003</c:v>
                </c:pt>
                <c:pt idx="552">
                  <c:v>0.44159999999999999</c:v>
                </c:pt>
                <c:pt idx="553">
                  <c:v>0.44240000000000002</c:v>
                </c:pt>
                <c:pt idx="554">
                  <c:v>0.44319999999999998</c:v>
                </c:pt>
                <c:pt idx="555">
                  <c:v>0.44400000000000001</c:v>
                </c:pt>
                <c:pt idx="556">
                  <c:v>0.44479999999999997</c:v>
                </c:pt>
                <c:pt idx="557">
                  <c:v>0.4456</c:v>
                </c:pt>
                <c:pt idx="558">
                  <c:v>0.44640000000000002</c:v>
                </c:pt>
                <c:pt idx="559">
                  <c:v>0.44719999999999999</c:v>
                </c:pt>
                <c:pt idx="560">
                  <c:v>0.44800000000000001</c:v>
                </c:pt>
                <c:pt idx="561">
                  <c:v>0.44879999999999998</c:v>
                </c:pt>
                <c:pt idx="562">
                  <c:v>0.4496</c:v>
                </c:pt>
                <c:pt idx="563">
                  <c:v>0.45040000000000002</c:v>
                </c:pt>
                <c:pt idx="564">
                  <c:v>0.45119999999999999</c:v>
                </c:pt>
                <c:pt idx="565">
                  <c:v>0.45200000000000001</c:v>
                </c:pt>
                <c:pt idx="566">
                  <c:v>0.45279999999999998</c:v>
                </c:pt>
                <c:pt idx="567">
                  <c:v>0.4536</c:v>
                </c:pt>
                <c:pt idx="568">
                  <c:v>0.45440000000000003</c:v>
                </c:pt>
                <c:pt idx="569">
                  <c:v>0.45519999999999999</c:v>
                </c:pt>
                <c:pt idx="570">
                  <c:v>0.45600000000000002</c:v>
                </c:pt>
                <c:pt idx="571">
                  <c:v>0.45679999999999998</c:v>
                </c:pt>
                <c:pt idx="572">
                  <c:v>0.45760000000000001</c:v>
                </c:pt>
                <c:pt idx="573">
                  <c:v>0.45839999999999997</c:v>
                </c:pt>
                <c:pt idx="574">
                  <c:v>0.4592</c:v>
                </c:pt>
                <c:pt idx="575">
                  <c:v>0.46</c:v>
                </c:pt>
                <c:pt idx="576">
                  <c:v>0.46079999999999999</c:v>
                </c:pt>
                <c:pt idx="577">
                  <c:v>0.46160000000000001</c:v>
                </c:pt>
                <c:pt idx="578">
                  <c:v>0.46239999999999998</c:v>
                </c:pt>
                <c:pt idx="579">
                  <c:v>0.4632</c:v>
                </c:pt>
                <c:pt idx="580">
                  <c:v>0.46400000000000002</c:v>
                </c:pt>
                <c:pt idx="581">
                  <c:v>0.46479999999999999</c:v>
                </c:pt>
                <c:pt idx="582">
                  <c:v>0.46560000000000001</c:v>
                </c:pt>
                <c:pt idx="583">
                  <c:v>0.46639999999999998</c:v>
                </c:pt>
                <c:pt idx="584">
                  <c:v>0.4672</c:v>
                </c:pt>
                <c:pt idx="585">
                  <c:v>0.46800000000000003</c:v>
                </c:pt>
                <c:pt idx="586">
                  <c:v>0.46879999999999999</c:v>
                </c:pt>
                <c:pt idx="587">
                  <c:v>0.46960000000000002</c:v>
                </c:pt>
                <c:pt idx="588">
                  <c:v>0.47039999999999998</c:v>
                </c:pt>
                <c:pt idx="589">
                  <c:v>0.47120000000000001</c:v>
                </c:pt>
                <c:pt idx="590">
                  <c:v>0.47199999999999998</c:v>
                </c:pt>
                <c:pt idx="591">
                  <c:v>0.4728</c:v>
                </c:pt>
                <c:pt idx="592">
                  <c:v>0.47360000000000002</c:v>
                </c:pt>
                <c:pt idx="593">
                  <c:v>0.47439999999999999</c:v>
                </c:pt>
                <c:pt idx="594">
                  <c:v>0.47520000000000001</c:v>
                </c:pt>
                <c:pt idx="595">
                  <c:v>0.47599999999999998</c:v>
                </c:pt>
                <c:pt idx="596">
                  <c:v>0.4768</c:v>
                </c:pt>
                <c:pt idx="597">
                  <c:v>0.47760000000000002</c:v>
                </c:pt>
                <c:pt idx="598">
                  <c:v>0.47839999999999999</c:v>
                </c:pt>
                <c:pt idx="599">
                  <c:v>0.47920000000000001</c:v>
                </c:pt>
                <c:pt idx="600">
                  <c:v>0.48</c:v>
                </c:pt>
                <c:pt idx="601">
                  <c:v>0.48080000000000001</c:v>
                </c:pt>
                <c:pt idx="602">
                  <c:v>0.48159999999999997</c:v>
                </c:pt>
                <c:pt idx="603">
                  <c:v>0.4824</c:v>
                </c:pt>
                <c:pt idx="604">
                  <c:v>0.48320000000000002</c:v>
                </c:pt>
                <c:pt idx="605">
                  <c:v>0.48399999999999999</c:v>
                </c:pt>
                <c:pt idx="606">
                  <c:v>0.48480000000000001</c:v>
                </c:pt>
                <c:pt idx="607">
                  <c:v>0.48559999999999998</c:v>
                </c:pt>
                <c:pt idx="608">
                  <c:v>0.4864</c:v>
                </c:pt>
                <c:pt idx="609">
                  <c:v>0.48720000000000002</c:v>
                </c:pt>
                <c:pt idx="610">
                  <c:v>0.48799999999999999</c:v>
                </c:pt>
                <c:pt idx="611">
                  <c:v>0.48880000000000001</c:v>
                </c:pt>
                <c:pt idx="612">
                  <c:v>0.48959999999999998</c:v>
                </c:pt>
                <c:pt idx="613">
                  <c:v>0.4904</c:v>
                </c:pt>
                <c:pt idx="614">
                  <c:v>0.49120000000000003</c:v>
                </c:pt>
                <c:pt idx="615">
                  <c:v>0.49199999999999999</c:v>
                </c:pt>
                <c:pt idx="616">
                  <c:v>0.49280000000000002</c:v>
                </c:pt>
                <c:pt idx="617">
                  <c:v>0.49359999999999998</c:v>
                </c:pt>
                <c:pt idx="618">
                  <c:v>0.49440000000000001</c:v>
                </c:pt>
                <c:pt idx="619">
                  <c:v>0.49519999999999997</c:v>
                </c:pt>
                <c:pt idx="620">
                  <c:v>0.496</c:v>
                </c:pt>
                <c:pt idx="621">
                  <c:v>0.49680000000000002</c:v>
                </c:pt>
                <c:pt idx="622">
                  <c:v>0.49759999999999999</c:v>
                </c:pt>
                <c:pt idx="623">
                  <c:v>0.49840000000000001</c:v>
                </c:pt>
                <c:pt idx="624">
                  <c:v>0.49919999999999998</c:v>
                </c:pt>
                <c:pt idx="625">
                  <c:v>0.5</c:v>
                </c:pt>
                <c:pt idx="626">
                  <c:v>0.50080000000000002</c:v>
                </c:pt>
                <c:pt idx="627">
                  <c:v>0.50160000000000005</c:v>
                </c:pt>
                <c:pt idx="628">
                  <c:v>0.50239999999999996</c:v>
                </c:pt>
                <c:pt idx="629">
                  <c:v>0.50319999999999998</c:v>
                </c:pt>
                <c:pt idx="630">
                  <c:v>0.504</c:v>
                </c:pt>
                <c:pt idx="631">
                  <c:v>0.50480000000000003</c:v>
                </c:pt>
                <c:pt idx="632">
                  <c:v>0.50560000000000005</c:v>
                </c:pt>
                <c:pt idx="633">
                  <c:v>0.50639999999999996</c:v>
                </c:pt>
                <c:pt idx="634">
                  <c:v>0.50719999999999998</c:v>
                </c:pt>
                <c:pt idx="635">
                  <c:v>0.50800000000000001</c:v>
                </c:pt>
                <c:pt idx="636">
                  <c:v>0.50880000000000003</c:v>
                </c:pt>
                <c:pt idx="637">
                  <c:v>0.50960000000000005</c:v>
                </c:pt>
                <c:pt idx="638">
                  <c:v>0.51039999999999996</c:v>
                </c:pt>
                <c:pt idx="639">
                  <c:v>0.51119999999999999</c:v>
                </c:pt>
                <c:pt idx="640">
                  <c:v>0.51200000000000001</c:v>
                </c:pt>
                <c:pt idx="641">
                  <c:v>0.51280000000000003</c:v>
                </c:pt>
                <c:pt idx="642">
                  <c:v>0.51359999999999995</c:v>
                </c:pt>
                <c:pt idx="643">
                  <c:v>0.51439999999999997</c:v>
                </c:pt>
                <c:pt idx="644">
                  <c:v>0.51519999999999999</c:v>
                </c:pt>
                <c:pt idx="645">
                  <c:v>0.51600000000000001</c:v>
                </c:pt>
                <c:pt idx="646">
                  <c:v>0.51680000000000004</c:v>
                </c:pt>
                <c:pt idx="647">
                  <c:v>0.51759999999999995</c:v>
                </c:pt>
                <c:pt idx="648">
                  <c:v>0.51839999999999997</c:v>
                </c:pt>
                <c:pt idx="649">
                  <c:v>0.51919999999999999</c:v>
                </c:pt>
                <c:pt idx="650">
                  <c:v>0.52</c:v>
                </c:pt>
                <c:pt idx="651">
                  <c:v>0.52080000000000004</c:v>
                </c:pt>
                <c:pt idx="652">
                  <c:v>0.52159999999999995</c:v>
                </c:pt>
                <c:pt idx="653">
                  <c:v>0.52239999999999998</c:v>
                </c:pt>
                <c:pt idx="654">
                  <c:v>0.5232</c:v>
                </c:pt>
                <c:pt idx="655">
                  <c:v>0.52400000000000002</c:v>
                </c:pt>
                <c:pt idx="656">
                  <c:v>0.52480000000000004</c:v>
                </c:pt>
                <c:pt idx="657">
                  <c:v>0.52559999999999996</c:v>
                </c:pt>
                <c:pt idx="658">
                  <c:v>0.52639999999999998</c:v>
                </c:pt>
                <c:pt idx="659">
                  <c:v>0.5272</c:v>
                </c:pt>
                <c:pt idx="660">
                  <c:v>0.52800000000000002</c:v>
                </c:pt>
                <c:pt idx="661">
                  <c:v>0.52880000000000005</c:v>
                </c:pt>
                <c:pt idx="662">
                  <c:v>0.52959999999999996</c:v>
                </c:pt>
                <c:pt idx="663">
                  <c:v>0.53039999999999998</c:v>
                </c:pt>
                <c:pt idx="664">
                  <c:v>0.53120000000000001</c:v>
                </c:pt>
                <c:pt idx="665">
                  <c:v>0.53200000000000003</c:v>
                </c:pt>
                <c:pt idx="666">
                  <c:v>0.53280000000000005</c:v>
                </c:pt>
                <c:pt idx="667">
                  <c:v>0.53359999999999996</c:v>
                </c:pt>
                <c:pt idx="668">
                  <c:v>0.53439999999999999</c:v>
                </c:pt>
                <c:pt idx="669">
                  <c:v>0.53520000000000001</c:v>
                </c:pt>
                <c:pt idx="670">
                  <c:v>0.53600000000000003</c:v>
                </c:pt>
                <c:pt idx="671">
                  <c:v>0.53680000000000005</c:v>
                </c:pt>
                <c:pt idx="672">
                  <c:v>0.53759999999999997</c:v>
                </c:pt>
                <c:pt idx="673">
                  <c:v>0.53839999999999999</c:v>
                </c:pt>
                <c:pt idx="674">
                  <c:v>0.53920000000000001</c:v>
                </c:pt>
                <c:pt idx="675">
                  <c:v>0.54</c:v>
                </c:pt>
                <c:pt idx="676">
                  <c:v>0.54079999999999995</c:v>
                </c:pt>
                <c:pt idx="677">
                  <c:v>0.54159999999999997</c:v>
                </c:pt>
                <c:pt idx="678">
                  <c:v>0.54239999999999999</c:v>
                </c:pt>
                <c:pt idx="679">
                  <c:v>0.54320000000000002</c:v>
                </c:pt>
                <c:pt idx="680">
                  <c:v>0.54400000000000004</c:v>
                </c:pt>
                <c:pt idx="681">
                  <c:v>0.54479999999999995</c:v>
                </c:pt>
                <c:pt idx="682">
                  <c:v>0.54559999999999997</c:v>
                </c:pt>
                <c:pt idx="683">
                  <c:v>0.5464</c:v>
                </c:pt>
                <c:pt idx="684">
                  <c:v>0.54720000000000002</c:v>
                </c:pt>
                <c:pt idx="685">
                  <c:v>0.54800000000000004</c:v>
                </c:pt>
                <c:pt idx="686">
                  <c:v>0.54879999999999995</c:v>
                </c:pt>
                <c:pt idx="687">
                  <c:v>0.54959999999999998</c:v>
                </c:pt>
                <c:pt idx="688">
                  <c:v>0.5504</c:v>
                </c:pt>
                <c:pt idx="689">
                  <c:v>0.55120000000000002</c:v>
                </c:pt>
                <c:pt idx="690">
                  <c:v>0.55200000000000005</c:v>
                </c:pt>
                <c:pt idx="691">
                  <c:v>0.55279999999999996</c:v>
                </c:pt>
                <c:pt idx="692">
                  <c:v>0.55359999999999998</c:v>
                </c:pt>
                <c:pt idx="693">
                  <c:v>0.5544</c:v>
                </c:pt>
                <c:pt idx="694">
                  <c:v>0.55520000000000003</c:v>
                </c:pt>
                <c:pt idx="695">
                  <c:v>0.55600000000000005</c:v>
                </c:pt>
                <c:pt idx="696">
                  <c:v>0.55679999999999996</c:v>
                </c:pt>
                <c:pt idx="697">
                  <c:v>0.55759999999999998</c:v>
                </c:pt>
                <c:pt idx="698">
                  <c:v>0.55840000000000001</c:v>
                </c:pt>
                <c:pt idx="699">
                  <c:v>0.55920000000000003</c:v>
                </c:pt>
                <c:pt idx="700">
                  <c:v>0.56000000000000005</c:v>
                </c:pt>
                <c:pt idx="701">
                  <c:v>0.56079999999999997</c:v>
                </c:pt>
                <c:pt idx="702">
                  <c:v>0.56159999999999999</c:v>
                </c:pt>
                <c:pt idx="703">
                  <c:v>0.56240000000000001</c:v>
                </c:pt>
                <c:pt idx="704">
                  <c:v>0.56320000000000003</c:v>
                </c:pt>
                <c:pt idx="705">
                  <c:v>0.56399999999999995</c:v>
                </c:pt>
                <c:pt idx="706">
                  <c:v>0.56479999999999997</c:v>
                </c:pt>
                <c:pt idx="707">
                  <c:v>0.56559999999999999</c:v>
                </c:pt>
                <c:pt idx="708">
                  <c:v>0.56640000000000001</c:v>
                </c:pt>
                <c:pt idx="709">
                  <c:v>0.56720000000000004</c:v>
                </c:pt>
                <c:pt idx="710">
                  <c:v>0.56799999999999995</c:v>
                </c:pt>
                <c:pt idx="711">
                  <c:v>0.56879999999999997</c:v>
                </c:pt>
                <c:pt idx="712">
                  <c:v>0.5696</c:v>
                </c:pt>
                <c:pt idx="713">
                  <c:v>0.57040000000000002</c:v>
                </c:pt>
                <c:pt idx="714">
                  <c:v>0.57120000000000004</c:v>
                </c:pt>
                <c:pt idx="715">
                  <c:v>0.57199999999999995</c:v>
                </c:pt>
                <c:pt idx="716">
                  <c:v>0.57279999999999998</c:v>
                </c:pt>
                <c:pt idx="717">
                  <c:v>0.5736</c:v>
                </c:pt>
                <c:pt idx="718">
                  <c:v>0.57440000000000002</c:v>
                </c:pt>
                <c:pt idx="719">
                  <c:v>0.57520000000000004</c:v>
                </c:pt>
                <c:pt idx="720">
                  <c:v>0.57599999999999996</c:v>
                </c:pt>
                <c:pt idx="721">
                  <c:v>0.57679999999999998</c:v>
                </c:pt>
                <c:pt idx="722">
                  <c:v>0.5776</c:v>
                </c:pt>
                <c:pt idx="723">
                  <c:v>0.57840000000000003</c:v>
                </c:pt>
                <c:pt idx="724">
                  <c:v>0.57920000000000005</c:v>
                </c:pt>
                <c:pt idx="725">
                  <c:v>0.57999999999999996</c:v>
                </c:pt>
                <c:pt idx="726">
                  <c:v>0.58079999999999998</c:v>
                </c:pt>
                <c:pt idx="727">
                  <c:v>0.58160000000000001</c:v>
                </c:pt>
                <c:pt idx="728">
                  <c:v>0.58240000000000003</c:v>
                </c:pt>
                <c:pt idx="729">
                  <c:v>0.58320000000000005</c:v>
                </c:pt>
                <c:pt idx="730">
                  <c:v>0.58399999999999996</c:v>
                </c:pt>
                <c:pt idx="731">
                  <c:v>0.58479999999999999</c:v>
                </c:pt>
                <c:pt idx="732">
                  <c:v>0.58560000000000001</c:v>
                </c:pt>
                <c:pt idx="733">
                  <c:v>0.58640000000000003</c:v>
                </c:pt>
                <c:pt idx="734">
                  <c:v>0.58720000000000006</c:v>
                </c:pt>
                <c:pt idx="735">
                  <c:v>0.58799999999999997</c:v>
                </c:pt>
                <c:pt idx="736">
                  <c:v>0.58879999999999999</c:v>
                </c:pt>
                <c:pt idx="737">
                  <c:v>0.58960000000000001</c:v>
                </c:pt>
                <c:pt idx="738">
                  <c:v>0.59040000000000004</c:v>
                </c:pt>
                <c:pt idx="739">
                  <c:v>0.59119999999999995</c:v>
                </c:pt>
                <c:pt idx="740">
                  <c:v>0.59199999999999997</c:v>
                </c:pt>
                <c:pt idx="741">
                  <c:v>0.59279999999999999</c:v>
                </c:pt>
                <c:pt idx="742">
                  <c:v>0.59360000000000002</c:v>
                </c:pt>
                <c:pt idx="743">
                  <c:v>0.59440000000000004</c:v>
                </c:pt>
                <c:pt idx="744">
                  <c:v>0.59519999999999995</c:v>
                </c:pt>
                <c:pt idx="745">
                  <c:v>0.59599999999999997</c:v>
                </c:pt>
                <c:pt idx="746">
                  <c:v>0.5968</c:v>
                </c:pt>
                <c:pt idx="747">
                  <c:v>0.59760000000000002</c:v>
                </c:pt>
                <c:pt idx="748">
                  <c:v>0.59840000000000004</c:v>
                </c:pt>
                <c:pt idx="749">
                  <c:v>0.59919999999999995</c:v>
                </c:pt>
                <c:pt idx="750">
                  <c:v>0.6</c:v>
                </c:pt>
                <c:pt idx="751">
                  <c:v>0.6008</c:v>
                </c:pt>
                <c:pt idx="752">
                  <c:v>0.60160000000000002</c:v>
                </c:pt>
                <c:pt idx="753">
                  <c:v>0.60240000000000005</c:v>
                </c:pt>
                <c:pt idx="754">
                  <c:v>0.60319999999999996</c:v>
                </c:pt>
                <c:pt idx="755">
                  <c:v>0.60399999999999998</c:v>
                </c:pt>
                <c:pt idx="756">
                  <c:v>0.6048</c:v>
                </c:pt>
                <c:pt idx="757">
                  <c:v>0.60560000000000003</c:v>
                </c:pt>
                <c:pt idx="758">
                  <c:v>0.60640000000000005</c:v>
                </c:pt>
                <c:pt idx="759">
                  <c:v>0.60719999999999996</c:v>
                </c:pt>
                <c:pt idx="760">
                  <c:v>0.60799999999999998</c:v>
                </c:pt>
                <c:pt idx="761">
                  <c:v>0.60880000000000001</c:v>
                </c:pt>
                <c:pt idx="762">
                  <c:v>0.60960000000000003</c:v>
                </c:pt>
                <c:pt idx="763">
                  <c:v>0.61040000000000005</c:v>
                </c:pt>
                <c:pt idx="764">
                  <c:v>0.61119999999999997</c:v>
                </c:pt>
                <c:pt idx="765">
                  <c:v>0.61199999999999999</c:v>
                </c:pt>
                <c:pt idx="766">
                  <c:v>0.61280000000000001</c:v>
                </c:pt>
                <c:pt idx="767">
                  <c:v>0.61360000000000003</c:v>
                </c:pt>
                <c:pt idx="768">
                  <c:v>0.61439999999999995</c:v>
                </c:pt>
                <c:pt idx="769">
                  <c:v>0.61519999999999997</c:v>
                </c:pt>
                <c:pt idx="770">
                  <c:v>0.61599999999999999</c:v>
                </c:pt>
                <c:pt idx="771">
                  <c:v>0.61680000000000001</c:v>
                </c:pt>
                <c:pt idx="772">
                  <c:v>0.61760000000000004</c:v>
                </c:pt>
                <c:pt idx="773">
                  <c:v>0.61839999999999995</c:v>
                </c:pt>
                <c:pt idx="774">
                  <c:v>0.61919999999999997</c:v>
                </c:pt>
                <c:pt idx="775">
                  <c:v>0.62</c:v>
                </c:pt>
                <c:pt idx="776">
                  <c:v>0.62080000000000002</c:v>
                </c:pt>
                <c:pt idx="777">
                  <c:v>0.62160000000000004</c:v>
                </c:pt>
                <c:pt idx="778">
                  <c:v>0.62239999999999995</c:v>
                </c:pt>
                <c:pt idx="779">
                  <c:v>0.62319999999999998</c:v>
                </c:pt>
                <c:pt idx="780">
                  <c:v>0.624</c:v>
                </c:pt>
                <c:pt idx="781">
                  <c:v>0.62480000000000002</c:v>
                </c:pt>
                <c:pt idx="782">
                  <c:v>0.62560000000000004</c:v>
                </c:pt>
                <c:pt idx="783">
                  <c:v>0.62639999999999996</c:v>
                </c:pt>
                <c:pt idx="784">
                  <c:v>0.62719999999999998</c:v>
                </c:pt>
                <c:pt idx="785">
                  <c:v>0.628</c:v>
                </c:pt>
                <c:pt idx="786">
                  <c:v>0.62880000000000003</c:v>
                </c:pt>
                <c:pt idx="787">
                  <c:v>0.62960000000000005</c:v>
                </c:pt>
                <c:pt idx="788">
                  <c:v>0.63039999999999996</c:v>
                </c:pt>
                <c:pt idx="789">
                  <c:v>0.63119999999999998</c:v>
                </c:pt>
                <c:pt idx="790">
                  <c:v>0.63200000000000001</c:v>
                </c:pt>
                <c:pt idx="791">
                  <c:v>0.63280000000000003</c:v>
                </c:pt>
                <c:pt idx="792">
                  <c:v>0.63360000000000005</c:v>
                </c:pt>
                <c:pt idx="793">
                  <c:v>0.63439999999999996</c:v>
                </c:pt>
                <c:pt idx="794">
                  <c:v>0.63519999999999999</c:v>
                </c:pt>
                <c:pt idx="795">
                  <c:v>0.63600000000000001</c:v>
                </c:pt>
                <c:pt idx="796">
                  <c:v>0.63680000000000003</c:v>
                </c:pt>
                <c:pt idx="797">
                  <c:v>0.63759999999999994</c:v>
                </c:pt>
                <c:pt idx="798">
                  <c:v>0.63839999999999997</c:v>
                </c:pt>
                <c:pt idx="799">
                  <c:v>0.63919999999999999</c:v>
                </c:pt>
                <c:pt idx="800">
                  <c:v>0.64</c:v>
                </c:pt>
                <c:pt idx="801">
                  <c:v>0.64080000000000004</c:v>
                </c:pt>
                <c:pt idx="802">
                  <c:v>0.64159999999999995</c:v>
                </c:pt>
                <c:pt idx="803">
                  <c:v>0.64239999999999997</c:v>
                </c:pt>
                <c:pt idx="804">
                  <c:v>0.64319999999999999</c:v>
                </c:pt>
                <c:pt idx="805">
                  <c:v>0.64400000000000002</c:v>
                </c:pt>
                <c:pt idx="806">
                  <c:v>0.64480000000000004</c:v>
                </c:pt>
                <c:pt idx="807">
                  <c:v>0.64559999999999995</c:v>
                </c:pt>
                <c:pt idx="808">
                  <c:v>0.64639999999999997</c:v>
                </c:pt>
                <c:pt idx="809">
                  <c:v>0.6472</c:v>
                </c:pt>
                <c:pt idx="810">
                  <c:v>0.64800000000000002</c:v>
                </c:pt>
                <c:pt idx="811">
                  <c:v>0.64880000000000004</c:v>
                </c:pt>
                <c:pt idx="812">
                  <c:v>0.64959999999999996</c:v>
                </c:pt>
                <c:pt idx="813">
                  <c:v>0.65039999999999998</c:v>
                </c:pt>
                <c:pt idx="814">
                  <c:v>0.6512</c:v>
                </c:pt>
                <c:pt idx="815">
                  <c:v>0.65200000000000002</c:v>
                </c:pt>
                <c:pt idx="816">
                  <c:v>0.65280000000000005</c:v>
                </c:pt>
                <c:pt idx="817">
                  <c:v>0.65359999999999996</c:v>
                </c:pt>
                <c:pt idx="818">
                  <c:v>0.65439999999999998</c:v>
                </c:pt>
                <c:pt idx="819">
                  <c:v>0.6552</c:v>
                </c:pt>
                <c:pt idx="820">
                  <c:v>0.65600000000000003</c:v>
                </c:pt>
                <c:pt idx="821">
                  <c:v>0.65680000000000005</c:v>
                </c:pt>
                <c:pt idx="822">
                  <c:v>0.65759999999999996</c:v>
                </c:pt>
                <c:pt idx="823">
                  <c:v>0.65839999999999999</c:v>
                </c:pt>
                <c:pt idx="824">
                  <c:v>0.65920000000000001</c:v>
                </c:pt>
                <c:pt idx="825">
                  <c:v>0.66</c:v>
                </c:pt>
                <c:pt idx="826">
                  <c:v>0.66080000000000005</c:v>
                </c:pt>
                <c:pt idx="827">
                  <c:v>0.66159999999999997</c:v>
                </c:pt>
                <c:pt idx="828">
                  <c:v>0.66239999999999999</c:v>
                </c:pt>
                <c:pt idx="829">
                  <c:v>0.66320000000000001</c:v>
                </c:pt>
                <c:pt idx="830">
                  <c:v>0.66400000000000003</c:v>
                </c:pt>
                <c:pt idx="831">
                  <c:v>0.66479999999999995</c:v>
                </c:pt>
                <c:pt idx="832">
                  <c:v>0.66559999999999997</c:v>
                </c:pt>
                <c:pt idx="833">
                  <c:v>0.66639999999999999</c:v>
                </c:pt>
                <c:pt idx="834">
                  <c:v>0.66720000000000002</c:v>
                </c:pt>
                <c:pt idx="835">
                  <c:v>0.66800000000000004</c:v>
                </c:pt>
                <c:pt idx="836">
                  <c:v>0.66879999999999995</c:v>
                </c:pt>
                <c:pt idx="837">
                  <c:v>0.66959999999999997</c:v>
                </c:pt>
                <c:pt idx="838">
                  <c:v>0.6704</c:v>
                </c:pt>
                <c:pt idx="839">
                  <c:v>0.67120000000000002</c:v>
                </c:pt>
                <c:pt idx="840">
                  <c:v>0.67200000000000004</c:v>
                </c:pt>
                <c:pt idx="841">
                  <c:v>0.67279999999999995</c:v>
                </c:pt>
                <c:pt idx="842">
                  <c:v>0.67359999999999998</c:v>
                </c:pt>
                <c:pt idx="843">
                  <c:v>0.6744</c:v>
                </c:pt>
                <c:pt idx="844">
                  <c:v>0.67520000000000002</c:v>
                </c:pt>
                <c:pt idx="845">
                  <c:v>0.67600000000000005</c:v>
                </c:pt>
                <c:pt idx="846">
                  <c:v>0.67679999999999996</c:v>
                </c:pt>
                <c:pt idx="847">
                  <c:v>0.67759999999999998</c:v>
                </c:pt>
                <c:pt idx="848">
                  <c:v>0.6784</c:v>
                </c:pt>
                <c:pt idx="849">
                  <c:v>0.67920000000000003</c:v>
                </c:pt>
                <c:pt idx="850">
                  <c:v>0.68</c:v>
                </c:pt>
                <c:pt idx="851">
                  <c:v>0.68079999999999996</c:v>
                </c:pt>
                <c:pt idx="852">
                  <c:v>0.68159999999999998</c:v>
                </c:pt>
                <c:pt idx="853">
                  <c:v>0.68240000000000001</c:v>
                </c:pt>
                <c:pt idx="854">
                  <c:v>0.68320000000000003</c:v>
                </c:pt>
                <c:pt idx="855">
                  <c:v>0.68400000000000005</c:v>
                </c:pt>
                <c:pt idx="856">
                  <c:v>0.68479999999999996</c:v>
                </c:pt>
                <c:pt idx="857">
                  <c:v>0.68559999999999999</c:v>
                </c:pt>
                <c:pt idx="858">
                  <c:v>0.68640000000000001</c:v>
                </c:pt>
                <c:pt idx="859">
                  <c:v>0.68720000000000003</c:v>
                </c:pt>
                <c:pt idx="860">
                  <c:v>0.68799999999999994</c:v>
                </c:pt>
                <c:pt idx="861">
                  <c:v>0.68879999999999997</c:v>
                </c:pt>
                <c:pt idx="862">
                  <c:v>0.68959999999999999</c:v>
                </c:pt>
                <c:pt idx="863">
                  <c:v>0.69040000000000001</c:v>
                </c:pt>
                <c:pt idx="864">
                  <c:v>0.69120000000000004</c:v>
                </c:pt>
                <c:pt idx="865">
                  <c:v>0.69199999999999995</c:v>
                </c:pt>
                <c:pt idx="866">
                  <c:v>0.69279999999999997</c:v>
                </c:pt>
                <c:pt idx="867">
                  <c:v>0.69359999999999999</c:v>
                </c:pt>
                <c:pt idx="868">
                  <c:v>0.69440000000000002</c:v>
                </c:pt>
                <c:pt idx="869">
                  <c:v>0.69520000000000004</c:v>
                </c:pt>
                <c:pt idx="870">
                  <c:v>0.69599999999999995</c:v>
                </c:pt>
                <c:pt idx="871">
                  <c:v>0.69679999999999997</c:v>
                </c:pt>
                <c:pt idx="872">
                  <c:v>0.6976</c:v>
                </c:pt>
                <c:pt idx="873">
                  <c:v>0.69840000000000002</c:v>
                </c:pt>
                <c:pt idx="874">
                  <c:v>0.69920000000000004</c:v>
                </c:pt>
                <c:pt idx="875">
                  <c:v>0.7</c:v>
                </c:pt>
                <c:pt idx="876">
                  <c:v>0.70079999999999998</c:v>
                </c:pt>
                <c:pt idx="877">
                  <c:v>0.7016</c:v>
                </c:pt>
                <c:pt idx="878">
                  <c:v>0.70240000000000002</c:v>
                </c:pt>
                <c:pt idx="879">
                  <c:v>0.70320000000000005</c:v>
                </c:pt>
                <c:pt idx="880">
                  <c:v>0.70399999999999996</c:v>
                </c:pt>
                <c:pt idx="881">
                  <c:v>0.70479999999999998</c:v>
                </c:pt>
                <c:pt idx="882">
                  <c:v>0.7056</c:v>
                </c:pt>
                <c:pt idx="883">
                  <c:v>0.70640000000000003</c:v>
                </c:pt>
                <c:pt idx="884">
                  <c:v>0.70720000000000005</c:v>
                </c:pt>
                <c:pt idx="885">
                  <c:v>0.70799999999999996</c:v>
                </c:pt>
                <c:pt idx="886">
                  <c:v>0.70879999999999999</c:v>
                </c:pt>
                <c:pt idx="887">
                  <c:v>0.70960000000000001</c:v>
                </c:pt>
                <c:pt idx="888">
                  <c:v>0.71040000000000003</c:v>
                </c:pt>
                <c:pt idx="889">
                  <c:v>0.71120000000000005</c:v>
                </c:pt>
                <c:pt idx="890">
                  <c:v>0.71199999999999997</c:v>
                </c:pt>
                <c:pt idx="891">
                  <c:v>0.71279999999999999</c:v>
                </c:pt>
                <c:pt idx="892">
                  <c:v>0.71360000000000001</c:v>
                </c:pt>
                <c:pt idx="893">
                  <c:v>0.71440000000000003</c:v>
                </c:pt>
                <c:pt idx="894">
                  <c:v>0.71519999999999995</c:v>
                </c:pt>
                <c:pt idx="895">
                  <c:v>0.71599999999999997</c:v>
                </c:pt>
                <c:pt idx="896">
                  <c:v>0.71679999999999999</c:v>
                </c:pt>
                <c:pt idx="897">
                  <c:v>0.71760000000000002</c:v>
                </c:pt>
                <c:pt idx="898">
                  <c:v>0.71840000000000004</c:v>
                </c:pt>
                <c:pt idx="899">
                  <c:v>0.71919999999999995</c:v>
                </c:pt>
                <c:pt idx="900">
                  <c:v>0.72</c:v>
                </c:pt>
                <c:pt idx="901">
                  <c:v>0.7208</c:v>
                </c:pt>
                <c:pt idx="902">
                  <c:v>0.72160000000000002</c:v>
                </c:pt>
                <c:pt idx="903">
                  <c:v>0.72240000000000004</c:v>
                </c:pt>
                <c:pt idx="904">
                  <c:v>0.72319999999999995</c:v>
                </c:pt>
                <c:pt idx="905">
                  <c:v>0.72399999999999998</c:v>
                </c:pt>
                <c:pt idx="906">
                  <c:v>0.7248</c:v>
                </c:pt>
                <c:pt idx="907">
                  <c:v>0.72560000000000002</c:v>
                </c:pt>
                <c:pt idx="908">
                  <c:v>0.72640000000000005</c:v>
                </c:pt>
                <c:pt idx="909">
                  <c:v>0.72719999999999996</c:v>
                </c:pt>
                <c:pt idx="910">
                  <c:v>0.72799999999999998</c:v>
                </c:pt>
                <c:pt idx="911">
                  <c:v>0.7288</c:v>
                </c:pt>
                <c:pt idx="912">
                  <c:v>0.72960000000000003</c:v>
                </c:pt>
                <c:pt idx="913">
                  <c:v>0.73040000000000005</c:v>
                </c:pt>
                <c:pt idx="914">
                  <c:v>0.73119999999999996</c:v>
                </c:pt>
                <c:pt idx="915">
                  <c:v>0.73199999999999998</c:v>
                </c:pt>
                <c:pt idx="916">
                  <c:v>0.73280000000000001</c:v>
                </c:pt>
                <c:pt idx="917">
                  <c:v>0.73360000000000003</c:v>
                </c:pt>
                <c:pt idx="918">
                  <c:v>0.73440000000000005</c:v>
                </c:pt>
                <c:pt idx="919">
                  <c:v>0.73519999999999996</c:v>
                </c:pt>
                <c:pt idx="920">
                  <c:v>0.73599999999999999</c:v>
                </c:pt>
                <c:pt idx="921">
                  <c:v>0.73680000000000001</c:v>
                </c:pt>
                <c:pt idx="922">
                  <c:v>0.73760000000000003</c:v>
                </c:pt>
                <c:pt idx="923">
                  <c:v>0.73839999999999995</c:v>
                </c:pt>
                <c:pt idx="924">
                  <c:v>0.73919999999999997</c:v>
                </c:pt>
                <c:pt idx="925">
                  <c:v>0.74</c:v>
                </c:pt>
                <c:pt idx="926">
                  <c:v>0.74080000000000001</c:v>
                </c:pt>
                <c:pt idx="927">
                  <c:v>0.74160000000000004</c:v>
                </c:pt>
                <c:pt idx="928">
                  <c:v>0.74239999999999995</c:v>
                </c:pt>
                <c:pt idx="929">
                  <c:v>0.74319999999999997</c:v>
                </c:pt>
                <c:pt idx="930">
                  <c:v>0.74399999999999999</c:v>
                </c:pt>
                <c:pt idx="931">
                  <c:v>0.74480000000000002</c:v>
                </c:pt>
                <c:pt idx="932">
                  <c:v>0.74560000000000004</c:v>
                </c:pt>
                <c:pt idx="933">
                  <c:v>0.74639999999999995</c:v>
                </c:pt>
                <c:pt idx="934">
                  <c:v>0.74719999999999998</c:v>
                </c:pt>
                <c:pt idx="935">
                  <c:v>0.748</c:v>
                </c:pt>
                <c:pt idx="936">
                  <c:v>0.74880000000000002</c:v>
                </c:pt>
                <c:pt idx="937">
                  <c:v>0.74960000000000004</c:v>
                </c:pt>
                <c:pt idx="938">
                  <c:v>0.75039999999999996</c:v>
                </c:pt>
                <c:pt idx="939">
                  <c:v>0.75119999999999998</c:v>
                </c:pt>
                <c:pt idx="940">
                  <c:v>0.752</c:v>
                </c:pt>
                <c:pt idx="941">
                  <c:v>0.75280000000000002</c:v>
                </c:pt>
                <c:pt idx="942">
                  <c:v>0.75360000000000005</c:v>
                </c:pt>
                <c:pt idx="943">
                  <c:v>0.75439999999999996</c:v>
                </c:pt>
                <c:pt idx="944">
                  <c:v>0.75519999999999998</c:v>
                </c:pt>
                <c:pt idx="945">
                  <c:v>0.75600000000000001</c:v>
                </c:pt>
                <c:pt idx="946">
                  <c:v>0.75680000000000003</c:v>
                </c:pt>
                <c:pt idx="947">
                  <c:v>0.75760000000000005</c:v>
                </c:pt>
                <c:pt idx="948">
                  <c:v>0.75839999999999996</c:v>
                </c:pt>
                <c:pt idx="949">
                  <c:v>0.75919999999999999</c:v>
                </c:pt>
                <c:pt idx="950">
                  <c:v>0.76</c:v>
                </c:pt>
                <c:pt idx="951">
                  <c:v>0.76080000000000003</c:v>
                </c:pt>
                <c:pt idx="952">
                  <c:v>0.76160000000000005</c:v>
                </c:pt>
                <c:pt idx="953">
                  <c:v>0.76239999999999997</c:v>
                </c:pt>
                <c:pt idx="954">
                  <c:v>0.76319999999999999</c:v>
                </c:pt>
                <c:pt idx="955">
                  <c:v>0.76400000000000001</c:v>
                </c:pt>
                <c:pt idx="956">
                  <c:v>0.76480000000000004</c:v>
                </c:pt>
                <c:pt idx="957">
                  <c:v>0.76559999999999995</c:v>
                </c:pt>
                <c:pt idx="958">
                  <c:v>0.76639999999999997</c:v>
                </c:pt>
                <c:pt idx="959">
                  <c:v>0.76719999999999999</c:v>
                </c:pt>
                <c:pt idx="960">
                  <c:v>0.76800000000000002</c:v>
                </c:pt>
                <c:pt idx="961">
                  <c:v>0.76880000000000004</c:v>
                </c:pt>
                <c:pt idx="962">
                  <c:v>0.76959999999999995</c:v>
                </c:pt>
                <c:pt idx="963">
                  <c:v>0.77039999999999997</c:v>
                </c:pt>
                <c:pt idx="964">
                  <c:v>0.7712</c:v>
                </c:pt>
                <c:pt idx="965">
                  <c:v>0.77200000000000002</c:v>
                </c:pt>
                <c:pt idx="966">
                  <c:v>0.77280000000000004</c:v>
                </c:pt>
                <c:pt idx="967">
                  <c:v>0.77359999999999995</c:v>
                </c:pt>
                <c:pt idx="968">
                  <c:v>0.77439999999999998</c:v>
                </c:pt>
                <c:pt idx="969">
                  <c:v>0.7752</c:v>
                </c:pt>
                <c:pt idx="970">
                  <c:v>0.77600000000000002</c:v>
                </c:pt>
                <c:pt idx="971">
                  <c:v>0.77680000000000005</c:v>
                </c:pt>
                <c:pt idx="972">
                  <c:v>0.77759999999999996</c:v>
                </c:pt>
                <c:pt idx="973">
                  <c:v>0.77839999999999998</c:v>
                </c:pt>
                <c:pt idx="974">
                  <c:v>0.7792</c:v>
                </c:pt>
                <c:pt idx="975">
                  <c:v>0.78</c:v>
                </c:pt>
                <c:pt idx="976">
                  <c:v>0.78080000000000005</c:v>
                </c:pt>
                <c:pt idx="977">
                  <c:v>0.78159999999999996</c:v>
                </c:pt>
                <c:pt idx="978">
                  <c:v>0.78239999999999998</c:v>
                </c:pt>
                <c:pt idx="979">
                  <c:v>0.78320000000000001</c:v>
                </c:pt>
                <c:pt idx="980">
                  <c:v>0.78400000000000003</c:v>
                </c:pt>
                <c:pt idx="981">
                  <c:v>0.78480000000000005</c:v>
                </c:pt>
                <c:pt idx="982">
                  <c:v>0.78559999999999997</c:v>
                </c:pt>
                <c:pt idx="983">
                  <c:v>0.78639999999999999</c:v>
                </c:pt>
                <c:pt idx="984">
                  <c:v>0.78720000000000001</c:v>
                </c:pt>
                <c:pt idx="985">
                  <c:v>0.78800000000000003</c:v>
                </c:pt>
                <c:pt idx="986">
                  <c:v>0.78879999999999995</c:v>
                </c:pt>
                <c:pt idx="987">
                  <c:v>0.78959999999999997</c:v>
                </c:pt>
                <c:pt idx="988">
                  <c:v>0.79039999999999999</c:v>
                </c:pt>
                <c:pt idx="989">
                  <c:v>0.79120000000000001</c:v>
                </c:pt>
                <c:pt idx="990">
                  <c:v>0.79200000000000004</c:v>
                </c:pt>
                <c:pt idx="991">
                  <c:v>0.79279999999999995</c:v>
                </c:pt>
                <c:pt idx="992">
                  <c:v>0.79359999999999997</c:v>
                </c:pt>
                <c:pt idx="993">
                  <c:v>0.7944</c:v>
                </c:pt>
                <c:pt idx="994">
                  <c:v>0.79520000000000002</c:v>
                </c:pt>
                <c:pt idx="995">
                  <c:v>0.79600000000000004</c:v>
                </c:pt>
                <c:pt idx="996">
                  <c:v>0.79679999999999995</c:v>
                </c:pt>
                <c:pt idx="997">
                  <c:v>0.79759999999999998</c:v>
                </c:pt>
                <c:pt idx="998">
                  <c:v>0.7984</c:v>
                </c:pt>
                <c:pt idx="999">
                  <c:v>0.79920000000000002</c:v>
                </c:pt>
                <c:pt idx="1000">
                  <c:v>0.8</c:v>
                </c:pt>
                <c:pt idx="1001">
                  <c:v>0.80079999999999996</c:v>
                </c:pt>
                <c:pt idx="1002">
                  <c:v>0.80159999999999998</c:v>
                </c:pt>
                <c:pt idx="1003">
                  <c:v>0.8024</c:v>
                </c:pt>
                <c:pt idx="1004">
                  <c:v>0.80320000000000003</c:v>
                </c:pt>
                <c:pt idx="1005">
                  <c:v>0.80400000000000005</c:v>
                </c:pt>
                <c:pt idx="1006">
                  <c:v>0.80479999999999996</c:v>
                </c:pt>
                <c:pt idx="1007">
                  <c:v>0.80559999999999998</c:v>
                </c:pt>
                <c:pt idx="1008">
                  <c:v>0.80640000000000001</c:v>
                </c:pt>
                <c:pt idx="1009">
                  <c:v>0.80720000000000003</c:v>
                </c:pt>
                <c:pt idx="1010">
                  <c:v>0.80800000000000005</c:v>
                </c:pt>
                <c:pt idx="1011">
                  <c:v>0.80879999999999996</c:v>
                </c:pt>
                <c:pt idx="1012">
                  <c:v>0.80959999999999999</c:v>
                </c:pt>
                <c:pt idx="1013">
                  <c:v>0.81040000000000001</c:v>
                </c:pt>
                <c:pt idx="1014">
                  <c:v>0.81120000000000003</c:v>
                </c:pt>
                <c:pt idx="1015">
                  <c:v>0.81200000000000006</c:v>
                </c:pt>
                <c:pt idx="1016">
                  <c:v>0.81279999999999997</c:v>
                </c:pt>
                <c:pt idx="1017">
                  <c:v>0.81359999999999999</c:v>
                </c:pt>
                <c:pt idx="1018">
                  <c:v>0.81440000000000001</c:v>
                </c:pt>
                <c:pt idx="1019">
                  <c:v>0.81520000000000004</c:v>
                </c:pt>
                <c:pt idx="1020">
                  <c:v>0.81599999999999995</c:v>
                </c:pt>
                <c:pt idx="1021">
                  <c:v>0.81679999999999997</c:v>
                </c:pt>
                <c:pt idx="1022">
                  <c:v>0.81759999999999999</c:v>
                </c:pt>
                <c:pt idx="1023">
                  <c:v>0.81840000000000002</c:v>
                </c:pt>
                <c:pt idx="1024">
                  <c:v>0.81920000000000004</c:v>
                </c:pt>
                <c:pt idx="1025">
                  <c:v>0.82</c:v>
                </c:pt>
                <c:pt idx="1026">
                  <c:v>0.82079999999999997</c:v>
                </c:pt>
                <c:pt idx="1027">
                  <c:v>0.8216</c:v>
                </c:pt>
                <c:pt idx="1028">
                  <c:v>0.82240000000000002</c:v>
                </c:pt>
                <c:pt idx="1029">
                  <c:v>0.82320000000000004</c:v>
                </c:pt>
                <c:pt idx="1030">
                  <c:v>0.82399999999999995</c:v>
                </c:pt>
                <c:pt idx="1031">
                  <c:v>0.82479999999999998</c:v>
                </c:pt>
                <c:pt idx="1032">
                  <c:v>0.8256</c:v>
                </c:pt>
                <c:pt idx="1033">
                  <c:v>0.82640000000000002</c:v>
                </c:pt>
                <c:pt idx="1034">
                  <c:v>0.82720000000000005</c:v>
                </c:pt>
                <c:pt idx="1035">
                  <c:v>0.82799999999999996</c:v>
                </c:pt>
                <c:pt idx="1036">
                  <c:v>0.82879999999999998</c:v>
                </c:pt>
                <c:pt idx="1037">
                  <c:v>0.8296</c:v>
                </c:pt>
                <c:pt idx="1038">
                  <c:v>0.83040000000000003</c:v>
                </c:pt>
                <c:pt idx="1039">
                  <c:v>0.83120000000000005</c:v>
                </c:pt>
                <c:pt idx="1040">
                  <c:v>0.83199999999999996</c:v>
                </c:pt>
                <c:pt idx="1041">
                  <c:v>0.83279999999999998</c:v>
                </c:pt>
                <c:pt idx="1042">
                  <c:v>0.83360000000000001</c:v>
                </c:pt>
                <c:pt idx="1043">
                  <c:v>0.83440000000000003</c:v>
                </c:pt>
                <c:pt idx="1044">
                  <c:v>0.83520000000000005</c:v>
                </c:pt>
                <c:pt idx="1045">
                  <c:v>0.83599999999999997</c:v>
                </c:pt>
                <c:pt idx="1046">
                  <c:v>0.83679999999999999</c:v>
                </c:pt>
                <c:pt idx="1047">
                  <c:v>0.83760000000000001</c:v>
                </c:pt>
                <c:pt idx="1048">
                  <c:v>0.83840000000000003</c:v>
                </c:pt>
                <c:pt idx="1049">
                  <c:v>0.83919999999999995</c:v>
                </c:pt>
                <c:pt idx="1050">
                  <c:v>0.84</c:v>
                </c:pt>
                <c:pt idx="1051">
                  <c:v>0.84079999999999999</c:v>
                </c:pt>
                <c:pt idx="1052">
                  <c:v>0.84160000000000001</c:v>
                </c:pt>
                <c:pt idx="1053">
                  <c:v>0.84240000000000004</c:v>
                </c:pt>
                <c:pt idx="1054">
                  <c:v>0.84319999999999995</c:v>
                </c:pt>
                <c:pt idx="1055">
                  <c:v>0.84399999999999997</c:v>
                </c:pt>
                <c:pt idx="1056">
                  <c:v>0.8448</c:v>
                </c:pt>
                <c:pt idx="1057">
                  <c:v>0.84560000000000002</c:v>
                </c:pt>
                <c:pt idx="1058">
                  <c:v>0.84640000000000004</c:v>
                </c:pt>
                <c:pt idx="1059">
                  <c:v>0.84719999999999995</c:v>
                </c:pt>
                <c:pt idx="1060">
                  <c:v>0.84799999999999998</c:v>
                </c:pt>
                <c:pt idx="1061">
                  <c:v>0.8488</c:v>
                </c:pt>
                <c:pt idx="1062">
                  <c:v>0.84960000000000002</c:v>
                </c:pt>
                <c:pt idx="1063">
                  <c:v>0.85040000000000004</c:v>
                </c:pt>
                <c:pt idx="1064">
                  <c:v>0.85119999999999996</c:v>
                </c:pt>
                <c:pt idx="1065">
                  <c:v>0.85199999999999998</c:v>
                </c:pt>
                <c:pt idx="1066">
                  <c:v>0.8528</c:v>
                </c:pt>
                <c:pt idx="1067">
                  <c:v>0.85360000000000003</c:v>
                </c:pt>
                <c:pt idx="1068">
                  <c:v>0.85440000000000005</c:v>
                </c:pt>
                <c:pt idx="1069">
                  <c:v>0.85519999999999996</c:v>
                </c:pt>
                <c:pt idx="1070">
                  <c:v>0.85599999999999998</c:v>
                </c:pt>
                <c:pt idx="1071">
                  <c:v>0.85680000000000001</c:v>
                </c:pt>
                <c:pt idx="1072">
                  <c:v>0.85760000000000003</c:v>
                </c:pt>
                <c:pt idx="1073">
                  <c:v>0.85840000000000005</c:v>
                </c:pt>
                <c:pt idx="1074">
                  <c:v>0.85919999999999996</c:v>
                </c:pt>
                <c:pt idx="1075">
                  <c:v>0.86</c:v>
                </c:pt>
                <c:pt idx="1076">
                  <c:v>0.86080000000000001</c:v>
                </c:pt>
                <c:pt idx="1077">
                  <c:v>0.86160000000000003</c:v>
                </c:pt>
                <c:pt idx="1078">
                  <c:v>0.86240000000000006</c:v>
                </c:pt>
                <c:pt idx="1079">
                  <c:v>0.86319999999999997</c:v>
                </c:pt>
                <c:pt idx="1080">
                  <c:v>0.86399999999999999</c:v>
                </c:pt>
                <c:pt idx="1081">
                  <c:v>0.86480000000000001</c:v>
                </c:pt>
                <c:pt idx="1082">
                  <c:v>0.86560000000000004</c:v>
                </c:pt>
                <c:pt idx="1083">
                  <c:v>0.86639999999999995</c:v>
                </c:pt>
                <c:pt idx="1084">
                  <c:v>0.86719999999999997</c:v>
                </c:pt>
                <c:pt idx="1085">
                  <c:v>0.86799999999999999</c:v>
                </c:pt>
                <c:pt idx="1086">
                  <c:v>0.86880000000000002</c:v>
                </c:pt>
                <c:pt idx="1087">
                  <c:v>0.86960000000000004</c:v>
                </c:pt>
                <c:pt idx="1088">
                  <c:v>0.87039999999999995</c:v>
                </c:pt>
                <c:pt idx="1089">
                  <c:v>0.87119999999999997</c:v>
                </c:pt>
                <c:pt idx="1090">
                  <c:v>0.872</c:v>
                </c:pt>
                <c:pt idx="1091">
                  <c:v>0.87280000000000002</c:v>
                </c:pt>
                <c:pt idx="1092">
                  <c:v>0.87360000000000004</c:v>
                </c:pt>
                <c:pt idx="1093">
                  <c:v>0.87439999999999996</c:v>
                </c:pt>
                <c:pt idx="1094">
                  <c:v>0.87519999999999998</c:v>
                </c:pt>
                <c:pt idx="1095">
                  <c:v>0.876</c:v>
                </c:pt>
                <c:pt idx="1096">
                  <c:v>0.87680000000000002</c:v>
                </c:pt>
                <c:pt idx="1097">
                  <c:v>0.87760000000000005</c:v>
                </c:pt>
                <c:pt idx="1098">
                  <c:v>0.87839999999999996</c:v>
                </c:pt>
                <c:pt idx="1099">
                  <c:v>0.87919999999999998</c:v>
                </c:pt>
                <c:pt idx="1100">
                  <c:v>0.88</c:v>
                </c:pt>
                <c:pt idx="1101">
                  <c:v>0.88080000000000003</c:v>
                </c:pt>
                <c:pt idx="1102">
                  <c:v>0.88160000000000005</c:v>
                </c:pt>
                <c:pt idx="1103">
                  <c:v>0.88239999999999996</c:v>
                </c:pt>
                <c:pt idx="1104">
                  <c:v>0.88319999999999999</c:v>
                </c:pt>
                <c:pt idx="1105">
                  <c:v>0.88400000000000001</c:v>
                </c:pt>
                <c:pt idx="1106">
                  <c:v>0.88480000000000003</c:v>
                </c:pt>
                <c:pt idx="1107">
                  <c:v>0.88560000000000005</c:v>
                </c:pt>
                <c:pt idx="1108">
                  <c:v>0.88639999999999997</c:v>
                </c:pt>
                <c:pt idx="1109">
                  <c:v>0.88719999999999999</c:v>
                </c:pt>
                <c:pt idx="1110">
                  <c:v>0.88800000000000001</c:v>
                </c:pt>
                <c:pt idx="1111">
                  <c:v>0.88880000000000003</c:v>
                </c:pt>
                <c:pt idx="1112">
                  <c:v>0.88959999999999995</c:v>
                </c:pt>
                <c:pt idx="1113">
                  <c:v>0.89039999999999997</c:v>
                </c:pt>
                <c:pt idx="1114">
                  <c:v>0.89119999999999999</c:v>
                </c:pt>
                <c:pt idx="1115">
                  <c:v>0.89200000000000002</c:v>
                </c:pt>
                <c:pt idx="1116">
                  <c:v>0.89280000000000004</c:v>
                </c:pt>
                <c:pt idx="1117">
                  <c:v>0.89359999999999995</c:v>
                </c:pt>
                <c:pt idx="1118">
                  <c:v>0.89439999999999997</c:v>
                </c:pt>
                <c:pt idx="1119">
                  <c:v>0.8952</c:v>
                </c:pt>
                <c:pt idx="1120">
                  <c:v>0.89600000000000002</c:v>
                </c:pt>
                <c:pt idx="1121">
                  <c:v>0.89680000000000004</c:v>
                </c:pt>
                <c:pt idx="1122">
                  <c:v>0.89759999999999995</c:v>
                </c:pt>
                <c:pt idx="1123">
                  <c:v>0.89839999999999998</c:v>
                </c:pt>
                <c:pt idx="1124">
                  <c:v>0.8992</c:v>
                </c:pt>
                <c:pt idx="1125">
                  <c:v>0.9</c:v>
                </c:pt>
                <c:pt idx="1126">
                  <c:v>0.90080000000000005</c:v>
                </c:pt>
                <c:pt idx="1127">
                  <c:v>0.90159999999999996</c:v>
                </c:pt>
                <c:pt idx="1128">
                  <c:v>0.90239999999999998</c:v>
                </c:pt>
                <c:pt idx="1129">
                  <c:v>0.9032</c:v>
                </c:pt>
                <c:pt idx="1130">
                  <c:v>0.90400000000000003</c:v>
                </c:pt>
                <c:pt idx="1131">
                  <c:v>0.90480000000000005</c:v>
                </c:pt>
                <c:pt idx="1132">
                  <c:v>0.90559999999999996</c:v>
                </c:pt>
                <c:pt idx="1133">
                  <c:v>0.90639999999999998</c:v>
                </c:pt>
                <c:pt idx="1134">
                  <c:v>0.90720000000000001</c:v>
                </c:pt>
                <c:pt idx="1135">
                  <c:v>0.90800000000000003</c:v>
                </c:pt>
                <c:pt idx="1136">
                  <c:v>0.90880000000000005</c:v>
                </c:pt>
                <c:pt idx="1137">
                  <c:v>0.90959999999999996</c:v>
                </c:pt>
                <c:pt idx="1138">
                  <c:v>0.91039999999999999</c:v>
                </c:pt>
                <c:pt idx="1139">
                  <c:v>0.91120000000000001</c:v>
                </c:pt>
                <c:pt idx="1140">
                  <c:v>0.91200000000000003</c:v>
                </c:pt>
                <c:pt idx="1141">
                  <c:v>0.91279999999999994</c:v>
                </c:pt>
                <c:pt idx="1142">
                  <c:v>0.91359999999999997</c:v>
                </c:pt>
                <c:pt idx="1143">
                  <c:v>0.91439999999999999</c:v>
                </c:pt>
                <c:pt idx="1144">
                  <c:v>0.91520000000000001</c:v>
                </c:pt>
                <c:pt idx="1145">
                  <c:v>0.91600000000000004</c:v>
                </c:pt>
                <c:pt idx="1146">
                  <c:v>0.91679999999999995</c:v>
                </c:pt>
                <c:pt idx="1147">
                  <c:v>0.91759999999999997</c:v>
                </c:pt>
                <c:pt idx="1148">
                  <c:v>0.91839999999999999</c:v>
                </c:pt>
                <c:pt idx="1149">
                  <c:v>0.91920000000000002</c:v>
                </c:pt>
                <c:pt idx="1150">
                  <c:v>0.92</c:v>
                </c:pt>
                <c:pt idx="1151">
                  <c:v>0.92079999999999995</c:v>
                </c:pt>
                <c:pt idx="1152">
                  <c:v>0.92159999999999997</c:v>
                </c:pt>
                <c:pt idx="1153">
                  <c:v>0.9224</c:v>
                </c:pt>
                <c:pt idx="1154">
                  <c:v>0.92320000000000002</c:v>
                </c:pt>
                <c:pt idx="1155">
                  <c:v>0.92400000000000004</c:v>
                </c:pt>
                <c:pt idx="1156">
                  <c:v>0.92479999999999996</c:v>
                </c:pt>
                <c:pt idx="1157">
                  <c:v>0.92559999999999998</c:v>
                </c:pt>
                <c:pt idx="1158">
                  <c:v>0.9264</c:v>
                </c:pt>
                <c:pt idx="1159">
                  <c:v>0.92720000000000002</c:v>
                </c:pt>
                <c:pt idx="1160">
                  <c:v>0.92800000000000005</c:v>
                </c:pt>
                <c:pt idx="1161">
                  <c:v>0.92879999999999996</c:v>
                </c:pt>
                <c:pt idx="1162">
                  <c:v>0.92959999999999998</c:v>
                </c:pt>
                <c:pt idx="1163">
                  <c:v>0.9304</c:v>
                </c:pt>
                <c:pt idx="1164">
                  <c:v>0.93120000000000003</c:v>
                </c:pt>
                <c:pt idx="1165">
                  <c:v>0.93200000000000005</c:v>
                </c:pt>
                <c:pt idx="1166">
                  <c:v>0.93279999999999996</c:v>
                </c:pt>
                <c:pt idx="1167">
                  <c:v>0.93359999999999999</c:v>
                </c:pt>
                <c:pt idx="1168">
                  <c:v>0.93440000000000001</c:v>
                </c:pt>
                <c:pt idx="1169">
                  <c:v>0.93520000000000003</c:v>
                </c:pt>
                <c:pt idx="1170">
                  <c:v>0.93600000000000005</c:v>
                </c:pt>
                <c:pt idx="1171">
                  <c:v>0.93679999999999997</c:v>
                </c:pt>
                <c:pt idx="1172">
                  <c:v>0.93759999999999999</c:v>
                </c:pt>
                <c:pt idx="1173">
                  <c:v>0.93840000000000001</c:v>
                </c:pt>
                <c:pt idx="1174">
                  <c:v>0.93920000000000003</c:v>
                </c:pt>
                <c:pt idx="1175">
                  <c:v>0.94</c:v>
                </c:pt>
                <c:pt idx="1176">
                  <c:v>0.94079999999999997</c:v>
                </c:pt>
                <c:pt idx="1177">
                  <c:v>0.94159999999999999</c:v>
                </c:pt>
                <c:pt idx="1178">
                  <c:v>0.94240000000000002</c:v>
                </c:pt>
                <c:pt idx="1179">
                  <c:v>0.94320000000000004</c:v>
                </c:pt>
                <c:pt idx="1180">
                  <c:v>0.94399999999999995</c:v>
                </c:pt>
                <c:pt idx="1181">
                  <c:v>0.94479999999999997</c:v>
                </c:pt>
                <c:pt idx="1182">
                  <c:v>0.9456</c:v>
                </c:pt>
                <c:pt idx="1183">
                  <c:v>0.94640000000000002</c:v>
                </c:pt>
                <c:pt idx="1184">
                  <c:v>0.94720000000000004</c:v>
                </c:pt>
                <c:pt idx="1185">
                  <c:v>0.94799999999999995</c:v>
                </c:pt>
                <c:pt idx="1186">
                  <c:v>0.94879999999999998</c:v>
                </c:pt>
                <c:pt idx="1187">
                  <c:v>0.9496</c:v>
                </c:pt>
                <c:pt idx="1188">
                  <c:v>0.95040000000000002</c:v>
                </c:pt>
                <c:pt idx="1189">
                  <c:v>0.95120000000000005</c:v>
                </c:pt>
                <c:pt idx="1190">
                  <c:v>0.95199999999999996</c:v>
                </c:pt>
                <c:pt idx="1191">
                  <c:v>0.95279999999999998</c:v>
                </c:pt>
                <c:pt idx="1192">
                  <c:v>0.9536</c:v>
                </c:pt>
                <c:pt idx="1193">
                  <c:v>0.95440000000000003</c:v>
                </c:pt>
                <c:pt idx="1194">
                  <c:v>0.95520000000000005</c:v>
                </c:pt>
                <c:pt idx="1195">
                  <c:v>0.95599999999999996</c:v>
                </c:pt>
                <c:pt idx="1196">
                  <c:v>0.95679999999999998</c:v>
                </c:pt>
                <c:pt idx="1197">
                  <c:v>0.95760000000000001</c:v>
                </c:pt>
                <c:pt idx="1198">
                  <c:v>0.95840000000000003</c:v>
                </c:pt>
                <c:pt idx="1199">
                  <c:v>0.95920000000000005</c:v>
                </c:pt>
                <c:pt idx="1200">
                  <c:v>0.96</c:v>
                </c:pt>
                <c:pt idx="1201">
                  <c:v>0.96079999999999999</c:v>
                </c:pt>
                <c:pt idx="1202">
                  <c:v>0.96160000000000001</c:v>
                </c:pt>
                <c:pt idx="1203">
                  <c:v>0.96240000000000003</c:v>
                </c:pt>
                <c:pt idx="1204">
                  <c:v>0.96319999999999995</c:v>
                </c:pt>
                <c:pt idx="1205">
                  <c:v>0.96399999999999997</c:v>
                </c:pt>
                <c:pt idx="1206">
                  <c:v>0.96479999999999999</c:v>
                </c:pt>
                <c:pt idx="1207">
                  <c:v>0.96560000000000001</c:v>
                </c:pt>
                <c:pt idx="1208">
                  <c:v>0.96640000000000004</c:v>
                </c:pt>
                <c:pt idx="1209">
                  <c:v>0.96719999999999995</c:v>
                </c:pt>
                <c:pt idx="1210">
                  <c:v>0.96799999999999997</c:v>
                </c:pt>
                <c:pt idx="1211">
                  <c:v>0.96879999999999999</c:v>
                </c:pt>
                <c:pt idx="1212">
                  <c:v>0.96960000000000002</c:v>
                </c:pt>
                <c:pt idx="1213">
                  <c:v>0.97040000000000004</c:v>
                </c:pt>
                <c:pt idx="1214">
                  <c:v>0.97119999999999995</c:v>
                </c:pt>
                <c:pt idx="1215">
                  <c:v>0.97199999999999998</c:v>
                </c:pt>
                <c:pt idx="1216">
                  <c:v>0.9728</c:v>
                </c:pt>
                <c:pt idx="1217">
                  <c:v>0.97360000000000002</c:v>
                </c:pt>
                <c:pt idx="1218">
                  <c:v>0.97440000000000004</c:v>
                </c:pt>
                <c:pt idx="1219">
                  <c:v>0.97519999999999996</c:v>
                </c:pt>
                <c:pt idx="1220">
                  <c:v>0.97599999999999998</c:v>
                </c:pt>
                <c:pt idx="1221">
                  <c:v>0.9768</c:v>
                </c:pt>
                <c:pt idx="1222">
                  <c:v>0.97760000000000002</c:v>
                </c:pt>
                <c:pt idx="1223">
                  <c:v>0.97840000000000005</c:v>
                </c:pt>
                <c:pt idx="1224">
                  <c:v>0.97919999999999996</c:v>
                </c:pt>
                <c:pt idx="1225">
                  <c:v>0.98</c:v>
                </c:pt>
                <c:pt idx="1226">
                  <c:v>0.98080000000000001</c:v>
                </c:pt>
                <c:pt idx="1227">
                  <c:v>0.98160000000000003</c:v>
                </c:pt>
                <c:pt idx="1228">
                  <c:v>0.98240000000000005</c:v>
                </c:pt>
                <c:pt idx="1229">
                  <c:v>0.98319999999999996</c:v>
                </c:pt>
                <c:pt idx="1230">
                  <c:v>0.98399999999999999</c:v>
                </c:pt>
                <c:pt idx="1231">
                  <c:v>0.98480000000000001</c:v>
                </c:pt>
                <c:pt idx="1232">
                  <c:v>0.98560000000000003</c:v>
                </c:pt>
                <c:pt idx="1233">
                  <c:v>0.98640000000000005</c:v>
                </c:pt>
                <c:pt idx="1234">
                  <c:v>0.98719999999999997</c:v>
                </c:pt>
                <c:pt idx="1235">
                  <c:v>0.98799999999999999</c:v>
                </c:pt>
                <c:pt idx="1236">
                  <c:v>0.98880000000000001</c:v>
                </c:pt>
                <c:pt idx="1237">
                  <c:v>0.98960000000000004</c:v>
                </c:pt>
                <c:pt idx="1238">
                  <c:v>0.99039999999999995</c:v>
                </c:pt>
                <c:pt idx="1239">
                  <c:v>0.99119999999999997</c:v>
                </c:pt>
                <c:pt idx="1240">
                  <c:v>0.99199999999999999</c:v>
                </c:pt>
                <c:pt idx="1241">
                  <c:v>0.99280000000000002</c:v>
                </c:pt>
                <c:pt idx="1242">
                  <c:v>0.99360000000000004</c:v>
                </c:pt>
                <c:pt idx="1243">
                  <c:v>0.99439999999999995</c:v>
                </c:pt>
                <c:pt idx="1244">
                  <c:v>0.99519999999999997</c:v>
                </c:pt>
                <c:pt idx="1245">
                  <c:v>0.996</c:v>
                </c:pt>
                <c:pt idx="1246">
                  <c:v>0.99680000000000002</c:v>
                </c:pt>
                <c:pt idx="1247">
                  <c:v>0.99760000000000004</c:v>
                </c:pt>
                <c:pt idx="1248">
                  <c:v>0.99839999999999995</c:v>
                </c:pt>
                <c:pt idx="1249">
                  <c:v>0.99919999999999998</c:v>
                </c:pt>
                <c:pt idx="1250">
                  <c:v>1</c:v>
                </c:pt>
                <c:pt idx="1251">
                  <c:v>1.0007999999999999</c:v>
                </c:pt>
                <c:pt idx="1252">
                  <c:v>1.0016</c:v>
                </c:pt>
                <c:pt idx="1253">
                  <c:v>1.0024</c:v>
                </c:pt>
                <c:pt idx="1254">
                  <c:v>1.0032000000000001</c:v>
                </c:pt>
                <c:pt idx="1255">
                  <c:v>1.004</c:v>
                </c:pt>
                <c:pt idx="1256">
                  <c:v>1.0047999999999999</c:v>
                </c:pt>
                <c:pt idx="1257">
                  <c:v>1.0056</c:v>
                </c:pt>
                <c:pt idx="1258">
                  <c:v>1.0064</c:v>
                </c:pt>
                <c:pt idx="1259">
                  <c:v>1.0072000000000001</c:v>
                </c:pt>
                <c:pt idx="1260">
                  <c:v>1.008</c:v>
                </c:pt>
                <c:pt idx="1261">
                  <c:v>1.0087999999999999</c:v>
                </c:pt>
                <c:pt idx="1262">
                  <c:v>1.0096000000000001</c:v>
                </c:pt>
                <c:pt idx="1263">
                  <c:v>1.0104</c:v>
                </c:pt>
                <c:pt idx="1264">
                  <c:v>1.0112000000000001</c:v>
                </c:pt>
                <c:pt idx="1265">
                  <c:v>1.012</c:v>
                </c:pt>
                <c:pt idx="1266">
                  <c:v>1.0127999999999999</c:v>
                </c:pt>
                <c:pt idx="1267">
                  <c:v>1.0136000000000001</c:v>
                </c:pt>
                <c:pt idx="1268">
                  <c:v>1.0144</c:v>
                </c:pt>
                <c:pt idx="1269">
                  <c:v>1.0152000000000001</c:v>
                </c:pt>
                <c:pt idx="1270">
                  <c:v>1.016</c:v>
                </c:pt>
                <c:pt idx="1271">
                  <c:v>1.0167999999999999</c:v>
                </c:pt>
                <c:pt idx="1272">
                  <c:v>1.0176000000000001</c:v>
                </c:pt>
                <c:pt idx="1273">
                  <c:v>1.0184</c:v>
                </c:pt>
                <c:pt idx="1274">
                  <c:v>1.0192000000000001</c:v>
                </c:pt>
                <c:pt idx="1275">
                  <c:v>1.02</c:v>
                </c:pt>
                <c:pt idx="1276">
                  <c:v>1.0207999999999999</c:v>
                </c:pt>
                <c:pt idx="1277">
                  <c:v>1.0216000000000001</c:v>
                </c:pt>
                <c:pt idx="1278">
                  <c:v>1.0224</c:v>
                </c:pt>
                <c:pt idx="1279">
                  <c:v>1.0232000000000001</c:v>
                </c:pt>
                <c:pt idx="1280">
                  <c:v>1.024</c:v>
                </c:pt>
                <c:pt idx="1281">
                  <c:v>1.0247999999999999</c:v>
                </c:pt>
                <c:pt idx="1282">
                  <c:v>1.0256000000000001</c:v>
                </c:pt>
                <c:pt idx="1283">
                  <c:v>1.0264</c:v>
                </c:pt>
                <c:pt idx="1284">
                  <c:v>1.0271999999999999</c:v>
                </c:pt>
                <c:pt idx="1285">
                  <c:v>1.028</c:v>
                </c:pt>
                <c:pt idx="1286">
                  <c:v>1.0287999999999999</c:v>
                </c:pt>
                <c:pt idx="1287">
                  <c:v>1.0296000000000001</c:v>
                </c:pt>
                <c:pt idx="1288">
                  <c:v>1.0304</c:v>
                </c:pt>
                <c:pt idx="1289">
                  <c:v>1.0311999999999999</c:v>
                </c:pt>
                <c:pt idx="1290">
                  <c:v>1.032</c:v>
                </c:pt>
                <c:pt idx="1291">
                  <c:v>1.0327999999999999</c:v>
                </c:pt>
                <c:pt idx="1292">
                  <c:v>1.0336000000000001</c:v>
                </c:pt>
                <c:pt idx="1293">
                  <c:v>1.0344</c:v>
                </c:pt>
                <c:pt idx="1294">
                  <c:v>1.0351999999999999</c:v>
                </c:pt>
                <c:pt idx="1295">
                  <c:v>1.036</c:v>
                </c:pt>
                <c:pt idx="1296">
                  <c:v>1.0367999999999999</c:v>
                </c:pt>
                <c:pt idx="1297">
                  <c:v>1.0376000000000001</c:v>
                </c:pt>
                <c:pt idx="1298">
                  <c:v>1.0384</c:v>
                </c:pt>
                <c:pt idx="1299">
                  <c:v>1.0391999999999999</c:v>
                </c:pt>
                <c:pt idx="1300">
                  <c:v>1.04</c:v>
                </c:pt>
                <c:pt idx="1301">
                  <c:v>1.0407999999999999</c:v>
                </c:pt>
                <c:pt idx="1302">
                  <c:v>1.0416000000000001</c:v>
                </c:pt>
                <c:pt idx="1303">
                  <c:v>1.0424</c:v>
                </c:pt>
                <c:pt idx="1304">
                  <c:v>1.0431999999999999</c:v>
                </c:pt>
                <c:pt idx="1305">
                  <c:v>1.044</c:v>
                </c:pt>
                <c:pt idx="1306">
                  <c:v>1.0448</c:v>
                </c:pt>
                <c:pt idx="1307">
                  <c:v>1.0456000000000001</c:v>
                </c:pt>
                <c:pt idx="1308">
                  <c:v>1.0464</c:v>
                </c:pt>
                <c:pt idx="1309">
                  <c:v>1.0471999999999999</c:v>
                </c:pt>
                <c:pt idx="1310">
                  <c:v>1.048</c:v>
                </c:pt>
                <c:pt idx="1311">
                  <c:v>1.0488</c:v>
                </c:pt>
                <c:pt idx="1312">
                  <c:v>1.0496000000000001</c:v>
                </c:pt>
                <c:pt idx="1313">
                  <c:v>1.0504</c:v>
                </c:pt>
                <c:pt idx="1314">
                  <c:v>1.0511999999999999</c:v>
                </c:pt>
                <c:pt idx="1315">
                  <c:v>1.052</c:v>
                </c:pt>
                <c:pt idx="1316">
                  <c:v>1.0528</c:v>
                </c:pt>
                <c:pt idx="1317">
                  <c:v>1.0536000000000001</c:v>
                </c:pt>
                <c:pt idx="1318">
                  <c:v>1.0544</c:v>
                </c:pt>
                <c:pt idx="1319">
                  <c:v>1.0551999999999999</c:v>
                </c:pt>
                <c:pt idx="1320">
                  <c:v>1.056</c:v>
                </c:pt>
                <c:pt idx="1321">
                  <c:v>1.0568</c:v>
                </c:pt>
                <c:pt idx="1322">
                  <c:v>1.0576000000000001</c:v>
                </c:pt>
                <c:pt idx="1323">
                  <c:v>1.0584</c:v>
                </c:pt>
                <c:pt idx="1324">
                  <c:v>1.0591999999999999</c:v>
                </c:pt>
                <c:pt idx="1325">
                  <c:v>1.06</c:v>
                </c:pt>
                <c:pt idx="1326">
                  <c:v>1.0608</c:v>
                </c:pt>
                <c:pt idx="1327">
                  <c:v>1.0616000000000001</c:v>
                </c:pt>
                <c:pt idx="1328">
                  <c:v>1.0624</c:v>
                </c:pt>
                <c:pt idx="1329">
                  <c:v>1.0631999999999999</c:v>
                </c:pt>
                <c:pt idx="1330">
                  <c:v>1.0640000000000001</c:v>
                </c:pt>
                <c:pt idx="1331">
                  <c:v>1.0648</c:v>
                </c:pt>
                <c:pt idx="1332">
                  <c:v>1.0656000000000001</c:v>
                </c:pt>
                <c:pt idx="1333">
                  <c:v>1.0664</c:v>
                </c:pt>
                <c:pt idx="1334">
                  <c:v>1.0671999999999999</c:v>
                </c:pt>
                <c:pt idx="1335">
                  <c:v>1.0680000000000001</c:v>
                </c:pt>
                <c:pt idx="1336">
                  <c:v>1.0688</c:v>
                </c:pt>
                <c:pt idx="1337">
                  <c:v>1.0696000000000001</c:v>
                </c:pt>
                <c:pt idx="1338">
                  <c:v>1.0704</c:v>
                </c:pt>
                <c:pt idx="1339">
                  <c:v>1.0711999999999999</c:v>
                </c:pt>
                <c:pt idx="1340">
                  <c:v>1.0720000000000001</c:v>
                </c:pt>
                <c:pt idx="1341">
                  <c:v>1.0728</c:v>
                </c:pt>
                <c:pt idx="1342">
                  <c:v>1.0736000000000001</c:v>
                </c:pt>
                <c:pt idx="1343">
                  <c:v>1.0744</c:v>
                </c:pt>
                <c:pt idx="1344">
                  <c:v>1.0751999999999999</c:v>
                </c:pt>
                <c:pt idx="1345">
                  <c:v>1.0760000000000001</c:v>
                </c:pt>
                <c:pt idx="1346">
                  <c:v>1.0768</c:v>
                </c:pt>
                <c:pt idx="1347">
                  <c:v>1.0775999999999999</c:v>
                </c:pt>
                <c:pt idx="1348">
                  <c:v>1.0784</c:v>
                </c:pt>
                <c:pt idx="1349">
                  <c:v>1.0791999999999999</c:v>
                </c:pt>
                <c:pt idx="1350">
                  <c:v>1.08</c:v>
                </c:pt>
                <c:pt idx="1351">
                  <c:v>1.0808</c:v>
                </c:pt>
                <c:pt idx="1352">
                  <c:v>1.0815999999999999</c:v>
                </c:pt>
                <c:pt idx="1353">
                  <c:v>1.0824</c:v>
                </c:pt>
                <c:pt idx="1354">
                  <c:v>1.0831999999999999</c:v>
                </c:pt>
                <c:pt idx="1355">
                  <c:v>1.0840000000000001</c:v>
                </c:pt>
                <c:pt idx="1356">
                  <c:v>1.0848</c:v>
                </c:pt>
                <c:pt idx="1357">
                  <c:v>1.0855999999999999</c:v>
                </c:pt>
                <c:pt idx="1358">
                  <c:v>1.0864</c:v>
                </c:pt>
                <c:pt idx="1359">
                  <c:v>1.0871999999999999</c:v>
                </c:pt>
                <c:pt idx="1360">
                  <c:v>1.0880000000000001</c:v>
                </c:pt>
                <c:pt idx="1361">
                  <c:v>1.0888</c:v>
                </c:pt>
                <c:pt idx="1362">
                  <c:v>1.0895999999999999</c:v>
                </c:pt>
                <c:pt idx="1363">
                  <c:v>1.0904</c:v>
                </c:pt>
                <c:pt idx="1364">
                  <c:v>1.0911999999999999</c:v>
                </c:pt>
                <c:pt idx="1365">
                  <c:v>1.0920000000000001</c:v>
                </c:pt>
                <c:pt idx="1366">
                  <c:v>1.0928</c:v>
                </c:pt>
                <c:pt idx="1367">
                  <c:v>1.0935999999999999</c:v>
                </c:pt>
                <c:pt idx="1368">
                  <c:v>1.0944</c:v>
                </c:pt>
                <c:pt idx="1369">
                  <c:v>1.0952</c:v>
                </c:pt>
                <c:pt idx="1370">
                  <c:v>1.0960000000000001</c:v>
                </c:pt>
                <c:pt idx="1371">
                  <c:v>1.0968</c:v>
                </c:pt>
                <c:pt idx="1372">
                  <c:v>1.0975999999999999</c:v>
                </c:pt>
                <c:pt idx="1373">
                  <c:v>1.0984</c:v>
                </c:pt>
                <c:pt idx="1374">
                  <c:v>1.0992</c:v>
                </c:pt>
                <c:pt idx="1375">
                  <c:v>1.1000000000000001</c:v>
                </c:pt>
                <c:pt idx="1376">
                  <c:v>1.1008</c:v>
                </c:pt>
                <c:pt idx="1377">
                  <c:v>1.1015999999999999</c:v>
                </c:pt>
                <c:pt idx="1378">
                  <c:v>1.1024</c:v>
                </c:pt>
                <c:pt idx="1379">
                  <c:v>1.1032</c:v>
                </c:pt>
                <c:pt idx="1380">
                  <c:v>1.1040000000000001</c:v>
                </c:pt>
                <c:pt idx="1381">
                  <c:v>1.1048</c:v>
                </c:pt>
                <c:pt idx="1382">
                  <c:v>1.1055999999999999</c:v>
                </c:pt>
                <c:pt idx="1383">
                  <c:v>1.1064000000000001</c:v>
                </c:pt>
                <c:pt idx="1384">
                  <c:v>1.1072</c:v>
                </c:pt>
                <c:pt idx="1385">
                  <c:v>1.1080000000000001</c:v>
                </c:pt>
                <c:pt idx="1386">
                  <c:v>1.1088</c:v>
                </c:pt>
                <c:pt idx="1387">
                  <c:v>1.1095999999999999</c:v>
                </c:pt>
                <c:pt idx="1388">
                  <c:v>1.1104000000000001</c:v>
                </c:pt>
                <c:pt idx="1389">
                  <c:v>1.1112</c:v>
                </c:pt>
                <c:pt idx="1390">
                  <c:v>1.1120000000000001</c:v>
                </c:pt>
                <c:pt idx="1391">
                  <c:v>1.1128</c:v>
                </c:pt>
                <c:pt idx="1392">
                  <c:v>1.1135999999999999</c:v>
                </c:pt>
                <c:pt idx="1393">
                  <c:v>1.1144000000000001</c:v>
                </c:pt>
                <c:pt idx="1394">
                  <c:v>1.1152</c:v>
                </c:pt>
                <c:pt idx="1395">
                  <c:v>1.1160000000000001</c:v>
                </c:pt>
                <c:pt idx="1396">
                  <c:v>1.1168</c:v>
                </c:pt>
                <c:pt idx="1397">
                  <c:v>1.1175999999999999</c:v>
                </c:pt>
                <c:pt idx="1398">
                  <c:v>1.1184000000000001</c:v>
                </c:pt>
                <c:pt idx="1399">
                  <c:v>1.1192</c:v>
                </c:pt>
                <c:pt idx="1400">
                  <c:v>1.1200000000000001</c:v>
                </c:pt>
                <c:pt idx="1401">
                  <c:v>1.1208</c:v>
                </c:pt>
                <c:pt idx="1402">
                  <c:v>1.1215999999999999</c:v>
                </c:pt>
                <c:pt idx="1403">
                  <c:v>1.1224000000000001</c:v>
                </c:pt>
                <c:pt idx="1404">
                  <c:v>1.1232</c:v>
                </c:pt>
                <c:pt idx="1405">
                  <c:v>1.1240000000000001</c:v>
                </c:pt>
                <c:pt idx="1406">
                  <c:v>1.1248</c:v>
                </c:pt>
                <c:pt idx="1407">
                  <c:v>1.1255999999999999</c:v>
                </c:pt>
                <c:pt idx="1408">
                  <c:v>1.1264000000000001</c:v>
                </c:pt>
                <c:pt idx="1409">
                  <c:v>1.1272</c:v>
                </c:pt>
                <c:pt idx="1410">
                  <c:v>1.1279999999999999</c:v>
                </c:pt>
                <c:pt idx="1411">
                  <c:v>1.1288</c:v>
                </c:pt>
                <c:pt idx="1412">
                  <c:v>1.1295999999999999</c:v>
                </c:pt>
                <c:pt idx="1413">
                  <c:v>1.1304000000000001</c:v>
                </c:pt>
                <c:pt idx="1414">
                  <c:v>1.1312</c:v>
                </c:pt>
                <c:pt idx="1415">
                  <c:v>1.1319999999999999</c:v>
                </c:pt>
                <c:pt idx="1416">
                  <c:v>1.1328</c:v>
                </c:pt>
                <c:pt idx="1417">
                  <c:v>1.1335999999999999</c:v>
                </c:pt>
                <c:pt idx="1418">
                  <c:v>1.1344000000000001</c:v>
                </c:pt>
                <c:pt idx="1419">
                  <c:v>1.1352</c:v>
                </c:pt>
                <c:pt idx="1420">
                  <c:v>1.1359999999999999</c:v>
                </c:pt>
                <c:pt idx="1421">
                  <c:v>1.1368</c:v>
                </c:pt>
                <c:pt idx="1422">
                  <c:v>1.1375999999999999</c:v>
                </c:pt>
                <c:pt idx="1423">
                  <c:v>1.1384000000000001</c:v>
                </c:pt>
                <c:pt idx="1424">
                  <c:v>1.1392</c:v>
                </c:pt>
                <c:pt idx="1425">
                  <c:v>1.1399999999999999</c:v>
                </c:pt>
                <c:pt idx="1426">
                  <c:v>1.1408</c:v>
                </c:pt>
                <c:pt idx="1427">
                  <c:v>1.1415999999999999</c:v>
                </c:pt>
                <c:pt idx="1428">
                  <c:v>1.1424000000000001</c:v>
                </c:pt>
                <c:pt idx="1429">
                  <c:v>1.1432</c:v>
                </c:pt>
                <c:pt idx="1430">
                  <c:v>1.1439999999999999</c:v>
                </c:pt>
                <c:pt idx="1431">
                  <c:v>1.1448</c:v>
                </c:pt>
                <c:pt idx="1432">
                  <c:v>1.1456</c:v>
                </c:pt>
                <c:pt idx="1433">
                  <c:v>1.1464000000000001</c:v>
                </c:pt>
                <c:pt idx="1434">
                  <c:v>1.1472</c:v>
                </c:pt>
                <c:pt idx="1435">
                  <c:v>1.1479999999999999</c:v>
                </c:pt>
                <c:pt idx="1436">
                  <c:v>1.1488</c:v>
                </c:pt>
                <c:pt idx="1437">
                  <c:v>1.1496</c:v>
                </c:pt>
                <c:pt idx="1438">
                  <c:v>1.1504000000000001</c:v>
                </c:pt>
                <c:pt idx="1439">
                  <c:v>1.1512</c:v>
                </c:pt>
                <c:pt idx="1440">
                  <c:v>1.1519999999999999</c:v>
                </c:pt>
                <c:pt idx="1441">
                  <c:v>1.1528</c:v>
                </c:pt>
                <c:pt idx="1442">
                  <c:v>1.1536</c:v>
                </c:pt>
                <c:pt idx="1443">
                  <c:v>1.1544000000000001</c:v>
                </c:pt>
                <c:pt idx="1444">
                  <c:v>1.1552</c:v>
                </c:pt>
                <c:pt idx="1445">
                  <c:v>1.1559999999999999</c:v>
                </c:pt>
                <c:pt idx="1446">
                  <c:v>1.1568000000000001</c:v>
                </c:pt>
                <c:pt idx="1447">
                  <c:v>1.1576</c:v>
                </c:pt>
                <c:pt idx="1448">
                  <c:v>1.1584000000000001</c:v>
                </c:pt>
                <c:pt idx="1449">
                  <c:v>1.1592</c:v>
                </c:pt>
                <c:pt idx="1450">
                  <c:v>1.1599999999999999</c:v>
                </c:pt>
                <c:pt idx="1451">
                  <c:v>1.1608000000000001</c:v>
                </c:pt>
                <c:pt idx="1452">
                  <c:v>1.1616</c:v>
                </c:pt>
                <c:pt idx="1453">
                  <c:v>1.1624000000000001</c:v>
                </c:pt>
                <c:pt idx="1454">
                  <c:v>1.1632</c:v>
                </c:pt>
                <c:pt idx="1455">
                  <c:v>1.1639999999999999</c:v>
                </c:pt>
                <c:pt idx="1456">
                  <c:v>1.1648000000000001</c:v>
                </c:pt>
                <c:pt idx="1457">
                  <c:v>1.1656</c:v>
                </c:pt>
                <c:pt idx="1458">
                  <c:v>1.1664000000000001</c:v>
                </c:pt>
                <c:pt idx="1459">
                  <c:v>1.1672</c:v>
                </c:pt>
                <c:pt idx="1460">
                  <c:v>1.1679999999999999</c:v>
                </c:pt>
                <c:pt idx="1461">
                  <c:v>1.1688000000000001</c:v>
                </c:pt>
                <c:pt idx="1462">
                  <c:v>1.1696</c:v>
                </c:pt>
                <c:pt idx="1463">
                  <c:v>1.1704000000000001</c:v>
                </c:pt>
                <c:pt idx="1464">
                  <c:v>1.1712</c:v>
                </c:pt>
                <c:pt idx="1465">
                  <c:v>1.1719999999999999</c:v>
                </c:pt>
                <c:pt idx="1466">
                  <c:v>1.1728000000000001</c:v>
                </c:pt>
                <c:pt idx="1467">
                  <c:v>1.1736</c:v>
                </c:pt>
                <c:pt idx="1468">
                  <c:v>1.1744000000000001</c:v>
                </c:pt>
                <c:pt idx="1469">
                  <c:v>1.1752</c:v>
                </c:pt>
                <c:pt idx="1470">
                  <c:v>1.1759999999999999</c:v>
                </c:pt>
                <c:pt idx="1471">
                  <c:v>1.1768000000000001</c:v>
                </c:pt>
                <c:pt idx="1472">
                  <c:v>1.1776</c:v>
                </c:pt>
                <c:pt idx="1473">
                  <c:v>1.1783999999999999</c:v>
                </c:pt>
                <c:pt idx="1474">
                  <c:v>1.1792</c:v>
                </c:pt>
                <c:pt idx="1475">
                  <c:v>1.18</c:v>
                </c:pt>
                <c:pt idx="1476">
                  <c:v>1.1808000000000001</c:v>
                </c:pt>
                <c:pt idx="1477">
                  <c:v>1.1816</c:v>
                </c:pt>
                <c:pt idx="1478">
                  <c:v>1.1823999999999999</c:v>
                </c:pt>
                <c:pt idx="1479">
                  <c:v>1.1832</c:v>
                </c:pt>
                <c:pt idx="1480">
                  <c:v>1.1839999999999999</c:v>
                </c:pt>
                <c:pt idx="1481">
                  <c:v>1.1848000000000001</c:v>
                </c:pt>
                <c:pt idx="1482">
                  <c:v>1.1856</c:v>
                </c:pt>
                <c:pt idx="1483">
                  <c:v>1.1863999999999999</c:v>
                </c:pt>
                <c:pt idx="1484">
                  <c:v>1.1872</c:v>
                </c:pt>
                <c:pt idx="1485">
                  <c:v>1.1879999999999999</c:v>
                </c:pt>
                <c:pt idx="1486">
                  <c:v>1.1888000000000001</c:v>
                </c:pt>
                <c:pt idx="1487">
                  <c:v>1.1896</c:v>
                </c:pt>
                <c:pt idx="1488">
                  <c:v>1.1903999999999999</c:v>
                </c:pt>
                <c:pt idx="1489">
                  <c:v>1.1912</c:v>
                </c:pt>
                <c:pt idx="1490">
                  <c:v>1.1919999999999999</c:v>
                </c:pt>
                <c:pt idx="1491">
                  <c:v>1.1928000000000001</c:v>
                </c:pt>
                <c:pt idx="1492">
                  <c:v>1.1936</c:v>
                </c:pt>
                <c:pt idx="1493">
                  <c:v>1.1943999999999999</c:v>
                </c:pt>
                <c:pt idx="1494">
                  <c:v>1.1952</c:v>
                </c:pt>
                <c:pt idx="1495">
                  <c:v>1.196</c:v>
                </c:pt>
                <c:pt idx="1496">
                  <c:v>1.1968000000000001</c:v>
                </c:pt>
                <c:pt idx="1497">
                  <c:v>1.1976</c:v>
                </c:pt>
                <c:pt idx="1498">
                  <c:v>1.1983999999999999</c:v>
                </c:pt>
                <c:pt idx="1499">
                  <c:v>1.1992</c:v>
                </c:pt>
                <c:pt idx="1500">
                  <c:v>1.2</c:v>
                </c:pt>
                <c:pt idx="1501">
                  <c:v>1.2008000000000001</c:v>
                </c:pt>
                <c:pt idx="1502">
                  <c:v>1.2016</c:v>
                </c:pt>
                <c:pt idx="1503">
                  <c:v>1.2023999999999999</c:v>
                </c:pt>
                <c:pt idx="1504">
                  <c:v>1.2032</c:v>
                </c:pt>
                <c:pt idx="1505">
                  <c:v>1.204</c:v>
                </c:pt>
                <c:pt idx="1506">
                  <c:v>1.2048000000000001</c:v>
                </c:pt>
                <c:pt idx="1507">
                  <c:v>1.2056</c:v>
                </c:pt>
                <c:pt idx="1508">
                  <c:v>1.2063999999999999</c:v>
                </c:pt>
                <c:pt idx="1509">
                  <c:v>1.2072000000000001</c:v>
                </c:pt>
                <c:pt idx="1510">
                  <c:v>1.208</c:v>
                </c:pt>
                <c:pt idx="1511">
                  <c:v>1.2088000000000001</c:v>
                </c:pt>
                <c:pt idx="1512">
                  <c:v>1.2096</c:v>
                </c:pt>
                <c:pt idx="1513">
                  <c:v>1.2103999999999999</c:v>
                </c:pt>
                <c:pt idx="1514">
                  <c:v>1.2112000000000001</c:v>
                </c:pt>
                <c:pt idx="1515">
                  <c:v>1.212</c:v>
                </c:pt>
                <c:pt idx="1516">
                  <c:v>1.2128000000000001</c:v>
                </c:pt>
                <c:pt idx="1517">
                  <c:v>1.2136</c:v>
                </c:pt>
                <c:pt idx="1518">
                  <c:v>1.2143999999999999</c:v>
                </c:pt>
                <c:pt idx="1519">
                  <c:v>1.2152000000000001</c:v>
                </c:pt>
                <c:pt idx="1520">
                  <c:v>1.216</c:v>
                </c:pt>
                <c:pt idx="1521">
                  <c:v>1.2168000000000001</c:v>
                </c:pt>
                <c:pt idx="1522">
                  <c:v>1.2176</c:v>
                </c:pt>
                <c:pt idx="1523">
                  <c:v>1.2183999999999999</c:v>
                </c:pt>
                <c:pt idx="1524">
                  <c:v>1.2192000000000001</c:v>
                </c:pt>
                <c:pt idx="1525">
                  <c:v>1.22</c:v>
                </c:pt>
                <c:pt idx="1526">
                  <c:v>1.2208000000000001</c:v>
                </c:pt>
                <c:pt idx="1527">
                  <c:v>1.2216</c:v>
                </c:pt>
                <c:pt idx="1528">
                  <c:v>1.2223999999999999</c:v>
                </c:pt>
                <c:pt idx="1529">
                  <c:v>1.2232000000000001</c:v>
                </c:pt>
                <c:pt idx="1530">
                  <c:v>1.224</c:v>
                </c:pt>
                <c:pt idx="1531">
                  <c:v>1.2248000000000001</c:v>
                </c:pt>
                <c:pt idx="1532">
                  <c:v>1.2256</c:v>
                </c:pt>
                <c:pt idx="1533">
                  <c:v>1.2263999999999999</c:v>
                </c:pt>
                <c:pt idx="1534">
                  <c:v>1.2272000000000001</c:v>
                </c:pt>
                <c:pt idx="1535">
                  <c:v>1.228</c:v>
                </c:pt>
                <c:pt idx="1536">
                  <c:v>1.2287999999999999</c:v>
                </c:pt>
                <c:pt idx="1537">
                  <c:v>1.2296</c:v>
                </c:pt>
                <c:pt idx="1538">
                  <c:v>1.2303999999999999</c:v>
                </c:pt>
                <c:pt idx="1539">
                  <c:v>1.2312000000000001</c:v>
                </c:pt>
                <c:pt idx="1540">
                  <c:v>1.232</c:v>
                </c:pt>
                <c:pt idx="1541">
                  <c:v>1.2327999999999999</c:v>
                </c:pt>
                <c:pt idx="1542">
                  <c:v>1.2336</c:v>
                </c:pt>
                <c:pt idx="1543">
                  <c:v>1.2343999999999999</c:v>
                </c:pt>
                <c:pt idx="1544">
                  <c:v>1.2352000000000001</c:v>
                </c:pt>
                <c:pt idx="1545">
                  <c:v>1.236</c:v>
                </c:pt>
                <c:pt idx="1546">
                  <c:v>1.2367999999999999</c:v>
                </c:pt>
                <c:pt idx="1547">
                  <c:v>1.2376</c:v>
                </c:pt>
                <c:pt idx="1548">
                  <c:v>1.2383999999999999</c:v>
                </c:pt>
                <c:pt idx="1549">
                  <c:v>1.2392000000000001</c:v>
                </c:pt>
                <c:pt idx="1550">
                  <c:v>1.24</c:v>
                </c:pt>
                <c:pt idx="1551">
                  <c:v>1.2407999999999999</c:v>
                </c:pt>
                <c:pt idx="1552">
                  <c:v>1.2416</c:v>
                </c:pt>
                <c:pt idx="1553">
                  <c:v>1.2423999999999999</c:v>
                </c:pt>
                <c:pt idx="1554">
                  <c:v>1.2432000000000001</c:v>
                </c:pt>
                <c:pt idx="1555">
                  <c:v>1.244</c:v>
                </c:pt>
                <c:pt idx="1556">
                  <c:v>1.2447999999999999</c:v>
                </c:pt>
                <c:pt idx="1557">
                  <c:v>1.2456</c:v>
                </c:pt>
                <c:pt idx="1558">
                  <c:v>1.2464</c:v>
                </c:pt>
                <c:pt idx="1559">
                  <c:v>1.2472000000000001</c:v>
                </c:pt>
                <c:pt idx="1560">
                  <c:v>1.248</c:v>
                </c:pt>
                <c:pt idx="1561">
                  <c:v>1.2487999999999999</c:v>
                </c:pt>
                <c:pt idx="1562">
                  <c:v>1.2496</c:v>
                </c:pt>
                <c:pt idx="1563">
                  <c:v>1.2504</c:v>
                </c:pt>
                <c:pt idx="1564">
                  <c:v>1.2512000000000001</c:v>
                </c:pt>
                <c:pt idx="1565">
                  <c:v>1.252</c:v>
                </c:pt>
                <c:pt idx="1566">
                  <c:v>1.2527999999999999</c:v>
                </c:pt>
                <c:pt idx="1567">
                  <c:v>1.2536</c:v>
                </c:pt>
                <c:pt idx="1568">
                  <c:v>1.2544</c:v>
                </c:pt>
                <c:pt idx="1569">
                  <c:v>1.2552000000000001</c:v>
                </c:pt>
                <c:pt idx="1570">
                  <c:v>1.256</c:v>
                </c:pt>
                <c:pt idx="1571">
                  <c:v>1.2567999999999999</c:v>
                </c:pt>
                <c:pt idx="1572">
                  <c:v>1.2576000000000001</c:v>
                </c:pt>
                <c:pt idx="1573">
                  <c:v>1.2584</c:v>
                </c:pt>
                <c:pt idx="1574">
                  <c:v>1.2592000000000001</c:v>
                </c:pt>
                <c:pt idx="1575">
                  <c:v>1.26</c:v>
                </c:pt>
                <c:pt idx="1576">
                  <c:v>1.2607999999999999</c:v>
                </c:pt>
                <c:pt idx="1577">
                  <c:v>1.2616000000000001</c:v>
                </c:pt>
                <c:pt idx="1578">
                  <c:v>1.2624</c:v>
                </c:pt>
                <c:pt idx="1579">
                  <c:v>1.2632000000000001</c:v>
                </c:pt>
                <c:pt idx="1580">
                  <c:v>1.264</c:v>
                </c:pt>
                <c:pt idx="1581">
                  <c:v>1.2647999999999999</c:v>
                </c:pt>
                <c:pt idx="1582">
                  <c:v>1.2656000000000001</c:v>
                </c:pt>
                <c:pt idx="1583">
                  <c:v>1.2664</c:v>
                </c:pt>
                <c:pt idx="1584">
                  <c:v>1.2672000000000001</c:v>
                </c:pt>
                <c:pt idx="1585">
                  <c:v>1.268</c:v>
                </c:pt>
                <c:pt idx="1586">
                  <c:v>1.2687999999999999</c:v>
                </c:pt>
                <c:pt idx="1587">
                  <c:v>1.2696000000000001</c:v>
                </c:pt>
                <c:pt idx="1588">
                  <c:v>1.2704</c:v>
                </c:pt>
                <c:pt idx="1589">
                  <c:v>1.2712000000000001</c:v>
                </c:pt>
                <c:pt idx="1590">
                  <c:v>1.272</c:v>
                </c:pt>
                <c:pt idx="1591">
                  <c:v>1.2727999999999999</c:v>
                </c:pt>
                <c:pt idx="1592">
                  <c:v>1.2736000000000001</c:v>
                </c:pt>
                <c:pt idx="1593">
                  <c:v>1.2744</c:v>
                </c:pt>
                <c:pt idx="1594">
                  <c:v>1.2751999999999999</c:v>
                </c:pt>
                <c:pt idx="1595">
                  <c:v>1.276</c:v>
                </c:pt>
                <c:pt idx="1596">
                  <c:v>1.2767999999999999</c:v>
                </c:pt>
                <c:pt idx="1597">
                  <c:v>1.2776000000000001</c:v>
                </c:pt>
                <c:pt idx="1598">
                  <c:v>1.2784</c:v>
                </c:pt>
                <c:pt idx="1599">
                  <c:v>1.2791999999999999</c:v>
                </c:pt>
                <c:pt idx="1600">
                  <c:v>1.28</c:v>
                </c:pt>
                <c:pt idx="1601">
                  <c:v>1.2807999999999999</c:v>
                </c:pt>
                <c:pt idx="1602">
                  <c:v>1.2816000000000001</c:v>
                </c:pt>
                <c:pt idx="1603">
                  <c:v>1.2824</c:v>
                </c:pt>
                <c:pt idx="1604">
                  <c:v>1.2831999999999999</c:v>
                </c:pt>
                <c:pt idx="1605">
                  <c:v>1.284</c:v>
                </c:pt>
                <c:pt idx="1606">
                  <c:v>1.2847999999999999</c:v>
                </c:pt>
                <c:pt idx="1607">
                  <c:v>1.2856000000000001</c:v>
                </c:pt>
                <c:pt idx="1608">
                  <c:v>1.2864</c:v>
                </c:pt>
                <c:pt idx="1609">
                  <c:v>1.2871999999999999</c:v>
                </c:pt>
                <c:pt idx="1610">
                  <c:v>1.288</c:v>
                </c:pt>
                <c:pt idx="1611">
                  <c:v>1.2887999999999999</c:v>
                </c:pt>
                <c:pt idx="1612">
                  <c:v>1.2896000000000001</c:v>
                </c:pt>
                <c:pt idx="1613">
                  <c:v>1.2904</c:v>
                </c:pt>
                <c:pt idx="1614">
                  <c:v>1.2911999999999999</c:v>
                </c:pt>
                <c:pt idx="1615">
                  <c:v>1.292</c:v>
                </c:pt>
                <c:pt idx="1616">
                  <c:v>1.2927999999999999</c:v>
                </c:pt>
                <c:pt idx="1617">
                  <c:v>1.2936000000000001</c:v>
                </c:pt>
                <c:pt idx="1618">
                  <c:v>1.2944</c:v>
                </c:pt>
                <c:pt idx="1619">
                  <c:v>1.2951999999999999</c:v>
                </c:pt>
                <c:pt idx="1620">
                  <c:v>1.296</c:v>
                </c:pt>
                <c:pt idx="1621">
                  <c:v>1.2968</c:v>
                </c:pt>
                <c:pt idx="1622">
                  <c:v>1.2976000000000001</c:v>
                </c:pt>
                <c:pt idx="1623">
                  <c:v>1.2984</c:v>
                </c:pt>
                <c:pt idx="1624">
                  <c:v>1.2991999999999999</c:v>
                </c:pt>
                <c:pt idx="1625">
                  <c:v>1.3</c:v>
                </c:pt>
                <c:pt idx="1626">
                  <c:v>1.3008</c:v>
                </c:pt>
                <c:pt idx="1627">
                  <c:v>1.3016000000000001</c:v>
                </c:pt>
                <c:pt idx="1628">
                  <c:v>1.3024</c:v>
                </c:pt>
                <c:pt idx="1629">
                  <c:v>1.3031999999999999</c:v>
                </c:pt>
                <c:pt idx="1630">
                  <c:v>1.304</c:v>
                </c:pt>
                <c:pt idx="1631">
                  <c:v>1.3048</c:v>
                </c:pt>
                <c:pt idx="1632">
                  <c:v>1.3056000000000001</c:v>
                </c:pt>
                <c:pt idx="1633">
                  <c:v>1.3064</c:v>
                </c:pt>
                <c:pt idx="1634">
                  <c:v>1.3071999999999999</c:v>
                </c:pt>
                <c:pt idx="1635">
                  <c:v>1.3080000000000001</c:v>
                </c:pt>
                <c:pt idx="1636">
                  <c:v>1.3088</c:v>
                </c:pt>
                <c:pt idx="1637">
                  <c:v>1.3096000000000001</c:v>
                </c:pt>
                <c:pt idx="1638">
                  <c:v>1.3104</c:v>
                </c:pt>
                <c:pt idx="1639">
                  <c:v>1.3111999999999999</c:v>
                </c:pt>
                <c:pt idx="1640">
                  <c:v>1.3120000000000001</c:v>
                </c:pt>
                <c:pt idx="1641">
                  <c:v>1.3128</c:v>
                </c:pt>
                <c:pt idx="1642">
                  <c:v>1.3136000000000001</c:v>
                </c:pt>
                <c:pt idx="1643">
                  <c:v>1.3144</c:v>
                </c:pt>
                <c:pt idx="1644">
                  <c:v>1.3151999999999999</c:v>
                </c:pt>
                <c:pt idx="1645">
                  <c:v>1.3160000000000001</c:v>
                </c:pt>
                <c:pt idx="1646">
                  <c:v>1.3168</c:v>
                </c:pt>
                <c:pt idx="1647">
                  <c:v>1.3176000000000001</c:v>
                </c:pt>
                <c:pt idx="1648">
                  <c:v>1.3184</c:v>
                </c:pt>
                <c:pt idx="1649">
                  <c:v>1.3191999999999999</c:v>
                </c:pt>
                <c:pt idx="1650">
                  <c:v>1.32</c:v>
                </c:pt>
                <c:pt idx="1651">
                  <c:v>1.3208</c:v>
                </c:pt>
                <c:pt idx="1652">
                  <c:v>1.3216000000000001</c:v>
                </c:pt>
                <c:pt idx="1653">
                  <c:v>1.3224</c:v>
                </c:pt>
                <c:pt idx="1654">
                  <c:v>1.3231999999999999</c:v>
                </c:pt>
                <c:pt idx="1655">
                  <c:v>1.3240000000000001</c:v>
                </c:pt>
                <c:pt idx="1656">
                  <c:v>1.3248</c:v>
                </c:pt>
                <c:pt idx="1657">
                  <c:v>1.3255999999999999</c:v>
                </c:pt>
                <c:pt idx="1658">
                  <c:v>1.3264</c:v>
                </c:pt>
                <c:pt idx="1659">
                  <c:v>1.3271999999999999</c:v>
                </c:pt>
                <c:pt idx="1660">
                  <c:v>1.3280000000000001</c:v>
                </c:pt>
                <c:pt idx="1661">
                  <c:v>1.3288</c:v>
                </c:pt>
                <c:pt idx="1662">
                  <c:v>1.3295999999999999</c:v>
                </c:pt>
                <c:pt idx="1663">
                  <c:v>1.3304</c:v>
                </c:pt>
                <c:pt idx="1664">
                  <c:v>1.3311999999999999</c:v>
                </c:pt>
                <c:pt idx="1665">
                  <c:v>1.3320000000000001</c:v>
                </c:pt>
                <c:pt idx="1666">
                  <c:v>1.3328</c:v>
                </c:pt>
                <c:pt idx="1667">
                  <c:v>1.3335999999999999</c:v>
                </c:pt>
                <c:pt idx="1668">
                  <c:v>1.3344</c:v>
                </c:pt>
                <c:pt idx="1669">
                  <c:v>1.3351999999999999</c:v>
                </c:pt>
                <c:pt idx="1670">
                  <c:v>1.3360000000000001</c:v>
                </c:pt>
                <c:pt idx="1671">
                  <c:v>1.3368</c:v>
                </c:pt>
                <c:pt idx="1672">
                  <c:v>1.3375999999999999</c:v>
                </c:pt>
                <c:pt idx="1673">
                  <c:v>1.3384</c:v>
                </c:pt>
                <c:pt idx="1674">
                  <c:v>1.3391999999999999</c:v>
                </c:pt>
                <c:pt idx="1675">
                  <c:v>1.34</c:v>
                </c:pt>
                <c:pt idx="1676">
                  <c:v>1.3408</c:v>
                </c:pt>
                <c:pt idx="1677">
                  <c:v>1.3415999999999999</c:v>
                </c:pt>
                <c:pt idx="1678">
                  <c:v>1.3424</c:v>
                </c:pt>
                <c:pt idx="1679">
                  <c:v>1.3431999999999999</c:v>
                </c:pt>
                <c:pt idx="1680">
                  <c:v>1.3440000000000001</c:v>
                </c:pt>
                <c:pt idx="1681">
                  <c:v>1.3448</c:v>
                </c:pt>
                <c:pt idx="1682">
                  <c:v>1.3455999999999999</c:v>
                </c:pt>
                <c:pt idx="1683">
                  <c:v>1.3464</c:v>
                </c:pt>
                <c:pt idx="1684">
                  <c:v>1.3472</c:v>
                </c:pt>
                <c:pt idx="1685">
                  <c:v>1.3480000000000001</c:v>
                </c:pt>
                <c:pt idx="1686">
                  <c:v>1.3488</c:v>
                </c:pt>
                <c:pt idx="1687">
                  <c:v>1.3495999999999999</c:v>
                </c:pt>
                <c:pt idx="1688">
                  <c:v>1.3504</c:v>
                </c:pt>
                <c:pt idx="1689">
                  <c:v>1.3512</c:v>
                </c:pt>
                <c:pt idx="1690">
                  <c:v>1.3520000000000001</c:v>
                </c:pt>
                <c:pt idx="1691">
                  <c:v>1.3528</c:v>
                </c:pt>
                <c:pt idx="1692">
                  <c:v>1.3535999999999999</c:v>
                </c:pt>
                <c:pt idx="1693">
                  <c:v>1.3544</c:v>
                </c:pt>
                <c:pt idx="1694">
                  <c:v>1.3552</c:v>
                </c:pt>
                <c:pt idx="1695">
                  <c:v>1.3560000000000001</c:v>
                </c:pt>
                <c:pt idx="1696">
                  <c:v>1.3568</c:v>
                </c:pt>
                <c:pt idx="1697">
                  <c:v>1.3575999999999999</c:v>
                </c:pt>
                <c:pt idx="1698">
                  <c:v>1.3584000000000001</c:v>
                </c:pt>
                <c:pt idx="1699">
                  <c:v>1.3592</c:v>
                </c:pt>
                <c:pt idx="1700">
                  <c:v>1.36</c:v>
                </c:pt>
                <c:pt idx="1701">
                  <c:v>1.3608</c:v>
                </c:pt>
                <c:pt idx="1702">
                  <c:v>1.3615999999999999</c:v>
                </c:pt>
                <c:pt idx="1703">
                  <c:v>1.3624000000000001</c:v>
                </c:pt>
                <c:pt idx="1704">
                  <c:v>1.3632</c:v>
                </c:pt>
                <c:pt idx="1705">
                  <c:v>1.3640000000000001</c:v>
                </c:pt>
                <c:pt idx="1706">
                  <c:v>1.3648</c:v>
                </c:pt>
                <c:pt idx="1707">
                  <c:v>1.3655999999999999</c:v>
                </c:pt>
                <c:pt idx="1708">
                  <c:v>1.3664000000000001</c:v>
                </c:pt>
                <c:pt idx="1709">
                  <c:v>1.3672</c:v>
                </c:pt>
                <c:pt idx="1710">
                  <c:v>1.3680000000000001</c:v>
                </c:pt>
                <c:pt idx="1711">
                  <c:v>1.3688</c:v>
                </c:pt>
                <c:pt idx="1712">
                  <c:v>1.3695999999999999</c:v>
                </c:pt>
                <c:pt idx="1713">
                  <c:v>1.3704000000000001</c:v>
                </c:pt>
                <c:pt idx="1714">
                  <c:v>1.3712</c:v>
                </c:pt>
                <c:pt idx="1715">
                  <c:v>1.3720000000000001</c:v>
                </c:pt>
                <c:pt idx="1716">
                  <c:v>1.3728</c:v>
                </c:pt>
                <c:pt idx="1717">
                  <c:v>1.3735999999999999</c:v>
                </c:pt>
                <c:pt idx="1718">
                  <c:v>1.3744000000000001</c:v>
                </c:pt>
                <c:pt idx="1719">
                  <c:v>1.3752</c:v>
                </c:pt>
                <c:pt idx="1720">
                  <c:v>1.3759999999999999</c:v>
                </c:pt>
                <c:pt idx="1721">
                  <c:v>1.3768</c:v>
                </c:pt>
                <c:pt idx="1722">
                  <c:v>1.3775999999999999</c:v>
                </c:pt>
                <c:pt idx="1723">
                  <c:v>1.3784000000000001</c:v>
                </c:pt>
                <c:pt idx="1724">
                  <c:v>1.3792</c:v>
                </c:pt>
                <c:pt idx="1725">
                  <c:v>1.38</c:v>
                </c:pt>
                <c:pt idx="1726">
                  <c:v>1.3808</c:v>
                </c:pt>
                <c:pt idx="1727">
                  <c:v>1.3815999999999999</c:v>
                </c:pt>
                <c:pt idx="1728">
                  <c:v>1.3824000000000001</c:v>
                </c:pt>
                <c:pt idx="1729">
                  <c:v>1.3832</c:v>
                </c:pt>
                <c:pt idx="1730">
                  <c:v>1.3839999999999999</c:v>
                </c:pt>
                <c:pt idx="1731">
                  <c:v>1.3848</c:v>
                </c:pt>
                <c:pt idx="1732">
                  <c:v>1.3855999999999999</c:v>
                </c:pt>
                <c:pt idx="1733">
                  <c:v>1.3864000000000001</c:v>
                </c:pt>
                <c:pt idx="1734">
                  <c:v>1.3872</c:v>
                </c:pt>
                <c:pt idx="1735">
                  <c:v>1.3879999999999999</c:v>
                </c:pt>
                <c:pt idx="1736">
                  <c:v>1.3888</c:v>
                </c:pt>
                <c:pt idx="1737">
                  <c:v>1.3895999999999999</c:v>
                </c:pt>
                <c:pt idx="1738">
                  <c:v>1.3904000000000001</c:v>
                </c:pt>
                <c:pt idx="1739">
                  <c:v>1.3912</c:v>
                </c:pt>
                <c:pt idx="1740">
                  <c:v>1.3919999999999999</c:v>
                </c:pt>
                <c:pt idx="1741">
                  <c:v>1.3928</c:v>
                </c:pt>
                <c:pt idx="1742">
                  <c:v>1.3935999999999999</c:v>
                </c:pt>
                <c:pt idx="1743">
                  <c:v>1.3944000000000001</c:v>
                </c:pt>
                <c:pt idx="1744">
                  <c:v>1.3952</c:v>
                </c:pt>
                <c:pt idx="1745">
                  <c:v>1.3959999999999999</c:v>
                </c:pt>
                <c:pt idx="1746">
                  <c:v>1.3968</c:v>
                </c:pt>
                <c:pt idx="1747">
                  <c:v>1.3976</c:v>
                </c:pt>
                <c:pt idx="1748">
                  <c:v>1.3984000000000001</c:v>
                </c:pt>
                <c:pt idx="1749">
                  <c:v>1.3992</c:v>
                </c:pt>
                <c:pt idx="1750">
                  <c:v>1.4</c:v>
                </c:pt>
                <c:pt idx="1751">
                  <c:v>1.4008</c:v>
                </c:pt>
                <c:pt idx="1752">
                  <c:v>1.4016</c:v>
                </c:pt>
                <c:pt idx="1753">
                  <c:v>1.4024000000000001</c:v>
                </c:pt>
                <c:pt idx="1754">
                  <c:v>1.4032</c:v>
                </c:pt>
                <c:pt idx="1755">
                  <c:v>1.4039999999999999</c:v>
                </c:pt>
                <c:pt idx="1756">
                  <c:v>1.4048</c:v>
                </c:pt>
                <c:pt idx="1757">
                  <c:v>1.4056</c:v>
                </c:pt>
                <c:pt idx="1758">
                  <c:v>1.4064000000000001</c:v>
                </c:pt>
                <c:pt idx="1759">
                  <c:v>1.4072</c:v>
                </c:pt>
                <c:pt idx="1760">
                  <c:v>1.4079999999999999</c:v>
                </c:pt>
                <c:pt idx="1761">
                  <c:v>1.4088000000000001</c:v>
                </c:pt>
                <c:pt idx="1762">
                  <c:v>1.4096</c:v>
                </c:pt>
                <c:pt idx="1763">
                  <c:v>1.4104000000000001</c:v>
                </c:pt>
                <c:pt idx="1764">
                  <c:v>1.4112</c:v>
                </c:pt>
                <c:pt idx="1765">
                  <c:v>1.4119999999999999</c:v>
                </c:pt>
                <c:pt idx="1766">
                  <c:v>1.4128000000000001</c:v>
                </c:pt>
                <c:pt idx="1767">
                  <c:v>1.4136</c:v>
                </c:pt>
                <c:pt idx="1768">
                  <c:v>1.4144000000000001</c:v>
                </c:pt>
                <c:pt idx="1769">
                  <c:v>1.4152</c:v>
                </c:pt>
                <c:pt idx="1770">
                  <c:v>1.4159999999999999</c:v>
                </c:pt>
                <c:pt idx="1771">
                  <c:v>1.4168000000000001</c:v>
                </c:pt>
                <c:pt idx="1772">
                  <c:v>1.4176</c:v>
                </c:pt>
                <c:pt idx="1773">
                  <c:v>1.4184000000000001</c:v>
                </c:pt>
                <c:pt idx="1774">
                  <c:v>1.4192</c:v>
                </c:pt>
                <c:pt idx="1775">
                  <c:v>1.42</c:v>
                </c:pt>
                <c:pt idx="1776">
                  <c:v>1.4208000000000001</c:v>
                </c:pt>
                <c:pt idx="1777">
                  <c:v>1.4216</c:v>
                </c:pt>
                <c:pt idx="1778">
                  <c:v>1.4224000000000001</c:v>
                </c:pt>
                <c:pt idx="1779">
                  <c:v>1.4232</c:v>
                </c:pt>
                <c:pt idx="1780">
                  <c:v>1.4239999999999999</c:v>
                </c:pt>
                <c:pt idx="1781">
                  <c:v>1.4248000000000001</c:v>
                </c:pt>
                <c:pt idx="1782">
                  <c:v>1.4256</c:v>
                </c:pt>
                <c:pt idx="1783">
                  <c:v>1.4263999999999999</c:v>
                </c:pt>
                <c:pt idx="1784">
                  <c:v>1.4272</c:v>
                </c:pt>
                <c:pt idx="1785">
                  <c:v>1.4279999999999999</c:v>
                </c:pt>
                <c:pt idx="1786">
                  <c:v>1.4288000000000001</c:v>
                </c:pt>
                <c:pt idx="1787">
                  <c:v>1.4296</c:v>
                </c:pt>
                <c:pt idx="1788">
                  <c:v>1.4303999999999999</c:v>
                </c:pt>
                <c:pt idx="1789">
                  <c:v>1.4312</c:v>
                </c:pt>
                <c:pt idx="1790">
                  <c:v>1.4319999999999999</c:v>
                </c:pt>
                <c:pt idx="1791">
                  <c:v>1.4328000000000001</c:v>
                </c:pt>
                <c:pt idx="1792">
                  <c:v>1.4336</c:v>
                </c:pt>
                <c:pt idx="1793">
                  <c:v>1.4343999999999999</c:v>
                </c:pt>
                <c:pt idx="1794">
                  <c:v>1.4352</c:v>
                </c:pt>
                <c:pt idx="1795">
                  <c:v>1.4359999999999999</c:v>
                </c:pt>
                <c:pt idx="1796">
                  <c:v>1.4368000000000001</c:v>
                </c:pt>
                <c:pt idx="1797">
                  <c:v>1.4376</c:v>
                </c:pt>
                <c:pt idx="1798">
                  <c:v>1.4383999999999999</c:v>
                </c:pt>
                <c:pt idx="1799">
                  <c:v>1.4392</c:v>
                </c:pt>
                <c:pt idx="1800">
                  <c:v>1.44</c:v>
                </c:pt>
                <c:pt idx="1801">
                  <c:v>1.4408000000000001</c:v>
                </c:pt>
                <c:pt idx="1802">
                  <c:v>1.4416</c:v>
                </c:pt>
                <c:pt idx="1803">
                  <c:v>1.4423999999999999</c:v>
                </c:pt>
                <c:pt idx="1804">
                  <c:v>1.4432</c:v>
                </c:pt>
                <c:pt idx="1805">
                  <c:v>1.444</c:v>
                </c:pt>
                <c:pt idx="1806">
                  <c:v>1.4448000000000001</c:v>
                </c:pt>
                <c:pt idx="1807">
                  <c:v>1.4456</c:v>
                </c:pt>
                <c:pt idx="1808">
                  <c:v>1.4463999999999999</c:v>
                </c:pt>
                <c:pt idx="1809">
                  <c:v>1.4472</c:v>
                </c:pt>
                <c:pt idx="1810">
                  <c:v>1.448</c:v>
                </c:pt>
                <c:pt idx="1811">
                  <c:v>1.4488000000000001</c:v>
                </c:pt>
                <c:pt idx="1812">
                  <c:v>1.4496</c:v>
                </c:pt>
                <c:pt idx="1813">
                  <c:v>1.4503999999999999</c:v>
                </c:pt>
                <c:pt idx="1814">
                  <c:v>1.4512</c:v>
                </c:pt>
                <c:pt idx="1815">
                  <c:v>1.452</c:v>
                </c:pt>
                <c:pt idx="1816">
                  <c:v>1.4528000000000001</c:v>
                </c:pt>
                <c:pt idx="1817">
                  <c:v>1.4536</c:v>
                </c:pt>
                <c:pt idx="1818">
                  <c:v>1.4543999999999999</c:v>
                </c:pt>
                <c:pt idx="1819">
                  <c:v>1.4552</c:v>
                </c:pt>
                <c:pt idx="1820">
                  <c:v>1.456</c:v>
                </c:pt>
                <c:pt idx="1821">
                  <c:v>1.4568000000000001</c:v>
                </c:pt>
                <c:pt idx="1822">
                  <c:v>1.4576</c:v>
                </c:pt>
                <c:pt idx="1823">
                  <c:v>1.4583999999999999</c:v>
                </c:pt>
                <c:pt idx="1824">
                  <c:v>1.4592000000000001</c:v>
                </c:pt>
                <c:pt idx="1825">
                  <c:v>1.46</c:v>
                </c:pt>
                <c:pt idx="1826">
                  <c:v>1.4608000000000001</c:v>
                </c:pt>
                <c:pt idx="1827">
                  <c:v>1.4616</c:v>
                </c:pt>
                <c:pt idx="1828">
                  <c:v>1.4623999999999999</c:v>
                </c:pt>
                <c:pt idx="1829">
                  <c:v>1.4632000000000001</c:v>
                </c:pt>
                <c:pt idx="1830">
                  <c:v>1.464</c:v>
                </c:pt>
                <c:pt idx="1831">
                  <c:v>1.4648000000000001</c:v>
                </c:pt>
                <c:pt idx="1832">
                  <c:v>1.4656</c:v>
                </c:pt>
                <c:pt idx="1833">
                  <c:v>1.4663999999999999</c:v>
                </c:pt>
                <c:pt idx="1834">
                  <c:v>1.4672000000000001</c:v>
                </c:pt>
                <c:pt idx="1835">
                  <c:v>1.468</c:v>
                </c:pt>
                <c:pt idx="1836">
                  <c:v>1.4688000000000001</c:v>
                </c:pt>
                <c:pt idx="1837">
                  <c:v>1.4696</c:v>
                </c:pt>
                <c:pt idx="1838">
                  <c:v>1.4703999999999999</c:v>
                </c:pt>
                <c:pt idx="1839">
                  <c:v>1.4712000000000001</c:v>
                </c:pt>
                <c:pt idx="1840">
                  <c:v>1.472</c:v>
                </c:pt>
                <c:pt idx="1841">
                  <c:v>1.4728000000000001</c:v>
                </c:pt>
                <c:pt idx="1842">
                  <c:v>1.4736</c:v>
                </c:pt>
                <c:pt idx="1843">
                  <c:v>1.4743999999999999</c:v>
                </c:pt>
                <c:pt idx="1844">
                  <c:v>1.4752000000000001</c:v>
                </c:pt>
                <c:pt idx="1845">
                  <c:v>1.476</c:v>
                </c:pt>
                <c:pt idx="1846">
                  <c:v>1.4767999999999999</c:v>
                </c:pt>
                <c:pt idx="1847">
                  <c:v>1.4776</c:v>
                </c:pt>
                <c:pt idx="1848">
                  <c:v>1.4783999999999999</c:v>
                </c:pt>
                <c:pt idx="1849">
                  <c:v>1.4792000000000001</c:v>
                </c:pt>
                <c:pt idx="1850">
                  <c:v>1.48</c:v>
                </c:pt>
                <c:pt idx="1851">
                  <c:v>1.4807999999999999</c:v>
                </c:pt>
                <c:pt idx="1852">
                  <c:v>1.4816</c:v>
                </c:pt>
                <c:pt idx="1853">
                  <c:v>1.4823999999999999</c:v>
                </c:pt>
                <c:pt idx="1854">
                  <c:v>1.4832000000000001</c:v>
                </c:pt>
                <c:pt idx="1855">
                  <c:v>1.484</c:v>
                </c:pt>
                <c:pt idx="1856">
                  <c:v>1.4847999999999999</c:v>
                </c:pt>
                <c:pt idx="1857">
                  <c:v>1.4856</c:v>
                </c:pt>
                <c:pt idx="1858">
                  <c:v>1.4863999999999999</c:v>
                </c:pt>
                <c:pt idx="1859">
                  <c:v>1.4872000000000001</c:v>
                </c:pt>
                <c:pt idx="1860">
                  <c:v>1.488</c:v>
                </c:pt>
                <c:pt idx="1861">
                  <c:v>1.4887999999999999</c:v>
                </c:pt>
                <c:pt idx="1862">
                  <c:v>1.4896</c:v>
                </c:pt>
                <c:pt idx="1863">
                  <c:v>1.4903999999999999</c:v>
                </c:pt>
                <c:pt idx="1864">
                  <c:v>1.4912000000000001</c:v>
                </c:pt>
                <c:pt idx="1865">
                  <c:v>1.492</c:v>
                </c:pt>
                <c:pt idx="1866">
                  <c:v>1.4927999999999999</c:v>
                </c:pt>
                <c:pt idx="1867">
                  <c:v>1.4936</c:v>
                </c:pt>
                <c:pt idx="1868">
                  <c:v>1.4944</c:v>
                </c:pt>
                <c:pt idx="1869">
                  <c:v>1.4952000000000001</c:v>
                </c:pt>
                <c:pt idx="1870">
                  <c:v>1.496</c:v>
                </c:pt>
                <c:pt idx="1871">
                  <c:v>1.4967999999999999</c:v>
                </c:pt>
                <c:pt idx="1872">
                  <c:v>1.4976</c:v>
                </c:pt>
                <c:pt idx="1873">
                  <c:v>1.4984</c:v>
                </c:pt>
                <c:pt idx="1874">
                  <c:v>1.4992000000000001</c:v>
                </c:pt>
                <c:pt idx="1875">
                  <c:v>1.5</c:v>
                </c:pt>
                <c:pt idx="1876">
                  <c:v>1.5007999999999999</c:v>
                </c:pt>
                <c:pt idx="1877">
                  <c:v>1.5016</c:v>
                </c:pt>
                <c:pt idx="1878">
                  <c:v>1.5024</c:v>
                </c:pt>
                <c:pt idx="1879">
                  <c:v>1.5032000000000001</c:v>
                </c:pt>
                <c:pt idx="1880">
                  <c:v>1.504</c:v>
                </c:pt>
                <c:pt idx="1881">
                  <c:v>1.5047999999999999</c:v>
                </c:pt>
                <c:pt idx="1882">
                  <c:v>1.5056</c:v>
                </c:pt>
                <c:pt idx="1883">
                  <c:v>1.5064</c:v>
                </c:pt>
                <c:pt idx="1884">
                  <c:v>1.5072000000000001</c:v>
                </c:pt>
                <c:pt idx="1885">
                  <c:v>1.508</c:v>
                </c:pt>
                <c:pt idx="1886">
                  <c:v>1.5087999999999999</c:v>
                </c:pt>
                <c:pt idx="1887">
                  <c:v>1.5096000000000001</c:v>
                </c:pt>
                <c:pt idx="1888">
                  <c:v>1.5104</c:v>
                </c:pt>
                <c:pt idx="1889">
                  <c:v>1.5112000000000001</c:v>
                </c:pt>
                <c:pt idx="1890">
                  <c:v>1.512</c:v>
                </c:pt>
                <c:pt idx="1891">
                  <c:v>1.5127999999999999</c:v>
                </c:pt>
                <c:pt idx="1892">
                  <c:v>1.5136000000000001</c:v>
                </c:pt>
                <c:pt idx="1893">
                  <c:v>1.5144</c:v>
                </c:pt>
                <c:pt idx="1894">
                  <c:v>1.5152000000000001</c:v>
                </c:pt>
                <c:pt idx="1895">
                  <c:v>1.516</c:v>
                </c:pt>
                <c:pt idx="1896">
                  <c:v>1.5167999999999999</c:v>
                </c:pt>
                <c:pt idx="1897">
                  <c:v>1.5176000000000001</c:v>
                </c:pt>
                <c:pt idx="1898">
                  <c:v>1.5184</c:v>
                </c:pt>
                <c:pt idx="1899">
                  <c:v>1.5192000000000001</c:v>
                </c:pt>
                <c:pt idx="1900">
                  <c:v>1.52</c:v>
                </c:pt>
                <c:pt idx="1901">
                  <c:v>1.5207999999999999</c:v>
                </c:pt>
                <c:pt idx="1902">
                  <c:v>1.5216000000000001</c:v>
                </c:pt>
                <c:pt idx="1903">
                  <c:v>1.5224</c:v>
                </c:pt>
                <c:pt idx="1904">
                  <c:v>1.5232000000000001</c:v>
                </c:pt>
                <c:pt idx="1905">
                  <c:v>1.524</c:v>
                </c:pt>
                <c:pt idx="1906">
                  <c:v>1.5247999999999999</c:v>
                </c:pt>
                <c:pt idx="1907">
                  <c:v>1.5256000000000001</c:v>
                </c:pt>
                <c:pt idx="1908">
                  <c:v>1.5264</c:v>
                </c:pt>
                <c:pt idx="1909">
                  <c:v>1.5271999999999999</c:v>
                </c:pt>
                <c:pt idx="1910">
                  <c:v>1.528</c:v>
                </c:pt>
                <c:pt idx="1911">
                  <c:v>1.5287999999999999</c:v>
                </c:pt>
                <c:pt idx="1912">
                  <c:v>1.5296000000000001</c:v>
                </c:pt>
                <c:pt idx="1913">
                  <c:v>1.5304</c:v>
                </c:pt>
                <c:pt idx="1914">
                  <c:v>1.5311999999999999</c:v>
                </c:pt>
                <c:pt idx="1915">
                  <c:v>1.532</c:v>
                </c:pt>
                <c:pt idx="1916">
                  <c:v>1.5327999999999999</c:v>
                </c:pt>
                <c:pt idx="1917">
                  <c:v>1.5336000000000001</c:v>
                </c:pt>
                <c:pt idx="1918">
                  <c:v>1.5344</c:v>
                </c:pt>
                <c:pt idx="1919">
                  <c:v>1.5351999999999999</c:v>
                </c:pt>
                <c:pt idx="1920">
                  <c:v>1.536</c:v>
                </c:pt>
                <c:pt idx="1921">
                  <c:v>1.5367999999999999</c:v>
                </c:pt>
                <c:pt idx="1922">
                  <c:v>1.5376000000000001</c:v>
                </c:pt>
                <c:pt idx="1923">
                  <c:v>1.5384</c:v>
                </c:pt>
                <c:pt idx="1924">
                  <c:v>1.5391999999999999</c:v>
                </c:pt>
                <c:pt idx="1925">
                  <c:v>1.54</c:v>
                </c:pt>
                <c:pt idx="1926">
                  <c:v>1.5407999999999999</c:v>
                </c:pt>
                <c:pt idx="1927">
                  <c:v>1.5416000000000001</c:v>
                </c:pt>
                <c:pt idx="1928">
                  <c:v>1.5424</c:v>
                </c:pt>
                <c:pt idx="1929">
                  <c:v>1.5431999999999999</c:v>
                </c:pt>
                <c:pt idx="1930">
                  <c:v>1.544</c:v>
                </c:pt>
                <c:pt idx="1931">
                  <c:v>1.5448</c:v>
                </c:pt>
                <c:pt idx="1932">
                  <c:v>1.5456000000000001</c:v>
                </c:pt>
                <c:pt idx="1933">
                  <c:v>1.5464</c:v>
                </c:pt>
                <c:pt idx="1934">
                  <c:v>1.5471999999999999</c:v>
                </c:pt>
                <c:pt idx="1935">
                  <c:v>1.548</c:v>
                </c:pt>
                <c:pt idx="1936">
                  <c:v>1.5488</c:v>
                </c:pt>
                <c:pt idx="1937">
                  <c:v>1.5496000000000001</c:v>
                </c:pt>
                <c:pt idx="1938">
                  <c:v>1.5504</c:v>
                </c:pt>
                <c:pt idx="1939">
                  <c:v>1.5511999999999999</c:v>
                </c:pt>
                <c:pt idx="1940">
                  <c:v>1.552</c:v>
                </c:pt>
                <c:pt idx="1941">
                  <c:v>1.5528</c:v>
                </c:pt>
                <c:pt idx="1942">
                  <c:v>1.5536000000000001</c:v>
                </c:pt>
                <c:pt idx="1943">
                  <c:v>1.5544</c:v>
                </c:pt>
                <c:pt idx="1944">
                  <c:v>1.5551999999999999</c:v>
                </c:pt>
                <c:pt idx="1945">
                  <c:v>1.556</c:v>
                </c:pt>
                <c:pt idx="1946">
                  <c:v>1.5568</c:v>
                </c:pt>
                <c:pt idx="1947">
                  <c:v>1.5576000000000001</c:v>
                </c:pt>
                <c:pt idx="1948">
                  <c:v>1.5584</c:v>
                </c:pt>
                <c:pt idx="1949">
                  <c:v>1.5591999999999999</c:v>
                </c:pt>
                <c:pt idx="1950">
                  <c:v>1.56</c:v>
                </c:pt>
                <c:pt idx="1951">
                  <c:v>1.5608</c:v>
                </c:pt>
                <c:pt idx="1952">
                  <c:v>1.5616000000000001</c:v>
                </c:pt>
                <c:pt idx="1953">
                  <c:v>1.5624</c:v>
                </c:pt>
                <c:pt idx="1954">
                  <c:v>1.5631999999999999</c:v>
                </c:pt>
                <c:pt idx="1955">
                  <c:v>1.5640000000000001</c:v>
                </c:pt>
                <c:pt idx="1956">
                  <c:v>1.5648</c:v>
                </c:pt>
                <c:pt idx="1957">
                  <c:v>1.5656000000000001</c:v>
                </c:pt>
                <c:pt idx="1958">
                  <c:v>1.5664</c:v>
                </c:pt>
                <c:pt idx="1959">
                  <c:v>1.5671999999999999</c:v>
                </c:pt>
                <c:pt idx="1960">
                  <c:v>1.5680000000000001</c:v>
                </c:pt>
                <c:pt idx="1961">
                  <c:v>1.5688</c:v>
                </c:pt>
                <c:pt idx="1962">
                  <c:v>1.5696000000000001</c:v>
                </c:pt>
                <c:pt idx="1963">
                  <c:v>1.5704</c:v>
                </c:pt>
                <c:pt idx="1964">
                  <c:v>1.5711999999999999</c:v>
                </c:pt>
                <c:pt idx="1965">
                  <c:v>1.5720000000000001</c:v>
                </c:pt>
                <c:pt idx="1966">
                  <c:v>1.5728</c:v>
                </c:pt>
                <c:pt idx="1967">
                  <c:v>1.5736000000000001</c:v>
                </c:pt>
                <c:pt idx="1968">
                  <c:v>1.5744</c:v>
                </c:pt>
                <c:pt idx="1969">
                  <c:v>1.5751999999999999</c:v>
                </c:pt>
                <c:pt idx="1970">
                  <c:v>1.5760000000000001</c:v>
                </c:pt>
                <c:pt idx="1971">
                  <c:v>1.5768</c:v>
                </c:pt>
                <c:pt idx="1972">
                  <c:v>1.5775999999999999</c:v>
                </c:pt>
                <c:pt idx="1973">
                  <c:v>1.5784</c:v>
                </c:pt>
                <c:pt idx="1974">
                  <c:v>1.5791999999999999</c:v>
                </c:pt>
                <c:pt idx="1975">
                  <c:v>1.58</c:v>
                </c:pt>
                <c:pt idx="1976">
                  <c:v>1.5808</c:v>
                </c:pt>
                <c:pt idx="1977">
                  <c:v>1.5815999999999999</c:v>
                </c:pt>
                <c:pt idx="1978">
                  <c:v>1.5824</c:v>
                </c:pt>
                <c:pt idx="1979">
                  <c:v>1.5831999999999999</c:v>
                </c:pt>
                <c:pt idx="1980">
                  <c:v>1.5840000000000001</c:v>
                </c:pt>
                <c:pt idx="1981">
                  <c:v>1.5848</c:v>
                </c:pt>
                <c:pt idx="1982">
                  <c:v>1.5855999999999999</c:v>
                </c:pt>
                <c:pt idx="1983">
                  <c:v>1.5864</c:v>
                </c:pt>
                <c:pt idx="1984">
                  <c:v>1.5871999999999999</c:v>
                </c:pt>
                <c:pt idx="1985">
                  <c:v>1.5880000000000001</c:v>
                </c:pt>
                <c:pt idx="1986">
                  <c:v>1.5888</c:v>
                </c:pt>
                <c:pt idx="1987">
                  <c:v>1.5895999999999999</c:v>
                </c:pt>
                <c:pt idx="1988">
                  <c:v>1.5904</c:v>
                </c:pt>
                <c:pt idx="1989">
                  <c:v>1.5911999999999999</c:v>
                </c:pt>
                <c:pt idx="1990">
                  <c:v>1.5920000000000001</c:v>
                </c:pt>
                <c:pt idx="1991">
                  <c:v>1.5928</c:v>
                </c:pt>
                <c:pt idx="1992">
                  <c:v>1.5935999999999999</c:v>
                </c:pt>
                <c:pt idx="1993">
                  <c:v>1.5944</c:v>
                </c:pt>
                <c:pt idx="1994">
                  <c:v>1.5952</c:v>
                </c:pt>
                <c:pt idx="1995">
                  <c:v>1.5960000000000001</c:v>
                </c:pt>
                <c:pt idx="1996">
                  <c:v>1.5968</c:v>
                </c:pt>
                <c:pt idx="1997">
                  <c:v>1.5975999999999999</c:v>
                </c:pt>
                <c:pt idx="1998">
                  <c:v>1.5984</c:v>
                </c:pt>
                <c:pt idx="1999">
                  <c:v>1.5992</c:v>
                </c:pt>
                <c:pt idx="2000">
                  <c:v>1.6</c:v>
                </c:pt>
                <c:pt idx="2001">
                  <c:v>1.6008</c:v>
                </c:pt>
                <c:pt idx="2002">
                  <c:v>1.6015999999999999</c:v>
                </c:pt>
                <c:pt idx="2003">
                  <c:v>1.6024</c:v>
                </c:pt>
                <c:pt idx="2004">
                  <c:v>1.6032</c:v>
                </c:pt>
                <c:pt idx="2005">
                  <c:v>1.6040000000000001</c:v>
                </c:pt>
                <c:pt idx="2006">
                  <c:v>1.6048</c:v>
                </c:pt>
                <c:pt idx="2007">
                  <c:v>1.6055999999999999</c:v>
                </c:pt>
                <c:pt idx="2008">
                  <c:v>1.6064000000000001</c:v>
                </c:pt>
                <c:pt idx="2009">
                  <c:v>1.6072</c:v>
                </c:pt>
                <c:pt idx="2010">
                  <c:v>1.6080000000000001</c:v>
                </c:pt>
                <c:pt idx="2011">
                  <c:v>1.6088</c:v>
                </c:pt>
                <c:pt idx="2012">
                  <c:v>1.6095999999999999</c:v>
                </c:pt>
                <c:pt idx="2013">
                  <c:v>1.6104000000000001</c:v>
                </c:pt>
                <c:pt idx="2014">
                  <c:v>1.6112</c:v>
                </c:pt>
                <c:pt idx="2015">
                  <c:v>1.6120000000000001</c:v>
                </c:pt>
                <c:pt idx="2016">
                  <c:v>1.6128</c:v>
                </c:pt>
                <c:pt idx="2017">
                  <c:v>1.6135999999999999</c:v>
                </c:pt>
                <c:pt idx="2018">
                  <c:v>1.6144000000000001</c:v>
                </c:pt>
                <c:pt idx="2019">
                  <c:v>1.6152</c:v>
                </c:pt>
                <c:pt idx="2020">
                  <c:v>1.6160000000000001</c:v>
                </c:pt>
                <c:pt idx="2021">
                  <c:v>1.6168</c:v>
                </c:pt>
                <c:pt idx="2022">
                  <c:v>1.6175999999999999</c:v>
                </c:pt>
                <c:pt idx="2023">
                  <c:v>1.6184000000000001</c:v>
                </c:pt>
                <c:pt idx="2024">
                  <c:v>1.6192</c:v>
                </c:pt>
                <c:pt idx="2025">
                  <c:v>1.62</c:v>
                </c:pt>
                <c:pt idx="2026">
                  <c:v>1.6208</c:v>
                </c:pt>
                <c:pt idx="2027">
                  <c:v>1.6215999999999999</c:v>
                </c:pt>
                <c:pt idx="2028">
                  <c:v>1.6224000000000001</c:v>
                </c:pt>
                <c:pt idx="2029">
                  <c:v>1.6232</c:v>
                </c:pt>
                <c:pt idx="2030">
                  <c:v>1.6240000000000001</c:v>
                </c:pt>
                <c:pt idx="2031">
                  <c:v>1.6248</c:v>
                </c:pt>
                <c:pt idx="2032">
                  <c:v>1.6255999999999999</c:v>
                </c:pt>
                <c:pt idx="2033">
                  <c:v>1.6264000000000001</c:v>
                </c:pt>
                <c:pt idx="2034">
                  <c:v>1.6272</c:v>
                </c:pt>
                <c:pt idx="2035">
                  <c:v>1.6279999999999999</c:v>
                </c:pt>
                <c:pt idx="2036">
                  <c:v>1.6288</c:v>
                </c:pt>
                <c:pt idx="2037">
                  <c:v>1.6295999999999999</c:v>
                </c:pt>
                <c:pt idx="2038">
                  <c:v>1.6304000000000001</c:v>
                </c:pt>
                <c:pt idx="2039">
                  <c:v>1.6312</c:v>
                </c:pt>
                <c:pt idx="2040">
                  <c:v>1.6319999999999999</c:v>
                </c:pt>
                <c:pt idx="2041">
                  <c:v>1.6328</c:v>
                </c:pt>
                <c:pt idx="2042">
                  <c:v>1.6335999999999999</c:v>
                </c:pt>
                <c:pt idx="2043">
                  <c:v>1.6344000000000001</c:v>
                </c:pt>
                <c:pt idx="2044">
                  <c:v>1.6352</c:v>
                </c:pt>
                <c:pt idx="2045">
                  <c:v>1.6359999999999999</c:v>
                </c:pt>
                <c:pt idx="2046">
                  <c:v>1.6368</c:v>
                </c:pt>
                <c:pt idx="2047">
                  <c:v>1.6375999999999999</c:v>
                </c:pt>
                <c:pt idx="2048">
                  <c:v>1.6384000000000001</c:v>
                </c:pt>
                <c:pt idx="2049">
                  <c:v>1.6392</c:v>
                </c:pt>
                <c:pt idx="2050">
                  <c:v>1.64</c:v>
                </c:pt>
                <c:pt idx="2051">
                  <c:v>1.6408</c:v>
                </c:pt>
                <c:pt idx="2052">
                  <c:v>1.6415999999999999</c:v>
                </c:pt>
                <c:pt idx="2053">
                  <c:v>1.6424000000000001</c:v>
                </c:pt>
                <c:pt idx="2054">
                  <c:v>1.6432</c:v>
                </c:pt>
                <c:pt idx="2055">
                  <c:v>1.6439999999999999</c:v>
                </c:pt>
                <c:pt idx="2056">
                  <c:v>1.6448</c:v>
                </c:pt>
                <c:pt idx="2057">
                  <c:v>1.6456</c:v>
                </c:pt>
                <c:pt idx="2058">
                  <c:v>1.6464000000000001</c:v>
                </c:pt>
                <c:pt idx="2059">
                  <c:v>1.6472</c:v>
                </c:pt>
                <c:pt idx="2060">
                  <c:v>1.6479999999999999</c:v>
                </c:pt>
                <c:pt idx="2061">
                  <c:v>1.6488</c:v>
                </c:pt>
                <c:pt idx="2062">
                  <c:v>1.6496</c:v>
                </c:pt>
                <c:pt idx="2063">
                  <c:v>1.6504000000000001</c:v>
                </c:pt>
                <c:pt idx="2064">
                  <c:v>1.6512</c:v>
                </c:pt>
                <c:pt idx="2065">
                  <c:v>1.6519999999999999</c:v>
                </c:pt>
                <c:pt idx="2066">
                  <c:v>1.6528</c:v>
                </c:pt>
                <c:pt idx="2067">
                  <c:v>1.6536</c:v>
                </c:pt>
                <c:pt idx="2068">
                  <c:v>1.6544000000000001</c:v>
                </c:pt>
                <c:pt idx="2069">
                  <c:v>1.6552</c:v>
                </c:pt>
                <c:pt idx="2070">
                  <c:v>1.6559999999999999</c:v>
                </c:pt>
                <c:pt idx="2071">
                  <c:v>1.6568000000000001</c:v>
                </c:pt>
                <c:pt idx="2072">
                  <c:v>1.6576</c:v>
                </c:pt>
                <c:pt idx="2073">
                  <c:v>1.6584000000000001</c:v>
                </c:pt>
                <c:pt idx="2074">
                  <c:v>1.6592</c:v>
                </c:pt>
                <c:pt idx="2075">
                  <c:v>1.66</c:v>
                </c:pt>
                <c:pt idx="2076">
                  <c:v>1.6608000000000001</c:v>
                </c:pt>
                <c:pt idx="2077">
                  <c:v>1.6616</c:v>
                </c:pt>
                <c:pt idx="2078">
                  <c:v>1.6624000000000001</c:v>
                </c:pt>
                <c:pt idx="2079">
                  <c:v>1.6632</c:v>
                </c:pt>
                <c:pt idx="2080">
                  <c:v>1.6639999999999999</c:v>
                </c:pt>
                <c:pt idx="2081">
                  <c:v>1.6648000000000001</c:v>
                </c:pt>
                <c:pt idx="2082">
                  <c:v>1.6656</c:v>
                </c:pt>
                <c:pt idx="2083">
                  <c:v>1.6664000000000001</c:v>
                </c:pt>
                <c:pt idx="2084">
                  <c:v>1.6672</c:v>
                </c:pt>
                <c:pt idx="2085">
                  <c:v>1.6679999999999999</c:v>
                </c:pt>
                <c:pt idx="2086">
                  <c:v>1.6688000000000001</c:v>
                </c:pt>
                <c:pt idx="2087">
                  <c:v>1.6696</c:v>
                </c:pt>
                <c:pt idx="2088">
                  <c:v>1.6704000000000001</c:v>
                </c:pt>
                <c:pt idx="2089">
                  <c:v>1.6712</c:v>
                </c:pt>
                <c:pt idx="2090">
                  <c:v>1.6719999999999999</c:v>
                </c:pt>
                <c:pt idx="2091">
                  <c:v>1.6728000000000001</c:v>
                </c:pt>
                <c:pt idx="2092">
                  <c:v>1.6736</c:v>
                </c:pt>
                <c:pt idx="2093">
                  <c:v>1.6744000000000001</c:v>
                </c:pt>
                <c:pt idx="2094">
                  <c:v>1.6752</c:v>
                </c:pt>
                <c:pt idx="2095">
                  <c:v>1.6759999999999999</c:v>
                </c:pt>
                <c:pt idx="2096">
                  <c:v>1.6768000000000001</c:v>
                </c:pt>
                <c:pt idx="2097">
                  <c:v>1.6776</c:v>
                </c:pt>
                <c:pt idx="2098">
                  <c:v>1.6783999999999999</c:v>
                </c:pt>
                <c:pt idx="2099">
                  <c:v>1.6792</c:v>
                </c:pt>
                <c:pt idx="2100">
                  <c:v>1.68</c:v>
                </c:pt>
                <c:pt idx="2101">
                  <c:v>1.6808000000000001</c:v>
                </c:pt>
                <c:pt idx="2102">
                  <c:v>1.6816</c:v>
                </c:pt>
                <c:pt idx="2103">
                  <c:v>1.6823999999999999</c:v>
                </c:pt>
                <c:pt idx="2104">
                  <c:v>1.6832</c:v>
                </c:pt>
                <c:pt idx="2105">
                  <c:v>1.6839999999999999</c:v>
                </c:pt>
                <c:pt idx="2106">
                  <c:v>1.6848000000000001</c:v>
                </c:pt>
                <c:pt idx="2107">
                  <c:v>1.6856</c:v>
                </c:pt>
                <c:pt idx="2108">
                  <c:v>1.6863999999999999</c:v>
                </c:pt>
                <c:pt idx="2109">
                  <c:v>1.6872</c:v>
                </c:pt>
                <c:pt idx="2110">
                  <c:v>1.6879999999999999</c:v>
                </c:pt>
                <c:pt idx="2111">
                  <c:v>1.6888000000000001</c:v>
                </c:pt>
                <c:pt idx="2112">
                  <c:v>1.6896</c:v>
                </c:pt>
                <c:pt idx="2113">
                  <c:v>1.6903999999999999</c:v>
                </c:pt>
                <c:pt idx="2114">
                  <c:v>1.6912</c:v>
                </c:pt>
                <c:pt idx="2115">
                  <c:v>1.6919999999999999</c:v>
                </c:pt>
                <c:pt idx="2116">
                  <c:v>1.6928000000000001</c:v>
                </c:pt>
                <c:pt idx="2117">
                  <c:v>1.6936</c:v>
                </c:pt>
                <c:pt idx="2118">
                  <c:v>1.6943999999999999</c:v>
                </c:pt>
                <c:pt idx="2119">
                  <c:v>1.6952</c:v>
                </c:pt>
                <c:pt idx="2120">
                  <c:v>1.696</c:v>
                </c:pt>
                <c:pt idx="2121">
                  <c:v>1.6968000000000001</c:v>
                </c:pt>
                <c:pt idx="2122">
                  <c:v>1.6976</c:v>
                </c:pt>
                <c:pt idx="2123">
                  <c:v>1.6983999999999999</c:v>
                </c:pt>
                <c:pt idx="2124">
                  <c:v>1.6992</c:v>
                </c:pt>
                <c:pt idx="2125">
                  <c:v>1.7</c:v>
                </c:pt>
                <c:pt idx="2126">
                  <c:v>1.7008000000000001</c:v>
                </c:pt>
                <c:pt idx="2127">
                  <c:v>1.7016</c:v>
                </c:pt>
                <c:pt idx="2128">
                  <c:v>1.7023999999999999</c:v>
                </c:pt>
                <c:pt idx="2129">
                  <c:v>1.7032</c:v>
                </c:pt>
                <c:pt idx="2130">
                  <c:v>1.704</c:v>
                </c:pt>
                <c:pt idx="2131">
                  <c:v>1.7048000000000001</c:v>
                </c:pt>
                <c:pt idx="2132">
                  <c:v>1.7056</c:v>
                </c:pt>
                <c:pt idx="2133">
                  <c:v>1.7063999999999999</c:v>
                </c:pt>
                <c:pt idx="2134">
                  <c:v>1.7072000000000001</c:v>
                </c:pt>
                <c:pt idx="2135">
                  <c:v>1.708</c:v>
                </c:pt>
                <c:pt idx="2136">
                  <c:v>1.7088000000000001</c:v>
                </c:pt>
                <c:pt idx="2137">
                  <c:v>1.7096</c:v>
                </c:pt>
                <c:pt idx="2138">
                  <c:v>1.7103999999999999</c:v>
                </c:pt>
                <c:pt idx="2139">
                  <c:v>1.7112000000000001</c:v>
                </c:pt>
                <c:pt idx="2140">
                  <c:v>1.712</c:v>
                </c:pt>
                <c:pt idx="2141">
                  <c:v>1.7128000000000001</c:v>
                </c:pt>
                <c:pt idx="2142">
                  <c:v>1.7136</c:v>
                </c:pt>
                <c:pt idx="2143">
                  <c:v>1.7143999999999999</c:v>
                </c:pt>
                <c:pt idx="2144">
                  <c:v>1.7152000000000001</c:v>
                </c:pt>
                <c:pt idx="2145">
                  <c:v>1.716</c:v>
                </c:pt>
                <c:pt idx="2146">
                  <c:v>1.7168000000000001</c:v>
                </c:pt>
                <c:pt idx="2147">
                  <c:v>1.7176</c:v>
                </c:pt>
                <c:pt idx="2148">
                  <c:v>1.7183999999999999</c:v>
                </c:pt>
                <c:pt idx="2149">
                  <c:v>1.7192000000000001</c:v>
                </c:pt>
                <c:pt idx="2150">
                  <c:v>1.72</c:v>
                </c:pt>
                <c:pt idx="2151">
                  <c:v>1.7208000000000001</c:v>
                </c:pt>
                <c:pt idx="2152">
                  <c:v>1.7216</c:v>
                </c:pt>
                <c:pt idx="2153">
                  <c:v>1.7223999999999999</c:v>
                </c:pt>
                <c:pt idx="2154">
                  <c:v>1.7232000000000001</c:v>
                </c:pt>
                <c:pt idx="2155">
                  <c:v>1.724</c:v>
                </c:pt>
                <c:pt idx="2156">
                  <c:v>1.7248000000000001</c:v>
                </c:pt>
                <c:pt idx="2157">
                  <c:v>1.7256</c:v>
                </c:pt>
                <c:pt idx="2158">
                  <c:v>1.7263999999999999</c:v>
                </c:pt>
                <c:pt idx="2159">
                  <c:v>1.7272000000000001</c:v>
                </c:pt>
                <c:pt idx="2160">
                  <c:v>1.728</c:v>
                </c:pt>
                <c:pt idx="2161">
                  <c:v>1.7287999999999999</c:v>
                </c:pt>
                <c:pt idx="2162">
                  <c:v>1.7296</c:v>
                </c:pt>
                <c:pt idx="2163">
                  <c:v>1.7303999999999999</c:v>
                </c:pt>
                <c:pt idx="2164">
                  <c:v>1.7312000000000001</c:v>
                </c:pt>
                <c:pt idx="2165">
                  <c:v>1.732</c:v>
                </c:pt>
                <c:pt idx="2166">
                  <c:v>1.7327999999999999</c:v>
                </c:pt>
                <c:pt idx="2167">
                  <c:v>1.7336</c:v>
                </c:pt>
                <c:pt idx="2168">
                  <c:v>1.7343999999999999</c:v>
                </c:pt>
                <c:pt idx="2169">
                  <c:v>1.7352000000000001</c:v>
                </c:pt>
                <c:pt idx="2170">
                  <c:v>1.736</c:v>
                </c:pt>
                <c:pt idx="2171">
                  <c:v>1.7367999999999999</c:v>
                </c:pt>
                <c:pt idx="2172">
                  <c:v>1.7376</c:v>
                </c:pt>
                <c:pt idx="2173">
                  <c:v>1.7383999999999999</c:v>
                </c:pt>
                <c:pt idx="2174">
                  <c:v>1.7392000000000001</c:v>
                </c:pt>
                <c:pt idx="2175">
                  <c:v>1.74</c:v>
                </c:pt>
                <c:pt idx="2176">
                  <c:v>1.7407999999999999</c:v>
                </c:pt>
                <c:pt idx="2177">
                  <c:v>1.7416</c:v>
                </c:pt>
                <c:pt idx="2178">
                  <c:v>1.7423999999999999</c:v>
                </c:pt>
                <c:pt idx="2179">
                  <c:v>1.7432000000000001</c:v>
                </c:pt>
                <c:pt idx="2180">
                  <c:v>1.744</c:v>
                </c:pt>
                <c:pt idx="2181">
                  <c:v>1.7447999999999999</c:v>
                </c:pt>
                <c:pt idx="2182">
                  <c:v>1.7456</c:v>
                </c:pt>
                <c:pt idx="2183">
                  <c:v>1.7464</c:v>
                </c:pt>
                <c:pt idx="2184">
                  <c:v>1.7472000000000001</c:v>
                </c:pt>
                <c:pt idx="2185">
                  <c:v>1.748</c:v>
                </c:pt>
                <c:pt idx="2186">
                  <c:v>1.7487999999999999</c:v>
                </c:pt>
                <c:pt idx="2187">
                  <c:v>1.7496</c:v>
                </c:pt>
                <c:pt idx="2188">
                  <c:v>1.7504</c:v>
                </c:pt>
                <c:pt idx="2189">
                  <c:v>1.7512000000000001</c:v>
                </c:pt>
                <c:pt idx="2190">
                  <c:v>1.752</c:v>
                </c:pt>
                <c:pt idx="2191">
                  <c:v>1.7527999999999999</c:v>
                </c:pt>
                <c:pt idx="2192">
                  <c:v>1.7536</c:v>
                </c:pt>
                <c:pt idx="2193">
                  <c:v>1.7544</c:v>
                </c:pt>
                <c:pt idx="2194">
                  <c:v>1.7552000000000001</c:v>
                </c:pt>
                <c:pt idx="2195">
                  <c:v>1.756</c:v>
                </c:pt>
                <c:pt idx="2196">
                  <c:v>1.7567999999999999</c:v>
                </c:pt>
                <c:pt idx="2197">
                  <c:v>1.7576000000000001</c:v>
                </c:pt>
                <c:pt idx="2198">
                  <c:v>1.7584</c:v>
                </c:pt>
                <c:pt idx="2199">
                  <c:v>1.7592000000000001</c:v>
                </c:pt>
                <c:pt idx="2200">
                  <c:v>1.76</c:v>
                </c:pt>
                <c:pt idx="2201">
                  <c:v>1.7607999999999999</c:v>
                </c:pt>
                <c:pt idx="2202">
                  <c:v>1.7616000000000001</c:v>
                </c:pt>
                <c:pt idx="2203">
                  <c:v>1.7624</c:v>
                </c:pt>
                <c:pt idx="2204">
                  <c:v>1.7632000000000001</c:v>
                </c:pt>
                <c:pt idx="2205">
                  <c:v>1.764</c:v>
                </c:pt>
                <c:pt idx="2206">
                  <c:v>1.7647999999999999</c:v>
                </c:pt>
                <c:pt idx="2207">
                  <c:v>1.7656000000000001</c:v>
                </c:pt>
                <c:pt idx="2208">
                  <c:v>1.7664</c:v>
                </c:pt>
                <c:pt idx="2209">
                  <c:v>1.7672000000000001</c:v>
                </c:pt>
                <c:pt idx="2210">
                  <c:v>1.768</c:v>
                </c:pt>
                <c:pt idx="2211">
                  <c:v>1.7687999999999999</c:v>
                </c:pt>
                <c:pt idx="2212">
                  <c:v>1.7696000000000001</c:v>
                </c:pt>
                <c:pt idx="2213">
                  <c:v>1.7704</c:v>
                </c:pt>
                <c:pt idx="2214">
                  <c:v>1.7712000000000001</c:v>
                </c:pt>
                <c:pt idx="2215">
                  <c:v>1.772</c:v>
                </c:pt>
                <c:pt idx="2216">
                  <c:v>1.7727999999999999</c:v>
                </c:pt>
                <c:pt idx="2217">
                  <c:v>1.7736000000000001</c:v>
                </c:pt>
                <c:pt idx="2218">
                  <c:v>1.7744</c:v>
                </c:pt>
                <c:pt idx="2219">
                  <c:v>1.7751999999999999</c:v>
                </c:pt>
                <c:pt idx="2220">
                  <c:v>1.776</c:v>
                </c:pt>
                <c:pt idx="2221">
                  <c:v>1.7767999999999999</c:v>
                </c:pt>
                <c:pt idx="2222">
                  <c:v>1.7776000000000001</c:v>
                </c:pt>
                <c:pt idx="2223">
                  <c:v>1.7784</c:v>
                </c:pt>
                <c:pt idx="2224">
                  <c:v>1.7791999999999999</c:v>
                </c:pt>
                <c:pt idx="2225">
                  <c:v>1.78</c:v>
                </c:pt>
                <c:pt idx="2226">
                  <c:v>1.7807999999999999</c:v>
                </c:pt>
                <c:pt idx="2227">
                  <c:v>1.7816000000000001</c:v>
                </c:pt>
                <c:pt idx="2228">
                  <c:v>1.7824</c:v>
                </c:pt>
                <c:pt idx="2229">
                  <c:v>1.7831999999999999</c:v>
                </c:pt>
                <c:pt idx="2230">
                  <c:v>1.784</c:v>
                </c:pt>
                <c:pt idx="2231">
                  <c:v>1.7847999999999999</c:v>
                </c:pt>
                <c:pt idx="2232">
                  <c:v>1.7856000000000001</c:v>
                </c:pt>
                <c:pt idx="2233">
                  <c:v>1.7864</c:v>
                </c:pt>
                <c:pt idx="2234">
                  <c:v>1.7871999999999999</c:v>
                </c:pt>
                <c:pt idx="2235">
                  <c:v>1.788</c:v>
                </c:pt>
                <c:pt idx="2236">
                  <c:v>1.7887999999999999</c:v>
                </c:pt>
                <c:pt idx="2237">
                  <c:v>1.7896000000000001</c:v>
                </c:pt>
                <c:pt idx="2238">
                  <c:v>1.7904</c:v>
                </c:pt>
                <c:pt idx="2239">
                  <c:v>1.7911999999999999</c:v>
                </c:pt>
                <c:pt idx="2240">
                  <c:v>1.792</c:v>
                </c:pt>
                <c:pt idx="2241">
                  <c:v>1.7927999999999999</c:v>
                </c:pt>
                <c:pt idx="2242">
                  <c:v>1.7936000000000001</c:v>
                </c:pt>
                <c:pt idx="2243">
                  <c:v>1.7944</c:v>
                </c:pt>
                <c:pt idx="2244">
                  <c:v>1.7951999999999999</c:v>
                </c:pt>
                <c:pt idx="2245">
                  <c:v>1.796</c:v>
                </c:pt>
                <c:pt idx="2246">
                  <c:v>1.7968</c:v>
                </c:pt>
                <c:pt idx="2247">
                  <c:v>1.7976000000000001</c:v>
                </c:pt>
                <c:pt idx="2248">
                  <c:v>1.7984</c:v>
                </c:pt>
                <c:pt idx="2249">
                  <c:v>1.7991999999999999</c:v>
                </c:pt>
                <c:pt idx="2250">
                  <c:v>1.8</c:v>
                </c:pt>
                <c:pt idx="2251">
                  <c:v>1.8008</c:v>
                </c:pt>
                <c:pt idx="2252">
                  <c:v>1.8016000000000001</c:v>
                </c:pt>
                <c:pt idx="2253">
                  <c:v>1.8024</c:v>
                </c:pt>
                <c:pt idx="2254">
                  <c:v>1.8031999999999999</c:v>
                </c:pt>
                <c:pt idx="2255">
                  <c:v>1.804</c:v>
                </c:pt>
                <c:pt idx="2256">
                  <c:v>1.8048</c:v>
                </c:pt>
                <c:pt idx="2257">
                  <c:v>1.8056000000000001</c:v>
                </c:pt>
                <c:pt idx="2258">
                  <c:v>1.8064</c:v>
                </c:pt>
                <c:pt idx="2259">
                  <c:v>1.8071999999999999</c:v>
                </c:pt>
                <c:pt idx="2260">
                  <c:v>1.8080000000000001</c:v>
                </c:pt>
                <c:pt idx="2261">
                  <c:v>1.8088</c:v>
                </c:pt>
                <c:pt idx="2262">
                  <c:v>1.8096000000000001</c:v>
                </c:pt>
                <c:pt idx="2263">
                  <c:v>1.8104</c:v>
                </c:pt>
                <c:pt idx="2264">
                  <c:v>1.8111999999999999</c:v>
                </c:pt>
                <c:pt idx="2265">
                  <c:v>1.8120000000000001</c:v>
                </c:pt>
                <c:pt idx="2266">
                  <c:v>1.8128</c:v>
                </c:pt>
                <c:pt idx="2267">
                  <c:v>1.8136000000000001</c:v>
                </c:pt>
                <c:pt idx="2268">
                  <c:v>1.8144</c:v>
                </c:pt>
                <c:pt idx="2269">
                  <c:v>1.8151999999999999</c:v>
                </c:pt>
                <c:pt idx="2270">
                  <c:v>1.8160000000000001</c:v>
                </c:pt>
                <c:pt idx="2271">
                  <c:v>1.8168</c:v>
                </c:pt>
                <c:pt idx="2272">
                  <c:v>1.8176000000000001</c:v>
                </c:pt>
                <c:pt idx="2273">
                  <c:v>1.8184</c:v>
                </c:pt>
                <c:pt idx="2274">
                  <c:v>1.8191999999999999</c:v>
                </c:pt>
                <c:pt idx="2275">
                  <c:v>1.82</c:v>
                </c:pt>
                <c:pt idx="2276">
                  <c:v>1.8208</c:v>
                </c:pt>
                <c:pt idx="2277">
                  <c:v>1.8216000000000001</c:v>
                </c:pt>
                <c:pt idx="2278">
                  <c:v>1.8224</c:v>
                </c:pt>
                <c:pt idx="2279">
                  <c:v>1.8231999999999999</c:v>
                </c:pt>
                <c:pt idx="2280">
                  <c:v>1.8240000000000001</c:v>
                </c:pt>
                <c:pt idx="2281">
                  <c:v>1.8248</c:v>
                </c:pt>
                <c:pt idx="2282">
                  <c:v>1.8255999999999999</c:v>
                </c:pt>
                <c:pt idx="2283">
                  <c:v>1.8264</c:v>
                </c:pt>
                <c:pt idx="2284">
                  <c:v>1.8271999999999999</c:v>
                </c:pt>
                <c:pt idx="2285">
                  <c:v>1.8280000000000001</c:v>
                </c:pt>
                <c:pt idx="2286">
                  <c:v>1.8288</c:v>
                </c:pt>
                <c:pt idx="2287">
                  <c:v>1.8295999999999999</c:v>
                </c:pt>
                <c:pt idx="2288">
                  <c:v>1.8304</c:v>
                </c:pt>
                <c:pt idx="2289">
                  <c:v>1.8311999999999999</c:v>
                </c:pt>
                <c:pt idx="2290">
                  <c:v>1.8320000000000001</c:v>
                </c:pt>
                <c:pt idx="2291">
                  <c:v>1.8328</c:v>
                </c:pt>
                <c:pt idx="2292">
                  <c:v>1.8335999999999999</c:v>
                </c:pt>
                <c:pt idx="2293">
                  <c:v>1.8344</c:v>
                </c:pt>
                <c:pt idx="2294">
                  <c:v>1.8351999999999999</c:v>
                </c:pt>
                <c:pt idx="2295">
                  <c:v>1.8360000000000001</c:v>
                </c:pt>
                <c:pt idx="2296">
                  <c:v>1.8368</c:v>
                </c:pt>
                <c:pt idx="2297">
                  <c:v>1.8375999999999999</c:v>
                </c:pt>
                <c:pt idx="2298">
                  <c:v>1.8384</c:v>
                </c:pt>
                <c:pt idx="2299">
                  <c:v>1.8391999999999999</c:v>
                </c:pt>
                <c:pt idx="2300">
                  <c:v>1.84</c:v>
                </c:pt>
                <c:pt idx="2301">
                  <c:v>1.8408</c:v>
                </c:pt>
                <c:pt idx="2302">
                  <c:v>1.8415999999999999</c:v>
                </c:pt>
                <c:pt idx="2303">
                  <c:v>1.8424</c:v>
                </c:pt>
                <c:pt idx="2304">
                  <c:v>1.8431999999999999</c:v>
                </c:pt>
                <c:pt idx="2305">
                  <c:v>1.8440000000000001</c:v>
                </c:pt>
                <c:pt idx="2306">
                  <c:v>1.8448</c:v>
                </c:pt>
                <c:pt idx="2307">
                  <c:v>1.8455999999999999</c:v>
                </c:pt>
                <c:pt idx="2308">
                  <c:v>1.8464</c:v>
                </c:pt>
                <c:pt idx="2309">
                  <c:v>1.8472</c:v>
                </c:pt>
                <c:pt idx="2310">
                  <c:v>1.8480000000000001</c:v>
                </c:pt>
                <c:pt idx="2311">
                  <c:v>1.8488</c:v>
                </c:pt>
                <c:pt idx="2312">
                  <c:v>1.8495999999999999</c:v>
                </c:pt>
                <c:pt idx="2313">
                  <c:v>1.8504</c:v>
                </c:pt>
                <c:pt idx="2314">
                  <c:v>1.8512</c:v>
                </c:pt>
                <c:pt idx="2315">
                  <c:v>1.8520000000000001</c:v>
                </c:pt>
                <c:pt idx="2316">
                  <c:v>1.8528</c:v>
                </c:pt>
                <c:pt idx="2317">
                  <c:v>1.8535999999999999</c:v>
                </c:pt>
                <c:pt idx="2318">
                  <c:v>1.8544</c:v>
                </c:pt>
                <c:pt idx="2319">
                  <c:v>1.8552</c:v>
                </c:pt>
                <c:pt idx="2320">
                  <c:v>1.8560000000000001</c:v>
                </c:pt>
                <c:pt idx="2321">
                  <c:v>1.8568</c:v>
                </c:pt>
                <c:pt idx="2322">
                  <c:v>1.8575999999999999</c:v>
                </c:pt>
                <c:pt idx="2323">
                  <c:v>1.8584000000000001</c:v>
                </c:pt>
                <c:pt idx="2324">
                  <c:v>1.8592</c:v>
                </c:pt>
                <c:pt idx="2325">
                  <c:v>1.86</c:v>
                </c:pt>
                <c:pt idx="2326">
                  <c:v>1.8608</c:v>
                </c:pt>
                <c:pt idx="2327">
                  <c:v>1.8615999999999999</c:v>
                </c:pt>
                <c:pt idx="2328">
                  <c:v>1.8624000000000001</c:v>
                </c:pt>
                <c:pt idx="2329">
                  <c:v>1.8632</c:v>
                </c:pt>
                <c:pt idx="2330">
                  <c:v>1.8640000000000001</c:v>
                </c:pt>
                <c:pt idx="2331">
                  <c:v>1.8648</c:v>
                </c:pt>
                <c:pt idx="2332">
                  <c:v>1.8655999999999999</c:v>
                </c:pt>
                <c:pt idx="2333">
                  <c:v>1.8664000000000001</c:v>
                </c:pt>
                <c:pt idx="2334">
                  <c:v>1.8672</c:v>
                </c:pt>
                <c:pt idx="2335">
                  <c:v>1.8680000000000001</c:v>
                </c:pt>
                <c:pt idx="2336">
                  <c:v>1.8688</c:v>
                </c:pt>
                <c:pt idx="2337">
                  <c:v>1.8695999999999999</c:v>
                </c:pt>
                <c:pt idx="2338">
                  <c:v>1.8704000000000001</c:v>
                </c:pt>
                <c:pt idx="2339">
                  <c:v>1.8712</c:v>
                </c:pt>
                <c:pt idx="2340">
                  <c:v>1.8720000000000001</c:v>
                </c:pt>
                <c:pt idx="2341">
                  <c:v>1.8728</c:v>
                </c:pt>
                <c:pt idx="2342">
                  <c:v>1.8735999999999999</c:v>
                </c:pt>
                <c:pt idx="2343">
                  <c:v>1.8744000000000001</c:v>
                </c:pt>
                <c:pt idx="2344">
                  <c:v>1.8752</c:v>
                </c:pt>
                <c:pt idx="2345">
                  <c:v>1.8759999999999999</c:v>
                </c:pt>
                <c:pt idx="2346">
                  <c:v>1.8768</c:v>
                </c:pt>
                <c:pt idx="2347">
                  <c:v>1.8775999999999999</c:v>
                </c:pt>
                <c:pt idx="2348">
                  <c:v>1.8784000000000001</c:v>
                </c:pt>
                <c:pt idx="2349">
                  <c:v>1.8792</c:v>
                </c:pt>
                <c:pt idx="2350">
                  <c:v>1.88</c:v>
                </c:pt>
                <c:pt idx="2351">
                  <c:v>1.8808</c:v>
                </c:pt>
                <c:pt idx="2352">
                  <c:v>1.8815999999999999</c:v>
                </c:pt>
                <c:pt idx="2353">
                  <c:v>1.8824000000000001</c:v>
                </c:pt>
                <c:pt idx="2354">
                  <c:v>1.8832</c:v>
                </c:pt>
                <c:pt idx="2355">
                  <c:v>1.8839999999999999</c:v>
                </c:pt>
                <c:pt idx="2356">
                  <c:v>1.8848</c:v>
                </c:pt>
                <c:pt idx="2357">
                  <c:v>1.8855999999999999</c:v>
                </c:pt>
                <c:pt idx="2358">
                  <c:v>1.8864000000000001</c:v>
                </c:pt>
                <c:pt idx="2359">
                  <c:v>1.8872</c:v>
                </c:pt>
                <c:pt idx="2360">
                  <c:v>1.8879999999999999</c:v>
                </c:pt>
                <c:pt idx="2361">
                  <c:v>1.8888</c:v>
                </c:pt>
                <c:pt idx="2362">
                  <c:v>1.8895999999999999</c:v>
                </c:pt>
                <c:pt idx="2363">
                  <c:v>1.8904000000000001</c:v>
                </c:pt>
                <c:pt idx="2364">
                  <c:v>1.8912</c:v>
                </c:pt>
                <c:pt idx="2365">
                  <c:v>1.8919999999999999</c:v>
                </c:pt>
                <c:pt idx="2366">
                  <c:v>1.8928</c:v>
                </c:pt>
                <c:pt idx="2367">
                  <c:v>1.8935999999999999</c:v>
                </c:pt>
                <c:pt idx="2368">
                  <c:v>1.8944000000000001</c:v>
                </c:pt>
                <c:pt idx="2369">
                  <c:v>1.8952</c:v>
                </c:pt>
                <c:pt idx="2370">
                  <c:v>1.8959999999999999</c:v>
                </c:pt>
                <c:pt idx="2371">
                  <c:v>1.8968</c:v>
                </c:pt>
                <c:pt idx="2372">
                  <c:v>1.8976</c:v>
                </c:pt>
                <c:pt idx="2373">
                  <c:v>1.8984000000000001</c:v>
                </c:pt>
                <c:pt idx="2374">
                  <c:v>1.8992</c:v>
                </c:pt>
                <c:pt idx="2375">
                  <c:v>1.9</c:v>
                </c:pt>
                <c:pt idx="2376">
                  <c:v>1.9008</c:v>
                </c:pt>
                <c:pt idx="2377">
                  <c:v>1.9016</c:v>
                </c:pt>
                <c:pt idx="2378">
                  <c:v>1.9024000000000001</c:v>
                </c:pt>
                <c:pt idx="2379">
                  <c:v>1.9032</c:v>
                </c:pt>
                <c:pt idx="2380">
                  <c:v>1.9039999999999999</c:v>
                </c:pt>
                <c:pt idx="2381">
                  <c:v>1.9048</c:v>
                </c:pt>
                <c:pt idx="2382">
                  <c:v>1.9056</c:v>
                </c:pt>
                <c:pt idx="2383">
                  <c:v>1.9064000000000001</c:v>
                </c:pt>
                <c:pt idx="2384">
                  <c:v>1.9072</c:v>
                </c:pt>
                <c:pt idx="2385">
                  <c:v>1.9079999999999999</c:v>
                </c:pt>
                <c:pt idx="2386">
                  <c:v>1.9088000000000001</c:v>
                </c:pt>
                <c:pt idx="2387">
                  <c:v>1.9096</c:v>
                </c:pt>
                <c:pt idx="2388">
                  <c:v>1.9104000000000001</c:v>
                </c:pt>
                <c:pt idx="2389">
                  <c:v>1.9112</c:v>
                </c:pt>
                <c:pt idx="2390">
                  <c:v>1.9119999999999999</c:v>
                </c:pt>
                <c:pt idx="2391">
                  <c:v>1.9128000000000001</c:v>
                </c:pt>
                <c:pt idx="2392">
                  <c:v>1.9136</c:v>
                </c:pt>
                <c:pt idx="2393">
                  <c:v>1.9144000000000001</c:v>
                </c:pt>
                <c:pt idx="2394">
                  <c:v>1.9152</c:v>
                </c:pt>
                <c:pt idx="2395">
                  <c:v>1.9159999999999999</c:v>
                </c:pt>
                <c:pt idx="2396">
                  <c:v>1.9168000000000001</c:v>
                </c:pt>
                <c:pt idx="2397">
                  <c:v>1.9176</c:v>
                </c:pt>
                <c:pt idx="2398">
                  <c:v>1.9184000000000001</c:v>
                </c:pt>
                <c:pt idx="2399">
                  <c:v>1.9192</c:v>
                </c:pt>
                <c:pt idx="2400">
                  <c:v>1.92</c:v>
                </c:pt>
                <c:pt idx="2401">
                  <c:v>1.9208000000000001</c:v>
                </c:pt>
                <c:pt idx="2402">
                  <c:v>1.9216</c:v>
                </c:pt>
                <c:pt idx="2403">
                  <c:v>1.9224000000000001</c:v>
                </c:pt>
                <c:pt idx="2404">
                  <c:v>1.9232</c:v>
                </c:pt>
                <c:pt idx="2405">
                  <c:v>1.9239999999999999</c:v>
                </c:pt>
                <c:pt idx="2406">
                  <c:v>1.9248000000000001</c:v>
                </c:pt>
                <c:pt idx="2407">
                  <c:v>1.9256</c:v>
                </c:pt>
                <c:pt idx="2408">
                  <c:v>1.9263999999999999</c:v>
                </c:pt>
                <c:pt idx="2409">
                  <c:v>1.9272</c:v>
                </c:pt>
                <c:pt idx="2410">
                  <c:v>1.9279999999999999</c:v>
                </c:pt>
                <c:pt idx="2411">
                  <c:v>1.9288000000000001</c:v>
                </c:pt>
                <c:pt idx="2412">
                  <c:v>1.9296</c:v>
                </c:pt>
                <c:pt idx="2413">
                  <c:v>1.9303999999999999</c:v>
                </c:pt>
                <c:pt idx="2414">
                  <c:v>1.9312</c:v>
                </c:pt>
                <c:pt idx="2415">
                  <c:v>1.9319999999999999</c:v>
                </c:pt>
                <c:pt idx="2416">
                  <c:v>1.9328000000000001</c:v>
                </c:pt>
                <c:pt idx="2417">
                  <c:v>1.9336</c:v>
                </c:pt>
                <c:pt idx="2418">
                  <c:v>1.9343999999999999</c:v>
                </c:pt>
                <c:pt idx="2419">
                  <c:v>1.9352</c:v>
                </c:pt>
                <c:pt idx="2420">
                  <c:v>1.9359999999999999</c:v>
                </c:pt>
                <c:pt idx="2421">
                  <c:v>1.9368000000000001</c:v>
                </c:pt>
                <c:pt idx="2422">
                  <c:v>1.9376</c:v>
                </c:pt>
                <c:pt idx="2423">
                  <c:v>1.9383999999999999</c:v>
                </c:pt>
                <c:pt idx="2424">
                  <c:v>1.9392</c:v>
                </c:pt>
                <c:pt idx="2425">
                  <c:v>1.94</c:v>
                </c:pt>
                <c:pt idx="2426">
                  <c:v>1.9408000000000001</c:v>
                </c:pt>
                <c:pt idx="2427">
                  <c:v>1.9416</c:v>
                </c:pt>
                <c:pt idx="2428">
                  <c:v>1.9423999999999999</c:v>
                </c:pt>
                <c:pt idx="2429">
                  <c:v>1.9432</c:v>
                </c:pt>
                <c:pt idx="2430">
                  <c:v>1.944</c:v>
                </c:pt>
                <c:pt idx="2431">
                  <c:v>1.9448000000000001</c:v>
                </c:pt>
                <c:pt idx="2432">
                  <c:v>1.9456</c:v>
                </c:pt>
                <c:pt idx="2433">
                  <c:v>1.9463999999999999</c:v>
                </c:pt>
                <c:pt idx="2434">
                  <c:v>1.9472</c:v>
                </c:pt>
                <c:pt idx="2435">
                  <c:v>1.948</c:v>
                </c:pt>
                <c:pt idx="2436">
                  <c:v>1.9488000000000001</c:v>
                </c:pt>
                <c:pt idx="2437">
                  <c:v>1.9496</c:v>
                </c:pt>
                <c:pt idx="2438">
                  <c:v>1.9503999999999999</c:v>
                </c:pt>
                <c:pt idx="2439">
                  <c:v>1.9512</c:v>
                </c:pt>
                <c:pt idx="2440">
                  <c:v>1.952</c:v>
                </c:pt>
                <c:pt idx="2441">
                  <c:v>1.9528000000000001</c:v>
                </c:pt>
                <c:pt idx="2442">
                  <c:v>1.9536</c:v>
                </c:pt>
                <c:pt idx="2443">
                  <c:v>1.9543999999999999</c:v>
                </c:pt>
                <c:pt idx="2444">
                  <c:v>1.9552</c:v>
                </c:pt>
                <c:pt idx="2445">
                  <c:v>1.956</c:v>
                </c:pt>
                <c:pt idx="2446">
                  <c:v>1.9568000000000001</c:v>
                </c:pt>
                <c:pt idx="2447">
                  <c:v>1.9576</c:v>
                </c:pt>
                <c:pt idx="2448">
                  <c:v>1.9583999999999999</c:v>
                </c:pt>
                <c:pt idx="2449">
                  <c:v>1.9592000000000001</c:v>
                </c:pt>
                <c:pt idx="2450">
                  <c:v>1.96</c:v>
                </c:pt>
                <c:pt idx="2451">
                  <c:v>1.9608000000000001</c:v>
                </c:pt>
                <c:pt idx="2452">
                  <c:v>1.9616</c:v>
                </c:pt>
                <c:pt idx="2453">
                  <c:v>1.9623999999999999</c:v>
                </c:pt>
                <c:pt idx="2454">
                  <c:v>1.9632000000000001</c:v>
                </c:pt>
                <c:pt idx="2455">
                  <c:v>1.964</c:v>
                </c:pt>
                <c:pt idx="2456">
                  <c:v>1.9648000000000001</c:v>
                </c:pt>
                <c:pt idx="2457">
                  <c:v>1.9656</c:v>
                </c:pt>
                <c:pt idx="2458">
                  <c:v>1.9663999999999999</c:v>
                </c:pt>
                <c:pt idx="2459">
                  <c:v>1.9672000000000001</c:v>
                </c:pt>
                <c:pt idx="2460">
                  <c:v>1.968</c:v>
                </c:pt>
                <c:pt idx="2461">
                  <c:v>1.9688000000000001</c:v>
                </c:pt>
                <c:pt idx="2462">
                  <c:v>1.9696</c:v>
                </c:pt>
                <c:pt idx="2463">
                  <c:v>1.9703999999999999</c:v>
                </c:pt>
                <c:pt idx="2464">
                  <c:v>1.9712000000000001</c:v>
                </c:pt>
                <c:pt idx="2465">
                  <c:v>1.972</c:v>
                </c:pt>
                <c:pt idx="2466">
                  <c:v>1.9728000000000001</c:v>
                </c:pt>
                <c:pt idx="2467">
                  <c:v>1.9736</c:v>
                </c:pt>
                <c:pt idx="2468">
                  <c:v>1.9743999999999999</c:v>
                </c:pt>
                <c:pt idx="2469">
                  <c:v>1.9752000000000001</c:v>
                </c:pt>
                <c:pt idx="2470">
                  <c:v>1.976</c:v>
                </c:pt>
                <c:pt idx="2471">
                  <c:v>1.9767999999999999</c:v>
                </c:pt>
                <c:pt idx="2472">
                  <c:v>1.9776</c:v>
                </c:pt>
                <c:pt idx="2473">
                  <c:v>1.9783999999999999</c:v>
                </c:pt>
                <c:pt idx="2474">
                  <c:v>1.9792000000000001</c:v>
                </c:pt>
                <c:pt idx="2475">
                  <c:v>1.98</c:v>
                </c:pt>
                <c:pt idx="2476">
                  <c:v>1.9807999999999999</c:v>
                </c:pt>
                <c:pt idx="2477">
                  <c:v>1.9816</c:v>
                </c:pt>
                <c:pt idx="2478">
                  <c:v>1.9823999999999999</c:v>
                </c:pt>
                <c:pt idx="2479">
                  <c:v>1.9832000000000001</c:v>
                </c:pt>
                <c:pt idx="2480">
                  <c:v>1.984</c:v>
                </c:pt>
                <c:pt idx="2481">
                  <c:v>1.9847999999999999</c:v>
                </c:pt>
                <c:pt idx="2482">
                  <c:v>1.9856</c:v>
                </c:pt>
                <c:pt idx="2483">
                  <c:v>1.9863999999999999</c:v>
                </c:pt>
                <c:pt idx="2484">
                  <c:v>1.9872000000000001</c:v>
                </c:pt>
                <c:pt idx="2485">
                  <c:v>1.988</c:v>
                </c:pt>
                <c:pt idx="2486">
                  <c:v>1.9887999999999999</c:v>
                </c:pt>
                <c:pt idx="2487">
                  <c:v>1.9896</c:v>
                </c:pt>
                <c:pt idx="2488">
                  <c:v>1.9903999999999999</c:v>
                </c:pt>
                <c:pt idx="2489">
                  <c:v>1.9912000000000001</c:v>
                </c:pt>
                <c:pt idx="2490">
                  <c:v>1.992</c:v>
                </c:pt>
                <c:pt idx="2491">
                  <c:v>1.9927999999999999</c:v>
                </c:pt>
                <c:pt idx="2492">
                  <c:v>1.9936</c:v>
                </c:pt>
                <c:pt idx="2493">
                  <c:v>1.9944</c:v>
                </c:pt>
                <c:pt idx="2494">
                  <c:v>1.9952000000000001</c:v>
                </c:pt>
                <c:pt idx="2495">
                  <c:v>1.996</c:v>
                </c:pt>
                <c:pt idx="2496">
                  <c:v>1.9967999999999999</c:v>
                </c:pt>
                <c:pt idx="2497">
                  <c:v>1.9976</c:v>
                </c:pt>
                <c:pt idx="2498">
                  <c:v>1.9984</c:v>
                </c:pt>
                <c:pt idx="2499">
                  <c:v>1.9992000000000001</c:v>
                </c:pt>
                <c:pt idx="2500">
                  <c:v>2</c:v>
                </c:pt>
                <c:pt idx="2501">
                  <c:v>2.0007999999999999</c:v>
                </c:pt>
                <c:pt idx="2502">
                  <c:v>2.0015999999999998</c:v>
                </c:pt>
                <c:pt idx="2503">
                  <c:v>2.0024000000000002</c:v>
                </c:pt>
                <c:pt idx="2504">
                  <c:v>2.0032000000000001</c:v>
                </c:pt>
                <c:pt idx="2505">
                  <c:v>2.004</c:v>
                </c:pt>
                <c:pt idx="2506">
                  <c:v>2.0047999999999999</c:v>
                </c:pt>
                <c:pt idx="2507">
                  <c:v>2.0055999999999998</c:v>
                </c:pt>
                <c:pt idx="2508">
                  <c:v>2.0064000000000002</c:v>
                </c:pt>
                <c:pt idx="2509">
                  <c:v>2.0072000000000001</c:v>
                </c:pt>
                <c:pt idx="2510">
                  <c:v>2.008</c:v>
                </c:pt>
                <c:pt idx="2511">
                  <c:v>2.0087999999999999</c:v>
                </c:pt>
                <c:pt idx="2512">
                  <c:v>2.0095999999999998</c:v>
                </c:pt>
                <c:pt idx="2513">
                  <c:v>2.0104000000000002</c:v>
                </c:pt>
                <c:pt idx="2514">
                  <c:v>2.0112000000000001</c:v>
                </c:pt>
                <c:pt idx="2515">
                  <c:v>2.012</c:v>
                </c:pt>
                <c:pt idx="2516">
                  <c:v>2.0127999999999999</c:v>
                </c:pt>
                <c:pt idx="2517">
                  <c:v>2.0135999999999998</c:v>
                </c:pt>
                <c:pt idx="2518">
                  <c:v>2.0144000000000002</c:v>
                </c:pt>
                <c:pt idx="2519">
                  <c:v>2.0152000000000001</c:v>
                </c:pt>
                <c:pt idx="2520">
                  <c:v>2.016</c:v>
                </c:pt>
                <c:pt idx="2521">
                  <c:v>2.0167999999999999</c:v>
                </c:pt>
                <c:pt idx="2522">
                  <c:v>2.0175999999999998</c:v>
                </c:pt>
                <c:pt idx="2523">
                  <c:v>2.0184000000000002</c:v>
                </c:pt>
                <c:pt idx="2524">
                  <c:v>2.0192000000000001</c:v>
                </c:pt>
                <c:pt idx="2525">
                  <c:v>2.02</c:v>
                </c:pt>
                <c:pt idx="2526">
                  <c:v>2.0207999999999999</c:v>
                </c:pt>
                <c:pt idx="2527">
                  <c:v>2.0215999999999998</c:v>
                </c:pt>
                <c:pt idx="2528">
                  <c:v>2.0224000000000002</c:v>
                </c:pt>
                <c:pt idx="2529">
                  <c:v>2.0232000000000001</c:v>
                </c:pt>
                <c:pt idx="2530">
                  <c:v>2.024</c:v>
                </c:pt>
                <c:pt idx="2531">
                  <c:v>2.0247999999999999</c:v>
                </c:pt>
                <c:pt idx="2532">
                  <c:v>2.0255999999999998</c:v>
                </c:pt>
                <c:pt idx="2533">
                  <c:v>2.0264000000000002</c:v>
                </c:pt>
                <c:pt idx="2534">
                  <c:v>2.0272000000000001</c:v>
                </c:pt>
                <c:pt idx="2535">
                  <c:v>2.028</c:v>
                </c:pt>
                <c:pt idx="2536">
                  <c:v>2.0287999999999999</c:v>
                </c:pt>
                <c:pt idx="2537">
                  <c:v>2.0295999999999998</c:v>
                </c:pt>
                <c:pt idx="2538">
                  <c:v>2.0304000000000002</c:v>
                </c:pt>
                <c:pt idx="2539">
                  <c:v>2.0312000000000001</c:v>
                </c:pt>
                <c:pt idx="2540">
                  <c:v>2.032</c:v>
                </c:pt>
                <c:pt idx="2541">
                  <c:v>2.0327999999999999</c:v>
                </c:pt>
                <c:pt idx="2542">
                  <c:v>2.0335999999999999</c:v>
                </c:pt>
                <c:pt idx="2543">
                  <c:v>2.0344000000000002</c:v>
                </c:pt>
                <c:pt idx="2544">
                  <c:v>2.0352000000000001</c:v>
                </c:pt>
                <c:pt idx="2545">
                  <c:v>2.036</c:v>
                </c:pt>
                <c:pt idx="2546">
                  <c:v>2.0367999999999999</c:v>
                </c:pt>
                <c:pt idx="2547">
                  <c:v>2.0375999999999999</c:v>
                </c:pt>
                <c:pt idx="2548">
                  <c:v>2.0384000000000002</c:v>
                </c:pt>
                <c:pt idx="2549">
                  <c:v>2.0392000000000001</c:v>
                </c:pt>
                <c:pt idx="2550">
                  <c:v>2.04</c:v>
                </c:pt>
                <c:pt idx="2551">
                  <c:v>2.0407999999999999</c:v>
                </c:pt>
                <c:pt idx="2552">
                  <c:v>2.0415999999999999</c:v>
                </c:pt>
                <c:pt idx="2553">
                  <c:v>2.0424000000000002</c:v>
                </c:pt>
                <c:pt idx="2554">
                  <c:v>2.0432000000000001</c:v>
                </c:pt>
                <c:pt idx="2555">
                  <c:v>2.044</c:v>
                </c:pt>
                <c:pt idx="2556">
                  <c:v>2.0448</c:v>
                </c:pt>
                <c:pt idx="2557">
                  <c:v>2.0455999999999999</c:v>
                </c:pt>
                <c:pt idx="2558">
                  <c:v>2.0464000000000002</c:v>
                </c:pt>
                <c:pt idx="2559">
                  <c:v>2.0472000000000001</c:v>
                </c:pt>
                <c:pt idx="2560">
                  <c:v>2.048</c:v>
                </c:pt>
                <c:pt idx="2561">
                  <c:v>2.0488</c:v>
                </c:pt>
                <c:pt idx="2562">
                  <c:v>2.0495999999999999</c:v>
                </c:pt>
                <c:pt idx="2563">
                  <c:v>2.0503999999999998</c:v>
                </c:pt>
                <c:pt idx="2564">
                  <c:v>2.0512000000000001</c:v>
                </c:pt>
                <c:pt idx="2565">
                  <c:v>2.052</c:v>
                </c:pt>
                <c:pt idx="2566">
                  <c:v>2.0528</c:v>
                </c:pt>
                <c:pt idx="2567">
                  <c:v>2.0535999999999999</c:v>
                </c:pt>
                <c:pt idx="2568">
                  <c:v>2.0543999999999998</c:v>
                </c:pt>
                <c:pt idx="2569">
                  <c:v>2.0552000000000001</c:v>
                </c:pt>
                <c:pt idx="2570">
                  <c:v>2.056</c:v>
                </c:pt>
                <c:pt idx="2571">
                  <c:v>2.0568</c:v>
                </c:pt>
                <c:pt idx="2572">
                  <c:v>2.0575999999999999</c:v>
                </c:pt>
                <c:pt idx="2573">
                  <c:v>2.0583999999999998</c:v>
                </c:pt>
                <c:pt idx="2574">
                  <c:v>2.0592000000000001</c:v>
                </c:pt>
                <c:pt idx="2575">
                  <c:v>2.06</c:v>
                </c:pt>
                <c:pt idx="2576">
                  <c:v>2.0608</c:v>
                </c:pt>
                <c:pt idx="2577">
                  <c:v>2.0615999999999999</c:v>
                </c:pt>
                <c:pt idx="2578">
                  <c:v>2.0623999999999998</c:v>
                </c:pt>
                <c:pt idx="2579">
                  <c:v>2.0632000000000001</c:v>
                </c:pt>
                <c:pt idx="2580">
                  <c:v>2.0640000000000001</c:v>
                </c:pt>
                <c:pt idx="2581">
                  <c:v>2.0648</c:v>
                </c:pt>
                <c:pt idx="2582">
                  <c:v>2.0655999999999999</c:v>
                </c:pt>
                <c:pt idx="2583">
                  <c:v>2.0663999999999998</c:v>
                </c:pt>
                <c:pt idx="2584">
                  <c:v>2.0672000000000001</c:v>
                </c:pt>
                <c:pt idx="2585">
                  <c:v>2.0680000000000001</c:v>
                </c:pt>
                <c:pt idx="2586">
                  <c:v>2.0688</c:v>
                </c:pt>
                <c:pt idx="2587">
                  <c:v>2.0695999999999999</c:v>
                </c:pt>
                <c:pt idx="2588">
                  <c:v>2.0703999999999998</c:v>
                </c:pt>
                <c:pt idx="2589">
                  <c:v>2.0712000000000002</c:v>
                </c:pt>
                <c:pt idx="2590">
                  <c:v>2.0720000000000001</c:v>
                </c:pt>
                <c:pt idx="2591">
                  <c:v>2.0728</c:v>
                </c:pt>
                <c:pt idx="2592">
                  <c:v>2.0735999999999999</c:v>
                </c:pt>
                <c:pt idx="2593">
                  <c:v>2.0743999999999998</c:v>
                </c:pt>
                <c:pt idx="2594">
                  <c:v>2.0752000000000002</c:v>
                </c:pt>
                <c:pt idx="2595">
                  <c:v>2.0760000000000001</c:v>
                </c:pt>
                <c:pt idx="2596">
                  <c:v>2.0768</c:v>
                </c:pt>
                <c:pt idx="2597">
                  <c:v>2.0775999999999999</c:v>
                </c:pt>
                <c:pt idx="2598">
                  <c:v>2.0783999999999998</c:v>
                </c:pt>
                <c:pt idx="2599">
                  <c:v>2.0792000000000002</c:v>
                </c:pt>
                <c:pt idx="2600">
                  <c:v>2.08</c:v>
                </c:pt>
                <c:pt idx="2601">
                  <c:v>2.0808</c:v>
                </c:pt>
                <c:pt idx="2602">
                  <c:v>2.0815999999999999</c:v>
                </c:pt>
                <c:pt idx="2603">
                  <c:v>2.0823999999999998</c:v>
                </c:pt>
                <c:pt idx="2604">
                  <c:v>2.0832000000000002</c:v>
                </c:pt>
                <c:pt idx="2605">
                  <c:v>2.0840000000000001</c:v>
                </c:pt>
                <c:pt idx="2606">
                  <c:v>2.0848</c:v>
                </c:pt>
                <c:pt idx="2607">
                  <c:v>2.0855999999999999</c:v>
                </c:pt>
                <c:pt idx="2608">
                  <c:v>2.0863999999999998</c:v>
                </c:pt>
                <c:pt idx="2609">
                  <c:v>2.0872000000000002</c:v>
                </c:pt>
                <c:pt idx="2610">
                  <c:v>2.0880000000000001</c:v>
                </c:pt>
                <c:pt idx="2611">
                  <c:v>2.0888</c:v>
                </c:pt>
                <c:pt idx="2612">
                  <c:v>2.0895999999999999</c:v>
                </c:pt>
                <c:pt idx="2613">
                  <c:v>2.0903999999999998</c:v>
                </c:pt>
                <c:pt idx="2614">
                  <c:v>2.0912000000000002</c:v>
                </c:pt>
                <c:pt idx="2615">
                  <c:v>2.0920000000000001</c:v>
                </c:pt>
                <c:pt idx="2616">
                  <c:v>2.0928</c:v>
                </c:pt>
                <c:pt idx="2617">
                  <c:v>2.0935999999999999</c:v>
                </c:pt>
                <c:pt idx="2618">
                  <c:v>2.0943999999999998</c:v>
                </c:pt>
                <c:pt idx="2619">
                  <c:v>2.0952000000000002</c:v>
                </c:pt>
                <c:pt idx="2620">
                  <c:v>2.0960000000000001</c:v>
                </c:pt>
                <c:pt idx="2621">
                  <c:v>2.0968</c:v>
                </c:pt>
                <c:pt idx="2622">
                  <c:v>2.0975999999999999</c:v>
                </c:pt>
                <c:pt idx="2623">
                  <c:v>2.0983999999999998</c:v>
                </c:pt>
                <c:pt idx="2624">
                  <c:v>2.0992000000000002</c:v>
                </c:pt>
                <c:pt idx="2625">
                  <c:v>2.1</c:v>
                </c:pt>
                <c:pt idx="2626">
                  <c:v>2.1008</c:v>
                </c:pt>
                <c:pt idx="2627">
                  <c:v>2.1015999999999999</c:v>
                </c:pt>
                <c:pt idx="2628">
                  <c:v>2.1023999999999998</c:v>
                </c:pt>
                <c:pt idx="2629">
                  <c:v>2.1032000000000002</c:v>
                </c:pt>
                <c:pt idx="2630">
                  <c:v>2.1040000000000001</c:v>
                </c:pt>
                <c:pt idx="2631">
                  <c:v>2.1048</c:v>
                </c:pt>
                <c:pt idx="2632">
                  <c:v>2.1055999999999999</c:v>
                </c:pt>
                <c:pt idx="2633">
                  <c:v>2.1063999999999998</c:v>
                </c:pt>
                <c:pt idx="2634">
                  <c:v>2.1072000000000002</c:v>
                </c:pt>
                <c:pt idx="2635">
                  <c:v>2.1080000000000001</c:v>
                </c:pt>
                <c:pt idx="2636">
                  <c:v>2.1088</c:v>
                </c:pt>
                <c:pt idx="2637">
                  <c:v>2.1095999999999999</c:v>
                </c:pt>
                <c:pt idx="2638">
                  <c:v>2.1103999999999998</c:v>
                </c:pt>
                <c:pt idx="2639">
                  <c:v>2.1112000000000002</c:v>
                </c:pt>
                <c:pt idx="2640">
                  <c:v>2.1120000000000001</c:v>
                </c:pt>
                <c:pt idx="2641">
                  <c:v>2.1128</c:v>
                </c:pt>
                <c:pt idx="2642">
                  <c:v>2.1135999999999999</c:v>
                </c:pt>
                <c:pt idx="2643">
                  <c:v>2.1143999999999998</c:v>
                </c:pt>
                <c:pt idx="2644">
                  <c:v>2.1152000000000002</c:v>
                </c:pt>
                <c:pt idx="2645">
                  <c:v>2.1160000000000001</c:v>
                </c:pt>
                <c:pt idx="2646">
                  <c:v>2.1168</c:v>
                </c:pt>
                <c:pt idx="2647">
                  <c:v>2.1175999999999999</c:v>
                </c:pt>
                <c:pt idx="2648">
                  <c:v>2.1183999999999998</c:v>
                </c:pt>
                <c:pt idx="2649">
                  <c:v>2.1192000000000002</c:v>
                </c:pt>
                <c:pt idx="2650">
                  <c:v>2.12</c:v>
                </c:pt>
                <c:pt idx="2651">
                  <c:v>2.1208</c:v>
                </c:pt>
                <c:pt idx="2652">
                  <c:v>2.1215999999999999</c:v>
                </c:pt>
                <c:pt idx="2653">
                  <c:v>2.1223999999999998</c:v>
                </c:pt>
                <c:pt idx="2654">
                  <c:v>2.1232000000000002</c:v>
                </c:pt>
                <c:pt idx="2655">
                  <c:v>2.1240000000000001</c:v>
                </c:pt>
                <c:pt idx="2656">
                  <c:v>2.1248</c:v>
                </c:pt>
                <c:pt idx="2657">
                  <c:v>2.1255999999999999</c:v>
                </c:pt>
                <c:pt idx="2658">
                  <c:v>2.1263999999999998</c:v>
                </c:pt>
                <c:pt idx="2659">
                  <c:v>2.1272000000000002</c:v>
                </c:pt>
                <c:pt idx="2660">
                  <c:v>2.1280000000000001</c:v>
                </c:pt>
                <c:pt idx="2661">
                  <c:v>2.1288</c:v>
                </c:pt>
                <c:pt idx="2662">
                  <c:v>2.1295999999999999</c:v>
                </c:pt>
                <c:pt idx="2663">
                  <c:v>2.1303999999999998</c:v>
                </c:pt>
                <c:pt idx="2664">
                  <c:v>2.1312000000000002</c:v>
                </c:pt>
                <c:pt idx="2665">
                  <c:v>2.1320000000000001</c:v>
                </c:pt>
                <c:pt idx="2666">
                  <c:v>2.1328</c:v>
                </c:pt>
                <c:pt idx="2667">
                  <c:v>2.1335999999999999</c:v>
                </c:pt>
                <c:pt idx="2668">
                  <c:v>2.1343999999999999</c:v>
                </c:pt>
                <c:pt idx="2669">
                  <c:v>2.1352000000000002</c:v>
                </c:pt>
                <c:pt idx="2670">
                  <c:v>2.1360000000000001</c:v>
                </c:pt>
                <c:pt idx="2671">
                  <c:v>2.1368</c:v>
                </c:pt>
                <c:pt idx="2672">
                  <c:v>2.1375999999999999</c:v>
                </c:pt>
                <c:pt idx="2673">
                  <c:v>2.1383999999999999</c:v>
                </c:pt>
                <c:pt idx="2674">
                  <c:v>2.1392000000000002</c:v>
                </c:pt>
                <c:pt idx="2675">
                  <c:v>2.14</c:v>
                </c:pt>
                <c:pt idx="2676">
                  <c:v>2.1408</c:v>
                </c:pt>
                <c:pt idx="2677">
                  <c:v>2.1415999999999999</c:v>
                </c:pt>
                <c:pt idx="2678">
                  <c:v>2.1423999999999999</c:v>
                </c:pt>
                <c:pt idx="2679">
                  <c:v>2.1432000000000002</c:v>
                </c:pt>
                <c:pt idx="2680">
                  <c:v>2.1440000000000001</c:v>
                </c:pt>
                <c:pt idx="2681">
                  <c:v>2.1448</c:v>
                </c:pt>
                <c:pt idx="2682">
                  <c:v>2.1456</c:v>
                </c:pt>
                <c:pt idx="2683">
                  <c:v>2.1463999999999999</c:v>
                </c:pt>
                <c:pt idx="2684">
                  <c:v>2.1472000000000002</c:v>
                </c:pt>
                <c:pt idx="2685">
                  <c:v>2.1480000000000001</c:v>
                </c:pt>
                <c:pt idx="2686">
                  <c:v>2.1488</c:v>
                </c:pt>
                <c:pt idx="2687">
                  <c:v>2.1496</c:v>
                </c:pt>
                <c:pt idx="2688">
                  <c:v>2.1503999999999999</c:v>
                </c:pt>
                <c:pt idx="2689">
                  <c:v>2.1511999999999998</c:v>
                </c:pt>
                <c:pt idx="2690">
                  <c:v>2.1520000000000001</c:v>
                </c:pt>
                <c:pt idx="2691">
                  <c:v>2.1528</c:v>
                </c:pt>
                <c:pt idx="2692">
                  <c:v>2.1536</c:v>
                </c:pt>
                <c:pt idx="2693">
                  <c:v>2.1543999999999999</c:v>
                </c:pt>
                <c:pt idx="2694">
                  <c:v>2.1551999999999998</c:v>
                </c:pt>
                <c:pt idx="2695">
                  <c:v>2.1560000000000001</c:v>
                </c:pt>
                <c:pt idx="2696">
                  <c:v>2.1568000000000001</c:v>
                </c:pt>
                <c:pt idx="2697">
                  <c:v>2.1576</c:v>
                </c:pt>
                <c:pt idx="2698">
                  <c:v>2.1583999999999999</c:v>
                </c:pt>
                <c:pt idx="2699">
                  <c:v>2.1591999999999998</c:v>
                </c:pt>
                <c:pt idx="2700">
                  <c:v>2.16</c:v>
                </c:pt>
                <c:pt idx="2701">
                  <c:v>2.1608000000000001</c:v>
                </c:pt>
                <c:pt idx="2702">
                  <c:v>2.1616</c:v>
                </c:pt>
                <c:pt idx="2703">
                  <c:v>2.1623999999999999</c:v>
                </c:pt>
                <c:pt idx="2704">
                  <c:v>2.1631999999999998</c:v>
                </c:pt>
                <c:pt idx="2705">
                  <c:v>2.1640000000000001</c:v>
                </c:pt>
                <c:pt idx="2706">
                  <c:v>2.1648000000000001</c:v>
                </c:pt>
                <c:pt idx="2707">
                  <c:v>2.1656</c:v>
                </c:pt>
                <c:pt idx="2708">
                  <c:v>2.1663999999999999</c:v>
                </c:pt>
                <c:pt idx="2709">
                  <c:v>2.1671999999999998</c:v>
                </c:pt>
                <c:pt idx="2710">
                  <c:v>2.1680000000000001</c:v>
                </c:pt>
                <c:pt idx="2711">
                  <c:v>2.1688000000000001</c:v>
                </c:pt>
                <c:pt idx="2712">
                  <c:v>2.1696</c:v>
                </c:pt>
                <c:pt idx="2713">
                  <c:v>2.1703999999999999</c:v>
                </c:pt>
                <c:pt idx="2714">
                  <c:v>2.1711999999999998</c:v>
                </c:pt>
                <c:pt idx="2715">
                  <c:v>2.1720000000000002</c:v>
                </c:pt>
                <c:pt idx="2716">
                  <c:v>2.1728000000000001</c:v>
                </c:pt>
                <c:pt idx="2717">
                  <c:v>2.1736</c:v>
                </c:pt>
                <c:pt idx="2718">
                  <c:v>2.1743999999999999</c:v>
                </c:pt>
                <c:pt idx="2719">
                  <c:v>2.1751999999999998</c:v>
                </c:pt>
                <c:pt idx="2720">
                  <c:v>2.1760000000000002</c:v>
                </c:pt>
                <c:pt idx="2721">
                  <c:v>2.1768000000000001</c:v>
                </c:pt>
                <c:pt idx="2722">
                  <c:v>2.1776</c:v>
                </c:pt>
                <c:pt idx="2723">
                  <c:v>2.1783999999999999</c:v>
                </c:pt>
                <c:pt idx="2724">
                  <c:v>2.1791999999999998</c:v>
                </c:pt>
                <c:pt idx="2725">
                  <c:v>2.1800000000000002</c:v>
                </c:pt>
                <c:pt idx="2726">
                  <c:v>2.1808000000000001</c:v>
                </c:pt>
                <c:pt idx="2727">
                  <c:v>2.1816</c:v>
                </c:pt>
                <c:pt idx="2728">
                  <c:v>2.1823999999999999</c:v>
                </c:pt>
                <c:pt idx="2729">
                  <c:v>2.1831999999999998</c:v>
                </c:pt>
                <c:pt idx="2730">
                  <c:v>2.1840000000000002</c:v>
                </c:pt>
                <c:pt idx="2731">
                  <c:v>2.1848000000000001</c:v>
                </c:pt>
                <c:pt idx="2732">
                  <c:v>2.1856</c:v>
                </c:pt>
                <c:pt idx="2733">
                  <c:v>2.1863999999999999</c:v>
                </c:pt>
                <c:pt idx="2734">
                  <c:v>2.1871999999999998</c:v>
                </c:pt>
                <c:pt idx="2735">
                  <c:v>2.1880000000000002</c:v>
                </c:pt>
                <c:pt idx="2736">
                  <c:v>2.1888000000000001</c:v>
                </c:pt>
                <c:pt idx="2737">
                  <c:v>2.1896</c:v>
                </c:pt>
                <c:pt idx="2738">
                  <c:v>2.1903999999999999</c:v>
                </c:pt>
                <c:pt idx="2739">
                  <c:v>2.1911999999999998</c:v>
                </c:pt>
                <c:pt idx="2740">
                  <c:v>2.1920000000000002</c:v>
                </c:pt>
                <c:pt idx="2741">
                  <c:v>2.1928000000000001</c:v>
                </c:pt>
                <c:pt idx="2742">
                  <c:v>2.1936</c:v>
                </c:pt>
                <c:pt idx="2743">
                  <c:v>2.1943999999999999</c:v>
                </c:pt>
                <c:pt idx="2744">
                  <c:v>2.1951999999999998</c:v>
                </c:pt>
                <c:pt idx="2745">
                  <c:v>2.1960000000000002</c:v>
                </c:pt>
                <c:pt idx="2746">
                  <c:v>2.1968000000000001</c:v>
                </c:pt>
                <c:pt idx="2747">
                  <c:v>2.1976</c:v>
                </c:pt>
                <c:pt idx="2748">
                  <c:v>2.1983999999999999</c:v>
                </c:pt>
                <c:pt idx="2749">
                  <c:v>2.1991999999999998</c:v>
                </c:pt>
                <c:pt idx="2750">
                  <c:v>2.2000000000000002</c:v>
                </c:pt>
                <c:pt idx="2751">
                  <c:v>2.2008000000000001</c:v>
                </c:pt>
                <c:pt idx="2752">
                  <c:v>2.2016</c:v>
                </c:pt>
                <c:pt idx="2753">
                  <c:v>2.2023999999999999</c:v>
                </c:pt>
                <c:pt idx="2754">
                  <c:v>2.2031999999999998</c:v>
                </c:pt>
                <c:pt idx="2755">
                  <c:v>2.2040000000000002</c:v>
                </c:pt>
                <c:pt idx="2756">
                  <c:v>2.2048000000000001</c:v>
                </c:pt>
                <c:pt idx="2757">
                  <c:v>2.2056</c:v>
                </c:pt>
                <c:pt idx="2758">
                  <c:v>2.2063999999999999</c:v>
                </c:pt>
                <c:pt idx="2759">
                  <c:v>2.2071999999999998</c:v>
                </c:pt>
                <c:pt idx="2760">
                  <c:v>2.2080000000000002</c:v>
                </c:pt>
                <c:pt idx="2761">
                  <c:v>2.2088000000000001</c:v>
                </c:pt>
                <c:pt idx="2762">
                  <c:v>2.2096</c:v>
                </c:pt>
                <c:pt idx="2763">
                  <c:v>2.2103999999999999</c:v>
                </c:pt>
                <c:pt idx="2764">
                  <c:v>2.2111999999999998</c:v>
                </c:pt>
                <c:pt idx="2765">
                  <c:v>2.2120000000000002</c:v>
                </c:pt>
                <c:pt idx="2766">
                  <c:v>2.2128000000000001</c:v>
                </c:pt>
                <c:pt idx="2767">
                  <c:v>2.2136</c:v>
                </c:pt>
                <c:pt idx="2768">
                  <c:v>2.2143999999999999</c:v>
                </c:pt>
                <c:pt idx="2769">
                  <c:v>2.2151999999999998</c:v>
                </c:pt>
                <c:pt idx="2770">
                  <c:v>2.2160000000000002</c:v>
                </c:pt>
                <c:pt idx="2771">
                  <c:v>2.2168000000000001</c:v>
                </c:pt>
                <c:pt idx="2772">
                  <c:v>2.2176</c:v>
                </c:pt>
                <c:pt idx="2773">
                  <c:v>2.2183999999999999</c:v>
                </c:pt>
                <c:pt idx="2774">
                  <c:v>2.2191999999999998</c:v>
                </c:pt>
                <c:pt idx="2775">
                  <c:v>2.2200000000000002</c:v>
                </c:pt>
                <c:pt idx="2776">
                  <c:v>2.2208000000000001</c:v>
                </c:pt>
                <c:pt idx="2777">
                  <c:v>2.2216</c:v>
                </c:pt>
                <c:pt idx="2778">
                  <c:v>2.2223999999999999</c:v>
                </c:pt>
                <c:pt idx="2779">
                  <c:v>2.2231999999999998</c:v>
                </c:pt>
                <c:pt idx="2780">
                  <c:v>2.2240000000000002</c:v>
                </c:pt>
                <c:pt idx="2781">
                  <c:v>2.2248000000000001</c:v>
                </c:pt>
                <c:pt idx="2782">
                  <c:v>2.2256</c:v>
                </c:pt>
                <c:pt idx="2783">
                  <c:v>2.2263999999999999</c:v>
                </c:pt>
                <c:pt idx="2784">
                  <c:v>2.2271999999999998</c:v>
                </c:pt>
                <c:pt idx="2785">
                  <c:v>2.2280000000000002</c:v>
                </c:pt>
                <c:pt idx="2786">
                  <c:v>2.2288000000000001</c:v>
                </c:pt>
                <c:pt idx="2787">
                  <c:v>2.2296</c:v>
                </c:pt>
                <c:pt idx="2788">
                  <c:v>2.2303999999999999</c:v>
                </c:pt>
                <c:pt idx="2789">
                  <c:v>2.2311999999999999</c:v>
                </c:pt>
                <c:pt idx="2790">
                  <c:v>2.2320000000000002</c:v>
                </c:pt>
                <c:pt idx="2791">
                  <c:v>2.2328000000000001</c:v>
                </c:pt>
                <c:pt idx="2792">
                  <c:v>2.2336</c:v>
                </c:pt>
                <c:pt idx="2793">
                  <c:v>2.2343999999999999</c:v>
                </c:pt>
                <c:pt idx="2794">
                  <c:v>2.2351999999999999</c:v>
                </c:pt>
                <c:pt idx="2795">
                  <c:v>2.2360000000000002</c:v>
                </c:pt>
                <c:pt idx="2796">
                  <c:v>2.2368000000000001</c:v>
                </c:pt>
                <c:pt idx="2797">
                  <c:v>2.2376</c:v>
                </c:pt>
                <c:pt idx="2798">
                  <c:v>2.2383999999999999</c:v>
                </c:pt>
                <c:pt idx="2799">
                  <c:v>2.2391999999999999</c:v>
                </c:pt>
                <c:pt idx="2800">
                  <c:v>2.2400000000000002</c:v>
                </c:pt>
                <c:pt idx="2801">
                  <c:v>2.2408000000000001</c:v>
                </c:pt>
                <c:pt idx="2802">
                  <c:v>2.2416</c:v>
                </c:pt>
                <c:pt idx="2803">
                  <c:v>2.2423999999999999</c:v>
                </c:pt>
                <c:pt idx="2804">
                  <c:v>2.2431999999999999</c:v>
                </c:pt>
                <c:pt idx="2805">
                  <c:v>2.2440000000000002</c:v>
                </c:pt>
                <c:pt idx="2806">
                  <c:v>2.2448000000000001</c:v>
                </c:pt>
                <c:pt idx="2807">
                  <c:v>2.2456</c:v>
                </c:pt>
                <c:pt idx="2808">
                  <c:v>2.2464</c:v>
                </c:pt>
                <c:pt idx="2809">
                  <c:v>2.2471999999999999</c:v>
                </c:pt>
                <c:pt idx="2810">
                  <c:v>2.2480000000000002</c:v>
                </c:pt>
                <c:pt idx="2811">
                  <c:v>2.2488000000000001</c:v>
                </c:pt>
                <c:pt idx="2812">
                  <c:v>2.2496</c:v>
                </c:pt>
                <c:pt idx="2813">
                  <c:v>2.2504</c:v>
                </c:pt>
                <c:pt idx="2814">
                  <c:v>2.2511999999999999</c:v>
                </c:pt>
                <c:pt idx="2815">
                  <c:v>2.2519999999999998</c:v>
                </c:pt>
                <c:pt idx="2816">
                  <c:v>2.2528000000000001</c:v>
                </c:pt>
                <c:pt idx="2817">
                  <c:v>2.2536</c:v>
                </c:pt>
                <c:pt idx="2818">
                  <c:v>2.2544</c:v>
                </c:pt>
                <c:pt idx="2819">
                  <c:v>2.2551999999999999</c:v>
                </c:pt>
                <c:pt idx="2820">
                  <c:v>2.2559999999999998</c:v>
                </c:pt>
                <c:pt idx="2821">
                  <c:v>2.2568000000000001</c:v>
                </c:pt>
                <c:pt idx="2822">
                  <c:v>2.2576000000000001</c:v>
                </c:pt>
                <c:pt idx="2823">
                  <c:v>2.2584</c:v>
                </c:pt>
                <c:pt idx="2824">
                  <c:v>2.2591999999999999</c:v>
                </c:pt>
                <c:pt idx="2825">
                  <c:v>2.2599999999999998</c:v>
                </c:pt>
                <c:pt idx="2826">
                  <c:v>2.2608000000000001</c:v>
                </c:pt>
                <c:pt idx="2827">
                  <c:v>2.2616000000000001</c:v>
                </c:pt>
                <c:pt idx="2828">
                  <c:v>2.2624</c:v>
                </c:pt>
                <c:pt idx="2829">
                  <c:v>2.2631999999999999</c:v>
                </c:pt>
                <c:pt idx="2830">
                  <c:v>2.2639999999999998</c:v>
                </c:pt>
                <c:pt idx="2831">
                  <c:v>2.2648000000000001</c:v>
                </c:pt>
                <c:pt idx="2832">
                  <c:v>2.2656000000000001</c:v>
                </c:pt>
                <c:pt idx="2833">
                  <c:v>2.2664</c:v>
                </c:pt>
                <c:pt idx="2834">
                  <c:v>2.2671999999999999</c:v>
                </c:pt>
                <c:pt idx="2835">
                  <c:v>2.2679999999999998</c:v>
                </c:pt>
                <c:pt idx="2836">
                  <c:v>2.2688000000000001</c:v>
                </c:pt>
                <c:pt idx="2837">
                  <c:v>2.2696000000000001</c:v>
                </c:pt>
                <c:pt idx="2838">
                  <c:v>2.2704</c:v>
                </c:pt>
                <c:pt idx="2839">
                  <c:v>2.2711999999999999</c:v>
                </c:pt>
                <c:pt idx="2840">
                  <c:v>2.2719999999999998</c:v>
                </c:pt>
                <c:pt idx="2841">
                  <c:v>2.2728000000000002</c:v>
                </c:pt>
                <c:pt idx="2842">
                  <c:v>2.2736000000000001</c:v>
                </c:pt>
                <c:pt idx="2843">
                  <c:v>2.2744</c:v>
                </c:pt>
                <c:pt idx="2844">
                  <c:v>2.2751999999999999</c:v>
                </c:pt>
                <c:pt idx="2845">
                  <c:v>2.2759999999999998</c:v>
                </c:pt>
                <c:pt idx="2846">
                  <c:v>2.2768000000000002</c:v>
                </c:pt>
                <c:pt idx="2847">
                  <c:v>2.2776000000000001</c:v>
                </c:pt>
                <c:pt idx="2848">
                  <c:v>2.2784</c:v>
                </c:pt>
                <c:pt idx="2849">
                  <c:v>2.2791999999999999</c:v>
                </c:pt>
                <c:pt idx="2850">
                  <c:v>2.2799999999999998</c:v>
                </c:pt>
                <c:pt idx="2851">
                  <c:v>2.2808000000000002</c:v>
                </c:pt>
                <c:pt idx="2852">
                  <c:v>2.2816000000000001</c:v>
                </c:pt>
                <c:pt idx="2853">
                  <c:v>2.2824</c:v>
                </c:pt>
                <c:pt idx="2854">
                  <c:v>2.2831999999999999</c:v>
                </c:pt>
                <c:pt idx="2855">
                  <c:v>2.2839999999999998</c:v>
                </c:pt>
                <c:pt idx="2856">
                  <c:v>2.2848000000000002</c:v>
                </c:pt>
                <c:pt idx="2857">
                  <c:v>2.2856000000000001</c:v>
                </c:pt>
                <c:pt idx="2858">
                  <c:v>2.2864</c:v>
                </c:pt>
                <c:pt idx="2859">
                  <c:v>2.2871999999999999</c:v>
                </c:pt>
                <c:pt idx="2860">
                  <c:v>2.2879999999999998</c:v>
                </c:pt>
                <c:pt idx="2861">
                  <c:v>2.2888000000000002</c:v>
                </c:pt>
                <c:pt idx="2862">
                  <c:v>2.2896000000000001</c:v>
                </c:pt>
                <c:pt idx="2863">
                  <c:v>2.2904</c:v>
                </c:pt>
                <c:pt idx="2864">
                  <c:v>2.2911999999999999</c:v>
                </c:pt>
                <c:pt idx="2865">
                  <c:v>2.2919999999999998</c:v>
                </c:pt>
                <c:pt idx="2866">
                  <c:v>2.2928000000000002</c:v>
                </c:pt>
                <c:pt idx="2867">
                  <c:v>2.2936000000000001</c:v>
                </c:pt>
                <c:pt idx="2868">
                  <c:v>2.2944</c:v>
                </c:pt>
                <c:pt idx="2869">
                  <c:v>2.2951999999999999</c:v>
                </c:pt>
                <c:pt idx="2870">
                  <c:v>2.2959999999999998</c:v>
                </c:pt>
                <c:pt idx="2871">
                  <c:v>2.2968000000000002</c:v>
                </c:pt>
                <c:pt idx="2872">
                  <c:v>2.2976000000000001</c:v>
                </c:pt>
                <c:pt idx="2873">
                  <c:v>2.2984</c:v>
                </c:pt>
                <c:pt idx="2874">
                  <c:v>2.2991999999999999</c:v>
                </c:pt>
                <c:pt idx="2875">
                  <c:v>2.2999999999999998</c:v>
                </c:pt>
                <c:pt idx="2876">
                  <c:v>2.3008000000000002</c:v>
                </c:pt>
                <c:pt idx="2877">
                  <c:v>2.3016000000000001</c:v>
                </c:pt>
                <c:pt idx="2878">
                  <c:v>2.3024</c:v>
                </c:pt>
                <c:pt idx="2879">
                  <c:v>2.3031999999999999</c:v>
                </c:pt>
                <c:pt idx="2880">
                  <c:v>2.3039999999999998</c:v>
                </c:pt>
                <c:pt idx="2881">
                  <c:v>2.3048000000000002</c:v>
                </c:pt>
                <c:pt idx="2882">
                  <c:v>2.3056000000000001</c:v>
                </c:pt>
                <c:pt idx="2883">
                  <c:v>2.3064</c:v>
                </c:pt>
                <c:pt idx="2884">
                  <c:v>2.3071999999999999</c:v>
                </c:pt>
                <c:pt idx="2885">
                  <c:v>2.3079999999999998</c:v>
                </c:pt>
                <c:pt idx="2886">
                  <c:v>2.3088000000000002</c:v>
                </c:pt>
                <c:pt idx="2887">
                  <c:v>2.3096000000000001</c:v>
                </c:pt>
                <c:pt idx="2888">
                  <c:v>2.3104</c:v>
                </c:pt>
                <c:pt idx="2889">
                  <c:v>2.3111999999999999</c:v>
                </c:pt>
                <c:pt idx="2890">
                  <c:v>2.3119999999999998</c:v>
                </c:pt>
                <c:pt idx="2891">
                  <c:v>2.3128000000000002</c:v>
                </c:pt>
                <c:pt idx="2892">
                  <c:v>2.3136000000000001</c:v>
                </c:pt>
                <c:pt idx="2893">
                  <c:v>2.3144</c:v>
                </c:pt>
                <c:pt idx="2894">
                  <c:v>2.3151999999999999</c:v>
                </c:pt>
                <c:pt idx="2895">
                  <c:v>2.3159999999999998</c:v>
                </c:pt>
                <c:pt idx="2896">
                  <c:v>2.3168000000000002</c:v>
                </c:pt>
                <c:pt idx="2897">
                  <c:v>2.3176000000000001</c:v>
                </c:pt>
                <c:pt idx="2898">
                  <c:v>2.3184</c:v>
                </c:pt>
                <c:pt idx="2899">
                  <c:v>2.3191999999999999</c:v>
                </c:pt>
                <c:pt idx="2900">
                  <c:v>2.3199999999999998</c:v>
                </c:pt>
                <c:pt idx="2901">
                  <c:v>2.3208000000000002</c:v>
                </c:pt>
                <c:pt idx="2902">
                  <c:v>2.3216000000000001</c:v>
                </c:pt>
                <c:pt idx="2903">
                  <c:v>2.3224</c:v>
                </c:pt>
                <c:pt idx="2904">
                  <c:v>2.3231999999999999</c:v>
                </c:pt>
                <c:pt idx="2905">
                  <c:v>2.3239999999999998</c:v>
                </c:pt>
                <c:pt idx="2906">
                  <c:v>2.3248000000000002</c:v>
                </c:pt>
                <c:pt idx="2907">
                  <c:v>2.3256000000000001</c:v>
                </c:pt>
                <c:pt idx="2908">
                  <c:v>2.3264</c:v>
                </c:pt>
                <c:pt idx="2909">
                  <c:v>2.3271999999999999</c:v>
                </c:pt>
                <c:pt idx="2910">
                  <c:v>2.3279999999999998</c:v>
                </c:pt>
                <c:pt idx="2911">
                  <c:v>2.3288000000000002</c:v>
                </c:pt>
                <c:pt idx="2912">
                  <c:v>2.3296000000000001</c:v>
                </c:pt>
                <c:pt idx="2913">
                  <c:v>2.3304</c:v>
                </c:pt>
                <c:pt idx="2914">
                  <c:v>2.3311999999999999</c:v>
                </c:pt>
                <c:pt idx="2915">
                  <c:v>2.3319999999999999</c:v>
                </c:pt>
                <c:pt idx="2916">
                  <c:v>2.3328000000000002</c:v>
                </c:pt>
                <c:pt idx="2917">
                  <c:v>2.3336000000000001</c:v>
                </c:pt>
                <c:pt idx="2918">
                  <c:v>2.3344</c:v>
                </c:pt>
                <c:pt idx="2919">
                  <c:v>2.3351999999999999</c:v>
                </c:pt>
                <c:pt idx="2920">
                  <c:v>2.3359999999999999</c:v>
                </c:pt>
                <c:pt idx="2921">
                  <c:v>2.3368000000000002</c:v>
                </c:pt>
                <c:pt idx="2922">
                  <c:v>2.3376000000000001</c:v>
                </c:pt>
                <c:pt idx="2923">
                  <c:v>2.3384</c:v>
                </c:pt>
                <c:pt idx="2924">
                  <c:v>2.3391999999999999</c:v>
                </c:pt>
                <c:pt idx="2925">
                  <c:v>2.34</c:v>
                </c:pt>
                <c:pt idx="2926">
                  <c:v>2.3408000000000002</c:v>
                </c:pt>
                <c:pt idx="2927">
                  <c:v>2.3416000000000001</c:v>
                </c:pt>
                <c:pt idx="2928">
                  <c:v>2.3424</c:v>
                </c:pt>
                <c:pt idx="2929">
                  <c:v>2.3431999999999999</c:v>
                </c:pt>
                <c:pt idx="2930">
                  <c:v>2.3439999999999999</c:v>
                </c:pt>
                <c:pt idx="2931">
                  <c:v>2.3448000000000002</c:v>
                </c:pt>
                <c:pt idx="2932">
                  <c:v>2.3456000000000001</c:v>
                </c:pt>
                <c:pt idx="2933">
                  <c:v>2.3464</c:v>
                </c:pt>
                <c:pt idx="2934">
                  <c:v>2.3472</c:v>
                </c:pt>
                <c:pt idx="2935">
                  <c:v>2.3479999999999999</c:v>
                </c:pt>
                <c:pt idx="2936">
                  <c:v>2.3488000000000002</c:v>
                </c:pt>
                <c:pt idx="2937">
                  <c:v>2.3496000000000001</c:v>
                </c:pt>
                <c:pt idx="2938">
                  <c:v>2.3504</c:v>
                </c:pt>
                <c:pt idx="2939">
                  <c:v>2.3512</c:v>
                </c:pt>
                <c:pt idx="2940">
                  <c:v>2.3519999999999999</c:v>
                </c:pt>
                <c:pt idx="2941">
                  <c:v>2.3527999999999998</c:v>
                </c:pt>
                <c:pt idx="2942">
                  <c:v>2.3536000000000001</c:v>
                </c:pt>
                <c:pt idx="2943">
                  <c:v>2.3544</c:v>
                </c:pt>
                <c:pt idx="2944">
                  <c:v>2.3552</c:v>
                </c:pt>
                <c:pt idx="2945">
                  <c:v>2.3559999999999999</c:v>
                </c:pt>
                <c:pt idx="2946">
                  <c:v>2.3567999999999998</c:v>
                </c:pt>
                <c:pt idx="2947">
                  <c:v>2.3576000000000001</c:v>
                </c:pt>
                <c:pt idx="2948">
                  <c:v>2.3584000000000001</c:v>
                </c:pt>
                <c:pt idx="2949">
                  <c:v>2.3592</c:v>
                </c:pt>
                <c:pt idx="2950">
                  <c:v>2.36</c:v>
                </c:pt>
                <c:pt idx="2951">
                  <c:v>2.3607999999999998</c:v>
                </c:pt>
                <c:pt idx="2952">
                  <c:v>2.3616000000000001</c:v>
                </c:pt>
                <c:pt idx="2953">
                  <c:v>2.3624000000000001</c:v>
                </c:pt>
                <c:pt idx="2954">
                  <c:v>2.3632</c:v>
                </c:pt>
                <c:pt idx="2955">
                  <c:v>2.3639999999999999</c:v>
                </c:pt>
                <c:pt idx="2956">
                  <c:v>2.3647999999999998</c:v>
                </c:pt>
                <c:pt idx="2957">
                  <c:v>2.3656000000000001</c:v>
                </c:pt>
                <c:pt idx="2958">
                  <c:v>2.3664000000000001</c:v>
                </c:pt>
                <c:pt idx="2959">
                  <c:v>2.3672</c:v>
                </c:pt>
                <c:pt idx="2960">
                  <c:v>2.3679999999999999</c:v>
                </c:pt>
                <c:pt idx="2961">
                  <c:v>2.3687999999999998</c:v>
                </c:pt>
                <c:pt idx="2962">
                  <c:v>2.3696000000000002</c:v>
                </c:pt>
                <c:pt idx="2963">
                  <c:v>2.3704000000000001</c:v>
                </c:pt>
                <c:pt idx="2964">
                  <c:v>2.3712</c:v>
                </c:pt>
                <c:pt idx="2965">
                  <c:v>2.3719999999999999</c:v>
                </c:pt>
                <c:pt idx="2966">
                  <c:v>2.3727999999999998</c:v>
                </c:pt>
                <c:pt idx="2967">
                  <c:v>2.3736000000000002</c:v>
                </c:pt>
                <c:pt idx="2968">
                  <c:v>2.3744000000000001</c:v>
                </c:pt>
                <c:pt idx="2969">
                  <c:v>2.3752</c:v>
                </c:pt>
                <c:pt idx="2970">
                  <c:v>2.3759999999999999</c:v>
                </c:pt>
                <c:pt idx="2971">
                  <c:v>2.3767999999999998</c:v>
                </c:pt>
                <c:pt idx="2972">
                  <c:v>2.3776000000000002</c:v>
                </c:pt>
                <c:pt idx="2973">
                  <c:v>2.3784000000000001</c:v>
                </c:pt>
                <c:pt idx="2974">
                  <c:v>2.3792</c:v>
                </c:pt>
                <c:pt idx="2975">
                  <c:v>2.38</c:v>
                </c:pt>
                <c:pt idx="2976">
                  <c:v>2.3807999999999998</c:v>
                </c:pt>
                <c:pt idx="2977">
                  <c:v>2.3816000000000002</c:v>
                </c:pt>
                <c:pt idx="2978">
                  <c:v>2.3824000000000001</c:v>
                </c:pt>
                <c:pt idx="2979">
                  <c:v>2.3832</c:v>
                </c:pt>
                <c:pt idx="2980">
                  <c:v>2.3839999999999999</c:v>
                </c:pt>
                <c:pt idx="2981">
                  <c:v>2.3847999999999998</c:v>
                </c:pt>
                <c:pt idx="2982">
                  <c:v>2.3856000000000002</c:v>
                </c:pt>
                <c:pt idx="2983">
                  <c:v>2.3864000000000001</c:v>
                </c:pt>
                <c:pt idx="2984">
                  <c:v>2.3872</c:v>
                </c:pt>
                <c:pt idx="2985">
                  <c:v>2.3879999999999999</c:v>
                </c:pt>
                <c:pt idx="2986">
                  <c:v>2.3887999999999998</c:v>
                </c:pt>
                <c:pt idx="2987">
                  <c:v>2.3896000000000002</c:v>
                </c:pt>
                <c:pt idx="2988">
                  <c:v>2.3904000000000001</c:v>
                </c:pt>
                <c:pt idx="2989">
                  <c:v>2.3912</c:v>
                </c:pt>
                <c:pt idx="2990">
                  <c:v>2.3919999999999999</c:v>
                </c:pt>
                <c:pt idx="2991">
                  <c:v>2.3927999999999998</c:v>
                </c:pt>
                <c:pt idx="2992">
                  <c:v>2.3936000000000002</c:v>
                </c:pt>
                <c:pt idx="2993">
                  <c:v>2.3944000000000001</c:v>
                </c:pt>
                <c:pt idx="2994">
                  <c:v>2.3952</c:v>
                </c:pt>
                <c:pt idx="2995">
                  <c:v>2.3959999999999999</c:v>
                </c:pt>
                <c:pt idx="2996">
                  <c:v>2.3967999999999998</c:v>
                </c:pt>
                <c:pt idx="2997">
                  <c:v>2.3976000000000002</c:v>
                </c:pt>
                <c:pt idx="2998">
                  <c:v>2.3984000000000001</c:v>
                </c:pt>
                <c:pt idx="2999">
                  <c:v>2.3992</c:v>
                </c:pt>
                <c:pt idx="3000">
                  <c:v>2.4</c:v>
                </c:pt>
                <c:pt idx="3001">
                  <c:v>2.4007999999999998</c:v>
                </c:pt>
                <c:pt idx="3002">
                  <c:v>2.4016000000000002</c:v>
                </c:pt>
                <c:pt idx="3003">
                  <c:v>2.4024000000000001</c:v>
                </c:pt>
                <c:pt idx="3004">
                  <c:v>2.4032</c:v>
                </c:pt>
                <c:pt idx="3005">
                  <c:v>2.4039999999999999</c:v>
                </c:pt>
                <c:pt idx="3006">
                  <c:v>2.4047999999999998</c:v>
                </c:pt>
                <c:pt idx="3007">
                  <c:v>2.4056000000000002</c:v>
                </c:pt>
                <c:pt idx="3008">
                  <c:v>2.4064000000000001</c:v>
                </c:pt>
                <c:pt idx="3009">
                  <c:v>2.4072</c:v>
                </c:pt>
                <c:pt idx="3010">
                  <c:v>2.4079999999999999</c:v>
                </c:pt>
                <c:pt idx="3011">
                  <c:v>2.4087999999999998</c:v>
                </c:pt>
                <c:pt idx="3012">
                  <c:v>2.4096000000000002</c:v>
                </c:pt>
                <c:pt idx="3013">
                  <c:v>2.4104000000000001</c:v>
                </c:pt>
                <c:pt idx="3014">
                  <c:v>2.4112</c:v>
                </c:pt>
                <c:pt idx="3015">
                  <c:v>2.4119999999999999</c:v>
                </c:pt>
                <c:pt idx="3016">
                  <c:v>2.4127999999999998</c:v>
                </c:pt>
                <c:pt idx="3017">
                  <c:v>2.4136000000000002</c:v>
                </c:pt>
                <c:pt idx="3018">
                  <c:v>2.4144000000000001</c:v>
                </c:pt>
                <c:pt idx="3019">
                  <c:v>2.4152</c:v>
                </c:pt>
                <c:pt idx="3020">
                  <c:v>2.4159999999999999</c:v>
                </c:pt>
                <c:pt idx="3021">
                  <c:v>2.4167999999999998</c:v>
                </c:pt>
                <c:pt idx="3022">
                  <c:v>2.4176000000000002</c:v>
                </c:pt>
                <c:pt idx="3023">
                  <c:v>2.4184000000000001</c:v>
                </c:pt>
                <c:pt idx="3024">
                  <c:v>2.4192</c:v>
                </c:pt>
                <c:pt idx="3025">
                  <c:v>2.42</c:v>
                </c:pt>
                <c:pt idx="3026">
                  <c:v>2.4207999999999998</c:v>
                </c:pt>
                <c:pt idx="3027">
                  <c:v>2.4216000000000002</c:v>
                </c:pt>
                <c:pt idx="3028">
                  <c:v>2.4224000000000001</c:v>
                </c:pt>
                <c:pt idx="3029">
                  <c:v>2.4232</c:v>
                </c:pt>
                <c:pt idx="3030">
                  <c:v>2.4239999999999999</c:v>
                </c:pt>
                <c:pt idx="3031">
                  <c:v>2.4247999999999998</c:v>
                </c:pt>
                <c:pt idx="3032">
                  <c:v>2.4256000000000002</c:v>
                </c:pt>
                <c:pt idx="3033">
                  <c:v>2.4264000000000001</c:v>
                </c:pt>
                <c:pt idx="3034">
                  <c:v>2.4272</c:v>
                </c:pt>
                <c:pt idx="3035">
                  <c:v>2.4279999999999999</c:v>
                </c:pt>
                <c:pt idx="3036">
                  <c:v>2.4287999999999998</c:v>
                </c:pt>
                <c:pt idx="3037">
                  <c:v>2.4296000000000002</c:v>
                </c:pt>
                <c:pt idx="3038">
                  <c:v>2.4304000000000001</c:v>
                </c:pt>
                <c:pt idx="3039">
                  <c:v>2.4312</c:v>
                </c:pt>
                <c:pt idx="3040">
                  <c:v>2.4319999999999999</c:v>
                </c:pt>
                <c:pt idx="3041">
                  <c:v>2.4327999999999999</c:v>
                </c:pt>
                <c:pt idx="3042">
                  <c:v>2.4336000000000002</c:v>
                </c:pt>
                <c:pt idx="3043">
                  <c:v>2.4344000000000001</c:v>
                </c:pt>
                <c:pt idx="3044">
                  <c:v>2.4352</c:v>
                </c:pt>
                <c:pt idx="3045">
                  <c:v>2.4359999999999999</c:v>
                </c:pt>
                <c:pt idx="3046">
                  <c:v>2.4367999999999999</c:v>
                </c:pt>
                <c:pt idx="3047">
                  <c:v>2.4376000000000002</c:v>
                </c:pt>
                <c:pt idx="3048">
                  <c:v>2.4384000000000001</c:v>
                </c:pt>
                <c:pt idx="3049">
                  <c:v>2.4392</c:v>
                </c:pt>
                <c:pt idx="3050">
                  <c:v>2.44</c:v>
                </c:pt>
                <c:pt idx="3051">
                  <c:v>2.4407999999999999</c:v>
                </c:pt>
                <c:pt idx="3052">
                  <c:v>2.4416000000000002</c:v>
                </c:pt>
                <c:pt idx="3053">
                  <c:v>2.4424000000000001</c:v>
                </c:pt>
                <c:pt idx="3054">
                  <c:v>2.4432</c:v>
                </c:pt>
                <c:pt idx="3055">
                  <c:v>2.444</c:v>
                </c:pt>
                <c:pt idx="3056">
                  <c:v>2.4447999999999999</c:v>
                </c:pt>
                <c:pt idx="3057">
                  <c:v>2.4456000000000002</c:v>
                </c:pt>
                <c:pt idx="3058">
                  <c:v>2.4464000000000001</c:v>
                </c:pt>
                <c:pt idx="3059">
                  <c:v>2.4472</c:v>
                </c:pt>
                <c:pt idx="3060">
                  <c:v>2.448</c:v>
                </c:pt>
                <c:pt idx="3061">
                  <c:v>2.4487999999999999</c:v>
                </c:pt>
                <c:pt idx="3062">
                  <c:v>2.4496000000000002</c:v>
                </c:pt>
                <c:pt idx="3063">
                  <c:v>2.4504000000000001</c:v>
                </c:pt>
                <c:pt idx="3064">
                  <c:v>2.4512</c:v>
                </c:pt>
                <c:pt idx="3065">
                  <c:v>2.452</c:v>
                </c:pt>
                <c:pt idx="3066">
                  <c:v>2.4527999999999999</c:v>
                </c:pt>
                <c:pt idx="3067">
                  <c:v>2.4535999999999998</c:v>
                </c:pt>
                <c:pt idx="3068">
                  <c:v>2.4544000000000001</c:v>
                </c:pt>
                <c:pt idx="3069">
                  <c:v>2.4552</c:v>
                </c:pt>
                <c:pt idx="3070">
                  <c:v>2.456</c:v>
                </c:pt>
                <c:pt idx="3071">
                  <c:v>2.4567999999999999</c:v>
                </c:pt>
                <c:pt idx="3072">
                  <c:v>2.4575999999999998</c:v>
                </c:pt>
                <c:pt idx="3073">
                  <c:v>2.4584000000000001</c:v>
                </c:pt>
                <c:pt idx="3074">
                  <c:v>2.4592000000000001</c:v>
                </c:pt>
                <c:pt idx="3075">
                  <c:v>2.46</c:v>
                </c:pt>
                <c:pt idx="3076">
                  <c:v>2.4607999999999999</c:v>
                </c:pt>
                <c:pt idx="3077">
                  <c:v>2.4615999999999998</c:v>
                </c:pt>
                <c:pt idx="3078">
                  <c:v>2.4624000000000001</c:v>
                </c:pt>
                <c:pt idx="3079">
                  <c:v>2.4632000000000001</c:v>
                </c:pt>
                <c:pt idx="3080">
                  <c:v>2.464</c:v>
                </c:pt>
                <c:pt idx="3081">
                  <c:v>2.4647999999999999</c:v>
                </c:pt>
                <c:pt idx="3082">
                  <c:v>2.4655999999999998</c:v>
                </c:pt>
                <c:pt idx="3083">
                  <c:v>2.4664000000000001</c:v>
                </c:pt>
                <c:pt idx="3084">
                  <c:v>2.4672000000000001</c:v>
                </c:pt>
                <c:pt idx="3085">
                  <c:v>2.468</c:v>
                </c:pt>
                <c:pt idx="3086">
                  <c:v>2.4687999999999999</c:v>
                </c:pt>
                <c:pt idx="3087">
                  <c:v>2.4695999999999998</c:v>
                </c:pt>
                <c:pt idx="3088">
                  <c:v>2.4704000000000002</c:v>
                </c:pt>
                <c:pt idx="3089">
                  <c:v>2.4712000000000001</c:v>
                </c:pt>
                <c:pt idx="3090">
                  <c:v>2.472</c:v>
                </c:pt>
                <c:pt idx="3091">
                  <c:v>2.4727999999999999</c:v>
                </c:pt>
                <c:pt idx="3092">
                  <c:v>2.4735999999999998</c:v>
                </c:pt>
                <c:pt idx="3093">
                  <c:v>2.4744000000000002</c:v>
                </c:pt>
                <c:pt idx="3094">
                  <c:v>2.4752000000000001</c:v>
                </c:pt>
                <c:pt idx="3095">
                  <c:v>2.476</c:v>
                </c:pt>
                <c:pt idx="3096">
                  <c:v>2.4767999999999999</c:v>
                </c:pt>
                <c:pt idx="3097">
                  <c:v>2.4775999999999998</c:v>
                </c:pt>
                <c:pt idx="3098">
                  <c:v>2.4784000000000002</c:v>
                </c:pt>
                <c:pt idx="3099">
                  <c:v>2.4792000000000001</c:v>
                </c:pt>
                <c:pt idx="3100">
                  <c:v>2.48</c:v>
                </c:pt>
                <c:pt idx="3101">
                  <c:v>2.4807999999999999</c:v>
                </c:pt>
                <c:pt idx="3102">
                  <c:v>2.4815999999999998</c:v>
                </c:pt>
                <c:pt idx="3103">
                  <c:v>2.4824000000000002</c:v>
                </c:pt>
                <c:pt idx="3104">
                  <c:v>2.4832000000000001</c:v>
                </c:pt>
                <c:pt idx="3105">
                  <c:v>2.484</c:v>
                </c:pt>
                <c:pt idx="3106">
                  <c:v>2.4847999999999999</c:v>
                </c:pt>
                <c:pt idx="3107">
                  <c:v>2.4855999999999998</c:v>
                </c:pt>
                <c:pt idx="3108">
                  <c:v>2.4864000000000002</c:v>
                </c:pt>
                <c:pt idx="3109">
                  <c:v>2.4872000000000001</c:v>
                </c:pt>
                <c:pt idx="3110">
                  <c:v>2.488</c:v>
                </c:pt>
                <c:pt idx="3111">
                  <c:v>2.4887999999999999</c:v>
                </c:pt>
                <c:pt idx="3112">
                  <c:v>2.4895999999999998</c:v>
                </c:pt>
                <c:pt idx="3113">
                  <c:v>2.4904000000000002</c:v>
                </c:pt>
                <c:pt idx="3114">
                  <c:v>2.4912000000000001</c:v>
                </c:pt>
                <c:pt idx="3115">
                  <c:v>2.492</c:v>
                </c:pt>
                <c:pt idx="3116">
                  <c:v>2.4927999999999999</c:v>
                </c:pt>
                <c:pt idx="3117">
                  <c:v>2.4935999999999998</c:v>
                </c:pt>
                <c:pt idx="3118">
                  <c:v>2.4944000000000002</c:v>
                </c:pt>
                <c:pt idx="3119">
                  <c:v>2.4952000000000001</c:v>
                </c:pt>
                <c:pt idx="3120">
                  <c:v>2.496</c:v>
                </c:pt>
                <c:pt idx="3121">
                  <c:v>2.4967999999999999</c:v>
                </c:pt>
                <c:pt idx="3122">
                  <c:v>2.4975999999999998</c:v>
                </c:pt>
                <c:pt idx="3123">
                  <c:v>2.4984000000000002</c:v>
                </c:pt>
                <c:pt idx="3124">
                  <c:v>2.4992000000000001</c:v>
                </c:pt>
                <c:pt idx="3125">
                  <c:v>2.5</c:v>
                </c:pt>
                <c:pt idx="3126">
                  <c:v>2.5007999999999999</c:v>
                </c:pt>
                <c:pt idx="3127">
                  <c:v>2.5015999999999998</c:v>
                </c:pt>
                <c:pt idx="3128">
                  <c:v>2.5024000000000002</c:v>
                </c:pt>
                <c:pt idx="3129">
                  <c:v>2.5032000000000001</c:v>
                </c:pt>
                <c:pt idx="3130">
                  <c:v>2.504</c:v>
                </c:pt>
                <c:pt idx="3131">
                  <c:v>2.5047999999999999</c:v>
                </c:pt>
                <c:pt idx="3132">
                  <c:v>2.5055999999999998</c:v>
                </c:pt>
                <c:pt idx="3133">
                  <c:v>2.5064000000000002</c:v>
                </c:pt>
                <c:pt idx="3134">
                  <c:v>2.5072000000000001</c:v>
                </c:pt>
                <c:pt idx="3135">
                  <c:v>2.508</c:v>
                </c:pt>
                <c:pt idx="3136">
                  <c:v>2.5087999999999999</c:v>
                </c:pt>
                <c:pt idx="3137">
                  <c:v>2.5095999999999998</c:v>
                </c:pt>
                <c:pt idx="3138">
                  <c:v>2.5104000000000002</c:v>
                </c:pt>
                <c:pt idx="3139">
                  <c:v>2.5112000000000001</c:v>
                </c:pt>
                <c:pt idx="3140">
                  <c:v>2.512</c:v>
                </c:pt>
                <c:pt idx="3141">
                  <c:v>2.5127999999999999</c:v>
                </c:pt>
                <c:pt idx="3142">
                  <c:v>2.5135999999999998</c:v>
                </c:pt>
                <c:pt idx="3143">
                  <c:v>2.5144000000000002</c:v>
                </c:pt>
                <c:pt idx="3144">
                  <c:v>2.5152000000000001</c:v>
                </c:pt>
                <c:pt idx="3145">
                  <c:v>2.516</c:v>
                </c:pt>
                <c:pt idx="3146">
                  <c:v>2.5167999999999999</c:v>
                </c:pt>
                <c:pt idx="3147">
                  <c:v>2.5175999999999998</c:v>
                </c:pt>
                <c:pt idx="3148">
                  <c:v>2.5184000000000002</c:v>
                </c:pt>
                <c:pt idx="3149">
                  <c:v>2.5192000000000001</c:v>
                </c:pt>
                <c:pt idx="3150">
                  <c:v>2.52</c:v>
                </c:pt>
                <c:pt idx="3151">
                  <c:v>2.5207999999999999</c:v>
                </c:pt>
                <c:pt idx="3152">
                  <c:v>2.5215999999999998</c:v>
                </c:pt>
                <c:pt idx="3153">
                  <c:v>2.5224000000000002</c:v>
                </c:pt>
                <c:pt idx="3154">
                  <c:v>2.5232000000000001</c:v>
                </c:pt>
                <c:pt idx="3155">
                  <c:v>2.524</c:v>
                </c:pt>
                <c:pt idx="3156">
                  <c:v>2.5247999999999999</c:v>
                </c:pt>
                <c:pt idx="3157">
                  <c:v>2.5255999999999998</c:v>
                </c:pt>
                <c:pt idx="3158">
                  <c:v>2.5264000000000002</c:v>
                </c:pt>
                <c:pt idx="3159">
                  <c:v>2.5272000000000001</c:v>
                </c:pt>
                <c:pt idx="3160">
                  <c:v>2.528</c:v>
                </c:pt>
                <c:pt idx="3161">
                  <c:v>2.5287999999999999</c:v>
                </c:pt>
                <c:pt idx="3162">
                  <c:v>2.5295999999999998</c:v>
                </c:pt>
                <c:pt idx="3163">
                  <c:v>2.5304000000000002</c:v>
                </c:pt>
                <c:pt idx="3164">
                  <c:v>2.5312000000000001</c:v>
                </c:pt>
                <c:pt idx="3165">
                  <c:v>2.532</c:v>
                </c:pt>
                <c:pt idx="3166">
                  <c:v>2.5327999999999999</c:v>
                </c:pt>
                <c:pt idx="3167">
                  <c:v>2.5335999999999999</c:v>
                </c:pt>
                <c:pt idx="3168">
                  <c:v>2.5344000000000002</c:v>
                </c:pt>
                <c:pt idx="3169">
                  <c:v>2.5352000000000001</c:v>
                </c:pt>
                <c:pt idx="3170">
                  <c:v>2.536</c:v>
                </c:pt>
                <c:pt idx="3171">
                  <c:v>2.5367999999999999</c:v>
                </c:pt>
                <c:pt idx="3172">
                  <c:v>2.5375999999999999</c:v>
                </c:pt>
                <c:pt idx="3173">
                  <c:v>2.5384000000000002</c:v>
                </c:pt>
                <c:pt idx="3174">
                  <c:v>2.5392000000000001</c:v>
                </c:pt>
                <c:pt idx="3175">
                  <c:v>2.54</c:v>
                </c:pt>
                <c:pt idx="3176">
                  <c:v>2.5407999999999999</c:v>
                </c:pt>
                <c:pt idx="3177">
                  <c:v>2.5415999999999999</c:v>
                </c:pt>
                <c:pt idx="3178">
                  <c:v>2.5424000000000002</c:v>
                </c:pt>
                <c:pt idx="3179">
                  <c:v>2.5432000000000001</c:v>
                </c:pt>
                <c:pt idx="3180">
                  <c:v>2.544</c:v>
                </c:pt>
                <c:pt idx="3181">
                  <c:v>2.5448</c:v>
                </c:pt>
                <c:pt idx="3182">
                  <c:v>2.5455999999999999</c:v>
                </c:pt>
                <c:pt idx="3183">
                  <c:v>2.5464000000000002</c:v>
                </c:pt>
                <c:pt idx="3184">
                  <c:v>2.5472000000000001</c:v>
                </c:pt>
                <c:pt idx="3185">
                  <c:v>2.548</c:v>
                </c:pt>
                <c:pt idx="3186">
                  <c:v>2.5488</c:v>
                </c:pt>
                <c:pt idx="3187">
                  <c:v>2.5495999999999999</c:v>
                </c:pt>
                <c:pt idx="3188">
                  <c:v>2.5503999999999998</c:v>
                </c:pt>
                <c:pt idx="3189">
                  <c:v>2.5512000000000001</c:v>
                </c:pt>
                <c:pt idx="3190">
                  <c:v>2.552</c:v>
                </c:pt>
                <c:pt idx="3191">
                  <c:v>2.5528</c:v>
                </c:pt>
                <c:pt idx="3192">
                  <c:v>2.5535999999999999</c:v>
                </c:pt>
                <c:pt idx="3193">
                  <c:v>2.5543999999999998</c:v>
                </c:pt>
                <c:pt idx="3194">
                  <c:v>2.5552000000000001</c:v>
                </c:pt>
                <c:pt idx="3195">
                  <c:v>2.556</c:v>
                </c:pt>
                <c:pt idx="3196">
                  <c:v>2.5568</c:v>
                </c:pt>
                <c:pt idx="3197">
                  <c:v>2.5575999999999999</c:v>
                </c:pt>
                <c:pt idx="3198">
                  <c:v>2.5583999999999998</c:v>
                </c:pt>
                <c:pt idx="3199">
                  <c:v>2.5592000000000001</c:v>
                </c:pt>
                <c:pt idx="3200">
                  <c:v>2.56</c:v>
                </c:pt>
                <c:pt idx="3201">
                  <c:v>2.5608</c:v>
                </c:pt>
                <c:pt idx="3202">
                  <c:v>2.5615999999999999</c:v>
                </c:pt>
                <c:pt idx="3203">
                  <c:v>2.5623999999999998</c:v>
                </c:pt>
                <c:pt idx="3204">
                  <c:v>2.5632000000000001</c:v>
                </c:pt>
                <c:pt idx="3205">
                  <c:v>2.5640000000000001</c:v>
                </c:pt>
                <c:pt idx="3206">
                  <c:v>2.5648</c:v>
                </c:pt>
                <c:pt idx="3207">
                  <c:v>2.5655999999999999</c:v>
                </c:pt>
                <c:pt idx="3208">
                  <c:v>2.5663999999999998</c:v>
                </c:pt>
                <c:pt idx="3209">
                  <c:v>2.5672000000000001</c:v>
                </c:pt>
                <c:pt idx="3210">
                  <c:v>2.5680000000000001</c:v>
                </c:pt>
                <c:pt idx="3211">
                  <c:v>2.5688</c:v>
                </c:pt>
                <c:pt idx="3212">
                  <c:v>2.5695999999999999</c:v>
                </c:pt>
                <c:pt idx="3213">
                  <c:v>2.5703999999999998</c:v>
                </c:pt>
                <c:pt idx="3214">
                  <c:v>2.5712000000000002</c:v>
                </c:pt>
                <c:pt idx="3215">
                  <c:v>2.5720000000000001</c:v>
                </c:pt>
                <c:pt idx="3216">
                  <c:v>2.5728</c:v>
                </c:pt>
                <c:pt idx="3217">
                  <c:v>2.5735999999999999</c:v>
                </c:pt>
                <c:pt idx="3218">
                  <c:v>2.5743999999999998</c:v>
                </c:pt>
                <c:pt idx="3219">
                  <c:v>2.5752000000000002</c:v>
                </c:pt>
                <c:pt idx="3220">
                  <c:v>2.5760000000000001</c:v>
                </c:pt>
                <c:pt idx="3221">
                  <c:v>2.5768</c:v>
                </c:pt>
                <c:pt idx="3222">
                  <c:v>2.5775999999999999</c:v>
                </c:pt>
                <c:pt idx="3223">
                  <c:v>2.5783999999999998</c:v>
                </c:pt>
                <c:pt idx="3224">
                  <c:v>2.5792000000000002</c:v>
                </c:pt>
                <c:pt idx="3225">
                  <c:v>2.58</c:v>
                </c:pt>
                <c:pt idx="3226">
                  <c:v>2.5808</c:v>
                </c:pt>
                <c:pt idx="3227">
                  <c:v>2.5815999999999999</c:v>
                </c:pt>
                <c:pt idx="3228">
                  <c:v>2.5823999999999998</c:v>
                </c:pt>
                <c:pt idx="3229">
                  <c:v>2.5832000000000002</c:v>
                </c:pt>
                <c:pt idx="3230">
                  <c:v>2.5840000000000001</c:v>
                </c:pt>
                <c:pt idx="3231">
                  <c:v>2.5848</c:v>
                </c:pt>
                <c:pt idx="3232">
                  <c:v>2.5855999999999999</c:v>
                </c:pt>
                <c:pt idx="3233">
                  <c:v>2.5863999999999998</c:v>
                </c:pt>
                <c:pt idx="3234">
                  <c:v>2.5872000000000002</c:v>
                </c:pt>
                <c:pt idx="3235">
                  <c:v>2.5880000000000001</c:v>
                </c:pt>
                <c:pt idx="3236">
                  <c:v>2.5888</c:v>
                </c:pt>
                <c:pt idx="3237">
                  <c:v>2.5895999999999999</c:v>
                </c:pt>
                <c:pt idx="3238">
                  <c:v>2.5903999999999998</c:v>
                </c:pt>
                <c:pt idx="3239">
                  <c:v>2.5912000000000002</c:v>
                </c:pt>
                <c:pt idx="3240">
                  <c:v>2.5920000000000001</c:v>
                </c:pt>
                <c:pt idx="3241">
                  <c:v>2.5928</c:v>
                </c:pt>
                <c:pt idx="3242">
                  <c:v>2.5935999999999999</c:v>
                </c:pt>
                <c:pt idx="3243">
                  <c:v>2.5943999999999998</c:v>
                </c:pt>
                <c:pt idx="3244">
                  <c:v>2.5952000000000002</c:v>
                </c:pt>
                <c:pt idx="3245">
                  <c:v>2.5960000000000001</c:v>
                </c:pt>
                <c:pt idx="3246">
                  <c:v>2.5968</c:v>
                </c:pt>
                <c:pt idx="3247">
                  <c:v>2.5975999999999999</c:v>
                </c:pt>
                <c:pt idx="3248">
                  <c:v>2.5983999999999998</c:v>
                </c:pt>
                <c:pt idx="3249">
                  <c:v>2.5992000000000002</c:v>
                </c:pt>
                <c:pt idx="3250">
                  <c:v>2.6</c:v>
                </c:pt>
                <c:pt idx="3251">
                  <c:v>2.6008</c:v>
                </c:pt>
                <c:pt idx="3252">
                  <c:v>2.6015999999999999</c:v>
                </c:pt>
                <c:pt idx="3253">
                  <c:v>2.6023999999999998</c:v>
                </c:pt>
                <c:pt idx="3254">
                  <c:v>2.6032000000000002</c:v>
                </c:pt>
                <c:pt idx="3255">
                  <c:v>2.6040000000000001</c:v>
                </c:pt>
                <c:pt idx="3256">
                  <c:v>2.6048</c:v>
                </c:pt>
                <c:pt idx="3257">
                  <c:v>2.6055999999999999</c:v>
                </c:pt>
                <c:pt idx="3258">
                  <c:v>2.6063999999999998</c:v>
                </c:pt>
                <c:pt idx="3259">
                  <c:v>2.6072000000000002</c:v>
                </c:pt>
                <c:pt idx="3260">
                  <c:v>2.6080000000000001</c:v>
                </c:pt>
                <c:pt idx="3261">
                  <c:v>2.6088</c:v>
                </c:pt>
                <c:pt idx="3262">
                  <c:v>2.6095999999999999</c:v>
                </c:pt>
                <c:pt idx="3263">
                  <c:v>2.6103999999999998</c:v>
                </c:pt>
                <c:pt idx="3264">
                  <c:v>2.6112000000000002</c:v>
                </c:pt>
                <c:pt idx="3265">
                  <c:v>2.6120000000000001</c:v>
                </c:pt>
                <c:pt idx="3266">
                  <c:v>2.6128</c:v>
                </c:pt>
                <c:pt idx="3267">
                  <c:v>2.6135999999999999</c:v>
                </c:pt>
                <c:pt idx="3268">
                  <c:v>2.6143999999999998</c:v>
                </c:pt>
                <c:pt idx="3269">
                  <c:v>2.6152000000000002</c:v>
                </c:pt>
                <c:pt idx="3270">
                  <c:v>2.6160000000000001</c:v>
                </c:pt>
                <c:pt idx="3271">
                  <c:v>2.6168</c:v>
                </c:pt>
                <c:pt idx="3272">
                  <c:v>2.6175999999999999</c:v>
                </c:pt>
                <c:pt idx="3273">
                  <c:v>2.6183999999999998</c:v>
                </c:pt>
                <c:pt idx="3274">
                  <c:v>2.6192000000000002</c:v>
                </c:pt>
                <c:pt idx="3275">
                  <c:v>2.62</c:v>
                </c:pt>
                <c:pt idx="3276">
                  <c:v>2.6208</c:v>
                </c:pt>
                <c:pt idx="3277">
                  <c:v>2.6215999999999999</c:v>
                </c:pt>
                <c:pt idx="3278">
                  <c:v>2.6223999999999998</c:v>
                </c:pt>
                <c:pt idx="3279">
                  <c:v>2.6232000000000002</c:v>
                </c:pt>
                <c:pt idx="3280">
                  <c:v>2.6240000000000001</c:v>
                </c:pt>
                <c:pt idx="3281">
                  <c:v>2.6248</c:v>
                </c:pt>
                <c:pt idx="3282">
                  <c:v>2.6255999999999999</c:v>
                </c:pt>
                <c:pt idx="3283">
                  <c:v>2.6263999999999998</c:v>
                </c:pt>
                <c:pt idx="3284">
                  <c:v>2.6272000000000002</c:v>
                </c:pt>
                <c:pt idx="3285">
                  <c:v>2.6280000000000001</c:v>
                </c:pt>
                <c:pt idx="3286">
                  <c:v>2.6288</c:v>
                </c:pt>
                <c:pt idx="3287">
                  <c:v>2.6295999999999999</c:v>
                </c:pt>
                <c:pt idx="3288">
                  <c:v>2.6303999999999998</c:v>
                </c:pt>
                <c:pt idx="3289">
                  <c:v>2.6312000000000002</c:v>
                </c:pt>
                <c:pt idx="3290">
                  <c:v>2.6320000000000001</c:v>
                </c:pt>
                <c:pt idx="3291">
                  <c:v>2.6328</c:v>
                </c:pt>
                <c:pt idx="3292">
                  <c:v>2.6335999999999999</c:v>
                </c:pt>
                <c:pt idx="3293">
                  <c:v>2.6343999999999999</c:v>
                </c:pt>
                <c:pt idx="3294">
                  <c:v>2.6352000000000002</c:v>
                </c:pt>
                <c:pt idx="3295">
                  <c:v>2.6360000000000001</c:v>
                </c:pt>
                <c:pt idx="3296">
                  <c:v>2.6368</c:v>
                </c:pt>
                <c:pt idx="3297">
                  <c:v>2.6375999999999999</c:v>
                </c:pt>
                <c:pt idx="3298">
                  <c:v>2.6383999999999999</c:v>
                </c:pt>
                <c:pt idx="3299">
                  <c:v>2.6392000000000002</c:v>
                </c:pt>
                <c:pt idx="3300">
                  <c:v>2.64</c:v>
                </c:pt>
                <c:pt idx="3301">
                  <c:v>2.6408</c:v>
                </c:pt>
                <c:pt idx="3302">
                  <c:v>2.6415999999999999</c:v>
                </c:pt>
                <c:pt idx="3303">
                  <c:v>2.6423999999999999</c:v>
                </c:pt>
                <c:pt idx="3304">
                  <c:v>2.6432000000000002</c:v>
                </c:pt>
                <c:pt idx="3305">
                  <c:v>2.6440000000000001</c:v>
                </c:pt>
                <c:pt idx="3306">
                  <c:v>2.6448</c:v>
                </c:pt>
                <c:pt idx="3307">
                  <c:v>2.6456</c:v>
                </c:pt>
                <c:pt idx="3308">
                  <c:v>2.6463999999999999</c:v>
                </c:pt>
                <c:pt idx="3309">
                  <c:v>2.6472000000000002</c:v>
                </c:pt>
                <c:pt idx="3310">
                  <c:v>2.6480000000000001</c:v>
                </c:pt>
                <c:pt idx="3311">
                  <c:v>2.6488</c:v>
                </c:pt>
                <c:pt idx="3312">
                  <c:v>2.6496</c:v>
                </c:pt>
                <c:pt idx="3313">
                  <c:v>2.6503999999999999</c:v>
                </c:pt>
                <c:pt idx="3314">
                  <c:v>2.6511999999999998</c:v>
                </c:pt>
                <c:pt idx="3315">
                  <c:v>2.6520000000000001</c:v>
                </c:pt>
                <c:pt idx="3316">
                  <c:v>2.6528</c:v>
                </c:pt>
                <c:pt idx="3317">
                  <c:v>2.6536</c:v>
                </c:pt>
                <c:pt idx="3318">
                  <c:v>2.6543999999999999</c:v>
                </c:pt>
                <c:pt idx="3319">
                  <c:v>2.6551999999999998</c:v>
                </c:pt>
                <c:pt idx="3320">
                  <c:v>2.6560000000000001</c:v>
                </c:pt>
                <c:pt idx="3321">
                  <c:v>2.6568000000000001</c:v>
                </c:pt>
                <c:pt idx="3322">
                  <c:v>2.6576</c:v>
                </c:pt>
                <c:pt idx="3323">
                  <c:v>2.6583999999999999</c:v>
                </c:pt>
                <c:pt idx="3324">
                  <c:v>2.6591999999999998</c:v>
                </c:pt>
                <c:pt idx="3325">
                  <c:v>2.66</c:v>
                </c:pt>
                <c:pt idx="3326">
                  <c:v>2.6608000000000001</c:v>
                </c:pt>
                <c:pt idx="3327">
                  <c:v>2.6616</c:v>
                </c:pt>
                <c:pt idx="3328">
                  <c:v>2.6623999999999999</c:v>
                </c:pt>
                <c:pt idx="3329">
                  <c:v>2.6631999999999998</c:v>
                </c:pt>
                <c:pt idx="3330">
                  <c:v>2.6640000000000001</c:v>
                </c:pt>
                <c:pt idx="3331">
                  <c:v>2.6648000000000001</c:v>
                </c:pt>
                <c:pt idx="3332">
                  <c:v>2.6656</c:v>
                </c:pt>
                <c:pt idx="3333">
                  <c:v>2.6663999999999999</c:v>
                </c:pt>
                <c:pt idx="3334">
                  <c:v>2.6671999999999998</c:v>
                </c:pt>
                <c:pt idx="3335">
                  <c:v>2.6680000000000001</c:v>
                </c:pt>
                <c:pt idx="3336">
                  <c:v>2.6688000000000001</c:v>
                </c:pt>
                <c:pt idx="3337">
                  <c:v>2.6696</c:v>
                </c:pt>
                <c:pt idx="3338">
                  <c:v>2.6703999999999999</c:v>
                </c:pt>
                <c:pt idx="3339">
                  <c:v>2.6711999999999998</c:v>
                </c:pt>
                <c:pt idx="3340">
                  <c:v>2.6720000000000002</c:v>
                </c:pt>
                <c:pt idx="3341">
                  <c:v>2.6728000000000001</c:v>
                </c:pt>
                <c:pt idx="3342">
                  <c:v>2.6736</c:v>
                </c:pt>
                <c:pt idx="3343">
                  <c:v>2.6743999999999999</c:v>
                </c:pt>
                <c:pt idx="3344">
                  <c:v>2.6751999999999998</c:v>
                </c:pt>
                <c:pt idx="3345">
                  <c:v>2.6760000000000002</c:v>
                </c:pt>
                <c:pt idx="3346">
                  <c:v>2.6768000000000001</c:v>
                </c:pt>
                <c:pt idx="3347">
                  <c:v>2.6776</c:v>
                </c:pt>
                <c:pt idx="3348">
                  <c:v>2.6783999999999999</c:v>
                </c:pt>
                <c:pt idx="3349">
                  <c:v>2.6791999999999998</c:v>
                </c:pt>
                <c:pt idx="3350">
                  <c:v>2.68</c:v>
                </c:pt>
                <c:pt idx="3351">
                  <c:v>2.6808000000000001</c:v>
                </c:pt>
                <c:pt idx="3352">
                  <c:v>2.6816</c:v>
                </c:pt>
                <c:pt idx="3353">
                  <c:v>2.6823999999999999</c:v>
                </c:pt>
                <c:pt idx="3354">
                  <c:v>2.6831999999999998</c:v>
                </c:pt>
                <c:pt idx="3355">
                  <c:v>2.6840000000000002</c:v>
                </c:pt>
                <c:pt idx="3356">
                  <c:v>2.6848000000000001</c:v>
                </c:pt>
                <c:pt idx="3357">
                  <c:v>2.6856</c:v>
                </c:pt>
                <c:pt idx="3358">
                  <c:v>2.6863999999999999</c:v>
                </c:pt>
                <c:pt idx="3359">
                  <c:v>2.6871999999999998</c:v>
                </c:pt>
                <c:pt idx="3360">
                  <c:v>2.6880000000000002</c:v>
                </c:pt>
                <c:pt idx="3361">
                  <c:v>2.6888000000000001</c:v>
                </c:pt>
                <c:pt idx="3362">
                  <c:v>2.6896</c:v>
                </c:pt>
                <c:pt idx="3363">
                  <c:v>2.6903999999999999</c:v>
                </c:pt>
                <c:pt idx="3364">
                  <c:v>2.6911999999999998</c:v>
                </c:pt>
                <c:pt idx="3365">
                  <c:v>2.6920000000000002</c:v>
                </c:pt>
                <c:pt idx="3366">
                  <c:v>2.6928000000000001</c:v>
                </c:pt>
                <c:pt idx="3367">
                  <c:v>2.6936</c:v>
                </c:pt>
                <c:pt idx="3368">
                  <c:v>2.6943999999999999</c:v>
                </c:pt>
                <c:pt idx="3369">
                  <c:v>2.6951999999999998</c:v>
                </c:pt>
                <c:pt idx="3370">
                  <c:v>2.6960000000000002</c:v>
                </c:pt>
                <c:pt idx="3371">
                  <c:v>2.6968000000000001</c:v>
                </c:pt>
                <c:pt idx="3372">
                  <c:v>2.6976</c:v>
                </c:pt>
                <c:pt idx="3373">
                  <c:v>2.6983999999999999</c:v>
                </c:pt>
                <c:pt idx="3374">
                  <c:v>2.6991999999999998</c:v>
                </c:pt>
                <c:pt idx="3375">
                  <c:v>2.7</c:v>
                </c:pt>
                <c:pt idx="3376">
                  <c:v>2.7008000000000001</c:v>
                </c:pt>
                <c:pt idx="3377">
                  <c:v>2.7016</c:v>
                </c:pt>
                <c:pt idx="3378">
                  <c:v>2.7023999999999999</c:v>
                </c:pt>
                <c:pt idx="3379">
                  <c:v>2.7031999999999998</c:v>
                </c:pt>
                <c:pt idx="3380">
                  <c:v>2.7040000000000002</c:v>
                </c:pt>
                <c:pt idx="3381">
                  <c:v>2.7048000000000001</c:v>
                </c:pt>
                <c:pt idx="3382">
                  <c:v>2.7056</c:v>
                </c:pt>
                <c:pt idx="3383">
                  <c:v>2.7063999999999999</c:v>
                </c:pt>
                <c:pt idx="3384">
                  <c:v>2.7071999999999998</c:v>
                </c:pt>
                <c:pt idx="3385">
                  <c:v>2.7080000000000002</c:v>
                </c:pt>
                <c:pt idx="3386">
                  <c:v>2.7088000000000001</c:v>
                </c:pt>
                <c:pt idx="3387">
                  <c:v>2.7096</c:v>
                </c:pt>
                <c:pt idx="3388">
                  <c:v>2.7103999999999999</c:v>
                </c:pt>
                <c:pt idx="3389">
                  <c:v>2.7111999999999998</c:v>
                </c:pt>
                <c:pt idx="3390">
                  <c:v>2.7120000000000002</c:v>
                </c:pt>
                <c:pt idx="3391">
                  <c:v>2.7128000000000001</c:v>
                </c:pt>
                <c:pt idx="3392">
                  <c:v>2.7136</c:v>
                </c:pt>
                <c:pt idx="3393">
                  <c:v>2.7143999999999999</c:v>
                </c:pt>
                <c:pt idx="3394">
                  <c:v>2.7151999999999998</c:v>
                </c:pt>
                <c:pt idx="3395">
                  <c:v>2.7160000000000002</c:v>
                </c:pt>
                <c:pt idx="3396">
                  <c:v>2.7168000000000001</c:v>
                </c:pt>
                <c:pt idx="3397">
                  <c:v>2.7176</c:v>
                </c:pt>
                <c:pt idx="3398">
                  <c:v>2.7183999999999999</c:v>
                </c:pt>
                <c:pt idx="3399">
                  <c:v>2.7191999999999998</c:v>
                </c:pt>
                <c:pt idx="3400">
                  <c:v>2.72</c:v>
                </c:pt>
                <c:pt idx="3401">
                  <c:v>2.7208000000000001</c:v>
                </c:pt>
                <c:pt idx="3402">
                  <c:v>2.7216</c:v>
                </c:pt>
                <c:pt idx="3403">
                  <c:v>2.7223999999999999</c:v>
                </c:pt>
                <c:pt idx="3404">
                  <c:v>2.7231999999999998</c:v>
                </c:pt>
                <c:pt idx="3405">
                  <c:v>2.7240000000000002</c:v>
                </c:pt>
                <c:pt idx="3406">
                  <c:v>2.7248000000000001</c:v>
                </c:pt>
                <c:pt idx="3407">
                  <c:v>2.7256</c:v>
                </c:pt>
                <c:pt idx="3408">
                  <c:v>2.7263999999999999</c:v>
                </c:pt>
                <c:pt idx="3409">
                  <c:v>2.7271999999999998</c:v>
                </c:pt>
                <c:pt idx="3410">
                  <c:v>2.7280000000000002</c:v>
                </c:pt>
                <c:pt idx="3411">
                  <c:v>2.7288000000000001</c:v>
                </c:pt>
                <c:pt idx="3412">
                  <c:v>2.7296</c:v>
                </c:pt>
                <c:pt idx="3413">
                  <c:v>2.7303999999999999</c:v>
                </c:pt>
                <c:pt idx="3414">
                  <c:v>2.7311999999999999</c:v>
                </c:pt>
                <c:pt idx="3415">
                  <c:v>2.7320000000000002</c:v>
                </c:pt>
                <c:pt idx="3416">
                  <c:v>2.7328000000000001</c:v>
                </c:pt>
                <c:pt idx="3417">
                  <c:v>2.7336</c:v>
                </c:pt>
                <c:pt idx="3418">
                  <c:v>2.7343999999999999</c:v>
                </c:pt>
                <c:pt idx="3419">
                  <c:v>2.7351999999999999</c:v>
                </c:pt>
                <c:pt idx="3420">
                  <c:v>2.7360000000000002</c:v>
                </c:pt>
                <c:pt idx="3421">
                  <c:v>2.7368000000000001</c:v>
                </c:pt>
                <c:pt idx="3422">
                  <c:v>2.7376</c:v>
                </c:pt>
                <c:pt idx="3423">
                  <c:v>2.7383999999999999</c:v>
                </c:pt>
                <c:pt idx="3424">
                  <c:v>2.7391999999999999</c:v>
                </c:pt>
                <c:pt idx="3425">
                  <c:v>2.74</c:v>
                </c:pt>
                <c:pt idx="3426">
                  <c:v>2.7408000000000001</c:v>
                </c:pt>
                <c:pt idx="3427">
                  <c:v>2.7416</c:v>
                </c:pt>
                <c:pt idx="3428">
                  <c:v>2.7423999999999999</c:v>
                </c:pt>
                <c:pt idx="3429">
                  <c:v>2.7431999999999999</c:v>
                </c:pt>
                <c:pt idx="3430">
                  <c:v>2.7440000000000002</c:v>
                </c:pt>
                <c:pt idx="3431">
                  <c:v>2.7448000000000001</c:v>
                </c:pt>
                <c:pt idx="3432">
                  <c:v>2.7456</c:v>
                </c:pt>
                <c:pt idx="3433">
                  <c:v>2.7464</c:v>
                </c:pt>
                <c:pt idx="3434">
                  <c:v>2.7471999999999999</c:v>
                </c:pt>
                <c:pt idx="3435">
                  <c:v>2.7480000000000002</c:v>
                </c:pt>
                <c:pt idx="3436">
                  <c:v>2.7488000000000001</c:v>
                </c:pt>
                <c:pt idx="3437">
                  <c:v>2.7496</c:v>
                </c:pt>
                <c:pt idx="3438">
                  <c:v>2.7504</c:v>
                </c:pt>
                <c:pt idx="3439">
                  <c:v>2.7511999999999999</c:v>
                </c:pt>
                <c:pt idx="3440">
                  <c:v>2.7519999999999998</c:v>
                </c:pt>
                <c:pt idx="3441">
                  <c:v>2.7528000000000001</c:v>
                </c:pt>
                <c:pt idx="3442">
                  <c:v>2.7536</c:v>
                </c:pt>
                <c:pt idx="3443">
                  <c:v>2.7544</c:v>
                </c:pt>
                <c:pt idx="3444">
                  <c:v>2.7551999999999999</c:v>
                </c:pt>
                <c:pt idx="3445">
                  <c:v>2.7559999999999998</c:v>
                </c:pt>
                <c:pt idx="3446">
                  <c:v>2.7568000000000001</c:v>
                </c:pt>
                <c:pt idx="3447">
                  <c:v>2.7576000000000001</c:v>
                </c:pt>
                <c:pt idx="3448">
                  <c:v>2.7584</c:v>
                </c:pt>
                <c:pt idx="3449">
                  <c:v>2.7591999999999999</c:v>
                </c:pt>
                <c:pt idx="3450">
                  <c:v>2.76</c:v>
                </c:pt>
                <c:pt idx="3451">
                  <c:v>2.7608000000000001</c:v>
                </c:pt>
                <c:pt idx="3452">
                  <c:v>2.7616000000000001</c:v>
                </c:pt>
                <c:pt idx="3453">
                  <c:v>2.7624</c:v>
                </c:pt>
                <c:pt idx="3454">
                  <c:v>2.7631999999999999</c:v>
                </c:pt>
                <c:pt idx="3455">
                  <c:v>2.7639999999999998</c:v>
                </c:pt>
                <c:pt idx="3456">
                  <c:v>2.7648000000000001</c:v>
                </c:pt>
                <c:pt idx="3457">
                  <c:v>2.7656000000000001</c:v>
                </c:pt>
                <c:pt idx="3458">
                  <c:v>2.7664</c:v>
                </c:pt>
                <c:pt idx="3459">
                  <c:v>2.7671999999999999</c:v>
                </c:pt>
                <c:pt idx="3460">
                  <c:v>2.7679999999999998</c:v>
                </c:pt>
                <c:pt idx="3461">
                  <c:v>2.7688000000000001</c:v>
                </c:pt>
                <c:pt idx="3462">
                  <c:v>2.7696000000000001</c:v>
                </c:pt>
                <c:pt idx="3463">
                  <c:v>2.7704</c:v>
                </c:pt>
                <c:pt idx="3464">
                  <c:v>2.7711999999999999</c:v>
                </c:pt>
                <c:pt idx="3465">
                  <c:v>2.7719999999999998</c:v>
                </c:pt>
                <c:pt idx="3466">
                  <c:v>2.7728000000000002</c:v>
                </c:pt>
                <c:pt idx="3467">
                  <c:v>2.7736000000000001</c:v>
                </c:pt>
                <c:pt idx="3468">
                  <c:v>2.7744</c:v>
                </c:pt>
                <c:pt idx="3469">
                  <c:v>2.7751999999999999</c:v>
                </c:pt>
                <c:pt idx="3470">
                  <c:v>2.7759999999999998</c:v>
                </c:pt>
                <c:pt idx="3471">
                  <c:v>2.7768000000000002</c:v>
                </c:pt>
                <c:pt idx="3472">
                  <c:v>2.7776000000000001</c:v>
                </c:pt>
                <c:pt idx="3473">
                  <c:v>2.7784</c:v>
                </c:pt>
                <c:pt idx="3474">
                  <c:v>2.7791999999999999</c:v>
                </c:pt>
                <c:pt idx="3475">
                  <c:v>2.78</c:v>
                </c:pt>
                <c:pt idx="3476">
                  <c:v>2.7808000000000002</c:v>
                </c:pt>
                <c:pt idx="3477">
                  <c:v>2.7816000000000001</c:v>
                </c:pt>
                <c:pt idx="3478">
                  <c:v>2.7824</c:v>
                </c:pt>
                <c:pt idx="3479">
                  <c:v>2.7831999999999999</c:v>
                </c:pt>
                <c:pt idx="3480">
                  <c:v>2.7839999999999998</c:v>
                </c:pt>
                <c:pt idx="3481">
                  <c:v>2.7848000000000002</c:v>
                </c:pt>
                <c:pt idx="3482">
                  <c:v>2.7856000000000001</c:v>
                </c:pt>
                <c:pt idx="3483">
                  <c:v>2.7864</c:v>
                </c:pt>
                <c:pt idx="3484">
                  <c:v>2.7871999999999999</c:v>
                </c:pt>
                <c:pt idx="3485">
                  <c:v>2.7879999999999998</c:v>
                </c:pt>
                <c:pt idx="3486">
                  <c:v>2.7888000000000002</c:v>
                </c:pt>
                <c:pt idx="3487">
                  <c:v>2.7896000000000001</c:v>
                </c:pt>
                <c:pt idx="3488">
                  <c:v>2.7904</c:v>
                </c:pt>
                <c:pt idx="3489">
                  <c:v>2.7911999999999999</c:v>
                </c:pt>
                <c:pt idx="3490">
                  <c:v>2.7919999999999998</c:v>
                </c:pt>
                <c:pt idx="3491">
                  <c:v>2.7928000000000002</c:v>
                </c:pt>
                <c:pt idx="3492">
                  <c:v>2.7936000000000001</c:v>
                </c:pt>
                <c:pt idx="3493">
                  <c:v>2.7944</c:v>
                </c:pt>
                <c:pt idx="3494">
                  <c:v>2.7951999999999999</c:v>
                </c:pt>
                <c:pt idx="3495">
                  <c:v>2.7959999999999998</c:v>
                </c:pt>
                <c:pt idx="3496">
                  <c:v>2.7968000000000002</c:v>
                </c:pt>
                <c:pt idx="3497">
                  <c:v>2.7976000000000001</c:v>
                </c:pt>
                <c:pt idx="3498">
                  <c:v>2.7984</c:v>
                </c:pt>
                <c:pt idx="3499">
                  <c:v>2.7991999999999999</c:v>
                </c:pt>
                <c:pt idx="3500">
                  <c:v>2.8</c:v>
                </c:pt>
                <c:pt idx="3501">
                  <c:v>2.8008000000000002</c:v>
                </c:pt>
                <c:pt idx="3502">
                  <c:v>2.8016000000000001</c:v>
                </c:pt>
                <c:pt idx="3503">
                  <c:v>2.8024</c:v>
                </c:pt>
                <c:pt idx="3504">
                  <c:v>2.8031999999999999</c:v>
                </c:pt>
                <c:pt idx="3505">
                  <c:v>2.8039999999999998</c:v>
                </c:pt>
                <c:pt idx="3506">
                  <c:v>2.8048000000000002</c:v>
                </c:pt>
                <c:pt idx="3507">
                  <c:v>2.8056000000000001</c:v>
                </c:pt>
                <c:pt idx="3508">
                  <c:v>2.8064</c:v>
                </c:pt>
                <c:pt idx="3509">
                  <c:v>2.8071999999999999</c:v>
                </c:pt>
                <c:pt idx="3510">
                  <c:v>2.8079999999999998</c:v>
                </c:pt>
                <c:pt idx="3511">
                  <c:v>2.8088000000000002</c:v>
                </c:pt>
                <c:pt idx="3512">
                  <c:v>2.8096000000000001</c:v>
                </c:pt>
                <c:pt idx="3513">
                  <c:v>2.8104</c:v>
                </c:pt>
                <c:pt idx="3514">
                  <c:v>2.8111999999999999</c:v>
                </c:pt>
                <c:pt idx="3515">
                  <c:v>2.8119999999999998</c:v>
                </c:pt>
                <c:pt idx="3516">
                  <c:v>2.8128000000000002</c:v>
                </c:pt>
                <c:pt idx="3517">
                  <c:v>2.8136000000000001</c:v>
                </c:pt>
                <c:pt idx="3518">
                  <c:v>2.8144</c:v>
                </c:pt>
                <c:pt idx="3519">
                  <c:v>2.8151999999999999</c:v>
                </c:pt>
                <c:pt idx="3520">
                  <c:v>2.8159999999999998</c:v>
                </c:pt>
                <c:pt idx="3521">
                  <c:v>2.8168000000000002</c:v>
                </c:pt>
                <c:pt idx="3522">
                  <c:v>2.8176000000000001</c:v>
                </c:pt>
                <c:pt idx="3523">
                  <c:v>2.8184</c:v>
                </c:pt>
                <c:pt idx="3524">
                  <c:v>2.8191999999999999</c:v>
                </c:pt>
                <c:pt idx="3525">
                  <c:v>2.82</c:v>
                </c:pt>
                <c:pt idx="3526">
                  <c:v>2.8208000000000002</c:v>
                </c:pt>
                <c:pt idx="3527">
                  <c:v>2.8216000000000001</c:v>
                </c:pt>
                <c:pt idx="3528">
                  <c:v>2.8224</c:v>
                </c:pt>
                <c:pt idx="3529">
                  <c:v>2.8231999999999999</c:v>
                </c:pt>
                <c:pt idx="3530">
                  <c:v>2.8239999999999998</c:v>
                </c:pt>
                <c:pt idx="3531">
                  <c:v>2.8248000000000002</c:v>
                </c:pt>
                <c:pt idx="3532">
                  <c:v>2.8256000000000001</c:v>
                </c:pt>
                <c:pt idx="3533">
                  <c:v>2.8264</c:v>
                </c:pt>
                <c:pt idx="3534">
                  <c:v>2.8271999999999999</c:v>
                </c:pt>
                <c:pt idx="3535">
                  <c:v>2.8279999999999998</c:v>
                </c:pt>
                <c:pt idx="3536">
                  <c:v>2.8288000000000002</c:v>
                </c:pt>
                <c:pt idx="3537">
                  <c:v>2.8296000000000001</c:v>
                </c:pt>
                <c:pt idx="3538">
                  <c:v>2.8304</c:v>
                </c:pt>
                <c:pt idx="3539">
                  <c:v>2.8311999999999999</c:v>
                </c:pt>
                <c:pt idx="3540">
                  <c:v>2.8319999999999999</c:v>
                </c:pt>
                <c:pt idx="3541">
                  <c:v>2.8328000000000002</c:v>
                </c:pt>
                <c:pt idx="3542">
                  <c:v>2.8336000000000001</c:v>
                </c:pt>
                <c:pt idx="3543">
                  <c:v>2.8344</c:v>
                </c:pt>
                <c:pt idx="3544">
                  <c:v>2.8351999999999999</c:v>
                </c:pt>
                <c:pt idx="3545">
                  <c:v>2.8359999999999999</c:v>
                </c:pt>
                <c:pt idx="3546">
                  <c:v>2.8368000000000002</c:v>
                </c:pt>
                <c:pt idx="3547">
                  <c:v>2.8376000000000001</c:v>
                </c:pt>
                <c:pt idx="3548">
                  <c:v>2.8384</c:v>
                </c:pt>
                <c:pt idx="3549">
                  <c:v>2.8391999999999999</c:v>
                </c:pt>
                <c:pt idx="3550">
                  <c:v>2.84</c:v>
                </c:pt>
                <c:pt idx="3551">
                  <c:v>2.8408000000000002</c:v>
                </c:pt>
                <c:pt idx="3552">
                  <c:v>2.8416000000000001</c:v>
                </c:pt>
                <c:pt idx="3553">
                  <c:v>2.8424</c:v>
                </c:pt>
                <c:pt idx="3554">
                  <c:v>2.8431999999999999</c:v>
                </c:pt>
                <c:pt idx="3555">
                  <c:v>2.8439999999999999</c:v>
                </c:pt>
                <c:pt idx="3556">
                  <c:v>2.8448000000000002</c:v>
                </c:pt>
                <c:pt idx="3557">
                  <c:v>2.8456000000000001</c:v>
                </c:pt>
                <c:pt idx="3558">
                  <c:v>2.8464</c:v>
                </c:pt>
                <c:pt idx="3559">
                  <c:v>2.8472</c:v>
                </c:pt>
                <c:pt idx="3560">
                  <c:v>2.8479999999999999</c:v>
                </c:pt>
                <c:pt idx="3561">
                  <c:v>2.8488000000000002</c:v>
                </c:pt>
                <c:pt idx="3562">
                  <c:v>2.8496000000000001</c:v>
                </c:pt>
                <c:pt idx="3563">
                  <c:v>2.8504</c:v>
                </c:pt>
                <c:pt idx="3564">
                  <c:v>2.8512</c:v>
                </c:pt>
                <c:pt idx="3565">
                  <c:v>2.8519999999999999</c:v>
                </c:pt>
                <c:pt idx="3566">
                  <c:v>2.8527999999999998</c:v>
                </c:pt>
                <c:pt idx="3567">
                  <c:v>2.8536000000000001</c:v>
                </c:pt>
                <c:pt idx="3568">
                  <c:v>2.8544</c:v>
                </c:pt>
                <c:pt idx="3569">
                  <c:v>2.8552</c:v>
                </c:pt>
                <c:pt idx="3570">
                  <c:v>2.8559999999999999</c:v>
                </c:pt>
                <c:pt idx="3571">
                  <c:v>2.8567999999999998</c:v>
                </c:pt>
                <c:pt idx="3572">
                  <c:v>2.8576000000000001</c:v>
                </c:pt>
                <c:pt idx="3573">
                  <c:v>2.8584000000000001</c:v>
                </c:pt>
                <c:pt idx="3574">
                  <c:v>2.8592</c:v>
                </c:pt>
                <c:pt idx="3575">
                  <c:v>2.86</c:v>
                </c:pt>
                <c:pt idx="3576">
                  <c:v>2.8607999999999998</c:v>
                </c:pt>
                <c:pt idx="3577">
                  <c:v>2.8616000000000001</c:v>
                </c:pt>
                <c:pt idx="3578">
                  <c:v>2.8624000000000001</c:v>
                </c:pt>
                <c:pt idx="3579">
                  <c:v>2.8632</c:v>
                </c:pt>
                <c:pt idx="3580">
                  <c:v>2.8639999999999999</c:v>
                </c:pt>
                <c:pt idx="3581">
                  <c:v>2.8647999999999998</c:v>
                </c:pt>
                <c:pt idx="3582">
                  <c:v>2.8656000000000001</c:v>
                </c:pt>
                <c:pt idx="3583">
                  <c:v>2.8664000000000001</c:v>
                </c:pt>
                <c:pt idx="3584">
                  <c:v>2.8672</c:v>
                </c:pt>
                <c:pt idx="3585">
                  <c:v>2.8679999999999999</c:v>
                </c:pt>
                <c:pt idx="3586">
                  <c:v>2.8687999999999998</c:v>
                </c:pt>
                <c:pt idx="3587">
                  <c:v>2.8696000000000002</c:v>
                </c:pt>
                <c:pt idx="3588">
                  <c:v>2.8704000000000001</c:v>
                </c:pt>
                <c:pt idx="3589">
                  <c:v>2.8712</c:v>
                </c:pt>
                <c:pt idx="3590">
                  <c:v>2.8719999999999999</c:v>
                </c:pt>
                <c:pt idx="3591">
                  <c:v>2.8727999999999998</c:v>
                </c:pt>
                <c:pt idx="3592">
                  <c:v>2.8736000000000002</c:v>
                </c:pt>
                <c:pt idx="3593">
                  <c:v>2.8744000000000001</c:v>
                </c:pt>
                <c:pt idx="3594">
                  <c:v>2.8752</c:v>
                </c:pt>
                <c:pt idx="3595">
                  <c:v>2.8759999999999999</c:v>
                </c:pt>
                <c:pt idx="3596">
                  <c:v>2.8767999999999998</c:v>
                </c:pt>
                <c:pt idx="3597">
                  <c:v>2.8776000000000002</c:v>
                </c:pt>
                <c:pt idx="3598">
                  <c:v>2.8784000000000001</c:v>
                </c:pt>
                <c:pt idx="3599">
                  <c:v>2.8792</c:v>
                </c:pt>
                <c:pt idx="3600">
                  <c:v>2.88</c:v>
                </c:pt>
                <c:pt idx="3601">
                  <c:v>2.8807999999999998</c:v>
                </c:pt>
                <c:pt idx="3602">
                  <c:v>2.8816000000000002</c:v>
                </c:pt>
                <c:pt idx="3603">
                  <c:v>2.8824000000000001</c:v>
                </c:pt>
                <c:pt idx="3604">
                  <c:v>2.8832</c:v>
                </c:pt>
                <c:pt idx="3605">
                  <c:v>2.8839999999999999</c:v>
                </c:pt>
                <c:pt idx="3606">
                  <c:v>2.8847999999999998</c:v>
                </c:pt>
                <c:pt idx="3607">
                  <c:v>2.8856000000000002</c:v>
                </c:pt>
                <c:pt idx="3608">
                  <c:v>2.8864000000000001</c:v>
                </c:pt>
                <c:pt idx="3609">
                  <c:v>2.8872</c:v>
                </c:pt>
                <c:pt idx="3610">
                  <c:v>2.8879999999999999</c:v>
                </c:pt>
                <c:pt idx="3611">
                  <c:v>2.8887999999999998</c:v>
                </c:pt>
                <c:pt idx="3612">
                  <c:v>2.8896000000000002</c:v>
                </c:pt>
                <c:pt idx="3613">
                  <c:v>2.8904000000000001</c:v>
                </c:pt>
                <c:pt idx="3614">
                  <c:v>2.8912</c:v>
                </c:pt>
                <c:pt idx="3615">
                  <c:v>2.8919999999999999</c:v>
                </c:pt>
                <c:pt idx="3616">
                  <c:v>2.8927999999999998</c:v>
                </c:pt>
                <c:pt idx="3617">
                  <c:v>2.8936000000000002</c:v>
                </c:pt>
                <c:pt idx="3618">
                  <c:v>2.8944000000000001</c:v>
                </c:pt>
                <c:pt idx="3619">
                  <c:v>2.8952</c:v>
                </c:pt>
                <c:pt idx="3620">
                  <c:v>2.8959999999999999</c:v>
                </c:pt>
                <c:pt idx="3621">
                  <c:v>2.8967999999999998</c:v>
                </c:pt>
                <c:pt idx="3622">
                  <c:v>2.8976000000000002</c:v>
                </c:pt>
                <c:pt idx="3623">
                  <c:v>2.8984000000000001</c:v>
                </c:pt>
                <c:pt idx="3624">
                  <c:v>2.8992</c:v>
                </c:pt>
                <c:pt idx="3625">
                  <c:v>2.9</c:v>
                </c:pt>
                <c:pt idx="3626">
                  <c:v>2.9007999999999998</c:v>
                </c:pt>
                <c:pt idx="3627">
                  <c:v>2.9016000000000002</c:v>
                </c:pt>
                <c:pt idx="3628">
                  <c:v>2.9024000000000001</c:v>
                </c:pt>
                <c:pt idx="3629">
                  <c:v>2.9032</c:v>
                </c:pt>
                <c:pt idx="3630">
                  <c:v>2.9039999999999999</c:v>
                </c:pt>
                <c:pt idx="3631">
                  <c:v>2.9047999999999998</c:v>
                </c:pt>
                <c:pt idx="3632">
                  <c:v>2.9056000000000002</c:v>
                </c:pt>
                <c:pt idx="3633">
                  <c:v>2.9064000000000001</c:v>
                </c:pt>
                <c:pt idx="3634">
                  <c:v>2.9072</c:v>
                </c:pt>
                <c:pt idx="3635">
                  <c:v>2.9079999999999999</c:v>
                </c:pt>
                <c:pt idx="3636">
                  <c:v>2.9087999999999998</c:v>
                </c:pt>
                <c:pt idx="3637">
                  <c:v>2.9096000000000002</c:v>
                </c:pt>
                <c:pt idx="3638">
                  <c:v>2.9104000000000001</c:v>
                </c:pt>
                <c:pt idx="3639">
                  <c:v>2.9112</c:v>
                </c:pt>
                <c:pt idx="3640">
                  <c:v>2.9119999999999999</c:v>
                </c:pt>
                <c:pt idx="3641">
                  <c:v>2.9127999999999998</c:v>
                </c:pt>
                <c:pt idx="3642">
                  <c:v>2.9136000000000002</c:v>
                </c:pt>
                <c:pt idx="3643">
                  <c:v>2.9144000000000001</c:v>
                </c:pt>
                <c:pt idx="3644">
                  <c:v>2.9152</c:v>
                </c:pt>
                <c:pt idx="3645">
                  <c:v>2.9159999999999999</c:v>
                </c:pt>
                <c:pt idx="3646">
                  <c:v>2.9167999999999998</c:v>
                </c:pt>
                <c:pt idx="3647">
                  <c:v>2.9176000000000002</c:v>
                </c:pt>
                <c:pt idx="3648">
                  <c:v>2.9184000000000001</c:v>
                </c:pt>
                <c:pt idx="3649">
                  <c:v>2.9192</c:v>
                </c:pt>
                <c:pt idx="3650">
                  <c:v>2.92</c:v>
                </c:pt>
                <c:pt idx="3651">
                  <c:v>2.9207999999999998</c:v>
                </c:pt>
                <c:pt idx="3652">
                  <c:v>2.9216000000000002</c:v>
                </c:pt>
                <c:pt idx="3653">
                  <c:v>2.9224000000000001</c:v>
                </c:pt>
                <c:pt idx="3654">
                  <c:v>2.9232</c:v>
                </c:pt>
                <c:pt idx="3655">
                  <c:v>2.9239999999999999</c:v>
                </c:pt>
                <c:pt idx="3656">
                  <c:v>2.9247999999999998</c:v>
                </c:pt>
                <c:pt idx="3657">
                  <c:v>2.9256000000000002</c:v>
                </c:pt>
                <c:pt idx="3658">
                  <c:v>2.9264000000000001</c:v>
                </c:pt>
                <c:pt idx="3659">
                  <c:v>2.9272</c:v>
                </c:pt>
                <c:pt idx="3660">
                  <c:v>2.9279999999999999</c:v>
                </c:pt>
                <c:pt idx="3661">
                  <c:v>2.9287999999999998</c:v>
                </c:pt>
                <c:pt idx="3662">
                  <c:v>2.9296000000000002</c:v>
                </c:pt>
                <c:pt idx="3663">
                  <c:v>2.9304000000000001</c:v>
                </c:pt>
                <c:pt idx="3664">
                  <c:v>2.9312</c:v>
                </c:pt>
                <c:pt idx="3665">
                  <c:v>2.9319999999999999</c:v>
                </c:pt>
                <c:pt idx="3666">
                  <c:v>2.9327999999999999</c:v>
                </c:pt>
                <c:pt idx="3667">
                  <c:v>2.9336000000000002</c:v>
                </c:pt>
                <c:pt idx="3668">
                  <c:v>2.9344000000000001</c:v>
                </c:pt>
                <c:pt idx="3669">
                  <c:v>2.9352</c:v>
                </c:pt>
                <c:pt idx="3670">
                  <c:v>2.9359999999999999</c:v>
                </c:pt>
                <c:pt idx="3671">
                  <c:v>2.9367999999999999</c:v>
                </c:pt>
                <c:pt idx="3672">
                  <c:v>2.9376000000000002</c:v>
                </c:pt>
                <c:pt idx="3673">
                  <c:v>2.9384000000000001</c:v>
                </c:pt>
                <c:pt idx="3674">
                  <c:v>2.9392</c:v>
                </c:pt>
                <c:pt idx="3675">
                  <c:v>2.94</c:v>
                </c:pt>
                <c:pt idx="3676">
                  <c:v>2.9407999999999999</c:v>
                </c:pt>
                <c:pt idx="3677">
                  <c:v>2.9416000000000002</c:v>
                </c:pt>
                <c:pt idx="3678">
                  <c:v>2.9424000000000001</c:v>
                </c:pt>
                <c:pt idx="3679">
                  <c:v>2.9432</c:v>
                </c:pt>
                <c:pt idx="3680">
                  <c:v>2.944</c:v>
                </c:pt>
                <c:pt idx="3681">
                  <c:v>2.9447999999999999</c:v>
                </c:pt>
                <c:pt idx="3682">
                  <c:v>2.9456000000000002</c:v>
                </c:pt>
                <c:pt idx="3683">
                  <c:v>2.9464000000000001</c:v>
                </c:pt>
                <c:pt idx="3684">
                  <c:v>2.9472</c:v>
                </c:pt>
                <c:pt idx="3685">
                  <c:v>2.948</c:v>
                </c:pt>
                <c:pt idx="3686">
                  <c:v>2.9487999999999999</c:v>
                </c:pt>
                <c:pt idx="3687">
                  <c:v>2.9496000000000002</c:v>
                </c:pt>
                <c:pt idx="3688">
                  <c:v>2.9504000000000001</c:v>
                </c:pt>
                <c:pt idx="3689">
                  <c:v>2.9512</c:v>
                </c:pt>
                <c:pt idx="3690">
                  <c:v>2.952</c:v>
                </c:pt>
                <c:pt idx="3691">
                  <c:v>2.9527999999999999</c:v>
                </c:pt>
                <c:pt idx="3692">
                  <c:v>2.9535999999999998</c:v>
                </c:pt>
                <c:pt idx="3693">
                  <c:v>2.9544000000000001</c:v>
                </c:pt>
                <c:pt idx="3694">
                  <c:v>2.9552</c:v>
                </c:pt>
                <c:pt idx="3695">
                  <c:v>2.956</c:v>
                </c:pt>
                <c:pt idx="3696">
                  <c:v>2.9567999999999999</c:v>
                </c:pt>
                <c:pt idx="3697">
                  <c:v>2.9575999999999998</c:v>
                </c:pt>
                <c:pt idx="3698">
                  <c:v>2.9584000000000001</c:v>
                </c:pt>
                <c:pt idx="3699">
                  <c:v>2.9592000000000001</c:v>
                </c:pt>
                <c:pt idx="3700">
                  <c:v>2.96</c:v>
                </c:pt>
                <c:pt idx="3701">
                  <c:v>2.9607999999999999</c:v>
                </c:pt>
                <c:pt idx="3702">
                  <c:v>2.9615999999999998</c:v>
                </c:pt>
                <c:pt idx="3703">
                  <c:v>2.9624000000000001</c:v>
                </c:pt>
                <c:pt idx="3704">
                  <c:v>2.9632000000000001</c:v>
                </c:pt>
                <c:pt idx="3705">
                  <c:v>2.964</c:v>
                </c:pt>
                <c:pt idx="3706">
                  <c:v>2.9647999999999999</c:v>
                </c:pt>
                <c:pt idx="3707">
                  <c:v>2.9655999999999998</c:v>
                </c:pt>
                <c:pt idx="3708">
                  <c:v>2.9664000000000001</c:v>
                </c:pt>
                <c:pt idx="3709">
                  <c:v>2.9672000000000001</c:v>
                </c:pt>
                <c:pt idx="3710">
                  <c:v>2.968</c:v>
                </c:pt>
                <c:pt idx="3711">
                  <c:v>2.9687999999999999</c:v>
                </c:pt>
                <c:pt idx="3712">
                  <c:v>2.9695999999999998</c:v>
                </c:pt>
                <c:pt idx="3713">
                  <c:v>2.9704000000000002</c:v>
                </c:pt>
                <c:pt idx="3714">
                  <c:v>2.9712000000000001</c:v>
                </c:pt>
                <c:pt idx="3715">
                  <c:v>2.972</c:v>
                </c:pt>
                <c:pt idx="3716">
                  <c:v>2.9727999999999999</c:v>
                </c:pt>
                <c:pt idx="3717">
                  <c:v>2.9735999999999998</c:v>
                </c:pt>
                <c:pt idx="3718">
                  <c:v>2.9744000000000002</c:v>
                </c:pt>
                <c:pt idx="3719">
                  <c:v>2.9752000000000001</c:v>
                </c:pt>
                <c:pt idx="3720">
                  <c:v>2.976</c:v>
                </c:pt>
                <c:pt idx="3721">
                  <c:v>2.9767999999999999</c:v>
                </c:pt>
                <c:pt idx="3722">
                  <c:v>2.9775999999999998</c:v>
                </c:pt>
                <c:pt idx="3723">
                  <c:v>2.9784000000000002</c:v>
                </c:pt>
                <c:pt idx="3724">
                  <c:v>2.9792000000000001</c:v>
                </c:pt>
                <c:pt idx="3725">
                  <c:v>2.98</c:v>
                </c:pt>
                <c:pt idx="3726">
                  <c:v>2.9807999999999999</c:v>
                </c:pt>
                <c:pt idx="3727">
                  <c:v>2.9815999999999998</c:v>
                </c:pt>
                <c:pt idx="3728">
                  <c:v>2.9824000000000002</c:v>
                </c:pt>
                <c:pt idx="3729">
                  <c:v>2.9832000000000001</c:v>
                </c:pt>
                <c:pt idx="3730">
                  <c:v>2.984</c:v>
                </c:pt>
                <c:pt idx="3731">
                  <c:v>2.9847999999999999</c:v>
                </c:pt>
                <c:pt idx="3732">
                  <c:v>2.9855999999999998</c:v>
                </c:pt>
                <c:pt idx="3733">
                  <c:v>2.9864000000000002</c:v>
                </c:pt>
                <c:pt idx="3734">
                  <c:v>2.9872000000000001</c:v>
                </c:pt>
                <c:pt idx="3735">
                  <c:v>2.988</c:v>
                </c:pt>
                <c:pt idx="3736">
                  <c:v>2.9887999999999999</c:v>
                </c:pt>
                <c:pt idx="3737">
                  <c:v>2.9895999999999998</c:v>
                </c:pt>
                <c:pt idx="3738">
                  <c:v>2.9904000000000002</c:v>
                </c:pt>
                <c:pt idx="3739">
                  <c:v>2.9912000000000001</c:v>
                </c:pt>
                <c:pt idx="3740">
                  <c:v>2.992</c:v>
                </c:pt>
                <c:pt idx="3741">
                  <c:v>2.9927999999999999</c:v>
                </c:pt>
                <c:pt idx="3742">
                  <c:v>2.9935999999999998</c:v>
                </c:pt>
                <c:pt idx="3743">
                  <c:v>2.9944000000000002</c:v>
                </c:pt>
                <c:pt idx="3744">
                  <c:v>2.9952000000000001</c:v>
                </c:pt>
                <c:pt idx="3745">
                  <c:v>2.996</c:v>
                </c:pt>
                <c:pt idx="3746">
                  <c:v>2.9967999999999999</c:v>
                </c:pt>
                <c:pt idx="3747">
                  <c:v>2.9975999999999998</c:v>
                </c:pt>
                <c:pt idx="3748">
                  <c:v>2.9984000000000002</c:v>
                </c:pt>
                <c:pt idx="3749">
                  <c:v>2.9992000000000001</c:v>
                </c:pt>
                <c:pt idx="3750">
                  <c:v>3</c:v>
                </c:pt>
                <c:pt idx="3751">
                  <c:v>3.0007999999999999</c:v>
                </c:pt>
                <c:pt idx="3752">
                  <c:v>3.0015999999999998</c:v>
                </c:pt>
                <c:pt idx="3753">
                  <c:v>3.0024000000000002</c:v>
                </c:pt>
                <c:pt idx="3754">
                  <c:v>3.0032000000000001</c:v>
                </c:pt>
                <c:pt idx="3755">
                  <c:v>3.004</c:v>
                </c:pt>
                <c:pt idx="3756">
                  <c:v>3.0047999999999999</c:v>
                </c:pt>
                <c:pt idx="3757">
                  <c:v>3.0055999999999998</c:v>
                </c:pt>
                <c:pt idx="3758">
                  <c:v>3.0064000000000002</c:v>
                </c:pt>
                <c:pt idx="3759">
                  <c:v>3.0072000000000001</c:v>
                </c:pt>
                <c:pt idx="3760">
                  <c:v>3.008</c:v>
                </c:pt>
                <c:pt idx="3761">
                  <c:v>3.0087999999999999</c:v>
                </c:pt>
                <c:pt idx="3762">
                  <c:v>3.0095999999999998</c:v>
                </c:pt>
                <c:pt idx="3763">
                  <c:v>3.0104000000000002</c:v>
                </c:pt>
                <c:pt idx="3764">
                  <c:v>3.0112000000000001</c:v>
                </c:pt>
                <c:pt idx="3765">
                  <c:v>3.012</c:v>
                </c:pt>
                <c:pt idx="3766">
                  <c:v>3.0127999999999999</c:v>
                </c:pt>
                <c:pt idx="3767">
                  <c:v>3.0135999999999998</c:v>
                </c:pt>
                <c:pt idx="3768">
                  <c:v>3.0144000000000002</c:v>
                </c:pt>
                <c:pt idx="3769">
                  <c:v>3.0152000000000001</c:v>
                </c:pt>
                <c:pt idx="3770">
                  <c:v>3.016</c:v>
                </c:pt>
                <c:pt idx="3771">
                  <c:v>3.0167999999999999</c:v>
                </c:pt>
                <c:pt idx="3772">
                  <c:v>3.0175999999999998</c:v>
                </c:pt>
                <c:pt idx="3773">
                  <c:v>3.0184000000000002</c:v>
                </c:pt>
                <c:pt idx="3774">
                  <c:v>3.0192000000000001</c:v>
                </c:pt>
                <c:pt idx="3775">
                  <c:v>3.02</c:v>
                </c:pt>
                <c:pt idx="3776">
                  <c:v>3.0207999999999999</c:v>
                </c:pt>
                <c:pt idx="3777">
                  <c:v>3.0215999999999998</c:v>
                </c:pt>
                <c:pt idx="3778">
                  <c:v>3.0224000000000002</c:v>
                </c:pt>
                <c:pt idx="3779">
                  <c:v>3.0232000000000001</c:v>
                </c:pt>
                <c:pt idx="3780">
                  <c:v>3.024</c:v>
                </c:pt>
                <c:pt idx="3781">
                  <c:v>3.0247999999999999</c:v>
                </c:pt>
                <c:pt idx="3782">
                  <c:v>3.0255999999999998</c:v>
                </c:pt>
                <c:pt idx="3783">
                  <c:v>3.0264000000000002</c:v>
                </c:pt>
                <c:pt idx="3784">
                  <c:v>3.0272000000000001</c:v>
                </c:pt>
                <c:pt idx="3785">
                  <c:v>3.028</c:v>
                </c:pt>
                <c:pt idx="3786">
                  <c:v>3.0287999999999999</c:v>
                </c:pt>
                <c:pt idx="3787">
                  <c:v>3.0295999999999998</c:v>
                </c:pt>
                <c:pt idx="3788">
                  <c:v>3.0304000000000002</c:v>
                </c:pt>
                <c:pt idx="3789">
                  <c:v>3.0312000000000001</c:v>
                </c:pt>
                <c:pt idx="3790">
                  <c:v>3.032</c:v>
                </c:pt>
                <c:pt idx="3791">
                  <c:v>3.0327999999999999</c:v>
                </c:pt>
                <c:pt idx="3792">
                  <c:v>3.0335999999999999</c:v>
                </c:pt>
                <c:pt idx="3793">
                  <c:v>3.0344000000000002</c:v>
                </c:pt>
                <c:pt idx="3794">
                  <c:v>3.0352000000000001</c:v>
                </c:pt>
                <c:pt idx="3795">
                  <c:v>3.036</c:v>
                </c:pt>
                <c:pt idx="3796">
                  <c:v>3.0367999999999999</c:v>
                </c:pt>
                <c:pt idx="3797">
                  <c:v>3.0375999999999999</c:v>
                </c:pt>
                <c:pt idx="3798">
                  <c:v>3.0384000000000002</c:v>
                </c:pt>
                <c:pt idx="3799">
                  <c:v>3.0392000000000001</c:v>
                </c:pt>
                <c:pt idx="3800">
                  <c:v>3.04</c:v>
                </c:pt>
                <c:pt idx="3801">
                  <c:v>3.0407999999999999</c:v>
                </c:pt>
                <c:pt idx="3802">
                  <c:v>3.0415999999999999</c:v>
                </c:pt>
                <c:pt idx="3803">
                  <c:v>3.0424000000000002</c:v>
                </c:pt>
                <c:pt idx="3804">
                  <c:v>3.0432000000000001</c:v>
                </c:pt>
                <c:pt idx="3805">
                  <c:v>3.044</c:v>
                </c:pt>
                <c:pt idx="3806">
                  <c:v>3.0448</c:v>
                </c:pt>
                <c:pt idx="3807">
                  <c:v>3.0455999999999999</c:v>
                </c:pt>
                <c:pt idx="3808">
                  <c:v>3.0464000000000002</c:v>
                </c:pt>
                <c:pt idx="3809">
                  <c:v>3.0472000000000001</c:v>
                </c:pt>
                <c:pt idx="3810">
                  <c:v>3.048</c:v>
                </c:pt>
                <c:pt idx="3811">
                  <c:v>3.0488</c:v>
                </c:pt>
                <c:pt idx="3812">
                  <c:v>3.0495999999999999</c:v>
                </c:pt>
                <c:pt idx="3813">
                  <c:v>3.0503999999999998</c:v>
                </c:pt>
                <c:pt idx="3814">
                  <c:v>3.0512000000000001</c:v>
                </c:pt>
                <c:pt idx="3815">
                  <c:v>3.052</c:v>
                </c:pt>
                <c:pt idx="3816">
                  <c:v>3.0528</c:v>
                </c:pt>
                <c:pt idx="3817">
                  <c:v>3.0535999999999999</c:v>
                </c:pt>
                <c:pt idx="3818">
                  <c:v>3.0543999999999998</c:v>
                </c:pt>
                <c:pt idx="3819">
                  <c:v>3.0552000000000001</c:v>
                </c:pt>
                <c:pt idx="3820">
                  <c:v>3.056</c:v>
                </c:pt>
                <c:pt idx="3821">
                  <c:v>3.0568</c:v>
                </c:pt>
                <c:pt idx="3822">
                  <c:v>3.0575999999999999</c:v>
                </c:pt>
                <c:pt idx="3823">
                  <c:v>3.0583999999999998</c:v>
                </c:pt>
                <c:pt idx="3824">
                  <c:v>3.0592000000000001</c:v>
                </c:pt>
                <c:pt idx="3825">
                  <c:v>3.06</c:v>
                </c:pt>
                <c:pt idx="3826">
                  <c:v>3.0608</c:v>
                </c:pt>
                <c:pt idx="3827">
                  <c:v>3.0615999999999999</c:v>
                </c:pt>
                <c:pt idx="3828">
                  <c:v>3.0623999999999998</c:v>
                </c:pt>
                <c:pt idx="3829">
                  <c:v>3.0632000000000001</c:v>
                </c:pt>
                <c:pt idx="3830">
                  <c:v>3.0640000000000001</c:v>
                </c:pt>
                <c:pt idx="3831">
                  <c:v>3.0648</c:v>
                </c:pt>
                <c:pt idx="3832">
                  <c:v>3.0655999999999999</c:v>
                </c:pt>
                <c:pt idx="3833">
                  <c:v>3.0663999999999998</c:v>
                </c:pt>
                <c:pt idx="3834">
                  <c:v>3.0672000000000001</c:v>
                </c:pt>
                <c:pt idx="3835">
                  <c:v>3.0680000000000001</c:v>
                </c:pt>
                <c:pt idx="3836">
                  <c:v>3.0688</c:v>
                </c:pt>
                <c:pt idx="3837">
                  <c:v>3.0695999999999999</c:v>
                </c:pt>
                <c:pt idx="3838">
                  <c:v>3.0703999999999998</c:v>
                </c:pt>
                <c:pt idx="3839">
                  <c:v>3.0712000000000002</c:v>
                </c:pt>
                <c:pt idx="3840">
                  <c:v>3.0720000000000001</c:v>
                </c:pt>
                <c:pt idx="3841">
                  <c:v>3.0728</c:v>
                </c:pt>
                <c:pt idx="3842">
                  <c:v>3.0735999999999999</c:v>
                </c:pt>
                <c:pt idx="3843">
                  <c:v>3.0743999999999998</c:v>
                </c:pt>
                <c:pt idx="3844">
                  <c:v>3.0752000000000002</c:v>
                </c:pt>
                <c:pt idx="3845">
                  <c:v>3.0760000000000001</c:v>
                </c:pt>
                <c:pt idx="3846">
                  <c:v>3.0768</c:v>
                </c:pt>
                <c:pt idx="3847">
                  <c:v>3.0775999999999999</c:v>
                </c:pt>
                <c:pt idx="3848">
                  <c:v>3.0783999999999998</c:v>
                </c:pt>
                <c:pt idx="3849">
                  <c:v>3.0792000000000002</c:v>
                </c:pt>
                <c:pt idx="3850">
                  <c:v>3.08</c:v>
                </c:pt>
                <c:pt idx="3851">
                  <c:v>3.0808</c:v>
                </c:pt>
                <c:pt idx="3852">
                  <c:v>3.0815999999999999</c:v>
                </c:pt>
                <c:pt idx="3853">
                  <c:v>3.0823999999999998</c:v>
                </c:pt>
                <c:pt idx="3854">
                  <c:v>3.0832000000000002</c:v>
                </c:pt>
                <c:pt idx="3855">
                  <c:v>3.0840000000000001</c:v>
                </c:pt>
                <c:pt idx="3856">
                  <c:v>3.0848</c:v>
                </c:pt>
                <c:pt idx="3857">
                  <c:v>3.0855999999999999</c:v>
                </c:pt>
                <c:pt idx="3858">
                  <c:v>3.0863999999999998</c:v>
                </c:pt>
                <c:pt idx="3859">
                  <c:v>3.0872000000000002</c:v>
                </c:pt>
                <c:pt idx="3860">
                  <c:v>3.0880000000000001</c:v>
                </c:pt>
                <c:pt idx="3861">
                  <c:v>3.0888</c:v>
                </c:pt>
                <c:pt idx="3862">
                  <c:v>3.0895999999999999</c:v>
                </c:pt>
                <c:pt idx="3863">
                  <c:v>3.0903999999999998</c:v>
                </c:pt>
                <c:pt idx="3864">
                  <c:v>3.0912000000000002</c:v>
                </c:pt>
                <c:pt idx="3865">
                  <c:v>3.0920000000000001</c:v>
                </c:pt>
                <c:pt idx="3866">
                  <c:v>3.0928</c:v>
                </c:pt>
                <c:pt idx="3867">
                  <c:v>3.0935999999999999</c:v>
                </c:pt>
                <c:pt idx="3868">
                  <c:v>3.0943999999999998</c:v>
                </c:pt>
                <c:pt idx="3869">
                  <c:v>3.0952000000000002</c:v>
                </c:pt>
                <c:pt idx="3870">
                  <c:v>3.0960000000000001</c:v>
                </c:pt>
                <c:pt idx="3871">
                  <c:v>3.0968</c:v>
                </c:pt>
                <c:pt idx="3872">
                  <c:v>3.0975999999999999</c:v>
                </c:pt>
                <c:pt idx="3873">
                  <c:v>3.0983999999999998</c:v>
                </c:pt>
                <c:pt idx="3874">
                  <c:v>3.0992000000000002</c:v>
                </c:pt>
                <c:pt idx="3875">
                  <c:v>3.1</c:v>
                </c:pt>
                <c:pt idx="3876">
                  <c:v>3.1008</c:v>
                </c:pt>
                <c:pt idx="3877">
                  <c:v>3.1015999999999999</c:v>
                </c:pt>
                <c:pt idx="3878">
                  <c:v>3.1023999999999998</c:v>
                </c:pt>
                <c:pt idx="3879">
                  <c:v>3.1032000000000002</c:v>
                </c:pt>
                <c:pt idx="3880">
                  <c:v>3.1040000000000001</c:v>
                </c:pt>
                <c:pt idx="3881">
                  <c:v>3.1048</c:v>
                </c:pt>
                <c:pt idx="3882">
                  <c:v>3.1055999999999999</c:v>
                </c:pt>
                <c:pt idx="3883">
                  <c:v>3.1063999999999998</c:v>
                </c:pt>
                <c:pt idx="3884">
                  <c:v>3.1072000000000002</c:v>
                </c:pt>
                <c:pt idx="3885">
                  <c:v>3.1080000000000001</c:v>
                </c:pt>
                <c:pt idx="3886">
                  <c:v>3.1088</c:v>
                </c:pt>
                <c:pt idx="3887">
                  <c:v>3.1095999999999999</c:v>
                </c:pt>
                <c:pt idx="3888">
                  <c:v>3.1103999999999998</c:v>
                </c:pt>
                <c:pt idx="3889">
                  <c:v>3.1112000000000002</c:v>
                </c:pt>
                <c:pt idx="3890">
                  <c:v>3.1120000000000001</c:v>
                </c:pt>
                <c:pt idx="3891">
                  <c:v>3.1128</c:v>
                </c:pt>
                <c:pt idx="3892">
                  <c:v>3.1135999999999999</c:v>
                </c:pt>
                <c:pt idx="3893">
                  <c:v>3.1143999999999998</c:v>
                </c:pt>
                <c:pt idx="3894">
                  <c:v>3.1152000000000002</c:v>
                </c:pt>
                <c:pt idx="3895">
                  <c:v>3.1160000000000001</c:v>
                </c:pt>
                <c:pt idx="3896">
                  <c:v>3.1168</c:v>
                </c:pt>
                <c:pt idx="3897">
                  <c:v>3.1175999999999999</c:v>
                </c:pt>
                <c:pt idx="3898">
                  <c:v>3.1183999999999998</c:v>
                </c:pt>
                <c:pt idx="3899">
                  <c:v>3.1192000000000002</c:v>
                </c:pt>
                <c:pt idx="3900">
                  <c:v>3.12</c:v>
                </c:pt>
                <c:pt idx="3901">
                  <c:v>3.1208</c:v>
                </c:pt>
                <c:pt idx="3902">
                  <c:v>3.1215999999999999</c:v>
                </c:pt>
                <c:pt idx="3903">
                  <c:v>3.1223999999999998</c:v>
                </c:pt>
                <c:pt idx="3904">
                  <c:v>3.1232000000000002</c:v>
                </c:pt>
                <c:pt idx="3905">
                  <c:v>3.1240000000000001</c:v>
                </c:pt>
                <c:pt idx="3906">
                  <c:v>3.1248</c:v>
                </c:pt>
                <c:pt idx="3907">
                  <c:v>3.1255999999999999</c:v>
                </c:pt>
                <c:pt idx="3908">
                  <c:v>3.1263999999999998</c:v>
                </c:pt>
                <c:pt idx="3909">
                  <c:v>3.1272000000000002</c:v>
                </c:pt>
                <c:pt idx="3910">
                  <c:v>3.1280000000000001</c:v>
                </c:pt>
                <c:pt idx="3911">
                  <c:v>3.1288</c:v>
                </c:pt>
                <c:pt idx="3912">
                  <c:v>3.1295999999999999</c:v>
                </c:pt>
                <c:pt idx="3913">
                  <c:v>3.1303999999999998</c:v>
                </c:pt>
                <c:pt idx="3914">
                  <c:v>3.1312000000000002</c:v>
                </c:pt>
                <c:pt idx="3915">
                  <c:v>3.1320000000000001</c:v>
                </c:pt>
                <c:pt idx="3916">
                  <c:v>3.1328</c:v>
                </c:pt>
                <c:pt idx="3917">
                  <c:v>3.1335999999999999</c:v>
                </c:pt>
                <c:pt idx="3918">
                  <c:v>3.1343999999999999</c:v>
                </c:pt>
                <c:pt idx="3919">
                  <c:v>3.1352000000000002</c:v>
                </c:pt>
                <c:pt idx="3920">
                  <c:v>3.1360000000000001</c:v>
                </c:pt>
                <c:pt idx="3921">
                  <c:v>3.1368</c:v>
                </c:pt>
                <c:pt idx="3922">
                  <c:v>3.1375999999999999</c:v>
                </c:pt>
                <c:pt idx="3923">
                  <c:v>3.1383999999999999</c:v>
                </c:pt>
                <c:pt idx="3924">
                  <c:v>3.1392000000000002</c:v>
                </c:pt>
                <c:pt idx="3925">
                  <c:v>3.14</c:v>
                </c:pt>
                <c:pt idx="3926">
                  <c:v>3.1408</c:v>
                </c:pt>
                <c:pt idx="3927">
                  <c:v>3.1415999999999999</c:v>
                </c:pt>
                <c:pt idx="3928">
                  <c:v>3.1423999999999999</c:v>
                </c:pt>
                <c:pt idx="3929">
                  <c:v>3.1432000000000002</c:v>
                </c:pt>
                <c:pt idx="3930">
                  <c:v>3.1440000000000001</c:v>
                </c:pt>
                <c:pt idx="3931">
                  <c:v>3.1448</c:v>
                </c:pt>
                <c:pt idx="3932">
                  <c:v>3.1456</c:v>
                </c:pt>
                <c:pt idx="3933">
                  <c:v>3.1463999999999999</c:v>
                </c:pt>
                <c:pt idx="3934">
                  <c:v>3.1472000000000002</c:v>
                </c:pt>
                <c:pt idx="3935">
                  <c:v>3.1480000000000001</c:v>
                </c:pt>
                <c:pt idx="3936">
                  <c:v>3.1488</c:v>
                </c:pt>
                <c:pt idx="3937">
                  <c:v>3.1496</c:v>
                </c:pt>
                <c:pt idx="3938">
                  <c:v>3.1503999999999999</c:v>
                </c:pt>
                <c:pt idx="3939">
                  <c:v>3.1511999999999998</c:v>
                </c:pt>
                <c:pt idx="3940">
                  <c:v>3.1520000000000001</c:v>
                </c:pt>
                <c:pt idx="3941">
                  <c:v>3.1528</c:v>
                </c:pt>
                <c:pt idx="3942">
                  <c:v>3.1536</c:v>
                </c:pt>
                <c:pt idx="3943">
                  <c:v>3.1543999999999999</c:v>
                </c:pt>
                <c:pt idx="3944">
                  <c:v>3.1551999999999998</c:v>
                </c:pt>
                <c:pt idx="3945">
                  <c:v>3.1560000000000001</c:v>
                </c:pt>
                <c:pt idx="3946">
                  <c:v>3.1568000000000001</c:v>
                </c:pt>
                <c:pt idx="3947">
                  <c:v>3.1576</c:v>
                </c:pt>
                <c:pt idx="3948">
                  <c:v>3.1583999999999999</c:v>
                </c:pt>
                <c:pt idx="3949">
                  <c:v>3.1591999999999998</c:v>
                </c:pt>
                <c:pt idx="3950">
                  <c:v>3.16</c:v>
                </c:pt>
                <c:pt idx="3951">
                  <c:v>3.1608000000000001</c:v>
                </c:pt>
                <c:pt idx="3952">
                  <c:v>3.1616</c:v>
                </c:pt>
                <c:pt idx="3953">
                  <c:v>3.1623999999999999</c:v>
                </c:pt>
                <c:pt idx="3954">
                  <c:v>3.1631999999999998</c:v>
                </c:pt>
                <c:pt idx="3955">
                  <c:v>3.1640000000000001</c:v>
                </c:pt>
                <c:pt idx="3956">
                  <c:v>3.1648000000000001</c:v>
                </c:pt>
                <c:pt idx="3957">
                  <c:v>3.1656</c:v>
                </c:pt>
                <c:pt idx="3958">
                  <c:v>3.1663999999999999</c:v>
                </c:pt>
                <c:pt idx="3959">
                  <c:v>3.1671999999999998</c:v>
                </c:pt>
                <c:pt idx="3960">
                  <c:v>3.1680000000000001</c:v>
                </c:pt>
                <c:pt idx="3961">
                  <c:v>3.1688000000000001</c:v>
                </c:pt>
                <c:pt idx="3962">
                  <c:v>3.1696</c:v>
                </c:pt>
                <c:pt idx="3963">
                  <c:v>3.1703999999999999</c:v>
                </c:pt>
                <c:pt idx="3964">
                  <c:v>3.1711999999999998</c:v>
                </c:pt>
                <c:pt idx="3965">
                  <c:v>3.1720000000000002</c:v>
                </c:pt>
                <c:pt idx="3966">
                  <c:v>3.1728000000000001</c:v>
                </c:pt>
                <c:pt idx="3967">
                  <c:v>3.1736</c:v>
                </c:pt>
                <c:pt idx="3968">
                  <c:v>3.1743999999999999</c:v>
                </c:pt>
                <c:pt idx="3969">
                  <c:v>3.1751999999999998</c:v>
                </c:pt>
                <c:pt idx="3970">
                  <c:v>3.1760000000000002</c:v>
                </c:pt>
                <c:pt idx="3971">
                  <c:v>3.1768000000000001</c:v>
                </c:pt>
                <c:pt idx="3972">
                  <c:v>3.1776</c:v>
                </c:pt>
                <c:pt idx="3973">
                  <c:v>3.1783999999999999</c:v>
                </c:pt>
                <c:pt idx="3974">
                  <c:v>3.1791999999999998</c:v>
                </c:pt>
                <c:pt idx="3975">
                  <c:v>3.18</c:v>
                </c:pt>
                <c:pt idx="3976">
                  <c:v>3.1808000000000001</c:v>
                </c:pt>
                <c:pt idx="3977">
                  <c:v>3.1816</c:v>
                </c:pt>
                <c:pt idx="3978">
                  <c:v>3.1823999999999999</c:v>
                </c:pt>
                <c:pt idx="3979">
                  <c:v>3.1831999999999998</c:v>
                </c:pt>
                <c:pt idx="3980">
                  <c:v>3.1840000000000002</c:v>
                </c:pt>
                <c:pt idx="3981">
                  <c:v>3.1848000000000001</c:v>
                </c:pt>
                <c:pt idx="3982">
                  <c:v>3.1856</c:v>
                </c:pt>
                <c:pt idx="3983">
                  <c:v>3.1863999999999999</c:v>
                </c:pt>
                <c:pt idx="3984">
                  <c:v>3.1871999999999998</c:v>
                </c:pt>
                <c:pt idx="3985">
                  <c:v>3.1880000000000002</c:v>
                </c:pt>
                <c:pt idx="3986">
                  <c:v>3.1888000000000001</c:v>
                </c:pt>
                <c:pt idx="3987">
                  <c:v>3.1896</c:v>
                </c:pt>
                <c:pt idx="3988">
                  <c:v>3.1903999999999999</c:v>
                </c:pt>
                <c:pt idx="3989">
                  <c:v>3.1911999999999998</c:v>
                </c:pt>
                <c:pt idx="3990">
                  <c:v>3.1920000000000002</c:v>
                </c:pt>
                <c:pt idx="3991">
                  <c:v>3.1928000000000001</c:v>
                </c:pt>
                <c:pt idx="3992">
                  <c:v>3.1936</c:v>
                </c:pt>
                <c:pt idx="3993">
                  <c:v>3.1943999999999999</c:v>
                </c:pt>
                <c:pt idx="3994">
                  <c:v>3.1951999999999998</c:v>
                </c:pt>
                <c:pt idx="3995">
                  <c:v>3.1960000000000002</c:v>
                </c:pt>
                <c:pt idx="3996">
                  <c:v>3.1968000000000001</c:v>
                </c:pt>
                <c:pt idx="3997">
                  <c:v>3.1976</c:v>
                </c:pt>
                <c:pt idx="3998">
                  <c:v>3.1983999999999999</c:v>
                </c:pt>
                <c:pt idx="3999">
                  <c:v>3.1991999999999998</c:v>
                </c:pt>
                <c:pt idx="4000">
                  <c:v>3.2</c:v>
                </c:pt>
                <c:pt idx="4001">
                  <c:v>3.2008000000000001</c:v>
                </c:pt>
                <c:pt idx="4002">
                  <c:v>3.2016</c:v>
                </c:pt>
                <c:pt idx="4003">
                  <c:v>3.2023999999999999</c:v>
                </c:pt>
                <c:pt idx="4004">
                  <c:v>3.2031999999999998</c:v>
                </c:pt>
                <c:pt idx="4005">
                  <c:v>3.2040000000000002</c:v>
                </c:pt>
                <c:pt idx="4006">
                  <c:v>3.2048000000000001</c:v>
                </c:pt>
                <c:pt idx="4007">
                  <c:v>3.2056</c:v>
                </c:pt>
                <c:pt idx="4008">
                  <c:v>3.2063999999999999</c:v>
                </c:pt>
                <c:pt idx="4009">
                  <c:v>3.2071999999999998</c:v>
                </c:pt>
                <c:pt idx="4010">
                  <c:v>3.2080000000000002</c:v>
                </c:pt>
                <c:pt idx="4011">
                  <c:v>3.2088000000000001</c:v>
                </c:pt>
                <c:pt idx="4012">
                  <c:v>3.2096</c:v>
                </c:pt>
                <c:pt idx="4013">
                  <c:v>3.2103999999999999</c:v>
                </c:pt>
                <c:pt idx="4014">
                  <c:v>3.2111999999999998</c:v>
                </c:pt>
                <c:pt idx="4015">
                  <c:v>3.2120000000000002</c:v>
                </c:pt>
                <c:pt idx="4016">
                  <c:v>3.2128000000000001</c:v>
                </c:pt>
                <c:pt idx="4017">
                  <c:v>3.2136</c:v>
                </c:pt>
                <c:pt idx="4018">
                  <c:v>3.2143999999999999</c:v>
                </c:pt>
                <c:pt idx="4019">
                  <c:v>3.2151999999999998</c:v>
                </c:pt>
                <c:pt idx="4020">
                  <c:v>3.2160000000000002</c:v>
                </c:pt>
                <c:pt idx="4021">
                  <c:v>3.2168000000000001</c:v>
                </c:pt>
                <c:pt idx="4022">
                  <c:v>3.2176</c:v>
                </c:pt>
                <c:pt idx="4023">
                  <c:v>3.2183999999999999</c:v>
                </c:pt>
                <c:pt idx="4024">
                  <c:v>3.2191999999999998</c:v>
                </c:pt>
                <c:pt idx="4025">
                  <c:v>3.22</c:v>
                </c:pt>
                <c:pt idx="4026">
                  <c:v>3.2208000000000001</c:v>
                </c:pt>
                <c:pt idx="4027">
                  <c:v>3.2216</c:v>
                </c:pt>
                <c:pt idx="4028">
                  <c:v>3.2223999999999999</c:v>
                </c:pt>
                <c:pt idx="4029">
                  <c:v>3.2231999999999998</c:v>
                </c:pt>
                <c:pt idx="4030">
                  <c:v>3.2240000000000002</c:v>
                </c:pt>
                <c:pt idx="4031">
                  <c:v>3.2248000000000001</c:v>
                </c:pt>
                <c:pt idx="4032">
                  <c:v>3.2256</c:v>
                </c:pt>
                <c:pt idx="4033">
                  <c:v>3.2263999999999999</c:v>
                </c:pt>
                <c:pt idx="4034">
                  <c:v>3.2271999999999998</c:v>
                </c:pt>
                <c:pt idx="4035">
                  <c:v>3.2280000000000002</c:v>
                </c:pt>
                <c:pt idx="4036">
                  <c:v>3.2288000000000001</c:v>
                </c:pt>
                <c:pt idx="4037">
                  <c:v>3.2296</c:v>
                </c:pt>
                <c:pt idx="4038">
                  <c:v>3.2303999999999999</c:v>
                </c:pt>
                <c:pt idx="4039">
                  <c:v>3.2311999999999999</c:v>
                </c:pt>
                <c:pt idx="4040">
                  <c:v>3.2320000000000002</c:v>
                </c:pt>
                <c:pt idx="4041">
                  <c:v>3.2328000000000001</c:v>
                </c:pt>
                <c:pt idx="4042">
                  <c:v>3.2336</c:v>
                </c:pt>
                <c:pt idx="4043">
                  <c:v>3.2343999999999999</c:v>
                </c:pt>
                <c:pt idx="4044">
                  <c:v>3.2351999999999999</c:v>
                </c:pt>
                <c:pt idx="4045">
                  <c:v>3.2360000000000002</c:v>
                </c:pt>
                <c:pt idx="4046">
                  <c:v>3.2368000000000001</c:v>
                </c:pt>
                <c:pt idx="4047">
                  <c:v>3.2376</c:v>
                </c:pt>
                <c:pt idx="4048">
                  <c:v>3.2383999999999999</c:v>
                </c:pt>
                <c:pt idx="4049">
                  <c:v>3.2391999999999999</c:v>
                </c:pt>
                <c:pt idx="4050">
                  <c:v>3.24</c:v>
                </c:pt>
                <c:pt idx="4051">
                  <c:v>3.2408000000000001</c:v>
                </c:pt>
                <c:pt idx="4052">
                  <c:v>3.2416</c:v>
                </c:pt>
                <c:pt idx="4053">
                  <c:v>3.2423999999999999</c:v>
                </c:pt>
                <c:pt idx="4054">
                  <c:v>3.2431999999999999</c:v>
                </c:pt>
                <c:pt idx="4055">
                  <c:v>3.2440000000000002</c:v>
                </c:pt>
                <c:pt idx="4056">
                  <c:v>3.2448000000000001</c:v>
                </c:pt>
                <c:pt idx="4057">
                  <c:v>3.2456</c:v>
                </c:pt>
                <c:pt idx="4058">
                  <c:v>3.2464</c:v>
                </c:pt>
                <c:pt idx="4059">
                  <c:v>3.2471999999999999</c:v>
                </c:pt>
                <c:pt idx="4060">
                  <c:v>3.2480000000000002</c:v>
                </c:pt>
                <c:pt idx="4061">
                  <c:v>3.2488000000000001</c:v>
                </c:pt>
                <c:pt idx="4062">
                  <c:v>3.2496</c:v>
                </c:pt>
                <c:pt idx="4063">
                  <c:v>3.2504</c:v>
                </c:pt>
                <c:pt idx="4064">
                  <c:v>3.2511999999999999</c:v>
                </c:pt>
                <c:pt idx="4065">
                  <c:v>3.2519999999999998</c:v>
                </c:pt>
                <c:pt idx="4066">
                  <c:v>3.2528000000000001</c:v>
                </c:pt>
                <c:pt idx="4067">
                  <c:v>3.2536</c:v>
                </c:pt>
                <c:pt idx="4068">
                  <c:v>3.2544</c:v>
                </c:pt>
                <c:pt idx="4069">
                  <c:v>3.2551999999999999</c:v>
                </c:pt>
                <c:pt idx="4070">
                  <c:v>3.2559999999999998</c:v>
                </c:pt>
                <c:pt idx="4071">
                  <c:v>3.2568000000000001</c:v>
                </c:pt>
                <c:pt idx="4072">
                  <c:v>3.2576000000000001</c:v>
                </c:pt>
                <c:pt idx="4073">
                  <c:v>3.2584</c:v>
                </c:pt>
                <c:pt idx="4074">
                  <c:v>3.2591999999999999</c:v>
                </c:pt>
                <c:pt idx="4075">
                  <c:v>3.26</c:v>
                </c:pt>
                <c:pt idx="4076">
                  <c:v>3.2608000000000001</c:v>
                </c:pt>
                <c:pt idx="4077">
                  <c:v>3.2616000000000001</c:v>
                </c:pt>
                <c:pt idx="4078">
                  <c:v>3.2624</c:v>
                </c:pt>
                <c:pt idx="4079">
                  <c:v>3.2631999999999999</c:v>
                </c:pt>
                <c:pt idx="4080">
                  <c:v>3.2639999999999998</c:v>
                </c:pt>
                <c:pt idx="4081">
                  <c:v>3.2648000000000001</c:v>
                </c:pt>
                <c:pt idx="4082">
                  <c:v>3.2656000000000001</c:v>
                </c:pt>
                <c:pt idx="4083">
                  <c:v>3.2664</c:v>
                </c:pt>
                <c:pt idx="4084">
                  <c:v>3.2671999999999999</c:v>
                </c:pt>
                <c:pt idx="4085">
                  <c:v>3.2679999999999998</c:v>
                </c:pt>
                <c:pt idx="4086">
                  <c:v>3.2688000000000001</c:v>
                </c:pt>
                <c:pt idx="4087">
                  <c:v>3.2696000000000001</c:v>
                </c:pt>
                <c:pt idx="4088">
                  <c:v>3.2704</c:v>
                </c:pt>
                <c:pt idx="4089">
                  <c:v>3.2711999999999999</c:v>
                </c:pt>
                <c:pt idx="4090">
                  <c:v>3.2719999999999998</c:v>
                </c:pt>
                <c:pt idx="4091">
                  <c:v>3.2728000000000002</c:v>
                </c:pt>
                <c:pt idx="4092">
                  <c:v>3.2736000000000001</c:v>
                </c:pt>
                <c:pt idx="4093">
                  <c:v>3.2744</c:v>
                </c:pt>
                <c:pt idx="4094">
                  <c:v>3.2751999999999999</c:v>
                </c:pt>
                <c:pt idx="4095">
                  <c:v>3.2759999999999998</c:v>
                </c:pt>
                <c:pt idx="4096">
                  <c:v>3.2768000000000002</c:v>
                </c:pt>
                <c:pt idx="4097">
                  <c:v>3.2776000000000001</c:v>
                </c:pt>
                <c:pt idx="4098">
                  <c:v>3.2784</c:v>
                </c:pt>
                <c:pt idx="4099">
                  <c:v>3.2791999999999999</c:v>
                </c:pt>
                <c:pt idx="4100">
                  <c:v>3.28</c:v>
                </c:pt>
                <c:pt idx="4101">
                  <c:v>3.2808000000000002</c:v>
                </c:pt>
                <c:pt idx="4102">
                  <c:v>3.2816000000000001</c:v>
                </c:pt>
                <c:pt idx="4103">
                  <c:v>3.2824</c:v>
                </c:pt>
                <c:pt idx="4104">
                  <c:v>3.2831999999999999</c:v>
                </c:pt>
                <c:pt idx="4105">
                  <c:v>3.2839999999999998</c:v>
                </c:pt>
                <c:pt idx="4106">
                  <c:v>3.2848000000000002</c:v>
                </c:pt>
                <c:pt idx="4107">
                  <c:v>3.2856000000000001</c:v>
                </c:pt>
                <c:pt idx="4108">
                  <c:v>3.2864</c:v>
                </c:pt>
                <c:pt idx="4109">
                  <c:v>3.2871999999999999</c:v>
                </c:pt>
                <c:pt idx="4110">
                  <c:v>3.2879999999999998</c:v>
                </c:pt>
                <c:pt idx="4111">
                  <c:v>3.2888000000000002</c:v>
                </c:pt>
                <c:pt idx="4112">
                  <c:v>3.2896000000000001</c:v>
                </c:pt>
                <c:pt idx="4113">
                  <c:v>3.2904</c:v>
                </c:pt>
                <c:pt idx="4114">
                  <c:v>3.2911999999999999</c:v>
                </c:pt>
                <c:pt idx="4115">
                  <c:v>3.2919999999999998</c:v>
                </c:pt>
                <c:pt idx="4116">
                  <c:v>3.2928000000000002</c:v>
                </c:pt>
                <c:pt idx="4117">
                  <c:v>3.2936000000000001</c:v>
                </c:pt>
                <c:pt idx="4118">
                  <c:v>3.2944</c:v>
                </c:pt>
                <c:pt idx="4119">
                  <c:v>3.2951999999999999</c:v>
                </c:pt>
                <c:pt idx="4120">
                  <c:v>3.2959999999999998</c:v>
                </c:pt>
                <c:pt idx="4121">
                  <c:v>3.2968000000000002</c:v>
                </c:pt>
                <c:pt idx="4122">
                  <c:v>3.2976000000000001</c:v>
                </c:pt>
                <c:pt idx="4123">
                  <c:v>3.2984</c:v>
                </c:pt>
                <c:pt idx="4124">
                  <c:v>3.2991999999999999</c:v>
                </c:pt>
                <c:pt idx="4125">
                  <c:v>3.3</c:v>
                </c:pt>
                <c:pt idx="4126">
                  <c:v>3.3008000000000002</c:v>
                </c:pt>
                <c:pt idx="4127">
                  <c:v>3.3016000000000001</c:v>
                </c:pt>
                <c:pt idx="4128">
                  <c:v>3.3024</c:v>
                </c:pt>
                <c:pt idx="4129">
                  <c:v>3.3031999999999999</c:v>
                </c:pt>
                <c:pt idx="4130">
                  <c:v>3.3039999999999998</c:v>
                </c:pt>
                <c:pt idx="4131">
                  <c:v>3.3048000000000002</c:v>
                </c:pt>
                <c:pt idx="4132">
                  <c:v>3.3056000000000001</c:v>
                </c:pt>
                <c:pt idx="4133">
                  <c:v>3.3064</c:v>
                </c:pt>
                <c:pt idx="4134">
                  <c:v>3.3071999999999999</c:v>
                </c:pt>
                <c:pt idx="4135">
                  <c:v>3.3079999999999998</c:v>
                </c:pt>
                <c:pt idx="4136">
                  <c:v>3.3088000000000002</c:v>
                </c:pt>
                <c:pt idx="4137">
                  <c:v>3.3096000000000001</c:v>
                </c:pt>
                <c:pt idx="4138">
                  <c:v>3.3104</c:v>
                </c:pt>
                <c:pt idx="4139">
                  <c:v>3.3111999999999999</c:v>
                </c:pt>
                <c:pt idx="4140">
                  <c:v>3.3119999999999998</c:v>
                </c:pt>
                <c:pt idx="4141">
                  <c:v>3.3128000000000002</c:v>
                </c:pt>
                <c:pt idx="4142">
                  <c:v>3.3136000000000001</c:v>
                </c:pt>
                <c:pt idx="4143">
                  <c:v>3.3144</c:v>
                </c:pt>
                <c:pt idx="4144">
                  <c:v>3.3151999999999999</c:v>
                </c:pt>
                <c:pt idx="4145">
                  <c:v>3.3159999999999998</c:v>
                </c:pt>
                <c:pt idx="4146">
                  <c:v>3.3168000000000002</c:v>
                </c:pt>
                <c:pt idx="4147">
                  <c:v>3.3176000000000001</c:v>
                </c:pt>
                <c:pt idx="4148">
                  <c:v>3.3184</c:v>
                </c:pt>
                <c:pt idx="4149">
                  <c:v>3.3191999999999999</c:v>
                </c:pt>
                <c:pt idx="4150">
                  <c:v>3.32</c:v>
                </c:pt>
                <c:pt idx="4151">
                  <c:v>3.3208000000000002</c:v>
                </c:pt>
                <c:pt idx="4152">
                  <c:v>3.3216000000000001</c:v>
                </c:pt>
                <c:pt idx="4153">
                  <c:v>3.3224</c:v>
                </c:pt>
                <c:pt idx="4154">
                  <c:v>3.3231999999999999</c:v>
                </c:pt>
                <c:pt idx="4155">
                  <c:v>3.3239999999999998</c:v>
                </c:pt>
                <c:pt idx="4156">
                  <c:v>3.3248000000000002</c:v>
                </c:pt>
                <c:pt idx="4157">
                  <c:v>3.3256000000000001</c:v>
                </c:pt>
                <c:pt idx="4158">
                  <c:v>3.3264</c:v>
                </c:pt>
                <c:pt idx="4159">
                  <c:v>3.3271999999999999</c:v>
                </c:pt>
                <c:pt idx="4160">
                  <c:v>3.3279999999999998</c:v>
                </c:pt>
                <c:pt idx="4161">
                  <c:v>3.3288000000000002</c:v>
                </c:pt>
                <c:pt idx="4162">
                  <c:v>3.3296000000000001</c:v>
                </c:pt>
                <c:pt idx="4163">
                  <c:v>3.3304</c:v>
                </c:pt>
                <c:pt idx="4164">
                  <c:v>3.3311999999999999</c:v>
                </c:pt>
                <c:pt idx="4165">
                  <c:v>3.3319999999999999</c:v>
                </c:pt>
                <c:pt idx="4166">
                  <c:v>3.3328000000000002</c:v>
                </c:pt>
                <c:pt idx="4167">
                  <c:v>3.3336000000000001</c:v>
                </c:pt>
                <c:pt idx="4168">
                  <c:v>3.3344</c:v>
                </c:pt>
                <c:pt idx="4169">
                  <c:v>3.3351999999999999</c:v>
                </c:pt>
                <c:pt idx="4170">
                  <c:v>3.3359999999999999</c:v>
                </c:pt>
                <c:pt idx="4171">
                  <c:v>3.3368000000000002</c:v>
                </c:pt>
                <c:pt idx="4172">
                  <c:v>3.3376000000000001</c:v>
                </c:pt>
                <c:pt idx="4173">
                  <c:v>3.3384</c:v>
                </c:pt>
                <c:pt idx="4174">
                  <c:v>3.3391999999999999</c:v>
                </c:pt>
                <c:pt idx="4175">
                  <c:v>3.34</c:v>
                </c:pt>
                <c:pt idx="4176">
                  <c:v>3.3408000000000002</c:v>
                </c:pt>
                <c:pt idx="4177">
                  <c:v>3.3416000000000001</c:v>
                </c:pt>
                <c:pt idx="4178">
                  <c:v>3.3424</c:v>
                </c:pt>
                <c:pt idx="4179">
                  <c:v>3.3431999999999999</c:v>
                </c:pt>
                <c:pt idx="4180">
                  <c:v>3.3439999999999999</c:v>
                </c:pt>
                <c:pt idx="4181">
                  <c:v>3.3448000000000002</c:v>
                </c:pt>
                <c:pt idx="4182">
                  <c:v>3.3456000000000001</c:v>
                </c:pt>
                <c:pt idx="4183">
                  <c:v>3.3464</c:v>
                </c:pt>
                <c:pt idx="4184">
                  <c:v>3.3472</c:v>
                </c:pt>
                <c:pt idx="4185">
                  <c:v>3.3479999999999999</c:v>
                </c:pt>
                <c:pt idx="4186">
                  <c:v>3.3488000000000002</c:v>
                </c:pt>
                <c:pt idx="4187">
                  <c:v>3.3496000000000001</c:v>
                </c:pt>
                <c:pt idx="4188">
                  <c:v>3.3504</c:v>
                </c:pt>
                <c:pt idx="4189">
                  <c:v>3.3512</c:v>
                </c:pt>
                <c:pt idx="4190">
                  <c:v>3.3519999999999999</c:v>
                </c:pt>
                <c:pt idx="4191">
                  <c:v>3.3527999999999998</c:v>
                </c:pt>
                <c:pt idx="4192">
                  <c:v>3.3536000000000001</c:v>
                </c:pt>
                <c:pt idx="4193">
                  <c:v>3.3544</c:v>
                </c:pt>
                <c:pt idx="4194">
                  <c:v>3.3552</c:v>
                </c:pt>
                <c:pt idx="4195">
                  <c:v>3.3559999999999999</c:v>
                </c:pt>
                <c:pt idx="4196">
                  <c:v>3.3567999999999998</c:v>
                </c:pt>
                <c:pt idx="4197">
                  <c:v>3.3576000000000001</c:v>
                </c:pt>
                <c:pt idx="4198">
                  <c:v>3.3584000000000001</c:v>
                </c:pt>
                <c:pt idx="4199">
                  <c:v>3.3592</c:v>
                </c:pt>
                <c:pt idx="4200">
                  <c:v>3.36</c:v>
                </c:pt>
                <c:pt idx="4201">
                  <c:v>3.3607999999999998</c:v>
                </c:pt>
                <c:pt idx="4202">
                  <c:v>3.3616000000000001</c:v>
                </c:pt>
                <c:pt idx="4203">
                  <c:v>3.3624000000000001</c:v>
                </c:pt>
                <c:pt idx="4204">
                  <c:v>3.3632</c:v>
                </c:pt>
                <c:pt idx="4205">
                  <c:v>3.3639999999999999</c:v>
                </c:pt>
                <c:pt idx="4206">
                  <c:v>3.3647999999999998</c:v>
                </c:pt>
                <c:pt idx="4207">
                  <c:v>3.3656000000000001</c:v>
                </c:pt>
                <c:pt idx="4208">
                  <c:v>3.3664000000000001</c:v>
                </c:pt>
                <c:pt idx="4209">
                  <c:v>3.3672</c:v>
                </c:pt>
                <c:pt idx="4210">
                  <c:v>3.3679999999999999</c:v>
                </c:pt>
                <c:pt idx="4211">
                  <c:v>3.3687999999999998</c:v>
                </c:pt>
                <c:pt idx="4212">
                  <c:v>3.3696000000000002</c:v>
                </c:pt>
                <c:pt idx="4213">
                  <c:v>3.3704000000000001</c:v>
                </c:pt>
                <c:pt idx="4214">
                  <c:v>3.3712</c:v>
                </c:pt>
                <c:pt idx="4215">
                  <c:v>3.3719999999999999</c:v>
                </c:pt>
                <c:pt idx="4216">
                  <c:v>3.3727999999999998</c:v>
                </c:pt>
                <c:pt idx="4217">
                  <c:v>3.3736000000000002</c:v>
                </c:pt>
                <c:pt idx="4218">
                  <c:v>3.3744000000000001</c:v>
                </c:pt>
                <c:pt idx="4219">
                  <c:v>3.3752</c:v>
                </c:pt>
                <c:pt idx="4220">
                  <c:v>3.3759999999999999</c:v>
                </c:pt>
                <c:pt idx="4221">
                  <c:v>3.3767999999999998</c:v>
                </c:pt>
                <c:pt idx="4222">
                  <c:v>3.3776000000000002</c:v>
                </c:pt>
                <c:pt idx="4223">
                  <c:v>3.3784000000000001</c:v>
                </c:pt>
                <c:pt idx="4224">
                  <c:v>3.3792</c:v>
                </c:pt>
                <c:pt idx="4225">
                  <c:v>3.38</c:v>
                </c:pt>
                <c:pt idx="4226">
                  <c:v>3.3807999999999998</c:v>
                </c:pt>
                <c:pt idx="4227">
                  <c:v>3.3816000000000002</c:v>
                </c:pt>
                <c:pt idx="4228">
                  <c:v>3.3824000000000001</c:v>
                </c:pt>
                <c:pt idx="4229">
                  <c:v>3.3832</c:v>
                </c:pt>
                <c:pt idx="4230">
                  <c:v>3.3839999999999999</c:v>
                </c:pt>
                <c:pt idx="4231">
                  <c:v>3.3847999999999998</c:v>
                </c:pt>
                <c:pt idx="4232">
                  <c:v>3.3856000000000002</c:v>
                </c:pt>
                <c:pt idx="4233">
                  <c:v>3.3864000000000001</c:v>
                </c:pt>
                <c:pt idx="4234">
                  <c:v>3.3872</c:v>
                </c:pt>
                <c:pt idx="4235">
                  <c:v>3.3879999999999999</c:v>
                </c:pt>
                <c:pt idx="4236">
                  <c:v>3.3887999999999998</c:v>
                </c:pt>
                <c:pt idx="4237">
                  <c:v>3.3896000000000002</c:v>
                </c:pt>
                <c:pt idx="4238">
                  <c:v>3.3904000000000001</c:v>
                </c:pt>
                <c:pt idx="4239">
                  <c:v>3.3912</c:v>
                </c:pt>
                <c:pt idx="4240">
                  <c:v>3.3919999999999999</c:v>
                </c:pt>
                <c:pt idx="4241">
                  <c:v>3.3927999999999998</c:v>
                </c:pt>
                <c:pt idx="4242">
                  <c:v>3.3936000000000002</c:v>
                </c:pt>
                <c:pt idx="4243">
                  <c:v>3.3944000000000001</c:v>
                </c:pt>
                <c:pt idx="4244">
                  <c:v>3.3952</c:v>
                </c:pt>
                <c:pt idx="4245">
                  <c:v>3.3959999999999999</c:v>
                </c:pt>
                <c:pt idx="4246">
                  <c:v>3.3967999999999998</c:v>
                </c:pt>
                <c:pt idx="4247">
                  <c:v>3.3976000000000002</c:v>
                </c:pt>
                <c:pt idx="4248">
                  <c:v>3.3984000000000001</c:v>
                </c:pt>
                <c:pt idx="4249">
                  <c:v>3.3992</c:v>
                </c:pt>
                <c:pt idx="4250">
                  <c:v>3.4</c:v>
                </c:pt>
                <c:pt idx="4251">
                  <c:v>3.4007999999999998</c:v>
                </c:pt>
                <c:pt idx="4252">
                  <c:v>3.4016000000000002</c:v>
                </c:pt>
                <c:pt idx="4253">
                  <c:v>3.4024000000000001</c:v>
                </c:pt>
                <c:pt idx="4254">
                  <c:v>3.4032</c:v>
                </c:pt>
                <c:pt idx="4255">
                  <c:v>3.4039999999999999</c:v>
                </c:pt>
                <c:pt idx="4256">
                  <c:v>3.4047999999999998</c:v>
                </c:pt>
                <c:pt idx="4257">
                  <c:v>3.4056000000000002</c:v>
                </c:pt>
                <c:pt idx="4258">
                  <c:v>3.4064000000000001</c:v>
                </c:pt>
                <c:pt idx="4259">
                  <c:v>3.4072</c:v>
                </c:pt>
                <c:pt idx="4260">
                  <c:v>3.4079999999999999</c:v>
                </c:pt>
                <c:pt idx="4261">
                  <c:v>3.4087999999999998</c:v>
                </c:pt>
                <c:pt idx="4262">
                  <c:v>3.4096000000000002</c:v>
                </c:pt>
                <c:pt idx="4263">
                  <c:v>3.4104000000000001</c:v>
                </c:pt>
                <c:pt idx="4264">
                  <c:v>3.4112</c:v>
                </c:pt>
                <c:pt idx="4265">
                  <c:v>3.4119999999999999</c:v>
                </c:pt>
                <c:pt idx="4266">
                  <c:v>3.4127999999999998</c:v>
                </c:pt>
                <c:pt idx="4267">
                  <c:v>3.4136000000000002</c:v>
                </c:pt>
                <c:pt idx="4268">
                  <c:v>3.4144000000000001</c:v>
                </c:pt>
                <c:pt idx="4269">
                  <c:v>3.4152</c:v>
                </c:pt>
                <c:pt idx="4270">
                  <c:v>3.4159999999999999</c:v>
                </c:pt>
                <c:pt idx="4271">
                  <c:v>3.4167999999999998</c:v>
                </c:pt>
                <c:pt idx="4272">
                  <c:v>3.4176000000000002</c:v>
                </c:pt>
                <c:pt idx="4273">
                  <c:v>3.4184000000000001</c:v>
                </c:pt>
                <c:pt idx="4274">
                  <c:v>3.4192</c:v>
                </c:pt>
                <c:pt idx="4275">
                  <c:v>3.42</c:v>
                </c:pt>
                <c:pt idx="4276">
                  <c:v>3.4207999999999998</c:v>
                </c:pt>
                <c:pt idx="4277">
                  <c:v>3.4216000000000002</c:v>
                </c:pt>
                <c:pt idx="4278">
                  <c:v>3.4224000000000001</c:v>
                </c:pt>
                <c:pt idx="4279">
                  <c:v>3.4232</c:v>
                </c:pt>
                <c:pt idx="4280">
                  <c:v>3.4239999999999999</c:v>
                </c:pt>
                <c:pt idx="4281">
                  <c:v>3.4247999999999998</c:v>
                </c:pt>
                <c:pt idx="4282">
                  <c:v>3.4256000000000002</c:v>
                </c:pt>
                <c:pt idx="4283">
                  <c:v>3.4264000000000001</c:v>
                </c:pt>
                <c:pt idx="4284">
                  <c:v>3.4272</c:v>
                </c:pt>
                <c:pt idx="4285">
                  <c:v>3.4279999999999999</c:v>
                </c:pt>
                <c:pt idx="4286">
                  <c:v>3.4287999999999998</c:v>
                </c:pt>
                <c:pt idx="4287">
                  <c:v>3.4296000000000002</c:v>
                </c:pt>
                <c:pt idx="4288">
                  <c:v>3.4304000000000001</c:v>
                </c:pt>
                <c:pt idx="4289">
                  <c:v>3.4312</c:v>
                </c:pt>
                <c:pt idx="4290">
                  <c:v>3.4319999999999999</c:v>
                </c:pt>
                <c:pt idx="4291">
                  <c:v>3.4327999999999999</c:v>
                </c:pt>
                <c:pt idx="4292">
                  <c:v>3.4336000000000002</c:v>
                </c:pt>
                <c:pt idx="4293">
                  <c:v>3.4344000000000001</c:v>
                </c:pt>
                <c:pt idx="4294">
                  <c:v>3.4352</c:v>
                </c:pt>
                <c:pt idx="4295">
                  <c:v>3.4359999999999999</c:v>
                </c:pt>
                <c:pt idx="4296">
                  <c:v>3.4367999999999999</c:v>
                </c:pt>
                <c:pt idx="4297">
                  <c:v>3.4376000000000002</c:v>
                </c:pt>
                <c:pt idx="4298">
                  <c:v>3.4384000000000001</c:v>
                </c:pt>
                <c:pt idx="4299">
                  <c:v>3.4392</c:v>
                </c:pt>
                <c:pt idx="4300">
                  <c:v>3.44</c:v>
                </c:pt>
                <c:pt idx="4301">
                  <c:v>3.4407999999999999</c:v>
                </c:pt>
                <c:pt idx="4302">
                  <c:v>3.4416000000000002</c:v>
                </c:pt>
                <c:pt idx="4303">
                  <c:v>3.4424000000000001</c:v>
                </c:pt>
                <c:pt idx="4304">
                  <c:v>3.4432</c:v>
                </c:pt>
                <c:pt idx="4305">
                  <c:v>3.444</c:v>
                </c:pt>
                <c:pt idx="4306">
                  <c:v>3.4447999999999999</c:v>
                </c:pt>
                <c:pt idx="4307">
                  <c:v>3.4456000000000002</c:v>
                </c:pt>
                <c:pt idx="4308">
                  <c:v>3.4464000000000001</c:v>
                </c:pt>
                <c:pt idx="4309">
                  <c:v>3.4472</c:v>
                </c:pt>
                <c:pt idx="4310">
                  <c:v>3.448</c:v>
                </c:pt>
                <c:pt idx="4311">
                  <c:v>3.4487999999999999</c:v>
                </c:pt>
                <c:pt idx="4312">
                  <c:v>3.4496000000000002</c:v>
                </c:pt>
                <c:pt idx="4313">
                  <c:v>3.4504000000000001</c:v>
                </c:pt>
                <c:pt idx="4314">
                  <c:v>3.4512</c:v>
                </c:pt>
                <c:pt idx="4315">
                  <c:v>3.452</c:v>
                </c:pt>
                <c:pt idx="4316">
                  <c:v>3.4527999999999999</c:v>
                </c:pt>
                <c:pt idx="4317">
                  <c:v>3.4535999999999998</c:v>
                </c:pt>
                <c:pt idx="4318">
                  <c:v>3.4544000000000001</c:v>
                </c:pt>
                <c:pt idx="4319">
                  <c:v>3.4552</c:v>
                </c:pt>
                <c:pt idx="4320">
                  <c:v>3.456</c:v>
                </c:pt>
                <c:pt idx="4321">
                  <c:v>3.4567999999999999</c:v>
                </c:pt>
                <c:pt idx="4322">
                  <c:v>3.4575999999999998</c:v>
                </c:pt>
                <c:pt idx="4323">
                  <c:v>3.4584000000000001</c:v>
                </c:pt>
                <c:pt idx="4324">
                  <c:v>3.4592000000000001</c:v>
                </c:pt>
                <c:pt idx="4325">
                  <c:v>3.46</c:v>
                </c:pt>
                <c:pt idx="4326">
                  <c:v>3.4607999999999999</c:v>
                </c:pt>
                <c:pt idx="4327">
                  <c:v>3.4615999999999998</c:v>
                </c:pt>
                <c:pt idx="4328">
                  <c:v>3.4624000000000001</c:v>
                </c:pt>
                <c:pt idx="4329">
                  <c:v>3.4632000000000001</c:v>
                </c:pt>
                <c:pt idx="4330">
                  <c:v>3.464</c:v>
                </c:pt>
                <c:pt idx="4331">
                  <c:v>3.4647999999999999</c:v>
                </c:pt>
                <c:pt idx="4332">
                  <c:v>3.4655999999999998</c:v>
                </c:pt>
                <c:pt idx="4333">
                  <c:v>3.4664000000000001</c:v>
                </c:pt>
                <c:pt idx="4334">
                  <c:v>3.4672000000000001</c:v>
                </c:pt>
                <c:pt idx="4335">
                  <c:v>3.468</c:v>
                </c:pt>
                <c:pt idx="4336">
                  <c:v>3.4687999999999999</c:v>
                </c:pt>
                <c:pt idx="4337">
                  <c:v>3.4695999999999998</c:v>
                </c:pt>
                <c:pt idx="4338">
                  <c:v>3.4704000000000002</c:v>
                </c:pt>
                <c:pt idx="4339">
                  <c:v>3.4712000000000001</c:v>
                </c:pt>
                <c:pt idx="4340">
                  <c:v>3.472</c:v>
                </c:pt>
                <c:pt idx="4341">
                  <c:v>3.4727999999999999</c:v>
                </c:pt>
                <c:pt idx="4342">
                  <c:v>3.4735999999999998</c:v>
                </c:pt>
                <c:pt idx="4343">
                  <c:v>3.4744000000000002</c:v>
                </c:pt>
                <c:pt idx="4344">
                  <c:v>3.4752000000000001</c:v>
                </c:pt>
                <c:pt idx="4345">
                  <c:v>3.476</c:v>
                </c:pt>
                <c:pt idx="4346">
                  <c:v>3.4767999999999999</c:v>
                </c:pt>
                <c:pt idx="4347">
                  <c:v>3.4775999999999998</c:v>
                </c:pt>
                <c:pt idx="4348">
                  <c:v>3.4784000000000002</c:v>
                </c:pt>
                <c:pt idx="4349">
                  <c:v>3.4792000000000001</c:v>
                </c:pt>
                <c:pt idx="4350">
                  <c:v>3.48</c:v>
                </c:pt>
                <c:pt idx="4351">
                  <c:v>3.4807999999999999</c:v>
                </c:pt>
                <c:pt idx="4352">
                  <c:v>3.4815999999999998</c:v>
                </c:pt>
                <c:pt idx="4353">
                  <c:v>3.4824000000000002</c:v>
                </c:pt>
                <c:pt idx="4354">
                  <c:v>3.4832000000000001</c:v>
                </c:pt>
                <c:pt idx="4355">
                  <c:v>3.484</c:v>
                </c:pt>
                <c:pt idx="4356">
                  <c:v>3.4847999999999999</c:v>
                </c:pt>
                <c:pt idx="4357">
                  <c:v>3.4855999999999998</c:v>
                </c:pt>
                <c:pt idx="4358">
                  <c:v>3.4864000000000002</c:v>
                </c:pt>
                <c:pt idx="4359">
                  <c:v>3.4872000000000001</c:v>
                </c:pt>
                <c:pt idx="4360">
                  <c:v>3.488</c:v>
                </c:pt>
                <c:pt idx="4361">
                  <c:v>3.4887999999999999</c:v>
                </c:pt>
                <c:pt idx="4362">
                  <c:v>3.4895999999999998</c:v>
                </c:pt>
                <c:pt idx="4363">
                  <c:v>3.4904000000000002</c:v>
                </c:pt>
                <c:pt idx="4364">
                  <c:v>3.4912000000000001</c:v>
                </c:pt>
                <c:pt idx="4365">
                  <c:v>3.492</c:v>
                </c:pt>
                <c:pt idx="4366">
                  <c:v>3.4927999999999999</c:v>
                </c:pt>
                <c:pt idx="4367">
                  <c:v>3.4935999999999998</c:v>
                </c:pt>
                <c:pt idx="4368">
                  <c:v>3.4944000000000002</c:v>
                </c:pt>
                <c:pt idx="4369">
                  <c:v>3.4952000000000001</c:v>
                </c:pt>
                <c:pt idx="4370">
                  <c:v>3.496</c:v>
                </c:pt>
                <c:pt idx="4371">
                  <c:v>3.4967999999999999</c:v>
                </c:pt>
                <c:pt idx="4372">
                  <c:v>3.4975999999999998</c:v>
                </c:pt>
                <c:pt idx="4373">
                  <c:v>3.4984000000000002</c:v>
                </c:pt>
                <c:pt idx="4374">
                  <c:v>3.4992000000000001</c:v>
                </c:pt>
                <c:pt idx="4375">
                  <c:v>3.5</c:v>
                </c:pt>
                <c:pt idx="4376">
                  <c:v>3.5007999999999999</c:v>
                </c:pt>
                <c:pt idx="4377">
                  <c:v>3.5015999999999998</c:v>
                </c:pt>
                <c:pt idx="4378">
                  <c:v>3.5024000000000002</c:v>
                </c:pt>
                <c:pt idx="4379">
                  <c:v>3.5032000000000001</c:v>
                </c:pt>
                <c:pt idx="4380">
                  <c:v>3.504</c:v>
                </c:pt>
                <c:pt idx="4381">
                  <c:v>3.5047999999999999</c:v>
                </c:pt>
                <c:pt idx="4382">
                  <c:v>3.5055999999999998</c:v>
                </c:pt>
                <c:pt idx="4383">
                  <c:v>3.5064000000000002</c:v>
                </c:pt>
                <c:pt idx="4384">
                  <c:v>3.5072000000000001</c:v>
                </c:pt>
                <c:pt idx="4385">
                  <c:v>3.508</c:v>
                </c:pt>
                <c:pt idx="4386">
                  <c:v>3.5087999999999999</c:v>
                </c:pt>
                <c:pt idx="4387">
                  <c:v>3.5095999999999998</c:v>
                </c:pt>
                <c:pt idx="4388">
                  <c:v>3.5104000000000002</c:v>
                </c:pt>
                <c:pt idx="4389">
                  <c:v>3.5112000000000001</c:v>
                </c:pt>
                <c:pt idx="4390">
                  <c:v>3.512</c:v>
                </c:pt>
                <c:pt idx="4391">
                  <c:v>3.5127999999999999</c:v>
                </c:pt>
                <c:pt idx="4392">
                  <c:v>3.5135999999999998</c:v>
                </c:pt>
                <c:pt idx="4393">
                  <c:v>3.5144000000000002</c:v>
                </c:pt>
                <c:pt idx="4394">
                  <c:v>3.5152000000000001</c:v>
                </c:pt>
                <c:pt idx="4395">
                  <c:v>3.516</c:v>
                </c:pt>
                <c:pt idx="4396">
                  <c:v>3.5167999999999999</c:v>
                </c:pt>
                <c:pt idx="4397">
                  <c:v>3.5175999999999998</c:v>
                </c:pt>
                <c:pt idx="4398">
                  <c:v>3.5184000000000002</c:v>
                </c:pt>
                <c:pt idx="4399">
                  <c:v>3.5192000000000001</c:v>
                </c:pt>
                <c:pt idx="4400">
                  <c:v>3.52</c:v>
                </c:pt>
                <c:pt idx="4401">
                  <c:v>3.5207999999999999</c:v>
                </c:pt>
                <c:pt idx="4402">
                  <c:v>3.5215999999999998</c:v>
                </c:pt>
                <c:pt idx="4403">
                  <c:v>3.5224000000000002</c:v>
                </c:pt>
                <c:pt idx="4404">
                  <c:v>3.5232000000000001</c:v>
                </c:pt>
                <c:pt idx="4405">
                  <c:v>3.524</c:v>
                </c:pt>
                <c:pt idx="4406">
                  <c:v>3.5247999999999999</c:v>
                </c:pt>
                <c:pt idx="4407">
                  <c:v>3.5255999999999998</c:v>
                </c:pt>
                <c:pt idx="4408">
                  <c:v>3.5264000000000002</c:v>
                </c:pt>
                <c:pt idx="4409">
                  <c:v>3.5272000000000001</c:v>
                </c:pt>
                <c:pt idx="4410">
                  <c:v>3.528</c:v>
                </c:pt>
                <c:pt idx="4411">
                  <c:v>3.5287999999999999</c:v>
                </c:pt>
                <c:pt idx="4412">
                  <c:v>3.5295999999999998</c:v>
                </c:pt>
                <c:pt idx="4413">
                  <c:v>3.5304000000000002</c:v>
                </c:pt>
                <c:pt idx="4414">
                  <c:v>3.5312000000000001</c:v>
                </c:pt>
                <c:pt idx="4415">
                  <c:v>3.532</c:v>
                </c:pt>
                <c:pt idx="4416">
                  <c:v>3.5327999999999999</c:v>
                </c:pt>
                <c:pt idx="4417">
                  <c:v>3.5335999999999999</c:v>
                </c:pt>
                <c:pt idx="4418">
                  <c:v>3.5344000000000002</c:v>
                </c:pt>
                <c:pt idx="4419">
                  <c:v>3.5352000000000001</c:v>
                </c:pt>
                <c:pt idx="4420">
                  <c:v>3.536</c:v>
                </c:pt>
                <c:pt idx="4421">
                  <c:v>3.5367999999999999</c:v>
                </c:pt>
                <c:pt idx="4422">
                  <c:v>3.5375999999999999</c:v>
                </c:pt>
                <c:pt idx="4423">
                  <c:v>3.5384000000000002</c:v>
                </c:pt>
                <c:pt idx="4424">
                  <c:v>3.5392000000000001</c:v>
                </c:pt>
                <c:pt idx="4425">
                  <c:v>3.54</c:v>
                </c:pt>
                <c:pt idx="4426">
                  <c:v>3.5407999999999999</c:v>
                </c:pt>
                <c:pt idx="4427">
                  <c:v>3.5415999999999999</c:v>
                </c:pt>
                <c:pt idx="4428">
                  <c:v>3.5424000000000002</c:v>
                </c:pt>
                <c:pt idx="4429">
                  <c:v>3.5432000000000001</c:v>
                </c:pt>
                <c:pt idx="4430">
                  <c:v>3.544</c:v>
                </c:pt>
                <c:pt idx="4431">
                  <c:v>3.5448</c:v>
                </c:pt>
                <c:pt idx="4432">
                  <c:v>3.5455999999999999</c:v>
                </c:pt>
                <c:pt idx="4433">
                  <c:v>3.5464000000000002</c:v>
                </c:pt>
                <c:pt idx="4434">
                  <c:v>3.5472000000000001</c:v>
                </c:pt>
                <c:pt idx="4435">
                  <c:v>3.548</c:v>
                </c:pt>
                <c:pt idx="4436">
                  <c:v>3.5488</c:v>
                </c:pt>
                <c:pt idx="4437">
                  <c:v>3.5495999999999999</c:v>
                </c:pt>
                <c:pt idx="4438">
                  <c:v>3.5503999999999998</c:v>
                </c:pt>
                <c:pt idx="4439">
                  <c:v>3.5512000000000001</c:v>
                </c:pt>
                <c:pt idx="4440">
                  <c:v>3.552</c:v>
                </c:pt>
                <c:pt idx="4441">
                  <c:v>3.5528</c:v>
                </c:pt>
                <c:pt idx="4442">
                  <c:v>3.5535999999999999</c:v>
                </c:pt>
                <c:pt idx="4443">
                  <c:v>3.5543999999999998</c:v>
                </c:pt>
                <c:pt idx="4444">
                  <c:v>3.5552000000000001</c:v>
                </c:pt>
                <c:pt idx="4445">
                  <c:v>3.556</c:v>
                </c:pt>
                <c:pt idx="4446">
                  <c:v>3.5568</c:v>
                </c:pt>
                <c:pt idx="4447">
                  <c:v>3.5575999999999999</c:v>
                </c:pt>
                <c:pt idx="4448">
                  <c:v>3.5583999999999998</c:v>
                </c:pt>
                <c:pt idx="4449">
                  <c:v>3.5592000000000001</c:v>
                </c:pt>
                <c:pt idx="4450">
                  <c:v>3.56</c:v>
                </c:pt>
                <c:pt idx="4451">
                  <c:v>3.5608</c:v>
                </c:pt>
                <c:pt idx="4452">
                  <c:v>3.5615999999999999</c:v>
                </c:pt>
                <c:pt idx="4453">
                  <c:v>3.5623999999999998</c:v>
                </c:pt>
                <c:pt idx="4454">
                  <c:v>3.5632000000000001</c:v>
                </c:pt>
                <c:pt idx="4455">
                  <c:v>3.5640000000000001</c:v>
                </c:pt>
                <c:pt idx="4456">
                  <c:v>3.5648</c:v>
                </c:pt>
                <c:pt idx="4457">
                  <c:v>3.5655999999999999</c:v>
                </c:pt>
                <c:pt idx="4458">
                  <c:v>3.5663999999999998</c:v>
                </c:pt>
                <c:pt idx="4459">
                  <c:v>3.5672000000000001</c:v>
                </c:pt>
                <c:pt idx="4460">
                  <c:v>3.5680000000000001</c:v>
                </c:pt>
                <c:pt idx="4461">
                  <c:v>3.5688</c:v>
                </c:pt>
                <c:pt idx="4462">
                  <c:v>3.5695999999999999</c:v>
                </c:pt>
                <c:pt idx="4463">
                  <c:v>3.5703999999999998</c:v>
                </c:pt>
                <c:pt idx="4464">
                  <c:v>3.5712000000000002</c:v>
                </c:pt>
                <c:pt idx="4465">
                  <c:v>3.5720000000000001</c:v>
                </c:pt>
                <c:pt idx="4466">
                  <c:v>3.5728</c:v>
                </c:pt>
                <c:pt idx="4467">
                  <c:v>3.5735999999999999</c:v>
                </c:pt>
                <c:pt idx="4468">
                  <c:v>3.5743999999999998</c:v>
                </c:pt>
                <c:pt idx="4469">
                  <c:v>3.5752000000000002</c:v>
                </c:pt>
                <c:pt idx="4470">
                  <c:v>3.5760000000000001</c:v>
                </c:pt>
                <c:pt idx="4471">
                  <c:v>3.5768</c:v>
                </c:pt>
                <c:pt idx="4472">
                  <c:v>3.5775999999999999</c:v>
                </c:pt>
                <c:pt idx="4473">
                  <c:v>3.5783999999999998</c:v>
                </c:pt>
                <c:pt idx="4474">
                  <c:v>3.5792000000000002</c:v>
                </c:pt>
                <c:pt idx="4475">
                  <c:v>3.58</c:v>
                </c:pt>
                <c:pt idx="4476">
                  <c:v>3.5808</c:v>
                </c:pt>
                <c:pt idx="4477">
                  <c:v>3.5815999999999999</c:v>
                </c:pt>
                <c:pt idx="4478">
                  <c:v>3.5823999999999998</c:v>
                </c:pt>
                <c:pt idx="4479">
                  <c:v>3.5832000000000002</c:v>
                </c:pt>
                <c:pt idx="4480">
                  <c:v>3.5840000000000001</c:v>
                </c:pt>
                <c:pt idx="4481">
                  <c:v>3.5848</c:v>
                </c:pt>
                <c:pt idx="4482">
                  <c:v>3.5855999999999999</c:v>
                </c:pt>
                <c:pt idx="4483">
                  <c:v>3.5863999999999998</c:v>
                </c:pt>
                <c:pt idx="4484">
                  <c:v>3.5872000000000002</c:v>
                </c:pt>
                <c:pt idx="4485">
                  <c:v>3.5880000000000001</c:v>
                </c:pt>
                <c:pt idx="4486">
                  <c:v>3.5888</c:v>
                </c:pt>
                <c:pt idx="4487">
                  <c:v>3.5895999999999999</c:v>
                </c:pt>
                <c:pt idx="4488">
                  <c:v>3.5903999999999998</c:v>
                </c:pt>
                <c:pt idx="4489">
                  <c:v>3.5912000000000002</c:v>
                </c:pt>
                <c:pt idx="4490">
                  <c:v>3.5920000000000001</c:v>
                </c:pt>
                <c:pt idx="4491">
                  <c:v>3.5928</c:v>
                </c:pt>
                <c:pt idx="4492">
                  <c:v>3.5935999999999999</c:v>
                </c:pt>
                <c:pt idx="4493">
                  <c:v>3.5943999999999998</c:v>
                </c:pt>
                <c:pt idx="4494">
                  <c:v>3.5952000000000002</c:v>
                </c:pt>
                <c:pt idx="4495">
                  <c:v>3.5960000000000001</c:v>
                </c:pt>
                <c:pt idx="4496">
                  <c:v>3.5968</c:v>
                </c:pt>
                <c:pt idx="4497">
                  <c:v>3.5975999999999999</c:v>
                </c:pt>
                <c:pt idx="4498">
                  <c:v>3.5983999999999998</c:v>
                </c:pt>
                <c:pt idx="4499">
                  <c:v>3.5992000000000002</c:v>
                </c:pt>
                <c:pt idx="4500">
                  <c:v>3.6</c:v>
                </c:pt>
                <c:pt idx="4501">
                  <c:v>3.6008</c:v>
                </c:pt>
                <c:pt idx="4502">
                  <c:v>3.6015999999999999</c:v>
                </c:pt>
                <c:pt idx="4503">
                  <c:v>3.6023999999999998</c:v>
                </c:pt>
                <c:pt idx="4504">
                  <c:v>3.6032000000000002</c:v>
                </c:pt>
                <c:pt idx="4505">
                  <c:v>3.6040000000000001</c:v>
                </c:pt>
                <c:pt idx="4506">
                  <c:v>3.6048</c:v>
                </c:pt>
                <c:pt idx="4507">
                  <c:v>3.6055999999999999</c:v>
                </c:pt>
                <c:pt idx="4508">
                  <c:v>3.6063999999999998</c:v>
                </c:pt>
                <c:pt idx="4509">
                  <c:v>3.6072000000000002</c:v>
                </c:pt>
                <c:pt idx="4510">
                  <c:v>3.6080000000000001</c:v>
                </c:pt>
                <c:pt idx="4511">
                  <c:v>3.6088</c:v>
                </c:pt>
                <c:pt idx="4512">
                  <c:v>3.6095999999999999</c:v>
                </c:pt>
                <c:pt idx="4513">
                  <c:v>3.6103999999999998</c:v>
                </c:pt>
                <c:pt idx="4514">
                  <c:v>3.6112000000000002</c:v>
                </c:pt>
                <c:pt idx="4515">
                  <c:v>3.6120000000000001</c:v>
                </c:pt>
                <c:pt idx="4516">
                  <c:v>3.6128</c:v>
                </c:pt>
                <c:pt idx="4517">
                  <c:v>3.6135999999999999</c:v>
                </c:pt>
                <c:pt idx="4518">
                  <c:v>3.6143999999999998</c:v>
                </c:pt>
                <c:pt idx="4519">
                  <c:v>3.6152000000000002</c:v>
                </c:pt>
                <c:pt idx="4520">
                  <c:v>3.6160000000000001</c:v>
                </c:pt>
                <c:pt idx="4521">
                  <c:v>3.6168</c:v>
                </c:pt>
                <c:pt idx="4522">
                  <c:v>3.6175999999999999</c:v>
                </c:pt>
                <c:pt idx="4523">
                  <c:v>3.6183999999999998</c:v>
                </c:pt>
                <c:pt idx="4524">
                  <c:v>3.6192000000000002</c:v>
                </c:pt>
                <c:pt idx="4525">
                  <c:v>3.62</c:v>
                </c:pt>
                <c:pt idx="4526">
                  <c:v>3.6208</c:v>
                </c:pt>
                <c:pt idx="4527">
                  <c:v>3.6215999999999999</c:v>
                </c:pt>
                <c:pt idx="4528">
                  <c:v>3.6223999999999998</c:v>
                </c:pt>
                <c:pt idx="4529">
                  <c:v>3.6232000000000002</c:v>
                </c:pt>
                <c:pt idx="4530">
                  <c:v>3.6240000000000001</c:v>
                </c:pt>
                <c:pt idx="4531">
                  <c:v>3.6248</c:v>
                </c:pt>
                <c:pt idx="4532">
                  <c:v>3.6255999999999999</c:v>
                </c:pt>
                <c:pt idx="4533">
                  <c:v>3.6263999999999998</c:v>
                </c:pt>
                <c:pt idx="4534">
                  <c:v>3.6272000000000002</c:v>
                </c:pt>
                <c:pt idx="4535">
                  <c:v>3.6280000000000001</c:v>
                </c:pt>
                <c:pt idx="4536">
                  <c:v>3.6288</c:v>
                </c:pt>
                <c:pt idx="4537">
                  <c:v>3.6295999999999999</c:v>
                </c:pt>
                <c:pt idx="4538">
                  <c:v>3.6303999999999998</c:v>
                </c:pt>
                <c:pt idx="4539">
                  <c:v>3.6312000000000002</c:v>
                </c:pt>
                <c:pt idx="4540">
                  <c:v>3.6320000000000001</c:v>
                </c:pt>
                <c:pt idx="4541">
                  <c:v>3.6328</c:v>
                </c:pt>
                <c:pt idx="4542">
                  <c:v>3.6335999999999999</c:v>
                </c:pt>
                <c:pt idx="4543">
                  <c:v>3.6343999999999999</c:v>
                </c:pt>
                <c:pt idx="4544">
                  <c:v>3.6352000000000002</c:v>
                </c:pt>
                <c:pt idx="4545">
                  <c:v>3.6360000000000001</c:v>
                </c:pt>
                <c:pt idx="4546">
                  <c:v>3.6368</c:v>
                </c:pt>
                <c:pt idx="4547">
                  <c:v>3.6375999999999999</c:v>
                </c:pt>
                <c:pt idx="4548">
                  <c:v>3.6383999999999999</c:v>
                </c:pt>
                <c:pt idx="4549">
                  <c:v>3.6392000000000002</c:v>
                </c:pt>
                <c:pt idx="4550">
                  <c:v>3.64</c:v>
                </c:pt>
                <c:pt idx="4551">
                  <c:v>3.6408</c:v>
                </c:pt>
                <c:pt idx="4552">
                  <c:v>3.6415999999999999</c:v>
                </c:pt>
                <c:pt idx="4553">
                  <c:v>3.6423999999999999</c:v>
                </c:pt>
                <c:pt idx="4554">
                  <c:v>3.6432000000000002</c:v>
                </c:pt>
                <c:pt idx="4555">
                  <c:v>3.6440000000000001</c:v>
                </c:pt>
                <c:pt idx="4556">
                  <c:v>3.6448</c:v>
                </c:pt>
                <c:pt idx="4557">
                  <c:v>3.6456</c:v>
                </c:pt>
                <c:pt idx="4558">
                  <c:v>3.6463999999999999</c:v>
                </c:pt>
                <c:pt idx="4559">
                  <c:v>3.6472000000000002</c:v>
                </c:pt>
                <c:pt idx="4560">
                  <c:v>3.6480000000000001</c:v>
                </c:pt>
                <c:pt idx="4561">
                  <c:v>3.6488</c:v>
                </c:pt>
                <c:pt idx="4562">
                  <c:v>3.6496</c:v>
                </c:pt>
                <c:pt idx="4563">
                  <c:v>3.6503999999999999</c:v>
                </c:pt>
                <c:pt idx="4564">
                  <c:v>3.6511999999999998</c:v>
                </c:pt>
                <c:pt idx="4565">
                  <c:v>3.6520000000000001</c:v>
                </c:pt>
                <c:pt idx="4566">
                  <c:v>3.6528</c:v>
                </c:pt>
                <c:pt idx="4567">
                  <c:v>3.6536</c:v>
                </c:pt>
                <c:pt idx="4568">
                  <c:v>3.6543999999999999</c:v>
                </c:pt>
                <c:pt idx="4569">
                  <c:v>3.6551999999999998</c:v>
                </c:pt>
                <c:pt idx="4570">
                  <c:v>3.6560000000000001</c:v>
                </c:pt>
                <c:pt idx="4571">
                  <c:v>3.6568000000000001</c:v>
                </c:pt>
                <c:pt idx="4572">
                  <c:v>3.6576</c:v>
                </c:pt>
                <c:pt idx="4573">
                  <c:v>3.6583999999999999</c:v>
                </c:pt>
                <c:pt idx="4574">
                  <c:v>3.6591999999999998</c:v>
                </c:pt>
                <c:pt idx="4575">
                  <c:v>3.66</c:v>
                </c:pt>
                <c:pt idx="4576">
                  <c:v>3.6608000000000001</c:v>
                </c:pt>
                <c:pt idx="4577">
                  <c:v>3.6616</c:v>
                </c:pt>
                <c:pt idx="4578">
                  <c:v>3.6623999999999999</c:v>
                </c:pt>
                <c:pt idx="4579">
                  <c:v>3.6631999999999998</c:v>
                </c:pt>
                <c:pt idx="4580">
                  <c:v>3.6640000000000001</c:v>
                </c:pt>
                <c:pt idx="4581">
                  <c:v>3.6648000000000001</c:v>
                </c:pt>
                <c:pt idx="4582">
                  <c:v>3.6656</c:v>
                </c:pt>
                <c:pt idx="4583">
                  <c:v>3.6663999999999999</c:v>
                </c:pt>
                <c:pt idx="4584">
                  <c:v>3.6671999999999998</c:v>
                </c:pt>
                <c:pt idx="4585">
                  <c:v>3.6680000000000001</c:v>
                </c:pt>
                <c:pt idx="4586">
                  <c:v>3.6688000000000001</c:v>
                </c:pt>
                <c:pt idx="4587">
                  <c:v>3.6696</c:v>
                </c:pt>
                <c:pt idx="4588">
                  <c:v>3.6703999999999999</c:v>
                </c:pt>
                <c:pt idx="4589">
                  <c:v>3.6711999999999998</c:v>
                </c:pt>
                <c:pt idx="4590">
                  <c:v>3.6720000000000002</c:v>
                </c:pt>
                <c:pt idx="4591">
                  <c:v>3.6728000000000001</c:v>
                </c:pt>
                <c:pt idx="4592">
                  <c:v>3.6736</c:v>
                </c:pt>
                <c:pt idx="4593">
                  <c:v>3.6743999999999999</c:v>
                </c:pt>
                <c:pt idx="4594">
                  <c:v>3.6751999999999998</c:v>
                </c:pt>
                <c:pt idx="4595">
                  <c:v>3.6760000000000002</c:v>
                </c:pt>
                <c:pt idx="4596">
                  <c:v>3.6768000000000001</c:v>
                </c:pt>
                <c:pt idx="4597">
                  <c:v>3.6776</c:v>
                </c:pt>
                <c:pt idx="4598">
                  <c:v>3.6783999999999999</c:v>
                </c:pt>
                <c:pt idx="4599">
                  <c:v>3.6791999999999998</c:v>
                </c:pt>
                <c:pt idx="4600">
                  <c:v>3.68</c:v>
                </c:pt>
                <c:pt idx="4601">
                  <c:v>3.6808000000000001</c:v>
                </c:pt>
                <c:pt idx="4602">
                  <c:v>3.6816</c:v>
                </c:pt>
                <c:pt idx="4603">
                  <c:v>3.6823999999999999</c:v>
                </c:pt>
                <c:pt idx="4604">
                  <c:v>3.6831999999999998</c:v>
                </c:pt>
                <c:pt idx="4605">
                  <c:v>3.6840000000000002</c:v>
                </c:pt>
                <c:pt idx="4606">
                  <c:v>3.6848000000000001</c:v>
                </c:pt>
                <c:pt idx="4607">
                  <c:v>3.6856</c:v>
                </c:pt>
                <c:pt idx="4608">
                  <c:v>3.6863999999999999</c:v>
                </c:pt>
                <c:pt idx="4609">
                  <c:v>3.6871999999999998</c:v>
                </c:pt>
                <c:pt idx="4610">
                  <c:v>3.6880000000000002</c:v>
                </c:pt>
                <c:pt idx="4611">
                  <c:v>3.6888000000000001</c:v>
                </c:pt>
                <c:pt idx="4612">
                  <c:v>3.6896</c:v>
                </c:pt>
                <c:pt idx="4613">
                  <c:v>3.6903999999999999</c:v>
                </c:pt>
                <c:pt idx="4614">
                  <c:v>3.6911999999999998</c:v>
                </c:pt>
                <c:pt idx="4615">
                  <c:v>3.6920000000000002</c:v>
                </c:pt>
                <c:pt idx="4616">
                  <c:v>3.6928000000000001</c:v>
                </c:pt>
                <c:pt idx="4617">
                  <c:v>3.6936</c:v>
                </c:pt>
                <c:pt idx="4618">
                  <c:v>3.6943999999999999</c:v>
                </c:pt>
                <c:pt idx="4619">
                  <c:v>3.6951999999999998</c:v>
                </c:pt>
                <c:pt idx="4620">
                  <c:v>3.6960000000000002</c:v>
                </c:pt>
                <c:pt idx="4621">
                  <c:v>3.6968000000000001</c:v>
                </c:pt>
                <c:pt idx="4622">
                  <c:v>3.6976</c:v>
                </c:pt>
                <c:pt idx="4623">
                  <c:v>3.6983999999999999</c:v>
                </c:pt>
                <c:pt idx="4624">
                  <c:v>3.6991999999999998</c:v>
                </c:pt>
                <c:pt idx="4625">
                  <c:v>3.7</c:v>
                </c:pt>
                <c:pt idx="4626">
                  <c:v>3.7008000000000001</c:v>
                </c:pt>
                <c:pt idx="4627">
                  <c:v>3.7016</c:v>
                </c:pt>
                <c:pt idx="4628">
                  <c:v>3.7023999999999999</c:v>
                </c:pt>
                <c:pt idx="4629">
                  <c:v>3.7031999999999998</c:v>
                </c:pt>
                <c:pt idx="4630">
                  <c:v>3.7040000000000002</c:v>
                </c:pt>
                <c:pt idx="4631">
                  <c:v>3.7048000000000001</c:v>
                </c:pt>
                <c:pt idx="4632">
                  <c:v>3.7056</c:v>
                </c:pt>
                <c:pt idx="4633">
                  <c:v>3.7063999999999999</c:v>
                </c:pt>
                <c:pt idx="4634">
                  <c:v>3.7071999999999998</c:v>
                </c:pt>
                <c:pt idx="4635">
                  <c:v>3.7080000000000002</c:v>
                </c:pt>
                <c:pt idx="4636">
                  <c:v>3.7088000000000001</c:v>
                </c:pt>
                <c:pt idx="4637">
                  <c:v>3.7096</c:v>
                </c:pt>
                <c:pt idx="4638">
                  <c:v>3.7103999999999999</c:v>
                </c:pt>
                <c:pt idx="4639">
                  <c:v>3.7111999999999998</c:v>
                </c:pt>
                <c:pt idx="4640">
                  <c:v>3.7120000000000002</c:v>
                </c:pt>
                <c:pt idx="4641">
                  <c:v>3.7128000000000001</c:v>
                </c:pt>
                <c:pt idx="4642">
                  <c:v>3.7136</c:v>
                </c:pt>
                <c:pt idx="4643">
                  <c:v>3.7143999999999999</c:v>
                </c:pt>
                <c:pt idx="4644">
                  <c:v>3.7151999999999998</c:v>
                </c:pt>
                <c:pt idx="4645">
                  <c:v>3.7160000000000002</c:v>
                </c:pt>
                <c:pt idx="4646">
                  <c:v>3.7168000000000001</c:v>
                </c:pt>
                <c:pt idx="4647">
                  <c:v>3.7176</c:v>
                </c:pt>
                <c:pt idx="4648">
                  <c:v>3.7183999999999999</c:v>
                </c:pt>
                <c:pt idx="4649">
                  <c:v>3.7191999999999998</c:v>
                </c:pt>
                <c:pt idx="4650">
                  <c:v>3.72</c:v>
                </c:pt>
                <c:pt idx="4651">
                  <c:v>3.7208000000000001</c:v>
                </c:pt>
                <c:pt idx="4652">
                  <c:v>3.7216</c:v>
                </c:pt>
                <c:pt idx="4653">
                  <c:v>3.7223999999999999</c:v>
                </c:pt>
                <c:pt idx="4654">
                  <c:v>3.7231999999999998</c:v>
                </c:pt>
                <c:pt idx="4655">
                  <c:v>3.7240000000000002</c:v>
                </c:pt>
                <c:pt idx="4656">
                  <c:v>3.7248000000000001</c:v>
                </c:pt>
                <c:pt idx="4657">
                  <c:v>3.7256</c:v>
                </c:pt>
                <c:pt idx="4658">
                  <c:v>3.7263999999999999</c:v>
                </c:pt>
                <c:pt idx="4659">
                  <c:v>3.7271999999999998</c:v>
                </c:pt>
                <c:pt idx="4660">
                  <c:v>3.7280000000000002</c:v>
                </c:pt>
                <c:pt idx="4661">
                  <c:v>3.7288000000000001</c:v>
                </c:pt>
                <c:pt idx="4662">
                  <c:v>3.7296</c:v>
                </c:pt>
                <c:pt idx="4663">
                  <c:v>3.7303999999999999</c:v>
                </c:pt>
                <c:pt idx="4664">
                  <c:v>3.7311999999999999</c:v>
                </c:pt>
                <c:pt idx="4665">
                  <c:v>3.7320000000000002</c:v>
                </c:pt>
                <c:pt idx="4666">
                  <c:v>3.7328000000000001</c:v>
                </c:pt>
                <c:pt idx="4667">
                  <c:v>3.7336</c:v>
                </c:pt>
                <c:pt idx="4668">
                  <c:v>3.7343999999999999</c:v>
                </c:pt>
                <c:pt idx="4669">
                  <c:v>3.7351999999999999</c:v>
                </c:pt>
                <c:pt idx="4670">
                  <c:v>3.7360000000000002</c:v>
                </c:pt>
                <c:pt idx="4671">
                  <c:v>3.7368000000000001</c:v>
                </c:pt>
                <c:pt idx="4672">
                  <c:v>3.7376</c:v>
                </c:pt>
                <c:pt idx="4673">
                  <c:v>3.7383999999999999</c:v>
                </c:pt>
                <c:pt idx="4674">
                  <c:v>3.7391999999999999</c:v>
                </c:pt>
                <c:pt idx="4675">
                  <c:v>3.74</c:v>
                </c:pt>
                <c:pt idx="4676">
                  <c:v>3.7408000000000001</c:v>
                </c:pt>
                <c:pt idx="4677">
                  <c:v>3.7416</c:v>
                </c:pt>
                <c:pt idx="4678">
                  <c:v>3.7423999999999999</c:v>
                </c:pt>
                <c:pt idx="4679">
                  <c:v>3.7431999999999999</c:v>
                </c:pt>
                <c:pt idx="4680">
                  <c:v>3.7440000000000002</c:v>
                </c:pt>
                <c:pt idx="4681">
                  <c:v>3.7448000000000001</c:v>
                </c:pt>
                <c:pt idx="4682">
                  <c:v>3.7456</c:v>
                </c:pt>
                <c:pt idx="4683">
                  <c:v>3.7464</c:v>
                </c:pt>
                <c:pt idx="4684">
                  <c:v>3.7471999999999999</c:v>
                </c:pt>
                <c:pt idx="4685">
                  <c:v>3.7480000000000002</c:v>
                </c:pt>
                <c:pt idx="4686">
                  <c:v>3.7488000000000001</c:v>
                </c:pt>
                <c:pt idx="4687">
                  <c:v>3.7496</c:v>
                </c:pt>
                <c:pt idx="4688">
                  <c:v>3.7504</c:v>
                </c:pt>
                <c:pt idx="4689">
                  <c:v>3.7511999999999999</c:v>
                </c:pt>
                <c:pt idx="4690">
                  <c:v>3.7519999999999998</c:v>
                </c:pt>
                <c:pt idx="4691">
                  <c:v>3.7528000000000001</c:v>
                </c:pt>
                <c:pt idx="4692">
                  <c:v>3.7536</c:v>
                </c:pt>
                <c:pt idx="4693">
                  <c:v>3.7544</c:v>
                </c:pt>
                <c:pt idx="4694">
                  <c:v>3.7551999999999999</c:v>
                </c:pt>
                <c:pt idx="4695">
                  <c:v>3.7559999999999998</c:v>
                </c:pt>
                <c:pt idx="4696">
                  <c:v>3.7568000000000001</c:v>
                </c:pt>
                <c:pt idx="4697">
                  <c:v>3.7576000000000001</c:v>
                </c:pt>
                <c:pt idx="4698">
                  <c:v>3.7584</c:v>
                </c:pt>
                <c:pt idx="4699">
                  <c:v>3.7591999999999999</c:v>
                </c:pt>
                <c:pt idx="4700">
                  <c:v>3.76</c:v>
                </c:pt>
                <c:pt idx="4701">
                  <c:v>3.7608000000000001</c:v>
                </c:pt>
                <c:pt idx="4702">
                  <c:v>3.7616000000000001</c:v>
                </c:pt>
                <c:pt idx="4703">
                  <c:v>3.7624</c:v>
                </c:pt>
                <c:pt idx="4704">
                  <c:v>3.7631999999999999</c:v>
                </c:pt>
                <c:pt idx="4705">
                  <c:v>3.7639999999999998</c:v>
                </c:pt>
                <c:pt idx="4706">
                  <c:v>3.7648000000000001</c:v>
                </c:pt>
                <c:pt idx="4707">
                  <c:v>3.7656000000000001</c:v>
                </c:pt>
                <c:pt idx="4708">
                  <c:v>3.7664</c:v>
                </c:pt>
                <c:pt idx="4709">
                  <c:v>3.7671999999999999</c:v>
                </c:pt>
                <c:pt idx="4710">
                  <c:v>3.7679999999999998</c:v>
                </c:pt>
                <c:pt idx="4711">
                  <c:v>3.7688000000000001</c:v>
                </c:pt>
                <c:pt idx="4712">
                  <c:v>3.7696000000000001</c:v>
                </c:pt>
                <c:pt idx="4713">
                  <c:v>3.7704</c:v>
                </c:pt>
                <c:pt idx="4714">
                  <c:v>3.7711999999999999</c:v>
                </c:pt>
                <c:pt idx="4715">
                  <c:v>3.7719999999999998</c:v>
                </c:pt>
                <c:pt idx="4716">
                  <c:v>3.7728000000000002</c:v>
                </c:pt>
                <c:pt idx="4717">
                  <c:v>3.7736000000000001</c:v>
                </c:pt>
                <c:pt idx="4718">
                  <c:v>3.7744</c:v>
                </c:pt>
                <c:pt idx="4719">
                  <c:v>3.7751999999999999</c:v>
                </c:pt>
                <c:pt idx="4720">
                  <c:v>3.7759999999999998</c:v>
                </c:pt>
                <c:pt idx="4721">
                  <c:v>3.7768000000000002</c:v>
                </c:pt>
                <c:pt idx="4722">
                  <c:v>3.7776000000000001</c:v>
                </c:pt>
                <c:pt idx="4723">
                  <c:v>3.7784</c:v>
                </c:pt>
                <c:pt idx="4724">
                  <c:v>3.7791999999999999</c:v>
                </c:pt>
                <c:pt idx="4725">
                  <c:v>3.78</c:v>
                </c:pt>
                <c:pt idx="4726">
                  <c:v>3.7808000000000002</c:v>
                </c:pt>
                <c:pt idx="4727">
                  <c:v>3.7816000000000001</c:v>
                </c:pt>
                <c:pt idx="4728">
                  <c:v>3.7824</c:v>
                </c:pt>
                <c:pt idx="4729">
                  <c:v>3.7831999999999999</c:v>
                </c:pt>
                <c:pt idx="4730">
                  <c:v>3.7839999999999998</c:v>
                </c:pt>
                <c:pt idx="4731">
                  <c:v>3.7848000000000002</c:v>
                </c:pt>
                <c:pt idx="4732">
                  <c:v>3.7856000000000001</c:v>
                </c:pt>
                <c:pt idx="4733">
                  <c:v>3.7864</c:v>
                </c:pt>
                <c:pt idx="4734">
                  <c:v>3.7871999999999999</c:v>
                </c:pt>
                <c:pt idx="4735">
                  <c:v>3.7879999999999998</c:v>
                </c:pt>
                <c:pt idx="4736">
                  <c:v>3.7888000000000002</c:v>
                </c:pt>
                <c:pt idx="4737">
                  <c:v>3.7896000000000001</c:v>
                </c:pt>
                <c:pt idx="4738">
                  <c:v>3.7904</c:v>
                </c:pt>
                <c:pt idx="4739">
                  <c:v>3.7911999999999999</c:v>
                </c:pt>
                <c:pt idx="4740">
                  <c:v>3.7919999999999998</c:v>
                </c:pt>
                <c:pt idx="4741">
                  <c:v>3.7928000000000002</c:v>
                </c:pt>
                <c:pt idx="4742">
                  <c:v>3.7936000000000001</c:v>
                </c:pt>
                <c:pt idx="4743">
                  <c:v>3.7944</c:v>
                </c:pt>
                <c:pt idx="4744">
                  <c:v>3.7951999999999999</c:v>
                </c:pt>
                <c:pt idx="4745">
                  <c:v>3.7959999999999998</c:v>
                </c:pt>
                <c:pt idx="4746">
                  <c:v>3.7968000000000002</c:v>
                </c:pt>
                <c:pt idx="4747">
                  <c:v>3.7976000000000001</c:v>
                </c:pt>
                <c:pt idx="4748">
                  <c:v>3.7984</c:v>
                </c:pt>
                <c:pt idx="4749">
                  <c:v>3.7991999999999999</c:v>
                </c:pt>
                <c:pt idx="4750">
                  <c:v>3.8</c:v>
                </c:pt>
                <c:pt idx="4751">
                  <c:v>3.8008000000000002</c:v>
                </c:pt>
                <c:pt idx="4752">
                  <c:v>3.8016000000000001</c:v>
                </c:pt>
                <c:pt idx="4753">
                  <c:v>3.8024</c:v>
                </c:pt>
                <c:pt idx="4754">
                  <c:v>3.8031999999999999</c:v>
                </c:pt>
                <c:pt idx="4755">
                  <c:v>3.8039999999999998</c:v>
                </c:pt>
                <c:pt idx="4756">
                  <c:v>3.8048000000000002</c:v>
                </c:pt>
                <c:pt idx="4757">
                  <c:v>3.8056000000000001</c:v>
                </c:pt>
                <c:pt idx="4758">
                  <c:v>3.8064</c:v>
                </c:pt>
                <c:pt idx="4759">
                  <c:v>3.8071999999999999</c:v>
                </c:pt>
                <c:pt idx="4760">
                  <c:v>3.8079999999999998</c:v>
                </c:pt>
                <c:pt idx="4761">
                  <c:v>3.8088000000000002</c:v>
                </c:pt>
                <c:pt idx="4762">
                  <c:v>3.8096000000000001</c:v>
                </c:pt>
                <c:pt idx="4763">
                  <c:v>3.8104</c:v>
                </c:pt>
                <c:pt idx="4764">
                  <c:v>3.8111999999999999</c:v>
                </c:pt>
                <c:pt idx="4765">
                  <c:v>3.8119999999999998</c:v>
                </c:pt>
                <c:pt idx="4766">
                  <c:v>3.8128000000000002</c:v>
                </c:pt>
                <c:pt idx="4767">
                  <c:v>3.8136000000000001</c:v>
                </c:pt>
                <c:pt idx="4768">
                  <c:v>3.8144</c:v>
                </c:pt>
                <c:pt idx="4769">
                  <c:v>3.8151999999999999</c:v>
                </c:pt>
                <c:pt idx="4770">
                  <c:v>3.8159999999999998</c:v>
                </c:pt>
                <c:pt idx="4771">
                  <c:v>3.8168000000000002</c:v>
                </c:pt>
                <c:pt idx="4772">
                  <c:v>3.8176000000000001</c:v>
                </c:pt>
                <c:pt idx="4773">
                  <c:v>3.8184</c:v>
                </c:pt>
                <c:pt idx="4774">
                  <c:v>3.8191999999999999</c:v>
                </c:pt>
                <c:pt idx="4775">
                  <c:v>3.82</c:v>
                </c:pt>
                <c:pt idx="4776">
                  <c:v>3.8208000000000002</c:v>
                </c:pt>
                <c:pt idx="4777">
                  <c:v>3.8216000000000001</c:v>
                </c:pt>
                <c:pt idx="4778">
                  <c:v>3.8224</c:v>
                </c:pt>
                <c:pt idx="4779">
                  <c:v>3.8231999999999999</c:v>
                </c:pt>
                <c:pt idx="4780">
                  <c:v>3.8239999999999998</c:v>
                </c:pt>
                <c:pt idx="4781">
                  <c:v>3.8248000000000002</c:v>
                </c:pt>
                <c:pt idx="4782">
                  <c:v>3.8256000000000001</c:v>
                </c:pt>
                <c:pt idx="4783">
                  <c:v>3.8264</c:v>
                </c:pt>
                <c:pt idx="4784">
                  <c:v>3.8271999999999999</c:v>
                </c:pt>
                <c:pt idx="4785">
                  <c:v>3.8279999999999998</c:v>
                </c:pt>
                <c:pt idx="4786">
                  <c:v>3.8288000000000002</c:v>
                </c:pt>
                <c:pt idx="4787">
                  <c:v>3.8296000000000001</c:v>
                </c:pt>
                <c:pt idx="4788">
                  <c:v>3.8304</c:v>
                </c:pt>
                <c:pt idx="4789">
                  <c:v>3.8311999999999999</c:v>
                </c:pt>
                <c:pt idx="4790">
                  <c:v>3.8319999999999999</c:v>
                </c:pt>
                <c:pt idx="4791">
                  <c:v>3.8328000000000002</c:v>
                </c:pt>
                <c:pt idx="4792">
                  <c:v>3.8336000000000001</c:v>
                </c:pt>
                <c:pt idx="4793">
                  <c:v>3.8344</c:v>
                </c:pt>
                <c:pt idx="4794">
                  <c:v>3.8351999999999999</c:v>
                </c:pt>
                <c:pt idx="4795">
                  <c:v>3.8359999999999999</c:v>
                </c:pt>
                <c:pt idx="4796">
                  <c:v>3.8368000000000002</c:v>
                </c:pt>
                <c:pt idx="4797">
                  <c:v>3.8376000000000001</c:v>
                </c:pt>
                <c:pt idx="4798">
                  <c:v>3.8384</c:v>
                </c:pt>
                <c:pt idx="4799">
                  <c:v>3.8391999999999999</c:v>
                </c:pt>
                <c:pt idx="4800">
                  <c:v>3.84</c:v>
                </c:pt>
                <c:pt idx="4801">
                  <c:v>3.8408000000000002</c:v>
                </c:pt>
                <c:pt idx="4802">
                  <c:v>3.8416000000000001</c:v>
                </c:pt>
                <c:pt idx="4803">
                  <c:v>3.8424</c:v>
                </c:pt>
                <c:pt idx="4804">
                  <c:v>3.8431999999999999</c:v>
                </c:pt>
                <c:pt idx="4805">
                  <c:v>3.8439999999999999</c:v>
                </c:pt>
                <c:pt idx="4806">
                  <c:v>3.8448000000000002</c:v>
                </c:pt>
                <c:pt idx="4807">
                  <c:v>3.8456000000000001</c:v>
                </c:pt>
                <c:pt idx="4808">
                  <c:v>3.8464</c:v>
                </c:pt>
                <c:pt idx="4809">
                  <c:v>3.8472</c:v>
                </c:pt>
                <c:pt idx="4810">
                  <c:v>3.8479999999999999</c:v>
                </c:pt>
                <c:pt idx="4811">
                  <c:v>3.8488000000000002</c:v>
                </c:pt>
                <c:pt idx="4812">
                  <c:v>3.8496000000000001</c:v>
                </c:pt>
                <c:pt idx="4813">
                  <c:v>3.8504</c:v>
                </c:pt>
                <c:pt idx="4814">
                  <c:v>3.8512</c:v>
                </c:pt>
                <c:pt idx="4815">
                  <c:v>3.8519999999999999</c:v>
                </c:pt>
                <c:pt idx="4816">
                  <c:v>3.8527999999999998</c:v>
                </c:pt>
                <c:pt idx="4817">
                  <c:v>3.8536000000000001</c:v>
                </c:pt>
                <c:pt idx="4818">
                  <c:v>3.8544</c:v>
                </c:pt>
                <c:pt idx="4819">
                  <c:v>3.8552</c:v>
                </c:pt>
                <c:pt idx="4820">
                  <c:v>3.8559999999999999</c:v>
                </c:pt>
                <c:pt idx="4821">
                  <c:v>3.8567999999999998</c:v>
                </c:pt>
                <c:pt idx="4822">
                  <c:v>3.8576000000000001</c:v>
                </c:pt>
                <c:pt idx="4823">
                  <c:v>3.8584000000000001</c:v>
                </c:pt>
                <c:pt idx="4824">
                  <c:v>3.8592</c:v>
                </c:pt>
                <c:pt idx="4825">
                  <c:v>3.86</c:v>
                </c:pt>
                <c:pt idx="4826">
                  <c:v>3.8607999999999998</c:v>
                </c:pt>
                <c:pt idx="4827">
                  <c:v>3.8616000000000001</c:v>
                </c:pt>
                <c:pt idx="4828">
                  <c:v>3.8624000000000001</c:v>
                </c:pt>
                <c:pt idx="4829">
                  <c:v>3.8632</c:v>
                </c:pt>
                <c:pt idx="4830">
                  <c:v>3.8639999999999999</c:v>
                </c:pt>
                <c:pt idx="4831">
                  <c:v>3.8647999999999998</c:v>
                </c:pt>
                <c:pt idx="4832">
                  <c:v>3.8656000000000001</c:v>
                </c:pt>
                <c:pt idx="4833">
                  <c:v>3.8664000000000001</c:v>
                </c:pt>
                <c:pt idx="4834">
                  <c:v>3.8672</c:v>
                </c:pt>
                <c:pt idx="4835">
                  <c:v>3.8679999999999999</c:v>
                </c:pt>
                <c:pt idx="4836">
                  <c:v>3.8687999999999998</c:v>
                </c:pt>
                <c:pt idx="4837">
                  <c:v>3.8696000000000002</c:v>
                </c:pt>
                <c:pt idx="4838">
                  <c:v>3.8704000000000001</c:v>
                </c:pt>
                <c:pt idx="4839">
                  <c:v>3.8712</c:v>
                </c:pt>
                <c:pt idx="4840">
                  <c:v>3.8719999999999999</c:v>
                </c:pt>
                <c:pt idx="4841">
                  <c:v>3.8727999999999998</c:v>
                </c:pt>
                <c:pt idx="4842">
                  <c:v>3.8736000000000002</c:v>
                </c:pt>
                <c:pt idx="4843">
                  <c:v>3.8744000000000001</c:v>
                </c:pt>
                <c:pt idx="4844">
                  <c:v>3.8752</c:v>
                </c:pt>
                <c:pt idx="4845">
                  <c:v>3.8759999999999999</c:v>
                </c:pt>
                <c:pt idx="4846">
                  <c:v>3.8767999999999998</c:v>
                </c:pt>
                <c:pt idx="4847">
                  <c:v>3.8776000000000002</c:v>
                </c:pt>
                <c:pt idx="4848">
                  <c:v>3.8784000000000001</c:v>
                </c:pt>
                <c:pt idx="4849">
                  <c:v>3.8792</c:v>
                </c:pt>
                <c:pt idx="4850">
                  <c:v>3.88</c:v>
                </c:pt>
                <c:pt idx="4851">
                  <c:v>3.8807999999999998</c:v>
                </c:pt>
                <c:pt idx="4852">
                  <c:v>3.8816000000000002</c:v>
                </c:pt>
                <c:pt idx="4853">
                  <c:v>3.8824000000000001</c:v>
                </c:pt>
                <c:pt idx="4854">
                  <c:v>3.8832</c:v>
                </c:pt>
                <c:pt idx="4855">
                  <c:v>3.8839999999999999</c:v>
                </c:pt>
                <c:pt idx="4856">
                  <c:v>3.8847999999999998</c:v>
                </c:pt>
                <c:pt idx="4857">
                  <c:v>3.8856000000000002</c:v>
                </c:pt>
                <c:pt idx="4858">
                  <c:v>3.8864000000000001</c:v>
                </c:pt>
                <c:pt idx="4859">
                  <c:v>3.8872</c:v>
                </c:pt>
                <c:pt idx="4860">
                  <c:v>3.8879999999999999</c:v>
                </c:pt>
                <c:pt idx="4861">
                  <c:v>3.8887999999999998</c:v>
                </c:pt>
                <c:pt idx="4862">
                  <c:v>3.8896000000000002</c:v>
                </c:pt>
                <c:pt idx="4863">
                  <c:v>3.8904000000000001</c:v>
                </c:pt>
                <c:pt idx="4864">
                  <c:v>3.8912</c:v>
                </c:pt>
                <c:pt idx="4865">
                  <c:v>3.8919999999999999</c:v>
                </c:pt>
                <c:pt idx="4866">
                  <c:v>3.8927999999999998</c:v>
                </c:pt>
                <c:pt idx="4867">
                  <c:v>3.8936000000000002</c:v>
                </c:pt>
                <c:pt idx="4868">
                  <c:v>3.8944000000000001</c:v>
                </c:pt>
                <c:pt idx="4869">
                  <c:v>3.8952</c:v>
                </c:pt>
                <c:pt idx="4870">
                  <c:v>3.8959999999999999</c:v>
                </c:pt>
                <c:pt idx="4871">
                  <c:v>3.8967999999999998</c:v>
                </c:pt>
                <c:pt idx="4872">
                  <c:v>3.8976000000000002</c:v>
                </c:pt>
                <c:pt idx="4873">
                  <c:v>3.8984000000000001</c:v>
                </c:pt>
                <c:pt idx="4874">
                  <c:v>3.8992</c:v>
                </c:pt>
                <c:pt idx="4875">
                  <c:v>3.9</c:v>
                </c:pt>
                <c:pt idx="4876">
                  <c:v>3.9007999999999998</c:v>
                </c:pt>
                <c:pt idx="4877">
                  <c:v>3.9016000000000002</c:v>
                </c:pt>
                <c:pt idx="4878">
                  <c:v>3.9024000000000001</c:v>
                </c:pt>
                <c:pt idx="4879">
                  <c:v>3.9032</c:v>
                </c:pt>
                <c:pt idx="4880">
                  <c:v>3.9039999999999999</c:v>
                </c:pt>
                <c:pt idx="4881">
                  <c:v>3.9047999999999998</c:v>
                </c:pt>
                <c:pt idx="4882">
                  <c:v>3.9056000000000002</c:v>
                </c:pt>
                <c:pt idx="4883">
                  <c:v>3.9064000000000001</c:v>
                </c:pt>
                <c:pt idx="4884">
                  <c:v>3.9072</c:v>
                </c:pt>
                <c:pt idx="4885">
                  <c:v>3.9079999999999999</c:v>
                </c:pt>
                <c:pt idx="4886">
                  <c:v>3.9087999999999998</c:v>
                </c:pt>
                <c:pt idx="4887">
                  <c:v>3.9096000000000002</c:v>
                </c:pt>
                <c:pt idx="4888">
                  <c:v>3.9104000000000001</c:v>
                </c:pt>
                <c:pt idx="4889">
                  <c:v>3.9112</c:v>
                </c:pt>
                <c:pt idx="4890">
                  <c:v>3.9119999999999999</c:v>
                </c:pt>
                <c:pt idx="4891">
                  <c:v>3.9127999999999998</c:v>
                </c:pt>
                <c:pt idx="4892">
                  <c:v>3.9136000000000002</c:v>
                </c:pt>
                <c:pt idx="4893">
                  <c:v>3.9144000000000001</c:v>
                </c:pt>
                <c:pt idx="4894">
                  <c:v>3.9152</c:v>
                </c:pt>
                <c:pt idx="4895">
                  <c:v>3.9159999999999999</c:v>
                </c:pt>
                <c:pt idx="4896">
                  <c:v>3.9167999999999998</c:v>
                </c:pt>
                <c:pt idx="4897">
                  <c:v>3.9176000000000002</c:v>
                </c:pt>
                <c:pt idx="4898">
                  <c:v>3.9184000000000001</c:v>
                </c:pt>
                <c:pt idx="4899">
                  <c:v>3.9192</c:v>
                </c:pt>
                <c:pt idx="4900">
                  <c:v>3.92</c:v>
                </c:pt>
                <c:pt idx="4901">
                  <c:v>3.9207999999999998</c:v>
                </c:pt>
                <c:pt idx="4902">
                  <c:v>3.9216000000000002</c:v>
                </c:pt>
                <c:pt idx="4903">
                  <c:v>3.9224000000000001</c:v>
                </c:pt>
                <c:pt idx="4904">
                  <c:v>3.9232</c:v>
                </c:pt>
                <c:pt idx="4905">
                  <c:v>3.9239999999999999</c:v>
                </c:pt>
                <c:pt idx="4906">
                  <c:v>3.9247999999999998</c:v>
                </c:pt>
                <c:pt idx="4907">
                  <c:v>3.9256000000000002</c:v>
                </c:pt>
                <c:pt idx="4908">
                  <c:v>3.9264000000000001</c:v>
                </c:pt>
                <c:pt idx="4909">
                  <c:v>3.9272</c:v>
                </c:pt>
                <c:pt idx="4910">
                  <c:v>3.9279999999999999</c:v>
                </c:pt>
                <c:pt idx="4911">
                  <c:v>3.9287999999999998</c:v>
                </c:pt>
                <c:pt idx="4912">
                  <c:v>3.9296000000000002</c:v>
                </c:pt>
                <c:pt idx="4913">
                  <c:v>3.9304000000000001</c:v>
                </c:pt>
                <c:pt idx="4914">
                  <c:v>3.9312</c:v>
                </c:pt>
                <c:pt idx="4915">
                  <c:v>3.9319999999999999</c:v>
                </c:pt>
                <c:pt idx="4916">
                  <c:v>3.9327999999999999</c:v>
                </c:pt>
                <c:pt idx="4917">
                  <c:v>3.9336000000000002</c:v>
                </c:pt>
                <c:pt idx="4918">
                  <c:v>3.9344000000000001</c:v>
                </c:pt>
                <c:pt idx="4919">
                  <c:v>3.9352</c:v>
                </c:pt>
                <c:pt idx="4920">
                  <c:v>3.9359999999999999</c:v>
                </c:pt>
                <c:pt idx="4921">
                  <c:v>3.9367999999999999</c:v>
                </c:pt>
                <c:pt idx="4922">
                  <c:v>3.9376000000000002</c:v>
                </c:pt>
                <c:pt idx="4923">
                  <c:v>3.9384000000000001</c:v>
                </c:pt>
                <c:pt idx="4924">
                  <c:v>3.9392</c:v>
                </c:pt>
                <c:pt idx="4925">
                  <c:v>3.94</c:v>
                </c:pt>
                <c:pt idx="4926">
                  <c:v>3.9407999999999999</c:v>
                </c:pt>
                <c:pt idx="4927">
                  <c:v>3.9416000000000002</c:v>
                </c:pt>
                <c:pt idx="4928">
                  <c:v>3.9424000000000001</c:v>
                </c:pt>
                <c:pt idx="4929">
                  <c:v>3.9432</c:v>
                </c:pt>
                <c:pt idx="4930">
                  <c:v>3.944</c:v>
                </c:pt>
                <c:pt idx="4931">
                  <c:v>3.9447999999999999</c:v>
                </c:pt>
                <c:pt idx="4932">
                  <c:v>3.9456000000000002</c:v>
                </c:pt>
                <c:pt idx="4933">
                  <c:v>3.9464000000000001</c:v>
                </c:pt>
                <c:pt idx="4934">
                  <c:v>3.9472</c:v>
                </c:pt>
                <c:pt idx="4935">
                  <c:v>3.948</c:v>
                </c:pt>
                <c:pt idx="4936">
                  <c:v>3.9487999999999999</c:v>
                </c:pt>
                <c:pt idx="4937">
                  <c:v>3.9496000000000002</c:v>
                </c:pt>
                <c:pt idx="4938">
                  <c:v>3.9504000000000001</c:v>
                </c:pt>
                <c:pt idx="4939">
                  <c:v>3.9512</c:v>
                </c:pt>
                <c:pt idx="4940">
                  <c:v>3.952</c:v>
                </c:pt>
                <c:pt idx="4941">
                  <c:v>3.9527999999999999</c:v>
                </c:pt>
                <c:pt idx="4942">
                  <c:v>3.9535999999999998</c:v>
                </c:pt>
                <c:pt idx="4943">
                  <c:v>3.9544000000000001</c:v>
                </c:pt>
                <c:pt idx="4944">
                  <c:v>3.9552</c:v>
                </c:pt>
                <c:pt idx="4945">
                  <c:v>3.956</c:v>
                </c:pt>
                <c:pt idx="4946">
                  <c:v>3.9567999999999999</c:v>
                </c:pt>
                <c:pt idx="4947">
                  <c:v>3.9575999999999998</c:v>
                </c:pt>
                <c:pt idx="4948">
                  <c:v>3.9584000000000001</c:v>
                </c:pt>
                <c:pt idx="4949">
                  <c:v>3.9592000000000001</c:v>
                </c:pt>
                <c:pt idx="4950">
                  <c:v>3.96</c:v>
                </c:pt>
                <c:pt idx="4951">
                  <c:v>3.9607999999999999</c:v>
                </c:pt>
                <c:pt idx="4952">
                  <c:v>3.9615999999999998</c:v>
                </c:pt>
                <c:pt idx="4953">
                  <c:v>3.9624000000000001</c:v>
                </c:pt>
                <c:pt idx="4954">
                  <c:v>3.9632000000000001</c:v>
                </c:pt>
                <c:pt idx="4955">
                  <c:v>3.964</c:v>
                </c:pt>
                <c:pt idx="4956">
                  <c:v>3.9647999999999999</c:v>
                </c:pt>
                <c:pt idx="4957">
                  <c:v>3.9655999999999998</c:v>
                </c:pt>
                <c:pt idx="4958">
                  <c:v>3.9664000000000001</c:v>
                </c:pt>
                <c:pt idx="4959">
                  <c:v>3.9672000000000001</c:v>
                </c:pt>
                <c:pt idx="4960">
                  <c:v>3.968</c:v>
                </c:pt>
                <c:pt idx="4961">
                  <c:v>3.9687999999999999</c:v>
                </c:pt>
                <c:pt idx="4962">
                  <c:v>3.9695999999999998</c:v>
                </c:pt>
                <c:pt idx="4963">
                  <c:v>3.9704000000000002</c:v>
                </c:pt>
                <c:pt idx="4964">
                  <c:v>3.9712000000000001</c:v>
                </c:pt>
                <c:pt idx="4965">
                  <c:v>3.972</c:v>
                </c:pt>
                <c:pt idx="4966">
                  <c:v>3.9727999999999999</c:v>
                </c:pt>
                <c:pt idx="4967">
                  <c:v>3.9735999999999998</c:v>
                </c:pt>
                <c:pt idx="4968">
                  <c:v>3.9744000000000002</c:v>
                </c:pt>
                <c:pt idx="4969">
                  <c:v>3.9752000000000001</c:v>
                </c:pt>
                <c:pt idx="4970">
                  <c:v>3.976</c:v>
                </c:pt>
                <c:pt idx="4971">
                  <c:v>3.9767999999999999</c:v>
                </c:pt>
                <c:pt idx="4972">
                  <c:v>3.9775999999999998</c:v>
                </c:pt>
                <c:pt idx="4973">
                  <c:v>3.9784000000000002</c:v>
                </c:pt>
                <c:pt idx="4974">
                  <c:v>3.9792000000000001</c:v>
                </c:pt>
                <c:pt idx="4975">
                  <c:v>3.98</c:v>
                </c:pt>
                <c:pt idx="4976">
                  <c:v>3.9807999999999999</c:v>
                </c:pt>
                <c:pt idx="4977">
                  <c:v>3.9815999999999998</c:v>
                </c:pt>
                <c:pt idx="4978">
                  <c:v>3.9824000000000002</c:v>
                </c:pt>
                <c:pt idx="4979">
                  <c:v>3.9832000000000001</c:v>
                </c:pt>
                <c:pt idx="4980">
                  <c:v>3.984</c:v>
                </c:pt>
                <c:pt idx="4981">
                  <c:v>3.9847999999999999</c:v>
                </c:pt>
                <c:pt idx="4982">
                  <c:v>3.9855999999999998</c:v>
                </c:pt>
                <c:pt idx="4983">
                  <c:v>3.9864000000000002</c:v>
                </c:pt>
                <c:pt idx="4984">
                  <c:v>3.9872000000000001</c:v>
                </c:pt>
                <c:pt idx="4985">
                  <c:v>3.988</c:v>
                </c:pt>
                <c:pt idx="4986">
                  <c:v>3.9887999999999999</c:v>
                </c:pt>
                <c:pt idx="4987">
                  <c:v>3.9895999999999998</c:v>
                </c:pt>
                <c:pt idx="4988">
                  <c:v>3.9904000000000002</c:v>
                </c:pt>
                <c:pt idx="4989">
                  <c:v>3.9912000000000001</c:v>
                </c:pt>
                <c:pt idx="4990">
                  <c:v>3.992</c:v>
                </c:pt>
                <c:pt idx="4991">
                  <c:v>3.9927999999999999</c:v>
                </c:pt>
                <c:pt idx="4992">
                  <c:v>3.9935999999999998</c:v>
                </c:pt>
                <c:pt idx="4993">
                  <c:v>3.9944000000000002</c:v>
                </c:pt>
                <c:pt idx="4994">
                  <c:v>3.9952000000000001</c:v>
                </c:pt>
                <c:pt idx="4995">
                  <c:v>3.996</c:v>
                </c:pt>
                <c:pt idx="4996">
                  <c:v>3.9967999999999999</c:v>
                </c:pt>
                <c:pt idx="4997">
                  <c:v>3.9975999999999998</c:v>
                </c:pt>
                <c:pt idx="4998">
                  <c:v>3.9984000000000002</c:v>
                </c:pt>
                <c:pt idx="4999">
                  <c:v>3.9992000000000001</c:v>
                </c:pt>
                <c:pt idx="5000">
                  <c:v>4</c:v>
                </c:pt>
                <c:pt idx="5001">
                  <c:v>4.0007999999999999</c:v>
                </c:pt>
                <c:pt idx="5002">
                  <c:v>4.0015999999999998</c:v>
                </c:pt>
                <c:pt idx="5003">
                  <c:v>4.0023999999999997</c:v>
                </c:pt>
                <c:pt idx="5004">
                  <c:v>4.0031999999999996</c:v>
                </c:pt>
                <c:pt idx="5005">
                  <c:v>4.0039999999999996</c:v>
                </c:pt>
                <c:pt idx="5006">
                  <c:v>4.0048000000000004</c:v>
                </c:pt>
                <c:pt idx="5007">
                  <c:v>4.0056000000000003</c:v>
                </c:pt>
                <c:pt idx="5008">
                  <c:v>4.0064000000000002</c:v>
                </c:pt>
                <c:pt idx="5009">
                  <c:v>4.0072000000000001</c:v>
                </c:pt>
                <c:pt idx="5010">
                  <c:v>4.008</c:v>
                </c:pt>
                <c:pt idx="5011">
                  <c:v>4.0087999999999999</c:v>
                </c:pt>
                <c:pt idx="5012">
                  <c:v>4.0095999999999998</c:v>
                </c:pt>
                <c:pt idx="5013">
                  <c:v>4.0103999999999997</c:v>
                </c:pt>
                <c:pt idx="5014">
                  <c:v>4.0111999999999997</c:v>
                </c:pt>
                <c:pt idx="5015">
                  <c:v>4.0119999999999996</c:v>
                </c:pt>
                <c:pt idx="5016">
                  <c:v>4.0128000000000004</c:v>
                </c:pt>
                <c:pt idx="5017">
                  <c:v>4.0136000000000003</c:v>
                </c:pt>
                <c:pt idx="5018">
                  <c:v>4.0144000000000002</c:v>
                </c:pt>
                <c:pt idx="5019">
                  <c:v>4.0152000000000001</c:v>
                </c:pt>
                <c:pt idx="5020">
                  <c:v>4.016</c:v>
                </c:pt>
                <c:pt idx="5021">
                  <c:v>4.0167999999999999</c:v>
                </c:pt>
                <c:pt idx="5022">
                  <c:v>4.0175999999999998</c:v>
                </c:pt>
                <c:pt idx="5023">
                  <c:v>4.0183999999999997</c:v>
                </c:pt>
                <c:pt idx="5024">
                  <c:v>4.0191999999999997</c:v>
                </c:pt>
                <c:pt idx="5025">
                  <c:v>4.0199999999999996</c:v>
                </c:pt>
                <c:pt idx="5026">
                  <c:v>4.0208000000000004</c:v>
                </c:pt>
                <c:pt idx="5027">
                  <c:v>4.0216000000000003</c:v>
                </c:pt>
                <c:pt idx="5028">
                  <c:v>4.0224000000000002</c:v>
                </c:pt>
                <c:pt idx="5029">
                  <c:v>4.0232000000000001</c:v>
                </c:pt>
                <c:pt idx="5030">
                  <c:v>4.024</c:v>
                </c:pt>
                <c:pt idx="5031">
                  <c:v>4.0247999999999999</c:v>
                </c:pt>
                <c:pt idx="5032">
                  <c:v>4.0255999999999998</c:v>
                </c:pt>
                <c:pt idx="5033">
                  <c:v>4.0263999999999998</c:v>
                </c:pt>
                <c:pt idx="5034">
                  <c:v>4.0271999999999997</c:v>
                </c:pt>
                <c:pt idx="5035">
                  <c:v>4.0279999999999996</c:v>
                </c:pt>
                <c:pt idx="5036">
                  <c:v>4.0288000000000004</c:v>
                </c:pt>
                <c:pt idx="5037">
                  <c:v>4.0296000000000003</c:v>
                </c:pt>
                <c:pt idx="5038">
                  <c:v>4.0304000000000002</c:v>
                </c:pt>
                <c:pt idx="5039">
                  <c:v>4.0312000000000001</c:v>
                </c:pt>
                <c:pt idx="5040">
                  <c:v>4.032</c:v>
                </c:pt>
                <c:pt idx="5041">
                  <c:v>4.0327999999999999</c:v>
                </c:pt>
                <c:pt idx="5042">
                  <c:v>4.0335999999999999</c:v>
                </c:pt>
                <c:pt idx="5043">
                  <c:v>4.0343999999999998</c:v>
                </c:pt>
                <c:pt idx="5044">
                  <c:v>4.0351999999999997</c:v>
                </c:pt>
                <c:pt idx="5045">
                  <c:v>4.0359999999999996</c:v>
                </c:pt>
                <c:pt idx="5046">
                  <c:v>4.0368000000000004</c:v>
                </c:pt>
                <c:pt idx="5047">
                  <c:v>4.0376000000000003</c:v>
                </c:pt>
                <c:pt idx="5048">
                  <c:v>4.0384000000000002</c:v>
                </c:pt>
                <c:pt idx="5049">
                  <c:v>4.0392000000000001</c:v>
                </c:pt>
                <c:pt idx="5050">
                  <c:v>4.04</c:v>
                </c:pt>
                <c:pt idx="5051">
                  <c:v>4.0407999999999999</c:v>
                </c:pt>
                <c:pt idx="5052">
                  <c:v>4.0415999999999999</c:v>
                </c:pt>
                <c:pt idx="5053">
                  <c:v>4.0423999999999998</c:v>
                </c:pt>
                <c:pt idx="5054">
                  <c:v>4.0431999999999997</c:v>
                </c:pt>
                <c:pt idx="5055">
                  <c:v>4.0439999999999996</c:v>
                </c:pt>
                <c:pt idx="5056">
                  <c:v>4.0448000000000004</c:v>
                </c:pt>
                <c:pt idx="5057">
                  <c:v>4.0456000000000003</c:v>
                </c:pt>
                <c:pt idx="5058">
                  <c:v>4.0464000000000002</c:v>
                </c:pt>
                <c:pt idx="5059">
                  <c:v>4.0472000000000001</c:v>
                </c:pt>
                <c:pt idx="5060">
                  <c:v>4.048</c:v>
                </c:pt>
                <c:pt idx="5061">
                  <c:v>4.0488</c:v>
                </c:pt>
                <c:pt idx="5062">
                  <c:v>4.0495999999999999</c:v>
                </c:pt>
                <c:pt idx="5063">
                  <c:v>4.0503999999999998</c:v>
                </c:pt>
                <c:pt idx="5064">
                  <c:v>4.0511999999999997</c:v>
                </c:pt>
                <c:pt idx="5065">
                  <c:v>4.0519999999999996</c:v>
                </c:pt>
                <c:pt idx="5066">
                  <c:v>4.0528000000000004</c:v>
                </c:pt>
                <c:pt idx="5067">
                  <c:v>4.0536000000000003</c:v>
                </c:pt>
                <c:pt idx="5068">
                  <c:v>4.0544000000000002</c:v>
                </c:pt>
                <c:pt idx="5069">
                  <c:v>4.0552000000000001</c:v>
                </c:pt>
                <c:pt idx="5070">
                  <c:v>4.056</c:v>
                </c:pt>
                <c:pt idx="5071">
                  <c:v>4.0568</c:v>
                </c:pt>
                <c:pt idx="5072">
                  <c:v>4.0575999999999999</c:v>
                </c:pt>
                <c:pt idx="5073">
                  <c:v>4.0583999999999998</c:v>
                </c:pt>
                <c:pt idx="5074">
                  <c:v>4.0591999999999997</c:v>
                </c:pt>
                <c:pt idx="5075">
                  <c:v>4.0599999999999996</c:v>
                </c:pt>
                <c:pt idx="5076">
                  <c:v>4.0608000000000004</c:v>
                </c:pt>
                <c:pt idx="5077">
                  <c:v>4.0616000000000003</c:v>
                </c:pt>
                <c:pt idx="5078">
                  <c:v>4.0624000000000002</c:v>
                </c:pt>
                <c:pt idx="5079">
                  <c:v>4.0632000000000001</c:v>
                </c:pt>
                <c:pt idx="5080">
                  <c:v>4.0640000000000001</c:v>
                </c:pt>
                <c:pt idx="5081">
                  <c:v>4.0648</c:v>
                </c:pt>
                <c:pt idx="5082">
                  <c:v>4.0655999999999999</c:v>
                </c:pt>
                <c:pt idx="5083">
                  <c:v>4.0663999999999998</c:v>
                </c:pt>
                <c:pt idx="5084">
                  <c:v>4.0671999999999997</c:v>
                </c:pt>
                <c:pt idx="5085">
                  <c:v>4.0679999999999996</c:v>
                </c:pt>
                <c:pt idx="5086">
                  <c:v>4.0688000000000004</c:v>
                </c:pt>
                <c:pt idx="5087">
                  <c:v>4.0696000000000003</c:v>
                </c:pt>
                <c:pt idx="5088">
                  <c:v>4.0704000000000002</c:v>
                </c:pt>
                <c:pt idx="5089">
                  <c:v>4.0712000000000002</c:v>
                </c:pt>
                <c:pt idx="5090">
                  <c:v>4.0720000000000001</c:v>
                </c:pt>
                <c:pt idx="5091">
                  <c:v>4.0728</c:v>
                </c:pt>
                <c:pt idx="5092">
                  <c:v>4.0735999999999999</c:v>
                </c:pt>
                <c:pt idx="5093">
                  <c:v>4.0743999999999998</c:v>
                </c:pt>
                <c:pt idx="5094">
                  <c:v>4.0751999999999997</c:v>
                </c:pt>
                <c:pt idx="5095">
                  <c:v>4.0759999999999996</c:v>
                </c:pt>
                <c:pt idx="5096">
                  <c:v>4.0768000000000004</c:v>
                </c:pt>
                <c:pt idx="5097">
                  <c:v>4.0776000000000003</c:v>
                </c:pt>
                <c:pt idx="5098">
                  <c:v>4.0784000000000002</c:v>
                </c:pt>
                <c:pt idx="5099">
                  <c:v>4.0792000000000002</c:v>
                </c:pt>
                <c:pt idx="5100">
                  <c:v>4.08</c:v>
                </c:pt>
                <c:pt idx="5101">
                  <c:v>4.0808</c:v>
                </c:pt>
                <c:pt idx="5102">
                  <c:v>4.0815999999999999</c:v>
                </c:pt>
                <c:pt idx="5103">
                  <c:v>4.0823999999999998</c:v>
                </c:pt>
                <c:pt idx="5104">
                  <c:v>4.0831999999999997</c:v>
                </c:pt>
                <c:pt idx="5105">
                  <c:v>4.0839999999999996</c:v>
                </c:pt>
                <c:pt idx="5106">
                  <c:v>4.0848000000000004</c:v>
                </c:pt>
                <c:pt idx="5107">
                  <c:v>4.0856000000000003</c:v>
                </c:pt>
                <c:pt idx="5108">
                  <c:v>4.0864000000000003</c:v>
                </c:pt>
                <c:pt idx="5109">
                  <c:v>4.0872000000000002</c:v>
                </c:pt>
                <c:pt idx="5110">
                  <c:v>4.0880000000000001</c:v>
                </c:pt>
                <c:pt idx="5111">
                  <c:v>4.0888</c:v>
                </c:pt>
                <c:pt idx="5112">
                  <c:v>4.0895999999999999</c:v>
                </c:pt>
                <c:pt idx="5113">
                  <c:v>4.0903999999999998</c:v>
                </c:pt>
                <c:pt idx="5114">
                  <c:v>4.0911999999999997</c:v>
                </c:pt>
                <c:pt idx="5115">
                  <c:v>4.0919999999999996</c:v>
                </c:pt>
                <c:pt idx="5116">
                  <c:v>4.0928000000000004</c:v>
                </c:pt>
                <c:pt idx="5117">
                  <c:v>4.0936000000000003</c:v>
                </c:pt>
                <c:pt idx="5118">
                  <c:v>4.0944000000000003</c:v>
                </c:pt>
                <c:pt idx="5119">
                  <c:v>4.0952000000000002</c:v>
                </c:pt>
                <c:pt idx="5120">
                  <c:v>4.0960000000000001</c:v>
                </c:pt>
                <c:pt idx="5121">
                  <c:v>4.0968</c:v>
                </c:pt>
                <c:pt idx="5122">
                  <c:v>4.0975999999999999</c:v>
                </c:pt>
                <c:pt idx="5123">
                  <c:v>4.0983999999999998</c:v>
                </c:pt>
                <c:pt idx="5124">
                  <c:v>4.0991999999999997</c:v>
                </c:pt>
                <c:pt idx="5125">
                  <c:v>4.0999999999999996</c:v>
                </c:pt>
                <c:pt idx="5126">
                  <c:v>4.1007999999999996</c:v>
                </c:pt>
                <c:pt idx="5127">
                  <c:v>4.1016000000000004</c:v>
                </c:pt>
                <c:pt idx="5128">
                  <c:v>4.1024000000000003</c:v>
                </c:pt>
                <c:pt idx="5129">
                  <c:v>4.1032000000000002</c:v>
                </c:pt>
                <c:pt idx="5130">
                  <c:v>4.1040000000000001</c:v>
                </c:pt>
                <c:pt idx="5131">
                  <c:v>4.1048</c:v>
                </c:pt>
                <c:pt idx="5132">
                  <c:v>4.1055999999999999</c:v>
                </c:pt>
                <c:pt idx="5133">
                  <c:v>4.1063999999999998</c:v>
                </c:pt>
                <c:pt idx="5134">
                  <c:v>4.1071999999999997</c:v>
                </c:pt>
                <c:pt idx="5135">
                  <c:v>4.1079999999999997</c:v>
                </c:pt>
                <c:pt idx="5136">
                  <c:v>4.1087999999999996</c:v>
                </c:pt>
                <c:pt idx="5137">
                  <c:v>4.1096000000000004</c:v>
                </c:pt>
                <c:pt idx="5138">
                  <c:v>4.1104000000000003</c:v>
                </c:pt>
                <c:pt idx="5139">
                  <c:v>4.1112000000000002</c:v>
                </c:pt>
                <c:pt idx="5140">
                  <c:v>4.1120000000000001</c:v>
                </c:pt>
                <c:pt idx="5141">
                  <c:v>4.1128</c:v>
                </c:pt>
                <c:pt idx="5142">
                  <c:v>4.1135999999999999</c:v>
                </c:pt>
                <c:pt idx="5143">
                  <c:v>4.1143999999999998</c:v>
                </c:pt>
                <c:pt idx="5144">
                  <c:v>4.1151999999999997</c:v>
                </c:pt>
                <c:pt idx="5145">
                  <c:v>4.1159999999999997</c:v>
                </c:pt>
                <c:pt idx="5146">
                  <c:v>4.1167999999999996</c:v>
                </c:pt>
                <c:pt idx="5147">
                  <c:v>4.1176000000000004</c:v>
                </c:pt>
                <c:pt idx="5148">
                  <c:v>4.1184000000000003</c:v>
                </c:pt>
                <c:pt idx="5149">
                  <c:v>4.1192000000000002</c:v>
                </c:pt>
                <c:pt idx="5150">
                  <c:v>4.12</c:v>
                </c:pt>
                <c:pt idx="5151">
                  <c:v>4.1208</c:v>
                </c:pt>
                <c:pt idx="5152">
                  <c:v>4.1215999999999999</c:v>
                </c:pt>
                <c:pt idx="5153">
                  <c:v>4.1223999999999998</c:v>
                </c:pt>
                <c:pt idx="5154">
                  <c:v>4.1231999999999998</c:v>
                </c:pt>
                <c:pt idx="5155">
                  <c:v>4.1239999999999997</c:v>
                </c:pt>
                <c:pt idx="5156">
                  <c:v>4.1247999999999996</c:v>
                </c:pt>
                <c:pt idx="5157">
                  <c:v>4.1256000000000004</c:v>
                </c:pt>
                <c:pt idx="5158">
                  <c:v>4.1264000000000003</c:v>
                </c:pt>
                <c:pt idx="5159">
                  <c:v>4.1272000000000002</c:v>
                </c:pt>
                <c:pt idx="5160">
                  <c:v>4.1280000000000001</c:v>
                </c:pt>
                <c:pt idx="5161">
                  <c:v>4.1288</c:v>
                </c:pt>
                <c:pt idx="5162">
                  <c:v>4.1295999999999999</c:v>
                </c:pt>
                <c:pt idx="5163">
                  <c:v>4.1303999999999998</c:v>
                </c:pt>
                <c:pt idx="5164">
                  <c:v>4.1311999999999998</c:v>
                </c:pt>
                <c:pt idx="5165">
                  <c:v>4.1319999999999997</c:v>
                </c:pt>
                <c:pt idx="5166">
                  <c:v>4.1327999999999996</c:v>
                </c:pt>
                <c:pt idx="5167">
                  <c:v>4.1336000000000004</c:v>
                </c:pt>
                <c:pt idx="5168">
                  <c:v>4.1344000000000003</c:v>
                </c:pt>
                <c:pt idx="5169">
                  <c:v>4.1352000000000002</c:v>
                </c:pt>
                <c:pt idx="5170">
                  <c:v>4.1360000000000001</c:v>
                </c:pt>
                <c:pt idx="5171">
                  <c:v>4.1368</c:v>
                </c:pt>
                <c:pt idx="5172">
                  <c:v>4.1375999999999999</c:v>
                </c:pt>
                <c:pt idx="5173">
                  <c:v>4.1383999999999999</c:v>
                </c:pt>
                <c:pt idx="5174">
                  <c:v>4.1391999999999998</c:v>
                </c:pt>
                <c:pt idx="5175">
                  <c:v>4.1399999999999997</c:v>
                </c:pt>
                <c:pt idx="5176">
                  <c:v>4.1407999999999996</c:v>
                </c:pt>
                <c:pt idx="5177">
                  <c:v>4.1416000000000004</c:v>
                </c:pt>
                <c:pt idx="5178">
                  <c:v>4.1424000000000003</c:v>
                </c:pt>
                <c:pt idx="5179">
                  <c:v>4.1432000000000002</c:v>
                </c:pt>
                <c:pt idx="5180">
                  <c:v>4.1440000000000001</c:v>
                </c:pt>
                <c:pt idx="5181">
                  <c:v>4.1448</c:v>
                </c:pt>
                <c:pt idx="5182">
                  <c:v>4.1456</c:v>
                </c:pt>
                <c:pt idx="5183">
                  <c:v>4.1463999999999999</c:v>
                </c:pt>
                <c:pt idx="5184">
                  <c:v>4.1471999999999998</c:v>
                </c:pt>
                <c:pt idx="5185">
                  <c:v>4.1479999999999997</c:v>
                </c:pt>
                <c:pt idx="5186">
                  <c:v>4.1487999999999996</c:v>
                </c:pt>
                <c:pt idx="5187">
                  <c:v>4.1496000000000004</c:v>
                </c:pt>
                <c:pt idx="5188">
                  <c:v>4.1504000000000003</c:v>
                </c:pt>
                <c:pt idx="5189">
                  <c:v>4.1512000000000002</c:v>
                </c:pt>
                <c:pt idx="5190">
                  <c:v>4.1520000000000001</c:v>
                </c:pt>
                <c:pt idx="5191">
                  <c:v>4.1528</c:v>
                </c:pt>
                <c:pt idx="5192">
                  <c:v>4.1536</c:v>
                </c:pt>
                <c:pt idx="5193">
                  <c:v>4.1543999999999999</c:v>
                </c:pt>
                <c:pt idx="5194">
                  <c:v>4.1551999999999998</c:v>
                </c:pt>
                <c:pt idx="5195">
                  <c:v>4.1559999999999997</c:v>
                </c:pt>
                <c:pt idx="5196">
                  <c:v>4.1567999999999996</c:v>
                </c:pt>
                <c:pt idx="5197">
                  <c:v>4.1576000000000004</c:v>
                </c:pt>
                <c:pt idx="5198">
                  <c:v>4.1584000000000003</c:v>
                </c:pt>
                <c:pt idx="5199">
                  <c:v>4.1592000000000002</c:v>
                </c:pt>
                <c:pt idx="5200">
                  <c:v>4.16</c:v>
                </c:pt>
                <c:pt idx="5201">
                  <c:v>4.1608000000000001</c:v>
                </c:pt>
                <c:pt idx="5202">
                  <c:v>4.1616</c:v>
                </c:pt>
                <c:pt idx="5203">
                  <c:v>4.1623999999999999</c:v>
                </c:pt>
                <c:pt idx="5204">
                  <c:v>4.1631999999999998</c:v>
                </c:pt>
                <c:pt idx="5205">
                  <c:v>4.1639999999999997</c:v>
                </c:pt>
                <c:pt idx="5206">
                  <c:v>4.1647999999999996</c:v>
                </c:pt>
                <c:pt idx="5207">
                  <c:v>4.1656000000000004</c:v>
                </c:pt>
                <c:pt idx="5208">
                  <c:v>4.1664000000000003</c:v>
                </c:pt>
                <c:pt idx="5209">
                  <c:v>4.1672000000000002</c:v>
                </c:pt>
                <c:pt idx="5210">
                  <c:v>4.1680000000000001</c:v>
                </c:pt>
                <c:pt idx="5211">
                  <c:v>4.1688000000000001</c:v>
                </c:pt>
                <c:pt idx="5212">
                  <c:v>4.1696</c:v>
                </c:pt>
                <c:pt idx="5213">
                  <c:v>4.1703999999999999</c:v>
                </c:pt>
                <c:pt idx="5214">
                  <c:v>4.1711999999999998</c:v>
                </c:pt>
                <c:pt idx="5215">
                  <c:v>4.1719999999999997</c:v>
                </c:pt>
                <c:pt idx="5216">
                  <c:v>4.1727999999999996</c:v>
                </c:pt>
                <c:pt idx="5217">
                  <c:v>4.1736000000000004</c:v>
                </c:pt>
                <c:pt idx="5218">
                  <c:v>4.1744000000000003</c:v>
                </c:pt>
                <c:pt idx="5219">
                  <c:v>4.1752000000000002</c:v>
                </c:pt>
                <c:pt idx="5220">
                  <c:v>4.1760000000000002</c:v>
                </c:pt>
                <c:pt idx="5221">
                  <c:v>4.1768000000000001</c:v>
                </c:pt>
                <c:pt idx="5222">
                  <c:v>4.1776</c:v>
                </c:pt>
                <c:pt idx="5223">
                  <c:v>4.1783999999999999</c:v>
                </c:pt>
                <c:pt idx="5224">
                  <c:v>4.1791999999999998</c:v>
                </c:pt>
                <c:pt idx="5225">
                  <c:v>4.18</c:v>
                </c:pt>
                <c:pt idx="5226">
                  <c:v>4.1807999999999996</c:v>
                </c:pt>
                <c:pt idx="5227">
                  <c:v>4.1816000000000004</c:v>
                </c:pt>
                <c:pt idx="5228">
                  <c:v>4.1824000000000003</c:v>
                </c:pt>
                <c:pt idx="5229">
                  <c:v>4.1832000000000003</c:v>
                </c:pt>
                <c:pt idx="5230">
                  <c:v>4.1840000000000002</c:v>
                </c:pt>
                <c:pt idx="5231">
                  <c:v>4.1848000000000001</c:v>
                </c:pt>
                <c:pt idx="5232">
                  <c:v>4.1856</c:v>
                </c:pt>
                <c:pt idx="5233">
                  <c:v>4.1863999999999999</c:v>
                </c:pt>
                <c:pt idx="5234">
                  <c:v>4.1871999999999998</c:v>
                </c:pt>
                <c:pt idx="5235">
                  <c:v>4.1879999999999997</c:v>
                </c:pt>
                <c:pt idx="5236">
                  <c:v>4.1887999999999996</c:v>
                </c:pt>
                <c:pt idx="5237">
                  <c:v>4.1896000000000004</c:v>
                </c:pt>
                <c:pt idx="5238">
                  <c:v>4.1904000000000003</c:v>
                </c:pt>
                <c:pt idx="5239">
                  <c:v>4.1912000000000003</c:v>
                </c:pt>
                <c:pt idx="5240">
                  <c:v>4.1920000000000002</c:v>
                </c:pt>
                <c:pt idx="5241">
                  <c:v>4.1928000000000001</c:v>
                </c:pt>
                <c:pt idx="5242">
                  <c:v>4.1936</c:v>
                </c:pt>
                <c:pt idx="5243">
                  <c:v>4.1943999999999999</c:v>
                </c:pt>
                <c:pt idx="5244">
                  <c:v>4.1951999999999998</c:v>
                </c:pt>
                <c:pt idx="5245">
                  <c:v>4.1959999999999997</c:v>
                </c:pt>
                <c:pt idx="5246">
                  <c:v>4.1967999999999996</c:v>
                </c:pt>
                <c:pt idx="5247">
                  <c:v>4.1976000000000004</c:v>
                </c:pt>
                <c:pt idx="5248">
                  <c:v>4.1984000000000004</c:v>
                </c:pt>
                <c:pt idx="5249">
                  <c:v>4.1992000000000003</c:v>
                </c:pt>
                <c:pt idx="5250">
                  <c:v>4.2</c:v>
                </c:pt>
                <c:pt idx="5251">
                  <c:v>4.2008000000000001</c:v>
                </c:pt>
                <c:pt idx="5252">
                  <c:v>4.2016</c:v>
                </c:pt>
                <c:pt idx="5253">
                  <c:v>4.2023999999999999</c:v>
                </c:pt>
                <c:pt idx="5254">
                  <c:v>4.2031999999999998</c:v>
                </c:pt>
                <c:pt idx="5255">
                  <c:v>4.2039999999999997</c:v>
                </c:pt>
                <c:pt idx="5256">
                  <c:v>4.2047999999999996</c:v>
                </c:pt>
                <c:pt idx="5257">
                  <c:v>4.2055999999999996</c:v>
                </c:pt>
                <c:pt idx="5258">
                  <c:v>4.2064000000000004</c:v>
                </c:pt>
                <c:pt idx="5259">
                  <c:v>4.2072000000000003</c:v>
                </c:pt>
                <c:pt idx="5260">
                  <c:v>4.2080000000000002</c:v>
                </c:pt>
                <c:pt idx="5261">
                  <c:v>4.2088000000000001</c:v>
                </c:pt>
                <c:pt idx="5262">
                  <c:v>4.2096</c:v>
                </c:pt>
                <c:pt idx="5263">
                  <c:v>4.2103999999999999</c:v>
                </c:pt>
                <c:pt idx="5264">
                  <c:v>4.2111999999999998</c:v>
                </c:pt>
                <c:pt idx="5265">
                  <c:v>4.2119999999999997</c:v>
                </c:pt>
                <c:pt idx="5266">
                  <c:v>4.2127999999999997</c:v>
                </c:pt>
                <c:pt idx="5267">
                  <c:v>4.2135999999999996</c:v>
                </c:pt>
                <c:pt idx="5268">
                  <c:v>4.2144000000000004</c:v>
                </c:pt>
                <c:pt idx="5269">
                  <c:v>4.2152000000000003</c:v>
                </c:pt>
                <c:pt idx="5270">
                  <c:v>4.2160000000000002</c:v>
                </c:pt>
                <c:pt idx="5271">
                  <c:v>4.2168000000000001</c:v>
                </c:pt>
                <c:pt idx="5272">
                  <c:v>4.2176</c:v>
                </c:pt>
                <c:pt idx="5273">
                  <c:v>4.2183999999999999</c:v>
                </c:pt>
                <c:pt idx="5274">
                  <c:v>4.2191999999999998</c:v>
                </c:pt>
                <c:pt idx="5275">
                  <c:v>4.22</c:v>
                </c:pt>
                <c:pt idx="5276">
                  <c:v>4.2207999999999997</c:v>
                </c:pt>
                <c:pt idx="5277">
                  <c:v>4.2215999999999996</c:v>
                </c:pt>
                <c:pt idx="5278">
                  <c:v>4.2224000000000004</c:v>
                </c:pt>
                <c:pt idx="5279">
                  <c:v>4.2232000000000003</c:v>
                </c:pt>
                <c:pt idx="5280">
                  <c:v>4.2240000000000002</c:v>
                </c:pt>
                <c:pt idx="5281">
                  <c:v>4.2248000000000001</c:v>
                </c:pt>
                <c:pt idx="5282">
                  <c:v>4.2256</c:v>
                </c:pt>
                <c:pt idx="5283">
                  <c:v>4.2263999999999999</c:v>
                </c:pt>
                <c:pt idx="5284">
                  <c:v>4.2271999999999998</c:v>
                </c:pt>
                <c:pt idx="5285">
                  <c:v>4.2279999999999998</c:v>
                </c:pt>
                <c:pt idx="5286">
                  <c:v>4.2287999999999997</c:v>
                </c:pt>
                <c:pt idx="5287">
                  <c:v>4.2295999999999996</c:v>
                </c:pt>
                <c:pt idx="5288">
                  <c:v>4.2304000000000004</c:v>
                </c:pt>
                <c:pt idx="5289">
                  <c:v>4.2312000000000003</c:v>
                </c:pt>
                <c:pt idx="5290">
                  <c:v>4.2320000000000002</c:v>
                </c:pt>
                <c:pt idx="5291">
                  <c:v>4.2328000000000001</c:v>
                </c:pt>
                <c:pt idx="5292">
                  <c:v>4.2336</c:v>
                </c:pt>
                <c:pt idx="5293">
                  <c:v>4.2343999999999999</c:v>
                </c:pt>
                <c:pt idx="5294">
                  <c:v>4.2351999999999999</c:v>
                </c:pt>
                <c:pt idx="5295">
                  <c:v>4.2359999999999998</c:v>
                </c:pt>
                <c:pt idx="5296">
                  <c:v>4.2367999999999997</c:v>
                </c:pt>
                <c:pt idx="5297">
                  <c:v>4.2375999999999996</c:v>
                </c:pt>
                <c:pt idx="5298">
                  <c:v>4.2384000000000004</c:v>
                </c:pt>
                <c:pt idx="5299">
                  <c:v>4.2392000000000003</c:v>
                </c:pt>
                <c:pt idx="5300">
                  <c:v>4.24</c:v>
                </c:pt>
                <c:pt idx="5301">
                  <c:v>4.2408000000000001</c:v>
                </c:pt>
                <c:pt idx="5302">
                  <c:v>4.2416</c:v>
                </c:pt>
                <c:pt idx="5303">
                  <c:v>4.2423999999999999</c:v>
                </c:pt>
                <c:pt idx="5304">
                  <c:v>4.2431999999999999</c:v>
                </c:pt>
                <c:pt idx="5305">
                  <c:v>4.2439999999999998</c:v>
                </c:pt>
                <c:pt idx="5306">
                  <c:v>4.2447999999999997</c:v>
                </c:pt>
                <c:pt idx="5307">
                  <c:v>4.2455999999999996</c:v>
                </c:pt>
                <c:pt idx="5308">
                  <c:v>4.2464000000000004</c:v>
                </c:pt>
                <c:pt idx="5309">
                  <c:v>4.2472000000000003</c:v>
                </c:pt>
                <c:pt idx="5310">
                  <c:v>4.2480000000000002</c:v>
                </c:pt>
                <c:pt idx="5311">
                  <c:v>4.2488000000000001</c:v>
                </c:pt>
                <c:pt idx="5312">
                  <c:v>4.2496</c:v>
                </c:pt>
                <c:pt idx="5313">
                  <c:v>4.2504</c:v>
                </c:pt>
                <c:pt idx="5314">
                  <c:v>4.2511999999999999</c:v>
                </c:pt>
                <c:pt idx="5315">
                  <c:v>4.2519999999999998</c:v>
                </c:pt>
                <c:pt idx="5316">
                  <c:v>4.2527999999999997</c:v>
                </c:pt>
                <c:pt idx="5317">
                  <c:v>4.2535999999999996</c:v>
                </c:pt>
                <c:pt idx="5318">
                  <c:v>4.2544000000000004</c:v>
                </c:pt>
                <c:pt idx="5319">
                  <c:v>4.2552000000000003</c:v>
                </c:pt>
                <c:pt idx="5320">
                  <c:v>4.2560000000000002</c:v>
                </c:pt>
                <c:pt idx="5321">
                  <c:v>4.2568000000000001</c:v>
                </c:pt>
                <c:pt idx="5322">
                  <c:v>4.2576000000000001</c:v>
                </c:pt>
                <c:pt idx="5323">
                  <c:v>4.2584</c:v>
                </c:pt>
                <c:pt idx="5324">
                  <c:v>4.2591999999999999</c:v>
                </c:pt>
                <c:pt idx="5325">
                  <c:v>4.26</c:v>
                </c:pt>
                <c:pt idx="5326">
                  <c:v>4.2607999999999997</c:v>
                </c:pt>
                <c:pt idx="5327">
                  <c:v>4.2615999999999996</c:v>
                </c:pt>
                <c:pt idx="5328">
                  <c:v>4.2624000000000004</c:v>
                </c:pt>
                <c:pt idx="5329">
                  <c:v>4.2632000000000003</c:v>
                </c:pt>
                <c:pt idx="5330">
                  <c:v>4.2640000000000002</c:v>
                </c:pt>
                <c:pt idx="5331">
                  <c:v>4.2648000000000001</c:v>
                </c:pt>
                <c:pt idx="5332">
                  <c:v>4.2656000000000001</c:v>
                </c:pt>
                <c:pt idx="5333">
                  <c:v>4.2664</c:v>
                </c:pt>
                <c:pt idx="5334">
                  <c:v>4.2671999999999999</c:v>
                </c:pt>
                <c:pt idx="5335">
                  <c:v>4.2679999999999998</c:v>
                </c:pt>
                <c:pt idx="5336">
                  <c:v>4.2687999999999997</c:v>
                </c:pt>
                <c:pt idx="5337">
                  <c:v>4.2695999999999996</c:v>
                </c:pt>
                <c:pt idx="5338">
                  <c:v>4.2704000000000004</c:v>
                </c:pt>
                <c:pt idx="5339">
                  <c:v>4.2712000000000003</c:v>
                </c:pt>
                <c:pt idx="5340">
                  <c:v>4.2720000000000002</c:v>
                </c:pt>
                <c:pt idx="5341">
                  <c:v>4.2728000000000002</c:v>
                </c:pt>
                <c:pt idx="5342">
                  <c:v>4.2736000000000001</c:v>
                </c:pt>
                <c:pt idx="5343">
                  <c:v>4.2744</c:v>
                </c:pt>
                <c:pt idx="5344">
                  <c:v>4.2751999999999999</c:v>
                </c:pt>
                <c:pt idx="5345">
                  <c:v>4.2759999999999998</c:v>
                </c:pt>
                <c:pt idx="5346">
                  <c:v>4.2767999999999997</c:v>
                </c:pt>
                <c:pt idx="5347">
                  <c:v>4.2775999999999996</c:v>
                </c:pt>
                <c:pt idx="5348">
                  <c:v>4.2784000000000004</c:v>
                </c:pt>
                <c:pt idx="5349">
                  <c:v>4.2792000000000003</c:v>
                </c:pt>
                <c:pt idx="5350">
                  <c:v>4.28</c:v>
                </c:pt>
                <c:pt idx="5351">
                  <c:v>4.2808000000000002</c:v>
                </c:pt>
                <c:pt idx="5352">
                  <c:v>4.2816000000000001</c:v>
                </c:pt>
                <c:pt idx="5353">
                  <c:v>4.2824</c:v>
                </c:pt>
                <c:pt idx="5354">
                  <c:v>4.2831999999999999</c:v>
                </c:pt>
                <c:pt idx="5355">
                  <c:v>4.2839999999999998</c:v>
                </c:pt>
                <c:pt idx="5356">
                  <c:v>4.2847999999999997</c:v>
                </c:pt>
                <c:pt idx="5357">
                  <c:v>4.2855999999999996</c:v>
                </c:pt>
                <c:pt idx="5358">
                  <c:v>4.2864000000000004</c:v>
                </c:pt>
                <c:pt idx="5359">
                  <c:v>4.2872000000000003</c:v>
                </c:pt>
                <c:pt idx="5360">
                  <c:v>4.2880000000000003</c:v>
                </c:pt>
                <c:pt idx="5361">
                  <c:v>4.2888000000000002</c:v>
                </c:pt>
                <c:pt idx="5362">
                  <c:v>4.2896000000000001</c:v>
                </c:pt>
                <c:pt idx="5363">
                  <c:v>4.2904</c:v>
                </c:pt>
                <c:pt idx="5364">
                  <c:v>4.2911999999999999</c:v>
                </c:pt>
                <c:pt idx="5365">
                  <c:v>4.2919999999999998</c:v>
                </c:pt>
                <c:pt idx="5366">
                  <c:v>4.2927999999999997</c:v>
                </c:pt>
                <c:pt idx="5367">
                  <c:v>4.2935999999999996</c:v>
                </c:pt>
                <c:pt idx="5368">
                  <c:v>4.2944000000000004</c:v>
                </c:pt>
                <c:pt idx="5369">
                  <c:v>4.2952000000000004</c:v>
                </c:pt>
                <c:pt idx="5370">
                  <c:v>4.2960000000000003</c:v>
                </c:pt>
                <c:pt idx="5371">
                  <c:v>4.2968000000000002</c:v>
                </c:pt>
                <c:pt idx="5372">
                  <c:v>4.2976000000000001</c:v>
                </c:pt>
                <c:pt idx="5373">
                  <c:v>4.2984</c:v>
                </c:pt>
                <c:pt idx="5374">
                  <c:v>4.2991999999999999</c:v>
                </c:pt>
                <c:pt idx="5375">
                  <c:v>4.3</c:v>
                </c:pt>
                <c:pt idx="5376">
                  <c:v>4.3007999999999997</c:v>
                </c:pt>
                <c:pt idx="5377">
                  <c:v>4.3015999999999996</c:v>
                </c:pt>
                <c:pt idx="5378">
                  <c:v>4.3023999999999996</c:v>
                </c:pt>
                <c:pt idx="5379">
                  <c:v>4.3032000000000004</c:v>
                </c:pt>
                <c:pt idx="5380">
                  <c:v>4.3040000000000003</c:v>
                </c:pt>
                <c:pt idx="5381">
                  <c:v>4.3048000000000002</c:v>
                </c:pt>
                <c:pt idx="5382">
                  <c:v>4.3056000000000001</c:v>
                </c:pt>
                <c:pt idx="5383">
                  <c:v>4.3064</c:v>
                </c:pt>
                <c:pt idx="5384">
                  <c:v>4.3071999999999999</c:v>
                </c:pt>
                <c:pt idx="5385">
                  <c:v>4.3079999999999998</c:v>
                </c:pt>
                <c:pt idx="5386">
                  <c:v>4.3087999999999997</c:v>
                </c:pt>
                <c:pt idx="5387">
                  <c:v>4.3095999999999997</c:v>
                </c:pt>
                <c:pt idx="5388">
                  <c:v>4.3103999999999996</c:v>
                </c:pt>
                <c:pt idx="5389">
                  <c:v>4.3112000000000004</c:v>
                </c:pt>
                <c:pt idx="5390">
                  <c:v>4.3120000000000003</c:v>
                </c:pt>
                <c:pt idx="5391">
                  <c:v>4.3128000000000002</c:v>
                </c:pt>
                <c:pt idx="5392">
                  <c:v>4.3136000000000001</c:v>
                </c:pt>
                <c:pt idx="5393">
                  <c:v>4.3144</c:v>
                </c:pt>
                <c:pt idx="5394">
                  <c:v>4.3151999999999999</c:v>
                </c:pt>
                <c:pt idx="5395">
                  <c:v>4.3159999999999998</c:v>
                </c:pt>
                <c:pt idx="5396">
                  <c:v>4.3167999999999997</c:v>
                </c:pt>
                <c:pt idx="5397">
                  <c:v>4.3175999999999997</c:v>
                </c:pt>
                <c:pt idx="5398">
                  <c:v>4.3183999999999996</c:v>
                </c:pt>
                <c:pt idx="5399">
                  <c:v>4.3192000000000004</c:v>
                </c:pt>
                <c:pt idx="5400">
                  <c:v>4.32</c:v>
                </c:pt>
                <c:pt idx="5401">
                  <c:v>4.3208000000000002</c:v>
                </c:pt>
                <c:pt idx="5402">
                  <c:v>4.3216000000000001</c:v>
                </c:pt>
                <c:pt idx="5403">
                  <c:v>4.3224</c:v>
                </c:pt>
                <c:pt idx="5404">
                  <c:v>4.3231999999999999</c:v>
                </c:pt>
                <c:pt idx="5405">
                  <c:v>4.3239999999999998</c:v>
                </c:pt>
                <c:pt idx="5406">
                  <c:v>4.3247999999999998</c:v>
                </c:pt>
                <c:pt idx="5407">
                  <c:v>4.3255999999999997</c:v>
                </c:pt>
                <c:pt idx="5408">
                  <c:v>4.3263999999999996</c:v>
                </c:pt>
                <c:pt idx="5409">
                  <c:v>4.3272000000000004</c:v>
                </c:pt>
                <c:pt idx="5410">
                  <c:v>4.3280000000000003</c:v>
                </c:pt>
                <c:pt idx="5411">
                  <c:v>4.3288000000000002</c:v>
                </c:pt>
                <c:pt idx="5412">
                  <c:v>4.3296000000000001</c:v>
                </c:pt>
                <c:pt idx="5413">
                  <c:v>4.3304</c:v>
                </c:pt>
                <c:pt idx="5414">
                  <c:v>4.3311999999999999</c:v>
                </c:pt>
                <c:pt idx="5415">
                  <c:v>4.3319999999999999</c:v>
                </c:pt>
                <c:pt idx="5416">
                  <c:v>4.3327999999999998</c:v>
                </c:pt>
                <c:pt idx="5417">
                  <c:v>4.3335999999999997</c:v>
                </c:pt>
                <c:pt idx="5418">
                  <c:v>4.3343999999999996</c:v>
                </c:pt>
                <c:pt idx="5419">
                  <c:v>4.3352000000000004</c:v>
                </c:pt>
                <c:pt idx="5420">
                  <c:v>4.3360000000000003</c:v>
                </c:pt>
                <c:pt idx="5421">
                  <c:v>4.3368000000000002</c:v>
                </c:pt>
                <c:pt idx="5422">
                  <c:v>4.3376000000000001</c:v>
                </c:pt>
                <c:pt idx="5423">
                  <c:v>4.3384</c:v>
                </c:pt>
                <c:pt idx="5424">
                  <c:v>4.3391999999999999</c:v>
                </c:pt>
                <c:pt idx="5425">
                  <c:v>4.34</c:v>
                </c:pt>
                <c:pt idx="5426">
                  <c:v>4.3407999999999998</c:v>
                </c:pt>
                <c:pt idx="5427">
                  <c:v>4.3415999999999997</c:v>
                </c:pt>
                <c:pt idx="5428">
                  <c:v>4.3423999999999996</c:v>
                </c:pt>
                <c:pt idx="5429">
                  <c:v>4.3432000000000004</c:v>
                </c:pt>
                <c:pt idx="5430">
                  <c:v>4.3440000000000003</c:v>
                </c:pt>
                <c:pt idx="5431">
                  <c:v>4.3448000000000002</c:v>
                </c:pt>
                <c:pt idx="5432">
                  <c:v>4.3456000000000001</c:v>
                </c:pt>
                <c:pt idx="5433">
                  <c:v>4.3464</c:v>
                </c:pt>
                <c:pt idx="5434">
                  <c:v>4.3472</c:v>
                </c:pt>
                <c:pt idx="5435">
                  <c:v>4.3479999999999999</c:v>
                </c:pt>
                <c:pt idx="5436">
                  <c:v>4.3487999999999998</c:v>
                </c:pt>
                <c:pt idx="5437">
                  <c:v>4.3495999999999997</c:v>
                </c:pt>
                <c:pt idx="5438">
                  <c:v>4.3503999999999996</c:v>
                </c:pt>
                <c:pt idx="5439">
                  <c:v>4.3512000000000004</c:v>
                </c:pt>
                <c:pt idx="5440">
                  <c:v>4.3520000000000003</c:v>
                </c:pt>
                <c:pt idx="5441">
                  <c:v>4.3528000000000002</c:v>
                </c:pt>
                <c:pt idx="5442">
                  <c:v>4.3536000000000001</c:v>
                </c:pt>
                <c:pt idx="5443">
                  <c:v>4.3544</c:v>
                </c:pt>
                <c:pt idx="5444">
                  <c:v>4.3552</c:v>
                </c:pt>
                <c:pt idx="5445">
                  <c:v>4.3559999999999999</c:v>
                </c:pt>
                <c:pt idx="5446">
                  <c:v>4.3567999999999998</c:v>
                </c:pt>
                <c:pt idx="5447">
                  <c:v>4.3575999999999997</c:v>
                </c:pt>
                <c:pt idx="5448">
                  <c:v>4.3583999999999996</c:v>
                </c:pt>
                <c:pt idx="5449">
                  <c:v>4.3592000000000004</c:v>
                </c:pt>
                <c:pt idx="5450">
                  <c:v>4.3600000000000003</c:v>
                </c:pt>
                <c:pt idx="5451">
                  <c:v>4.3608000000000002</c:v>
                </c:pt>
                <c:pt idx="5452">
                  <c:v>4.3616000000000001</c:v>
                </c:pt>
                <c:pt idx="5453">
                  <c:v>4.3624000000000001</c:v>
                </c:pt>
                <c:pt idx="5454">
                  <c:v>4.3632</c:v>
                </c:pt>
                <c:pt idx="5455">
                  <c:v>4.3639999999999999</c:v>
                </c:pt>
                <c:pt idx="5456">
                  <c:v>4.3647999999999998</c:v>
                </c:pt>
                <c:pt idx="5457">
                  <c:v>4.3655999999999997</c:v>
                </c:pt>
                <c:pt idx="5458">
                  <c:v>4.3663999999999996</c:v>
                </c:pt>
                <c:pt idx="5459">
                  <c:v>4.3672000000000004</c:v>
                </c:pt>
                <c:pt idx="5460">
                  <c:v>4.3680000000000003</c:v>
                </c:pt>
                <c:pt idx="5461">
                  <c:v>4.3688000000000002</c:v>
                </c:pt>
                <c:pt idx="5462">
                  <c:v>4.3696000000000002</c:v>
                </c:pt>
                <c:pt idx="5463">
                  <c:v>4.3704000000000001</c:v>
                </c:pt>
                <c:pt idx="5464">
                  <c:v>4.3712</c:v>
                </c:pt>
                <c:pt idx="5465">
                  <c:v>4.3719999999999999</c:v>
                </c:pt>
                <c:pt idx="5466">
                  <c:v>4.3727999999999998</c:v>
                </c:pt>
                <c:pt idx="5467">
                  <c:v>4.3735999999999997</c:v>
                </c:pt>
                <c:pt idx="5468">
                  <c:v>4.3743999999999996</c:v>
                </c:pt>
                <c:pt idx="5469">
                  <c:v>4.3752000000000004</c:v>
                </c:pt>
                <c:pt idx="5470">
                  <c:v>4.3760000000000003</c:v>
                </c:pt>
                <c:pt idx="5471">
                  <c:v>4.3768000000000002</c:v>
                </c:pt>
                <c:pt idx="5472">
                  <c:v>4.3776000000000002</c:v>
                </c:pt>
                <c:pt idx="5473">
                  <c:v>4.3784000000000001</c:v>
                </c:pt>
                <c:pt idx="5474">
                  <c:v>4.3792</c:v>
                </c:pt>
                <c:pt idx="5475">
                  <c:v>4.38</c:v>
                </c:pt>
                <c:pt idx="5476">
                  <c:v>4.3807999999999998</c:v>
                </c:pt>
                <c:pt idx="5477">
                  <c:v>4.3815999999999997</c:v>
                </c:pt>
                <c:pt idx="5478">
                  <c:v>4.3823999999999996</c:v>
                </c:pt>
                <c:pt idx="5479">
                  <c:v>4.3832000000000004</c:v>
                </c:pt>
                <c:pt idx="5480">
                  <c:v>4.3840000000000003</c:v>
                </c:pt>
                <c:pt idx="5481">
                  <c:v>4.3848000000000003</c:v>
                </c:pt>
                <c:pt idx="5482">
                  <c:v>4.3856000000000002</c:v>
                </c:pt>
                <c:pt idx="5483">
                  <c:v>4.3864000000000001</c:v>
                </c:pt>
                <c:pt idx="5484">
                  <c:v>4.3872</c:v>
                </c:pt>
                <c:pt idx="5485">
                  <c:v>4.3879999999999999</c:v>
                </c:pt>
                <c:pt idx="5486">
                  <c:v>4.3887999999999998</c:v>
                </c:pt>
                <c:pt idx="5487">
                  <c:v>4.3895999999999997</c:v>
                </c:pt>
                <c:pt idx="5488">
                  <c:v>4.3903999999999996</c:v>
                </c:pt>
                <c:pt idx="5489">
                  <c:v>4.3912000000000004</c:v>
                </c:pt>
                <c:pt idx="5490">
                  <c:v>4.3920000000000003</c:v>
                </c:pt>
                <c:pt idx="5491">
                  <c:v>4.3928000000000003</c:v>
                </c:pt>
                <c:pt idx="5492">
                  <c:v>4.3936000000000002</c:v>
                </c:pt>
                <c:pt idx="5493">
                  <c:v>4.3944000000000001</c:v>
                </c:pt>
                <c:pt idx="5494">
                  <c:v>4.3952</c:v>
                </c:pt>
                <c:pt idx="5495">
                  <c:v>4.3959999999999999</c:v>
                </c:pt>
                <c:pt idx="5496">
                  <c:v>4.3967999999999998</c:v>
                </c:pt>
                <c:pt idx="5497">
                  <c:v>4.3975999999999997</c:v>
                </c:pt>
                <c:pt idx="5498">
                  <c:v>4.3983999999999996</c:v>
                </c:pt>
                <c:pt idx="5499">
                  <c:v>4.3992000000000004</c:v>
                </c:pt>
                <c:pt idx="5500">
                  <c:v>4.4000000000000004</c:v>
                </c:pt>
                <c:pt idx="5501">
                  <c:v>4.4008000000000003</c:v>
                </c:pt>
                <c:pt idx="5502">
                  <c:v>4.4016000000000002</c:v>
                </c:pt>
                <c:pt idx="5503">
                  <c:v>4.4024000000000001</c:v>
                </c:pt>
                <c:pt idx="5504">
                  <c:v>4.4032</c:v>
                </c:pt>
                <c:pt idx="5505">
                  <c:v>4.4039999999999999</c:v>
                </c:pt>
                <c:pt idx="5506">
                  <c:v>4.4047999999999998</c:v>
                </c:pt>
                <c:pt idx="5507">
                  <c:v>4.4055999999999997</c:v>
                </c:pt>
                <c:pt idx="5508">
                  <c:v>4.4063999999999997</c:v>
                </c:pt>
                <c:pt idx="5509">
                  <c:v>4.4071999999999996</c:v>
                </c:pt>
                <c:pt idx="5510">
                  <c:v>4.4080000000000004</c:v>
                </c:pt>
                <c:pt idx="5511">
                  <c:v>4.4088000000000003</c:v>
                </c:pt>
                <c:pt idx="5512">
                  <c:v>4.4096000000000002</c:v>
                </c:pt>
                <c:pt idx="5513">
                  <c:v>4.4104000000000001</c:v>
                </c:pt>
                <c:pt idx="5514">
                  <c:v>4.4112</c:v>
                </c:pt>
                <c:pt idx="5515">
                  <c:v>4.4119999999999999</c:v>
                </c:pt>
                <c:pt idx="5516">
                  <c:v>4.4127999999999998</c:v>
                </c:pt>
                <c:pt idx="5517">
                  <c:v>4.4135999999999997</c:v>
                </c:pt>
                <c:pt idx="5518">
                  <c:v>4.4143999999999997</c:v>
                </c:pt>
                <c:pt idx="5519">
                  <c:v>4.4151999999999996</c:v>
                </c:pt>
                <c:pt idx="5520">
                  <c:v>4.4160000000000004</c:v>
                </c:pt>
                <c:pt idx="5521">
                  <c:v>4.4168000000000003</c:v>
                </c:pt>
                <c:pt idx="5522">
                  <c:v>4.4176000000000002</c:v>
                </c:pt>
                <c:pt idx="5523">
                  <c:v>4.4184000000000001</c:v>
                </c:pt>
                <c:pt idx="5524">
                  <c:v>4.4192</c:v>
                </c:pt>
                <c:pt idx="5525">
                  <c:v>4.42</c:v>
                </c:pt>
                <c:pt idx="5526">
                  <c:v>4.4207999999999998</c:v>
                </c:pt>
                <c:pt idx="5527">
                  <c:v>4.4215999999999998</c:v>
                </c:pt>
                <c:pt idx="5528">
                  <c:v>4.4223999999999997</c:v>
                </c:pt>
                <c:pt idx="5529">
                  <c:v>4.4231999999999996</c:v>
                </c:pt>
                <c:pt idx="5530">
                  <c:v>4.4240000000000004</c:v>
                </c:pt>
                <c:pt idx="5531">
                  <c:v>4.4248000000000003</c:v>
                </c:pt>
                <c:pt idx="5532">
                  <c:v>4.4256000000000002</c:v>
                </c:pt>
                <c:pt idx="5533">
                  <c:v>4.4264000000000001</c:v>
                </c:pt>
                <c:pt idx="5534">
                  <c:v>4.4272</c:v>
                </c:pt>
                <c:pt idx="5535">
                  <c:v>4.4279999999999999</c:v>
                </c:pt>
                <c:pt idx="5536">
                  <c:v>4.4287999999999998</c:v>
                </c:pt>
                <c:pt idx="5537">
                  <c:v>4.4295999999999998</c:v>
                </c:pt>
                <c:pt idx="5538">
                  <c:v>4.4303999999999997</c:v>
                </c:pt>
                <c:pt idx="5539">
                  <c:v>4.4311999999999996</c:v>
                </c:pt>
                <c:pt idx="5540">
                  <c:v>4.4320000000000004</c:v>
                </c:pt>
                <c:pt idx="5541">
                  <c:v>4.4328000000000003</c:v>
                </c:pt>
                <c:pt idx="5542">
                  <c:v>4.4336000000000002</c:v>
                </c:pt>
                <c:pt idx="5543">
                  <c:v>4.4344000000000001</c:v>
                </c:pt>
                <c:pt idx="5544">
                  <c:v>4.4352</c:v>
                </c:pt>
                <c:pt idx="5545">
                  <c:v>4.4359999999999999</c:v>
                </c:pt>
                <c:pt idx="5546">
                  <c:v>4.4367999999999999</c:v>
                </c:pt>
                <c:pt idx="5547">
                  <c:v>4.4375999999999998</c:v>
                </c:pt>
                <c:pt idx="5548">
                  <c:v>4.4383999999999997</c:v>
                </c:pt>
                <c:pt idx="5549">
                  <c:v>4.4391999999999996</c:v>
                </c:pt>
                <c:pt idx="5550">
                  <c:v>4.4400000000000004</c:v>
                </c:pt>
                <c:pt idx="5551">
                  <c:v>4.4408000000000003</c:v>
                </c:pt>
                <c:pt idx="5552">
                  <c:v>4.4416000000000002</c:v>
                </c:pt>
                <c:pt idx="5553">
                  <c:v>4.4424000000000001</c:v>
                </c:pt>
                <c:pt idx="5554">
                  <c:v>4.4432</c:v>
                </c:pt>
                <c:pt idx="5555">
                  <c:v>4.444</c:v>
                </c:pt>
                <c:pt idx="5556">
                  <c:v>4.4447999999999999</c:v>
                </c:pt>
                <c:pt idx="5557">
                  <c:v>4.4455999999999998</c:v>
                </c:pt>
                <c:pt idx="5558">
                  <c:v>4.4463999999999997</c:v>
                </c:pt>
                <c:pt idx="5559">
                  <c:v>4.4471999999999996</c:v>
                </c:pt>
                <c:pt idx="5560">
                  <c:v>4.4480000000000004</c:v>
                </c:pt>
                <c:pt idx="5561">
                  <c:v>4.4488000000000003</c:v>
                </c:pt>
                <c:pt idx="5562">
                  <c:v>4.4496000000000002</c:v>
                </c:pt>
                <c:pt idx="5563">
                  <c:v>4.4504000000000001</c:v>
                </c:pt>
                <c:pt idx="5564">
                  <c:v>4.4512</c:v>
                </c:pt>
                <c:pt idx="5565">
                  <c:v>4.452</c:v>
                </c:pt>
                <c:pt idx="5566">
                  <c:v>4.4527999999999999</c:v>
                </c:pt>
                <c:pt idx="5567">
                  <c:v>4.4535999999999998</c:v>
                </c:pt>
                <c:pt idx="5568">
                  <c:v>4.4543999999999997</c:v>
                </c:pt>
                <c:pt idx="5569">
                  <c:v>4.4551999999999996</c:v>
                </c:pt>
                <c:pt idx="5570">
                  <c:v>4.4560000000000004</c:v>
                </c:pt>
                <c:pt idx="5571">
                  <c:v>4.4568000000000003</c:v>
                </c:pt>
                <c:pt idx="5572">
                  <c:v>4.4576000000000002</c:v>
                </c:pt>
                <c:pt idx="5573">
                  <c:v>4.4584000000000001</c:v>
                </c:pt>
                <c:pt idx="5574">
                  <c:v>4.4592000000000001</c:v>
                </c:pt>
                <c:pt idx="5575">
                  <c:v>4.46</c:v>
                </c:pt>
                <c:pt idx="5576">
                  <c:v>4.4607999999999999</c:v>
                </c:pt>
                <c:pt idx="5577">
                  <c:v>4.4615999999999998</c:v>
                </c:pt>
                <c:pt idx="5578">
                  <c:v>4.4623999999999997</c:v>
                </c:pt>
                <c:pt idx="5579">
                  <c:v>4.4631999999999996</c:v>
                </c:pt>
                <c:pt idx="5580">
                  <c:v>4.4640000000000004</c:v>
                </c:pt>
                <c:pt idx="5581">
                  <c:v>4.4648000000000003</c:v>
                </c:pt>
                <c:pt idx="5582">
                  <c:v>4.4656000000000002</c:v>
                </c:pt>
                <c:pt idx="5583">
                  <c:v>4.4664000000000001</c:v>
                </c:pt>
                <c:pt idx="5584">
                  <c:v>4.4672000000000001</c:v>
                </c:pt>
                <c:pt idx="5585">
                  <c:v>4.468</c:v>
                </c:pt>
                <c:pt idx="5586">
                  <c:v>4.4687999999999999</c:v>
                </c:pt>
                <c:pt idx="5587">
                  <c:v>4.4695999999999998</c:v>
                </c:pt>
                <c:pt idx="5588">
                  <c:v>4.4703999999999997</c:v>
                </c:pt>
                <c:pt idx="5589">
                  <c:v>4.4711999999999996</c:v>
                </c:pt>
                <c:pt idx="5590">
                  <c:v>4.4720000000000004</c:v>
                </c:pt>
                <c:pt idx="5591">
                  <c:v>4.4728000000000003</c:v>
                </c:pt>
                <c:pt idx="5592">
                  <c:v>4.4736000000000002</c:v>
                </c:pt>
                <c:pt idx="5593">
                  <c:v>4.4744000000000002</c:v>
                </c:pt>
                <c:pt idx="5594">
                  <c:v>4.4752000000000001</c:v>
                </c:pt>
                <c:pt idx="5595">
                  <c:v>4.476</c:v>
                </c:pt>
                <c:pt idx="5596">
                  <c:v>4.4767999999999999</c:v>
                </c:pt>
                <c:pt idx="5597">
                  <c:v>4.4775999999999998</c:v>
                </c:pt>
                <c:pt idx="5598">
                  <c:v>4.4783999999999997</c:v>
                </c:pt>
                <c:pt idx="5599">
                  <c:v>4.4791999999999996</c:v>
                </c:pt>
                <c:pt idx="5600">
                  <c:v>4.4800000000000004</c:v>
                </c:pt>
                <c:pt idx="5601">
                  <c:v>4.4808000000000003</c:v>
                </c:pt>
                <c:pt idx="5602">
                  <c:v>4.4816000000000003</c:v>
                </c:pt>
                <c:pt idx="5603">
                  <c:v>4.4824000000000002</c:v>
                </c:pt>
                <c:pt idx="5604">
                  <c:v>4.4832000000000001</c:v>
                </c:pt>
                <c:pt idx="5605">
                  <c:v>4.484</c:v>
                </c:pt>
                <c:pt idx="5606">
                  <c:v>4.4847999999999999</c:v>
                </c:pt>
                <c:pt idx="5607">
                  <c:v>4.4855999999999998</c:v>
                </c:pt>
                <c:pt idx="5608">
                  <c:v>4.4863999999999997</c:v>
                </c:pt>
                <c:pt idx="5609">
                  <c:v>4.4871999999999996</c:v>
                </c:pt>
                <c:pt idx="5610">
                  <c:v>4.4880000000000004</c:v>
                </c:pt>
                <c:pt idx="5611">
                  <c:v>4.4888000000000003</c:v>
                </c:pt>
                <c:pt idx="5612">
                  <c:v>4.4896000000000003</c:v>
                </c:pt>
                <c:pt idx="5613">
                  <c:v>4.4904000000000002</c:v>
                </c:pt>
                <c:pt idx="5614">
                  <c:v>4.4912000000000001</c:v>
                </c:pt>
                <c:pt idx="5615">
                  <c:v>4.492</c:v>
                </c:pt>
                <c:pt idx="5616">
                  <c:v>4.4927999999999999</c:v>
                </c:pt>
                <c:pt idx="5617">
                  <c:v>4.4935999999999998</c:v>
                </c:pt>
                <c:pt idx="5618">
                  <c:v>4.4943999999999997</c:v>
                </c:pt>
                <c:pt idx="5619">
                  <c:v>4.4951999999999996</c:v>
                </c:pt>
                <c:pt idx="5620">
                  <c:v>4.4960000000000004</c:v>
                </c:pt>
                <c:pt idx="5621">
                  <c:v>4.4968000000000004</c:v>
                </c:pt>
                <c:pt idx="5622">
                  <c:v>4.4976000000000003</c:v>
                </c:pt>
                <c:pt idx="5623">
                  <c:v>4.4984000000000002</c:v>
                </c:pt>
                <c:pt idx="5624">
                  <c:v>4.4992000000000001</c:v>
                </c:pt>
                <c:pt idx="5625">
                  <c:v>4.5</c:v>
                </c:pt>
                <c:pt idx="5626">
                  <c:v>4.5007999999999999</c:v>
                </c:pt>
                <c:pt idx="5627">
                  <c:v>4.5015999999999998</c:v>
                </c:pt>
                <c:pt idx="5628">
                  <c:v>4.5023999999999997</c:v>
                </c:pt>
                <c:pt idx="5629">
                  <c:v>4.5031999999999996</c:v>
                </c:pt>
                <c:pt idx="5630">
                  <c:v>4.5039999999999996</c:v>
                </c:pt>
                <c:pt idx="5631">
                  <c:v>4.5048000000000004</c:v>
                </c:pt>
                <c:pt idx="5632">
                  <c:v>4.5056000000000003</c:v>
                </c:pt>
                <c:pt idx="5633">
                  <c:v>4.5064000000000002</c:v>
                </c:pt>
                <c:pt idx="5634">
                  <c:v>4.5072000000000001</c:v>
                </c:pt>
                <c:pt idx="5635">
                  <c:v>4.508</c:v>
                </c:pt>
                <c:pt idx="5636">
                  <c:v>4.5087999999999999</c:v>
                </c:pt>
                <c:pt idx="5637">
                  <c:v>4.5095999999999998</c:v>
                </c:pt>
                <c:pt idx="5638">
                  <c:v>4.5103999999999997</c:v>
                </c:pt>
                <c:pt idx="5639">
                  <c:v>4.5111999999999997</c:v>
                </c:pt>
                <c:pt idx="5640">
                  <c:v>4.5119999999999996</c:v>
                </c:pt>
                <c:pt idx="5641">
                  <c:v>4.5128000000000004</c:v>
                </c:pt>
                <c:pt idx="5642">
                  <c:v>4.5136000000000003</c:v>
                </c:pt>
                <c:pt idx="5643">
                  <c:v>4.5144000000000002</c:v>
                </c:pt>
                <c:pt idx="5644">
                  <c:v>4.5152000000000001</c:v>
                </c:pt>
                <c:pt idx="5645">
                  <c:v>4.516</c:v>
                </c:pt>
                <c:pt idx="5646">
                  <c:v>4.5167999999999999</c:v>
                </c:pt>
                <c:pt idx="5647">
                  <c:v>4.5175999999999998</c:v>
                </c:pt>
                <c:pt idx="5648">
                  <c:v>4.5183999999999997</c:v>
                </c:pt>
                <c:pt idx="5649">
                  <c:v>4.5191999999999997</c:v>
                </c:pt>
                <c:pt idx="5650">
                  <c:v>4.5199999999999996</c:v>
                </c:pt>
                <c:pt idx="5651">
                  <c:v>4.5208000000000004</c:v>
                </c:pt>
                <c:pt idx="5652">
                  <c:v>4.5216000000000003</c:v>
                </c:pt>
                <c:pt idx="5653">
                  <c:v>4.5224000000000002</c:v>
                </c:pt>
                <c:pt idx="5654">
                  <c:v>4.5232000000000001</c:v>
                </c:pt>
                <c:pt idx="5655">
                  <c:v>4.524</c:v>
                </c:pt>
                <c:pt idx="5656">
                  <c:v>4.5247999999999999</c:v>
                </c:pt>
                <c:pt idx="5657">
                  <c:v>4.5255999999999998</c:v>
                </c:pt>
                <c:pt idx="5658">
                  <c:v>4.5263999999999998</c:v>
                </c:pt>
                <c:pt idx="5659">
                  <c:v>4.5271999999999997</c:v>
                </c:pt>
                <c:pt idx="5660">
                  <c:v>4.5279999999999996</c:v>
                </c:pt>
                <c:pt idx="5661">
                  <c:v>4.5288000000000004</c:v>
                </c:pt>
                <c:pt idx="5662">
                  <c:v>4.5296000000000003</c:v>
                </c:pt>
                <c:pt idx="5663">
                  <c:v>4.5304000000000002</c:v>
                </c:pt>
                <c:pt idx="5664">
                  <c:v>4.5312000000000001</c:v>
                </c:pt>
                <c:pt idx="5665">
                  <c:v>4.532</c:v>
                </c:pt>
                <c:pt idx="5666">
                  <c:v>4.5327999999999999</c:v>
                </c:pt>
                <c:pt idx="5667">
                  <c:v>4.5335999999999999</c:v>
                </c:pt>
                <c:pt idx="5668">
                  <c:v>4.5343999999999998</c:v>
                </c:pt>
                <c:pt idx="5669">
                  <c:v>4.5351999999999997</c:v>
                </c:pt>
                <c:pt idx="5670">
                  <c:v>4.5359999999999996</c:v>
                </c:pt>
                <c:pt idx="5671">
                  <c:v>4.5368000000000004</c:v>
                </c:pt>
                <c:pt idx="5672">
                  <c:v>4.5376000000000003</c:v>
                </c:pt>
                <c:pt idx="5673">
                  <c:v>4.5384000000000002</c:v>
                </c:pt>
                <c:pt idx="5674">
                  <c:v>4.5392000000000001</c:v>
                </c:pt>
                <c:pt idx="5675">
                  <c:v>4.54</c:v>
                </c:pt>
                <c:pt idx="5676">
                  <c:v>4.5407999999999999</c:v>
                </c:pt>
                <c:pt idx="5677">
                  <c:v>4.5415999999999999</c:v>
                </c:pt>
                <c:pt idx="5678">
                  <c:v>4.5423999999999998</c:v>
                </c:pt>
                <c:pt idx="5679">
                  <c:v>4.5431999999999997</c:v>
                </c:pt>
                <c:pt idx="5680">
                  <c:v>4.5439999999999996</c:v>
                </c:pt>
                <c:pt idx="5681">
                  <c:v>4.5448000000000004</c:v>
                </c:pt>
                <c:pt idx="5682">
                  <c:v>4.5456000000000003</c:v>
                </c:pt>
                <c:pt idx="5683">
                  <c:v>4.5464000000000002</c:v>
                </c:pt>
                <c:pt idx="5684">
                  <c:v>4.5472000000000001</c:v>
                </c:pt>
                <c:pt idx="5685">
                  <c:v>4.548</c:v>
                </c:pt>
                <c:pt idx="5686">
                  <c:v>4.5488</c:v>
                </c:pt>
                <c:pt idx="5687">
                  <c:v>4.5495999999999999</c:v>
                </c:pt>
                <c:pt idx="5688">
                  <c:v>4.5503999999999998</c:v>
                </c:pt>
                <c:pt idx="5689">
                  <c:v>4.5511999999999997</c:v>
                </c:pt>
                <c:pt idx="5690">
                  <c:v>4.5519999999999996</c:v>
                </c:pt>
                <c:pt idx="5691">
                  <c:v>4.5528000000000004</c:v>
                </c:pt>
                <c:pt idx="5692">
                  <c:v>4.5536000000000003</c:v>
                </c:pt>
                <c:pt idx="5693">
                  <c:v>4.5544000000000002</c:v>
                </c:pt>
                <c:pt idx="5694">
                  <c:v>4.5552000000000001</c:v>
                </c:pt>
                <c:pt idx="5695">
                  <c:v>4.556</c:v>
                </c:pt>
                <c:pt idx="5696">
                  <c:v>4.5568</c:v>
                </c:pt>
                <c:pt idx="5697">
                  <c:v>4.5575999999999999</c:v>
                </c:pt>
                <c:pt idx="5698">
                  <c:v>4.5583999999999998</c:v>
                </c:pt>
                <c:pt idx="5699">
                  <c:v>4.5591999999999997</c:v>
                </c:pt>
                <c:pt idx="5700">
                  <c:v>4.5599999999999996</c:v>
                </c:pt>
                <c:pt idx="5701">
                  <c:v>4.5608000000000004</c:v>
                </c:pt>
                <c:pt idx="5702">
                  <c:v>4.5616000000000003</c:v>
                </c:pt>
                <c:pt idx="5703">
                  <c:v>4.5624000000000002</c:v>
                </c:pt>
                <c:pt idx="5704">
                  <c:v>4.5632000000000001</c:v>
                </c:pt>
                <c:pt idx="5705">
                  <c:v>4.5640000000000001</c:v>
                </c:pt>
                <c:pt idx="5706">
                  <c:v>4.5648</c:v>
                </c:pt>
                <c:pt idx="5707">
                  <c:v>4.5655999999999999</c:v>
                </c:pt>
                <c:pt idx="5708">
                  <c:v>4.5663999999999998</c:v>
                </c:pt>
                <c:pt idx="5709">
                  <c:v>4.5671999999999997</c:v>
                </c:pt>
                <c:pt idx="5710">
                  <c:v>4.5679999999999996</c:v>
                </c:pt>
                <c:pt idx="5711">
                  <c:v>4.5688000000000004</c:v>
                </c:pt>
                <c:pt idx="5712">
                  <c:v>4.5696000000000003</c:v>
                </c:pt>
                <c:pt idx="5713">
                  <c:v>4.5704000000000002</c:v>
                </c:pt>
                <c:pt idx="5714">
                  <c:v>4.5712000000000002</c:v>
                </c:pt>
                <c:pt idx="5715">
                  <c:v>4.5720000000000001</c:v>
                </c:pt>
                <c:pt idx="5716">
                  <c:v>4.5728</c:v>
                </c:pt>
                <c:pt idx="5717">
                  <c:v>4.5735999999999999</c:v>
                </c:pt>
                <c:pt idx="5718">
                  <c:v>4.5743999999999998</c:v>
                </c:pt>
                <c:pt idx="5719">
                  <c:v>4.5751999999999997</c:v>
                </c:pt>
                <c:pt idx="5720">
                  <c:v>4.5759999999999996</c:v>
                </c:pt>
                <c:pt idx="5721">
                  <c:v>4.5768000000000004</c:v>
                </c:pt>
                <c:pt idx="5722">
                  <c:v>4.5776000000000003</c:v>
                </c:pt>
                <c:pt idx="5723">
                  <c:v>4.5784000000000002</c:v>
                </c:pt>
                <c:pt idx="5724">
                  <c:v>4.5792000000000002</c:v>
                </c:pt>
                <c:pt idx="5725">
                  <c:v>4.58</c:v>
                </c:pt>
                <c:pt idx="5726">
                  <c:v>4.5808</c:v>
                </c:pt>
                <c:pt idx="5727">
                  <c:v>4.5815999999999999</c:v>
                </c:pt>
                <c:pt idx="5728">
                  <c:v>4.5823999999999998</c:v>
                </c:pt>
                <c:pt idx="5729">
                  <c:v>4.5831999999999997</c:v>
                </c:pt>
                <c:pt idx="5730">
                  <c:v>4.5839999999999996</c:v>
                </c:pt>
                <c:pt idx="5731">
                  <c:v>4.5848000000000004</c:v>
                </c:pt>
                <c:pt idx="5732">
                  <c:v>4.5856000000000003</c:v>
                </c:pt>
                <c:pt idx="5733">
                  <c:v>4.5864000000000003</c:v>
                </c:pt>
                <c:pt idx="5734">
                  <c:v>4.5872000000000002</c:v>
                </c:pt>
                <c:pt idx="5735">
                  <c:v>4.5880000000000001</c:v>
                </c:pt>
                <c:pt idx="5736">
                  <c:v>4.5888</c:v>
                </c:pt>
                <c:pt idx="5737">
                  <c:v>4.5895999999999999</c:v>
                </c:pt>
                <c:pt idx="5738">
                  <c:v>4.5903999999999998</c:v>
                </c:pt>
                <c:pt idx="5739">
                  <c:v>4.5911999999999997</c:v>
                </c:pt>
                <c:pt idx="5740">
                  <c:v>4.5919999999999996</c:v>
                </c:pt>
                <c:pt idx="5741">
                  <c:v>4.5928000000000004</c:v>
                </c:pt>
                <c:pt idx="5742">
                  <c:v>4.5936000000000003</c:v>
                </c:pt>
                <c:pt idx="5743">
                  <c:v>4.5944000000000003</c:v>
                </c:pt>
                <c:pt idx="5744">
                  <c:v>4.5952000000000002</c:v>
                </c:pt>
                <c:pt idx="5745">
                  <c:v>4.5960000000000001</c:v>
                </c:pt>
                <c:pt idx="5746">
                  <c:v>4.5968</c:v>
                </c:pt>
                <c:pt idx="5747">
                  <c:v>4.5975999999999999</c:v>
                </c:pt>
                <c:pt idx="5748">
                  <c:v>4.5983999999999998</c:v>
                </c:pt>
                <c:pt idx="5749">
                  <c:v>4.5991999999999997</c:v>
                </c:pt>
                <c:pt idx="5750">
                  <c:v>4.5999999999999996</c:v>
                </c:pt>
                <c:pt idx="5751">
                  <c:v>4.6007999999999996</c:v>
                </c:pt>
                <c:pt idx="5752">
                  <c:v>4.6016000000000004</c:v>
                </c:pt>
                <c:pt idx="5753">
                  <c:v>4.6024000000000003</c:v>
                </c:pt>
                <c:pt idx="5754">
                  <c:v>4.6032000000000002</c:v>
                </c:pt>
                <c:pt idx="5755">
                  <c:v>4.6040000000000001</c:v>
                </c:pt>
                <c:pt idx="5756">
                  <c:v>4.6048</c:v>
                </c:pt>
                <c:pt idx="5757">
                  <c:v>4.6055999999999999</c:v>
                </c:pt>
                <c:pt idx="5758">
                  <c:v>4.6063999999999998</c:v>
                </c:pt>
                <c:pt idx="5759">
                  <c:v>4.6071999999999997</c:v>
                </c:pt>
                <c:pt idx="5760">
                  <c:v>4.6079999999999997</c:v>
                </c:pt>
                <c:pt idx="5761">
                  <c:v>4.6087999999999996</c:v>
                </c:pt>
                <c:pt idx="5762">
                  <c:v>4.6096000000000004</c:v>
                </c:pt>
                <c:pt idx="5763">
                  <c:v>4.6104000000000003</c:v>
                </c:pt>
                <c:pt idx="5764">
                  <c:v>4.6112000000000002</c:v>
                </c:pt>
                <c:pt idx="5765">
                  <c:v>4.6120000000000001</c:v>
                </c:pt>
                <c:pt idx="5766">
                  <c:v>4.6128</c:v>
                </c:pt>
                <c:pt idx="5767">
                  <c:v>4.6135999999999999</c:v>
                </c:pt>
                <c:pt idx="5768">
                  <c:v>4.6143999999999998</c:v>
                </c:pt>
                <c:pt idx="5769">
                  <c:v>4.6151999999999997</c:v>
                </c:pt>
                <c:pt idx="5770">
                  <c:v>4.6159999999999997</c:v>
                </c:pt>
                <c:pt idx="5771">
                  <c:v>4.6167999999999996</c:v>
                </c:pt>
                <c:pt idx="5772">
                  <c:v>4.6176000000000004</c:v>
                </c:pt>
                <c:pt idx="5773">
                  <c:v>4.6184000000000003</c:v>
                </c:pt>
                <c:pt idx="5774">
                  <c:v>4.6192000000000002</c:v>
                </c:pt>
                <c:pt idx="5775">
                  <c:v>4.62</c:v>
                </c:pt>
                <c:pt idx="5776">
                  <c:v>4.6208</c:v>
                </c:pt>
                <c:pt idx="5777">
                  <c:v>4.6215999999999999</c:v>
                </c:pt>
                <c:pt idx="5778">
                  <c:v>4.6223999999999998</c:v>
                </c:pt>
                <c:pt idx="5779">
                  <c:v>4.6231999999999998</c:v>
                </c:pt>
                <c:pt idx="5780">
                  <c:v>4.6239999999999997</c:v>
                </c:pt>
                <c:pt idx="5781">
                  <c:v>4.6247999999999996</c:v>
                </c:pt>
                <c:pt idx="5782">
                  <c:v>4.6256000000000004</c:v>
                </c:pt>
                <c:pt idx="5783">
                  <c:v>4.6264000000000003</c:v>
                </c:pt>
                <c:pt idx="5784">
                  <c:v>4.6272000000000002</c:v>
                </c:pt>
                <c:pt idx="5785">
                  <c:v>4.6280000000000001</c:v>
                </c:pt>
                <c:pt idx="5786">
                  <c:v>4.6288</c:v>
                </c:pt>
                <c:pt idx="5787">
                  <c:v>4.6295999999999999</c:v>
                </c:pt>
                <c:pt idx="5788">
                  <c:v>4.6303999999999998</c:v>
                </c:pt>
                <c:pt idx="5789">
                  <c:v>4.6311999999999998</c:v>
                </c:pt>
                <c:pt idx="5790">
                  <c:v>4.6319999999999997</c:v>
                </c:pt>
                <c:pt idx="5791">
                  <c:v>4.6327999999999996</c:v>
                </c:pt>
                <c:pt idx="5792">
                  <c:v>4.6336000000000004</c:v>
                </c:pt>
                <c:pt idx="5793">
                  <c:v>4.6344000000000003</c:v>
                </c:pt>
                <c:pt idx="5794">
                  <c:v>4.6352000000000002</c:v>
                </c:pt>
                <c:pt idx="5795">
                  <c:v>4.6360000000000001</c:v>
                </c:pt>
                <c:pt idx="5796">
                  <c:v>4.6368</c:v>
                </c:pt>
                <c:pt idx="5797">
                  <c:v>4.6375999999999999</c:v>
                </c:pt>
                <c:pt idx="5798">
                  <c:v>4.6383999999999999</c:v>
                </c:pt>
                <c:pt idx="5799">
                  <c:v>4.6391999999999998</c:v>
                </c:pt>
                <c:pt idx="5800">
                  <c:v>4.6399999999999997</c:v>
                </c:pt>
                <c:pt idx="5801">
                  <c:v>4.6407999999999996</c:v>
                </c:pt>
                <c:pt idx="5802">
                  <c:v>4.6416000000000004</c:v>
                </c:pt>
                <c:pt idx="5803">
                  <c:v>4.6424000000000003</c:v>
                </c:pt>
                <c:pt idx="5804">
                  <c:v>4.6432000000000002</c:v>
                </c:pt>
                <c:pt idx="5805">
                  <c:v>4.6440000000000001</c:v>
                </c:pt>
                <c:pt idx="5806">
                  <c:v>4.6448</c:v>
                </c:pt>
                <c:pt idx="5807">
                  <c:v>4.6456</c:v>
                </c:pt>
                <c:pt idx="5808">
                  <c:v>4.6463999999999999</c:v>
                </c:pt>
                <c:pt idx="5809">
                  <c:v>4.6471999999999998</c:v>
                </c:pt>
                <c:pt idx="5810">
                  <c:v>4.6479999999999997</c:v>
                </c:pt>
                <c:pt idx="5811">
                  <c:v>4.6487999999999996</c:v>
                </c:pt>
                <c:pt idx="5812">
                  <c:v>4.6496000000000004</c:v>
                </c:pt>
                <c:pt idx="5813">
                  <c:v>4.6504000000000003</c:v>
                </c:pt>
                <c:pt idx="5814">
                  <c:v>4.6512000000000002</c:v>
                </c:pt>
                <c:pt idx="5815">
                  <c:v>4.6520000000000001</c:v>
                </c:pt>
                <c:pt idx="5816">
                  <c:v>4.6528</c:v>
                </c:pt>
                <c:pt idx="5817">
                  <c:v>4.6536</c:v>
                </c:pt>
                <c:pt idx="5818">
                  <c:v>4.6543999999999999</c:v>
                </c:pt>
                <c:pt idx="5819">
                  <c:v>4.6551999999999998</c:v>
                </c:pt>
                <c:pt idx="5820">
                  <c:v>4.6559999999999997</c:v>
                </c:pt>
                <c:pt idx="5821">
                  <c:v>4.6567999999999996</c:v>
                </c:pt>
                <c:pt idx="5822">
                  <c:v>4.6576000000000004</c:v>
                </c:pt>
                <c:pt idx="5823">
                  <c:v>4.6584000000000003</c:v>
                </c:pt>
                <c:pt idx="5824">
                  <c:v>4.6592000000000002</c:v>
                </c:pt>
                <c:pt idx="5825">
                  <c:v>4.66</c:v>
                </c:pt>
                <c:pt idx="5826">
                  <c:v>4.6608000000000001</c:v>
                </c:pt>
                <c:pt idx="5827">
                  <c:v>4.6616</c:v>
                </c:pt>
                <c:pt idx="5828">
                  <c:v>4.6623999999999999</c:v>
                </c:pt>
                <c:pt idx="5829">
                  <c:v>4.6631999999999998</c:v>
                </c:pt>
                <c:pt idx="5830">
                  <c:v>4.6639999999999997</c:v>
                </c:pt>
                <c:pt idx="5831">
                  <c:v>4.6647999999999996</c:v>
                </c:pt>
                <c:pt idx="5832">
                  <c:v>4.6656000000000004</c:v>
                </c:pt>
                <c:pt idx="5833">
                  <c:v>4.6664000000000003</c:v>
                </c:pt>
                <c:pt idx="5834">
                  <c:v>4.6672000000000002</c:v>
                </c:pt>
                <c:pt idx="5835">
                  <c:v>4.6680000000000001</c:v>
                </c:pt>
                <c:pt idx="5836">
                  <c:v>4.6688000000000001</c:v>
                </c:pt>
                <c:pt idx="5837">
                  <c:v>4.6696</c:v>
                </c:pt>
                <c:pt idx="5838">
                  <c:v>4.6703999999999999</c:v>
                </c:pt>
                <c:pt idx="5839">
                  <c:v>4.6711999999999998</c:v>
                </c:pt>
                <c:pt idx="5840">
                  <c:v>4.6719999999999997</c:v>
                </c:pt>
                <c:pt idx="5841">
                  <c:v>4.6727999999999996</c:v>
                </c:pt>
                <c:pt idx="5842">
                  <c:v>4.6736000000000004</c:v>
                </c:pt>
                <c:pt idx="5843">
                  <c:v>4.6744000000000003</c:v>
                </c:pt>
                <c:pt idx="5844">
                  <c:v>4.6752000000000002</c:v>
                </c:pt>
                <c:pt idx="5845">
                  <c:v>4.6760000000000002</c:v>
                </c:pt>
                <c:pt idx="5846">
                  <c:v>4.6768000000000001</c:v>
                </c:pt>
                <c:pt idx="5847">
                  <c:v>4.6776</c:v>
                </c:pt>
                <c:pt idx="5848">
                  <c:v>4.6783999999999999</c:v>
                </c:pt>
                <c:pt idx="5849">
                  <c:v>4.6791999999999998</c:v>
                </c:pt>
                <c:pt idx="5850">
                  <c:v>4.68</c:v>
                </c:pt>
                <c:pt idx="5851">
                  <c:v>4.6807999999999996</c:v>
                </c:pt>
                <c:pt idx="5852">
                  <c:v>4.6816000000000004</c:v>
                </c:pt>
                <c:pt idx="5853">
                  <c:v>4.6824000000000003</c:v>
                </c:pt>
                <c:pt idx="5854">
                  <c:v>4.6832000000000003</c:v>
                </c:pt>
                <c:pt idx="5855">
                  <c:v>4.6840000000000002</c:v>
                </c:pt>
                <c:pt idx="5856">
                  <c:v>4.6848000000000001</c:v>
                </c:pt>
                <c:pt idx="5857">
                  <c:v>4.6856</c:v>
                </c:pt>
                <c:pt idx="5858">
                  <c:v>4.6863999999999999</c:v>
                </c:pt>
                <c:pt idx="5859">
                  <c:v>4.6871999999999998</c:v>
                </c:pt>
                <c:pt idx="5860">
                  <c:v>4.6879999999999997</c:v>
                </c:pt>
                <c:pt idx="5861">
                  <c:v>4.6887999999999996</c:v>
                </c:pt>
                <c:pt idx="5862">
                  <c:v>4.6896000000000004</c:v>
                </c:pt>
                <c:pt idx="5863">
                  <c:v>4.6904000000000003</c:v>
                </c:pt>
                <c:pt idx="5864">
                  <c:v>4.6912000000000003</c:v>
                </c:pt>
                <c:pt idx="5865">
                  <c:v>4.6920000000000002</c:v>
                </c:pt>
                <c:pt idx="5866">
                  <c:v>4.6928000000000001</c:v>
                </c:pt>
                <c:pt idx="5867">
                  <c:v>4.6936</c:v>
                </c:pt>
                <c:pt idx="5868">
                  <c:v>4.6943999999999999</c:v>
                </c:pt>
                <c:pt idx="5869">
                  <c:v>4.6951999999999998</c:v>
                </c:pt>
                <c:pt idx="5870">
                  <c:v>4.6959999999999997</c:v>
                </c:pt>
                <c:pt idx="5871">
                  <c:v>4.6967999999999996</c:v>
                </c:pt>
                <c:pt idx="5872">
                  <c:v>4.6976000000000004</c:v>
                </c:pt>
                <c:pt idx="5873">
                  <c:v>4.6984000000000004</c:v>
                </c:pt>
                <c:pt idx="5874">
                  <c:v>4.6992000000000003</c:v>
                </c:pt>
                <c:pt idx="5875">
                  <c:v>4.7</c:v>
                </c:pt>
                <c:pt idx="5876">
                  <c:v>4.7008000000000001</c:v>
                </c:pt>
                <c:pt idx="5877">
                  <c:v>4.7016</c:v>
                </c:pt>
                <c:pt idx="5878">
                  <c:v>4.7023999999999999</c:v>
                </c:pt>
                <c:pt idx="5879">
                  <c:v>4.7031999999999998</c:v>
                </c:pt>
                <c:pt idx="5880">
                  <c:v>4.7039999999999997</c:v>
                </c:pt>
                <c:pt idx="5881">
                  <c:v>4.7047999999999996</c:v>
                </c:pt>
                <c:pt idx="5882">
                  <c:v>4.7055999999999996</c:v>
                </c:pt>
                <c:pt idx="5883">
                  <c:v>4.7064000000000004</c:v>
                </c:pt>
                <c:pt idx="5884">
                  <c:v>4.7072000000000003</c:v>
                </c:pt>
                <c:pt idx="5885">
                  <c:v>4.7080000000000002</c:v>
                </c:pt>
                <c:pt idx="5886">
                  <c:v>4.7088000000000001</c:v>
                </c:pt>
                <c:pt idx="5887">
                  <c:v>4.7096</c:v>
                </c:pt>
                <c:pt idx="5888">
                  <c:v>4.7103999999999999</c:v>
                </c:pt>
                <c:pt idx="5889">
                  <c:v>4.7111999999999998</c:v>
                </c:pt>
                <c:pt idx="5890">
                  <c:v>4.7119999999999997</c:v>
                </c:pt>
                <c:pt idx="5891">
                  <c:v>4.7127999999999997</c:v>
                </c:pt>
                <c:pt idx="5892">
                  <c:v>4.7135999999999996</c:v>
                </c:pt>
                <c:pt idx="5893">
                  <c:v>4.7144000000000004</c:v>
                </c:pt>
                <c:pt idx="5894">
                  <c:v>4.7152000000000003</c:v>
                </c:pt>
                <c:pt idx="5895">
                  <c:v>4.7160000000000002</c:v>
                </c:pt>
                <c:pt idx="5896">
                  <c:v>4.7168000000000001</c:v>
                </c:pt>
                <c:pt idx="5897">
                  <c:v>4.7176</c:v>
                </c:pt>
                <c:pt idx="5898">
                  <c:v>4.7183999999999999</c:v>
                </c:pt>
                <c:pt idx="5899">
                  <c:v>4.7191999999999998</c:v>
                </c:pt>
                <c:pt idx="5900">
                  <c:v>4.72</c:v>
                </c:pt>
                <c:pt idx="5901">
                  <c:v>4.7207999999999997</c:v>
                </c:pt>
                <c:pt idx="5902">
                  <c:v>4.7215999999999996</c:v>
                </c:pt>
                <c:pt idx="5903">
                  <c:v>4.7224000000000004</c:v>
                </c:pt>
                <c:pt idx="5904">
                  <c:v>4.7232000000000003</c:v>
                </c:pt>
                <c:pt idx="5905">
                  <c:v>4.7240000000000002</c:v>
                </c:pt>
                <c:pt idx="5906">
                  <c:v>4.7248000000000001</c:v>
                </c:pt>
                <c:pt idx="5907">
                  <c:v>4.7256</c:v>
                </c:pt>
                <c:pt idx="5908">
                  <c:v>4.7263999999999999</c:v>
                </c:pt>
                <c:pt idx="5909">
                  <c:v>4.7271999999999998</c:v>
                </c:pt>
                <c:pt idx="5910">
                  <c:v>4.7279999999999998</c:v>
                </c:pt>
                <c:pt idx="5911">
                  <c:v>4.7287999999999997</c:v>
                </c:pt>
                <c:pt idx="5912">
                  <c:v>4.7295999999999996</c:v>
                </c:pt>
                <c:pt idx="5913">
                  <c:v>4.7304000000000004</c:v>
                </c:pt>
                <c:pt idx="5914">
                  <c:v>4.7312000000000003</c:v>
                </c:pt>
                <c:pt idx="5915">
                  <c:v>4.7320000000000002</c:v>
                </c:pt>
                <c:pt idx="5916">
                  <c:v>4.7328000000000001</c:v>
                </c:pt>
                <c:pt idx="5917">
                  <c:v>4.7336</c:v>
                </c:pt>
                <c:pt idx="5918">
                  <c:v>4.7343999999999999</c:v>
                </c:pt>
                <c:pt idx="5919">
                  <c:v>4.7351999999999999</c:v>
                </c:pt>
                <c:pt idx="5920">
                  <c:v>4.7359999999999998</c:v>
                </c:pt>
                <c:pt idx="5921">
                  <c:v>4.7367999999999997</c:v>
                </c:pt>
                <c:pt idx="5922">
                  <c:v>4.7375999999999996</c:v>
                </c:pt>
                <c:pt idx="5923">
                  <c:v>4.7384000000000004</c:v>
                </c:pt>
                <c:pt idx="5924">
                  <c:v>4.7392000000000003</c:v>
                </c:pt>
                <c:pt idx="5925">
                  <c:v>4.74</c:v>
                </c:pt>
                <c:pt idx="5926">
                  <c:v>4.7408000000000001</c:v>
                </c:pt>
                <c:pt idx="5927">
                  <c:v>4.7416</c:v>
                </c:pt>
                <c:pt idx="5928">
                  <c:v>4.7423999999999999</c:v>
                </c:pt>
                <c:pt idx="5929">
                  <c:v>4.7431999999999999</c:v>
                </c:pt>
                <c:pt idx="5930">
                  <c:v>4.7439999999999998</c:v>
                </c:pt>
                <c:pt idx="5931">
                  <c:v>4.7447999999999997</c:v>
                </c:pt>
                <c:pt idx="5932">
                  <c:v>4.7455999999999996</c:v>
                </c:pt>
                <c:pt idx="5933">
                  <c:v>4.7464000000000004</c:v>
                </c:pt>
                <c:pt idx="5934">
                  <c:v>4.7472000000000003</c:v>
                </c:pt>
                <c:pt idx="5935">
                  <c:v>4.7480000000000002</c:v>
                </c:pt>
                <c:pt idx="5936">
                  <c:v>4.7488000000000001</c:v>
                </c:pt>
                <c:pt idx="5937">
                  <c:v>4.7496</c:v>
                </c:pt>
                <c:pt idx="5938">
                  <c:v>4.7504</c:v>
                </c:pt>
                <c:pt idx="5939">
                  <c:v>4.7511999999999999</c:v>
                </c:pt>
                <c:pt idx="5940">
                  <c:v>4.7519999999999998</c:v>
                </c:pt>
                <c:pt idx="5941">
                  <c:v>4.7527999999999997</c:v>
                </c:pt>
                <c:pt idx="5942">
                  <c:v>4.7535999999999996</c:v>
                </c:pt>
                <c:pt idx="5943">
                  <c:v>4.7544000000000004</c:v>
                </c:pt>
                <c:pt idx="5944">
                  <c:v>4.7552000000000003</c:v>
                </c:pt>
                <c:pt idx="5945">
                  <c:v>4.7560000000000002</c:v>
                </c:pt>
                <c:pt idx="5946">
                  <c:v>4.7568000000000001</c:v>
                </c:pt>
                <c:pt idx="5947">
                  <c:v>4.7576000000000001</c:v>
                </c:pt>
                <c:pt idx="5948">
                  <c:v>4.7584</c:v>
                </c:pt>
                <c:pt idx="5949">
                  <c:v>4.7591999999999999</c:v>
                </c:pt>
                <c:pt idx="5950">
                  <c:v>4.76</c:v>
                </c:pt>
                <c:pt idx="5951">
                  <c:v>4.7607999999999997</c:v>
                </c:pt>
                <c:pt idx="5952">
                  <c:v>4.7615999999999996</c:v>
                </c:pt>
                <c:pt idx="5953">
                  <c:v>4.7624000000000004</c:v>
                </c:pt>
                <c:pt idx="5954">
                  <c:v>4.7632000000000003</c:v>
                </c:pt>
                <c:pt idx="5955">
                  <c:v>4.7640000000000002</c:v>
                </c:pt>
                <c:pt idx="5956">
                  <c:v>4.7648000000000001</c:v>
                </c:pt>
                <c:pt idx="5957">
                  <c:v>4.7656000000000001</c:v>
                </c:pt>
                <c:pt idx="5958">
                  <c:v>4.7664</c:v>
                </c:pt>
                <c:pt idx="5959">
                  <c:v>4.7671999999999999</c:v>
                </c:pt>
                <c:pt idx="5960">
                  <c:v>4.7679999999999998</c:v>
                </c:pt>
                <c:pt idx="5961">
                  <c:v>4.7687999999999997</c:v>
                </c:pt>
                <c:pt idx="5962">
                  <c:v>4.7695999999999996</c:v>
                </c:pt>
                <c:pt idx="5963">
                  <c:v>4.7704000000000004</c:v>
                </c:pt>
                <c:pt idx="5964">
                  <c:v>4.7712000000000003</c:v>
                </c:pt>
                <c:pt idx="5965">
                  <c:v>4.7720000000000002</c:v>
                </c:pt>
                <c:pt idx="5966">
                  <c:v>4.7728000000000002</c:v>
                </c:pt>
                <c:pt idx="5967">
                  <c:v>4.7736000000000001</c:v>
                </c:pt>
                <c:pt idx="5968">
                  <c:v>4.7744</c:v>
                </c:pt>
                <c:pt idx="5969">
                  <c:v>4.7751999999999999</c:v>
                </c:pt>
                <c:pt idx="5970">
                  <c:v>4.7759999999999998</c:v>
                </c:pt>
                <c:pt idx="5971">
                  <c:v>4.7767999999999997</c:v>
                </c:pt>
                <c:pt idx="5972">
                  <c:v>4.7775999999999996</c:v>
                </c:pt>
                <c:pt idx="5973">
                  <c:v>4.7784000000000004</c:v>
                </c:pt>
                <c:pt idx="5974">
                  <c:v>4.7792000000000003</c:v>
                </c:pt>
                <c:pt idx="5975">
                  <c:v>4.78</c:v>
                </c:pt>
                <c:pt idx="5976">
                  <c:v>4.7808000000000002</c:v>
                </c:pt>
                <c:pt idx="5977">
                  <c:v>4.7816000000000001</c:v>
                </c:pt>
                <c:pt idx="5978">
                  <c:v>4.7824</c:v>
                </c:pt>
                <c:pt idx="5979">
                  <c:v>4.7831999999999999</c:v>
                </c:pt>
                <c:pt idx="5980">
                  <c:v>4.7839999999999998</c:v>
                </c:pt>
                <c:pt idx="5981">
                  <c:v>4.7847999999999997</c:v>
                </c:pt>
                <c:pt idx="5982">
                  <c:v>4.7855999999999996</c:v>
                </c:pt>
                <c:pt idx="5983">
                  <c:v>4.7864000000000004</c:v>
                </c:pt>
                <c:pt idx="5984">
                  <c:v>4.7872000000000003</c:v>
                </c:pt>
                <c:pt idx="5985">
                  <c:v>4.7880000000000003</c:v>
                </c:pt>
                <c:pt idx="5986">
                  <c:v>4.7888000000000002</c:v>
                </c:pt>
                <c:pt idx="5987">
                  <c:v>4.7896000000000001</c:v>
                </c:pt>
                <c:pt idx="5988">
                  <c:v>4.7904</c:v>
                </c:pt>
                <c:pt idx="5989">
                  <c:v>4.7911999999999999</c:v>
                </c:pt>
                <c:pt idx="5990">
                  <c:v>4.7919999999999998</c:v>
                </c:pt>
                <c:pt idx="5991">
                  <c:v>4.7927999999999997</c:v>
                </c:pt>
                <c:pt idx="5992">
                  <c:v>4.7935999999999996</c:v>
                </c:pt>
                <c:pt idx="5993">
                  <c:v>4.7944000000000004</c:v>
                </c:pt>
                <c:pt idx="5994">
                  <c:v>4.7952000000000004</c:v>
                </c:pt>
                <c:pt idx="5995">
                  <c:v>4.7960000000000003</c:v>
                </c:pt>
                <c:pt idx="5996">
                  <c:v>4.7968000000000002</c:v>
                </c:pt>
                <c:pt idx="5997">
                  <c:v>4.7976000000000001</c:v>
                </c:pt>
                <c:pt idx="5998">
                  <c:v>4.7984</c:v>
                </c:pt>
                <c:pt idx="5999">
                  <c:v>4.7991999999999999</c:v>
                </c:pt>
                <c:pt idx="6000">
                  <c:v>4.8</c:v>
                </c:pt>
                <c:pt idx="6001">
                  <c:v>4.8007999999999997</c:v>
                </c:pt>
                <c:pt idx="6002">
                  <c:v>4.8015999999999996</c:v>
                </c:pt>
                <c:pt idx="6003">
                  <c:v>4.8023999999999996</c:v>
                </c:pt>
                <c:pt idx="6004">
                  <c:v>4.8032000000000004</c:v>
                </c:pt>
                <c:pt idx="6005">
                  <c:v>4.8040000000000003</c:v>
                </c:pt>
                <c:pt idx="6006">
                  <c:v>4.8048000000000002</c:v>
                </c:pt>
                <c:pt idx="6007">
                  <c:v>4.8056000000000001</c:v>
                </c:pt>
                <c:pt idx="6008">
                  <c:v>4.8064</c:v>
                </c:pt>
                <c:pt idx="6009">
                  <c:v>4.8071999999999999</c:v>
                </c:pt>
                <c:pt idx="6010">
                  <c:v>4.8079999999999998</c:v>
                </c:pt>
                <c:pt idx="6011">
                  <c:v>4.8087999999999997</c:v>
                </c:pt>
                <c:pt idx="6012">
                  <c:v>4.8095999999999997</c:v>
                </c:pt>
                <c:pt idx="6013">
                  <c:v>4.8103999999999996</c:v>
                </c:pt>
                <c:pt idx="6014">
                  <c:v>4.8112000000000004</c:v>
                </c:pt>
                <c:pt idx="6015">
                  <c:v>4.8120000000000003</c:v>
                </c:pt>
                <c:pt idx="6016">
                  <c:v>4.8128000000000002</c:v>
                </c:pt>
                <c:pt idx="6017">
                  <c:v>4.8136000000000001</c:v>
                </c:pt>
                <c:pt idx="6018">
                  <c:v>4.8144</c:v>
                </c:pt>
                <c:pt idx="6019">
                  <c:v>4.8151999999999999</c:v>
                </c:pt>
                <c:pt idx="6020">
                  <c:v>4.8159999999999998</c:v>
                </c:pt>
                <c:pt idx="6021">
                  <c:v>4.8167999999999997</c:v>
                </c:pt>
                <c:pt idx="6022">
                  <c:v>4.8175999999999997</c:v>
                </c:pt>
                <c:pt idx="6023">
                  <c:v>4.8183999999999996</c:v>
                </c:pt>
                <c:pt idx="6024">
                  <c:v>4.8192000000000004</c:v>
                </c:pt>
                <c:pt idx="6025">
                  <c:v>4.82</c:v>
                </c:pt>
                <c:pt idx="6026">
                  <c:v>4.8208000000000002</c:v>
                </c:pt>
                <c:pt idx="6027">
                  <c:v>4.8216000000000001</c:v>
                </c:pt>
                <c:pt idx="6028">
                  <c:v>4.8224</c:v>
                </c:pt>
                <c:pt idx="6029">
                  <c:v>4.8231999999999999</c:v>
                </c:pt>
                <c:pt idx="6030">
                  <c:v>4.8239999999999998</c:v>
                </c:pt>
                <c:pt idx="6031">
                  <c:v>4.8247999999999998</c:v>
                </c:pt>
                <c:pt idx="6032">
                  <c:v>4.8255999999999997</c:v>
                </c:pt>
                <c:pt idx="6033">
                  <c:v>4.8263999999999996</c:v>
                </c:pt>
                <c:pt idx="6034">
                  <c:v>4.8272000000000004</c:v>
                </c:pt>
                <c:pt idx="6035">
                  <c:v>4.8280000000000003</c:v>
                </c:pt>
                <c:pt idx="6036">
                  <c:v>4.8288000000000002</c:v>
                </c:pt>
                <c:pt idx="6037">
                  <c:v>4.8296000000000001</c:v>
                </c:pt>
                <c:pt idx="6038">
                  <c:v>4.8304</c:v>
                </c:pt>
                <c:pt idx="6039">
                  <c:v>4.8311999999999999</c:v>
                </c:pt>
                <c:pt idx="6040">
                  <c:v>4.8319999999999999</c:v>
                </c:pt>
                <c:pt idx="6041">
                  <c:v>4.8327999999999998</c:v>
                </c:pt>
                <c:pt idx="6042">
                  <c:v>4.8335999999999997</c:v>
                </c:pt>
                <c:pt idx="6043">
                  <c:v>4.8343999999999996</c:v>
                </c:pt>
                <c:pt idx="6044">
                  <c:v>4.8352000000000004</c:v>
                </c:pt>
                <c:pt idx="6045">
                  <c:v>4.8360000000000003</c:v>
                </c:pt>
                <c:pt idx="6046">
                  <c:v>4.8368000000000002</c:v>
                </c:pt>
                <c:pt idx="6047">
                  <c:v>4.8376000000000001</c:v>
                </c:pt>
                <c:pt idx="6048">
                  <c:v>4.8384</c:v>
                </c:pt>
                <c:pt idx="6049">
                  <c:v>4.8391999999999999</c:v>
                </c:pt>
                <c:pt idx="6050">
                  <c:v>4.84</c:v>
                </c:pt>
                <c:pt idx="6051">
                  <c:v>4.8407999999999998</c:v>
                </c:pt>
                <c:pt idx="6052">
                  <c:v>4.8415999999999997</c:v>
                </c:pt>
                <c:pt idx="6053">
                  <c:v>4.8423999999999996</c:v>
                </c:pt>
                <c:pt idx="6054">
                  <c:v>4.8432000000000004</c:v>
                </c:pt>
                <c:pt idx="6055">
                  <c:v>4.8440000000000003</c:v>
                </c:pt>
                <c:pt idx="6056">
                  <c:v>4.8448000000000002</c:v>
                </c:pt>
                <c:pt idx="6057">
                  <c:v>4.8456000000000001</c:v>
                </c:pt>
                <c:pt idx="6058">
                  <c:v>4.8464</c:v>
                </c:pt>
                <c:pt idx="6059">
                  <c:v>4.8472</c:v>
                </c:pt>
                <c:pt idx="6060">
                  <c:v>4.8479999999999999</c:v>
                </c:pt>
                <c:pt idx="6061">
                  <c:v>4.8487999999999998</c:v>
                </c:pt>
                <c:pt idx="6062">
                  <c:v>4.8495999999999997</c:v>
                </c:pt>
                <c:pt idx="6063">
                  <c:v>4.8503999999999996</c:v>
                </c:pt>
                <c:pt idx="6064">
                  <c:v>4.8512000000000004</c:v>
                </c:pt>
                <c:pt idx="6065">
                  <c:v>4.8520000000000003</c:v>
                </c:pt>
                <c:pt idx="6066">
                  <c:v>4.8528000000000002</c:v>
                </c:pt>
                <c:pt idx="6067">
                  <c:v>4.8536000000000001</c:v>
                </c:pt>
                <c:pt idx="6068">
                  <c:v>4.8544</c:v>
                </c:pt>
                <c:pt idx="6069">
                  <c:v>4.8552</c:v>
                </c:pt>
                <c:pt idx="6070">
                  <c:v>4.8559999999999999</c:v>
                </c:pt>
                <c:pt idx="6071">
                  <c:v>4.8567999999999998</c:v>
                </c:pt>
                <c:pt idx="6072">
                  <c:v>4.8575999999999997</c:v>
                </c:pt>
                <c:pt idx="6073">
                  <c:v>4.8583999999999996</c:v>
                </c:pt>
                <c:pt idx="6074">
                  <c:v>4.8592000000000004</c:v>
                </c:pt>
                <c:pt idx="6075">
                  <c:v>4.8600000000000003</c:v>
                </c:pt>
                <c:pt idx="6076">
                  <c:v>4.8608000000000002</c:v>
                </c:pt>
                <c:pt idx="6077">
                  <c:v>4.8616000000000001</c:v>
                </c:pt>
                <c:pt idx="6078">
                  <c:v>4.8624000000000001</c:v>
                </c:pt>
                <c:pt idx="6079">
                  <c:v>4.8632</c:v>
                </c:pt>
                <c:pt idx="6080">
                  <c:v>4.8639999999999999</c:v>
                </c:pt>
                <c:pt idx="6081">
                  <c:v>4.8647999999999998</c:v>
                </c:pt>
                <c:pt idx="6082">
                  <c:v>4.8655999999999997</c:v>
                </c:pt>
                <c:pt idx="6083">
                  <c:v>4.8663999999999996</c:v>
                </c:pt>
                <c:pt idx="6084">
                  <c:v>4.8672000000000004</c:v>
                </c:pt>
                <c:pt idx="6085">
                  <c:v>4.8680000000000003</c:v>
                </c:pt>
                <c:pt idx="6086">
                  <c:v>4.8688000000000002</c:v>
                </c:pt>
                <c:pt idx="6087">
                  <c:v>4.8696000000000002</c:v>
                </c:pt>
                <c:pt idx="6088">
                  <c:v>4.8704000000000001</c:v>
                </c:pt>
                <c:pt idx="6089">
                  <c:v>4.8712</c:v>
                </c:pt>
                <c:pt idx="6090">
                  <c:v>4.8719999999999999</c:v>
                </c:pt>
                <c:pt idx="6091">
                  <c:v>4.8727999999999998</c:v>
                </c:pt>
                <c:pt idx="6092">
                  <c:v>4.8735999999999997</c:v>
                </c:pt>
                <c:pt idx="6093">
                  <c:v>4.8743999999999996</c:v>
                </c:pt>
                <c:pt idx="6094">
                  <c:v>4.8752000000000004</c:v>
                </c:pt>
                <c:pt idx="6095">
                  <c:v>4.8760000000000003</c:v>
                </c:pt>
                <c:pt idx="6096">
                  <c:v>4.8768000000000002</c:v>
                </c:pt>
                <c:pt idx="6097">
                  <c:v>4.8776000000000002</c:v>
                </c:pt>
                <c:pt idx="6098">
                  <c:v>4.8784000000000001</c:v>
                </c:pt>
                <c:pt idx="6099">
                  <c:v>4.8792</c:v>
                </c:pt>
                <c:pt idx="6100">
                  <c:v>4.88</c:v>
                </c:pt>
                <c:pt idx="6101">
                  <c:v>4.8807999999999998</c:v>
                </c:pt>
                <c:pt idx="6102">
                  <c:v>4.8815999999999997</c:v>
                </c:pt>
                <c:pt idx="6103">
                  <c:v>4.8823999999999996</c:v>
                </c:pt>
                <c:pt idx="6104">
                  <c:v>4.8832000000000004</c:v>
                </c:pt>
                <c:pt idx="6105">
                  <c:v>4.8840000000000003</c:v>
                </c:pt>
                <c:pt idx="6106">
                  <c:v>4.8848000000000003</c:v>
                </c:pt>
                <c:pt idx="6107">
                  <c:v>4.8856000000000002</c:v>
                </c:pt>
                <c:pt idx="6108">
                  <c:v>4.8864000000000001</c:v>
                </c:pt>
                <c:pt idx="6109">
                  <c:v>4.8872</c:v>
                </c:pt>
                <c:pt idx="6110">
                  <c:v>4.8879999999999999</c:v>
                </c:pt>
                <c:pt idx="6111">
                  <c:v>4.8887999999999998</c:v>
                </c:pt>
                <c:pt idx="6112">
                  <c:v>4.8895999999999997</c:v>
                </c:pt>
                <c:pt idx="6113">
                  <c:v>4.8903999999999996</c:v>
                </c:pt>
                <c:pt idx="6114">
                  <c:v>4.8912000000000004</c:v>
                </c:pt>
                <c:pt idx="6115">
                  <c:v>4.8920000000000003</c:v>
                </c:pt>
                <c:pt idx="6116">
                  <c:v>4.8928000000000003</c:v>
                </c:pt>
                <c:pt idx="6117">
                  <c:v>4.8936000000000002</c:v>
                </c:pt>
                <c:pt idx="6118">
                  <c:v>4.8944000000000001</c:v>
                </c:pt>
                <c:pt idx="6119">
                  <c:v>4.8952</c:v>
                </c:pt>
                <c:pt idx="6120">
                  <c:v>4.8959999999999999</c:v>
                </c:pt>
                <c:pt idx="6121">
                  <c:v>4.8967999999999998</c:v>
                </c:pt>
                <c:pt idx="6122">
                  <c:v>4.8975999999999997</c:v>
                </c:pt>
                <c:pt idx="6123">
                  <c:v>4.8983999999999996</c:v>
                </c:pt>
                <c:pt idx="6124">
                  <c:v>4.8992000000000004</c:v>
                </c:pt>
                <c:pt idx="6125">
                  <c:v>4.9000000000000004</c:v>
                </c:pt>
                <c:pt idx="6126">
                  <c:v>4.9008000000000003</c:v>
                </c:pt>
                <c:pt idx="6127">
                  <c:v>4.9016000000000002</c:v>
                </c:pt>
                <c:pt idx="6128">
                  <c:v>4.9024000000000001</c:v>
                </c:pt>
                <c:pt idx="6129">
                  <c:v>4.9032</c:v>
                </c:pt>
                <c:pt idx="6130">
                  <c:v>4.9039999999999999</c:v>
                </c:pt>
                <c:pt idx="6131">
                  <c:v>4.9047999999999998</c:v>
                </c:pt>
                <c:pt idx="6132">
                  <c:v>4.9055999999999997</c:v>
                </c:pt>
                <c:pt idx="6133">
                  <c:v>4.9063999999999997</c:v>
                </c:pt>
                <c:pt idx="6134">
                  <c:v>4.9071999999999996</c:v>
                </c:pt>
                <c:pt idx="6135">
                  <c:v>4.9080000000000004</c:v>
                </c:pt>
                <c:pt idx="6136">
                  <c:v>4.9088000000000003</c:v>
                </c:pt>
                <c:pt idx="6137">
                  <c:v>4.9096000000000002</c:v>
                </c:pt>
                <c:pt idx="6138">
                  <c:v>4.9104000000000001</c:v>
                </c:pt>
                <c:pt idx="6139">
                  <c:v>4.9112</c:v>
                </c:pt>
                <c:pt idx="6140">
                  <c:v>4.9119999999999999</c:v>
                </c:pt>
                <c:pt idx="6141">
                  <c:v>4.9127999999999998</c:v>
                </c:pt>
                <c:pt idx="6142">
                  <c:v>4.9135999999999997</c:v>
                </c:pt>
                <c:pt idx="6143">
                  <c:v>4.9143999999999997</c:v>
                </c:pt>
                <c:pt idx="6144">
                  <c:v>4.9151999999999996</c:v>
                </c:pt>
                <c:pt idx="6145">
                  <c:v>4.9160000000000004</c:v>
                </c:pt>
                <c:pt idx="6146">
                  <c:v>4.9168000000000003</c:v>
                </c:pt>
                <c:pt idx="6147">
                  <c:v>4.9176000000000002</c:v>
                </c:pt>
                <c:pt idx="6148">
                  <c:v>4.9184000000000001</c:v>
                </c:pt>
                <c:pt idx="6149">
                  <c:v>4.9192</c:v>
                </c:pt>
                <c:pt idx="6150">
                  <c:v>4.92</c:v>
                </c:pt>
                <c:pt idx="6151">
                  <c:v>4.9207999999999998</c:v>
                </c:pt>
                <c:pt idx="6152">
                  <c:v>4.9215999999999998</c:v>
                </c:pt>
                <c:pt idx="6153">
                  <c:v>4.9223999999999997</c:v>
                </c:pt>
                <c:pt idx="6154">
                  <c:v>4.9231999999999996</c:v>
                </c:pt>
                <c:pt idx="6155">
                  <c:v>4.9240000000000004</c:v>
                </c:pt>
                <c:pt idx="6156">
                  <c:v>4.9248000000000003</c:v>
                </c:pt>
                <c:pt idx="6157">
                  <c:v>4.9256000000000002</c:v>
                </c:pt>
                <c:pt idx="6158">
                  <c:v>4.9264000000000001</c:v>
                </c:pt>
                <c:pt idx="6159">
                  <c:v>4.9272</c:v>
                </c:pt>
                <c:pt idx="6160">
                  <c:v>4.9279999999999999</c:v>
                </c:pt>
                <c:pt idx="6161">
                  <c:v>4.9287999999999998</c:v>
                </c:pt>
                <c:pt idx="6162">
                  <c:v>4.9295999999999998</c:v>
                </c:pt>
                <c:pt idx="6163">
                  <c:v>4.9303999999999997</c:v>
                </c:pt>
                <c:pt idx="6164">
                  <c:v>4.9311999999999996</c:v>
                </c:pt>
                <c:pt idx="6165">
                  <c:v>4.9320000000000004</c:v>
                </c:pt>
                <c:pt idx="6166">
                  <c:v>4.9328000000000003</c:v>
                </c:pt>
                <c:pt idx="6167">
                  <c:v>4.9336000000000002</c:v>
                </c:pt>
                <c:pt idx="6168">
                  <c:v>4.9344000000000001</c:v>
                </c:pt>
                <c:pt idx="6169">
                  <c:v>4.9352</c:v>
                </c:pt>
                <c:pt idx="6170">
                  <c:v>4.9359999999999999</c:v>
                </c:pt>
                <c:pt idx="6171">
                  <c:v>4.9367999999999999</c:v>
                </c:pt>
                <c:pt idx="6172">
                  <c:v>4.9375999999999998</c:v>
                </c:pt>
                <c:pt idx="6173">
                  <c:v>4.9383999999999997</c:v>
                </c:pt>
                <c:pt idx="6174">
                  <c:v>4.9391999999999996</c:v>
                </c:pt>
                <c:pt idx="6175">
                  <c:v>4.9400000000000004</c:v>
                </c:pt>
                <c:pt idx="6176">
                  <c:v>4.9408000000000003</c:v>
                </c:pt>
                <c:pt idx="6177">
                  <c:v>4.9416000000000002</c:v>
                </c:pt>
                <c:pt idx="6178">
                  <c:v>4.9424000000000001</c:v>
                </c:pt>
                <c:pt idx="6179">
                  <c:v>4.9432</c:v>
                </c:pt>
                <c:pt idx="6180">
                  <c:v>4.944</c:v>
                </c:pt>
                <c:pt idx="6181">
                  <c:v>4.9447999999999999</c:v>
                </c:pt>
                <c:pt idx="6182">
                  <c:v>4.9455999999999998</c:v>
                </c:pt>
                <c:pt idx="6183">
                  <c:v>4.9463999999999997</c:v>
                </c:pt>
                <c:pt idx="6184">
                  <c:v>4.9471999999999996</c:v>
                </c:pt>
                <c:pt idx="6185">
                  <c:v>4.9480000000000004</c:v>
                </c:pt>
                <c:pt idx="6186">
                  <c:v>4.9488000000000003</c:v>
                </c:pt>
                <c:pt idx="6187">
                  <c:v>4.9496000000000002</c:v>
                </c:pt>
                <c:pt idx="6188">
                  <c:v>4.9504000000000001</c:v>
                </c:pt>
                <c:pt idx="6189">
                  <c:v>4.9512</c:v>
                </c:pt>
                <c:pt idx="6190">
                  <c:v>4.952</c:v>
                </c:pt>
                <c:pt idx="6191">
                  <c:v>4.9527999999999999</c:v>
                </c:pt>
                <c:pt idx="6192">
                  <c:v>4.9535999999999998</c:v>
                </c:pt>
                <c:pt idx="6193">
                  <c:v>4.9543999999999997</c:v>
                </c:pt>
                <c:pt idx="6194">
                  <c:v>4.9551999999999996</c:v>
                </c:pt>
                <c:pt idx="6195">
                  <c:v>4.9560000000000004</c:v>
                </c:pt>
                <c:pt idx="6196">
                  <c:v>4.9568000000000003</c:v>
                </c:pt>
                <c:pt idx="6197">
                  <c:v>4.9576000000000002</c:v>
                </c:pt>
                <c:pt idx="6198">
                  <c:v>4.9584000000000001</c:v>
                </c:pt>
                <c:pt idx="6199">
                  <c:v>4.9592000000000001</c:v>
                </c:pt>
                <c:pt idx="6200">
                  <c:v>4.96</c:v>
                </c:pt>
                <c:pt idx="6201">
                  <c:v>4.9607999999999999</c:v>
                </c:pt>
                <c:pt idx="6202">
                  <c:v>4.9615999999999998</c:v>
                </c:pt>
                <c:pt idx="6203">
                  <c:v>4.9623999999999997</c:v>
                </c:pt>
                <c:pt idx="6204">
                  <c:v>4.9631999999999996</c:v>
                </c:pt>
                <c:pt idx="6205">
                  <c:v>4.9640000000000004</c:v>
                </c:pt>
                <c:pt idx="6206">
                  <c:v>4.9648000000000003</c:v>
                </c:pt>
                <c:pt idx="6207">
                  <c:v>4.9656000000000002</c:v>
                </c:pt>
                <c:pt idx="6208">
                  <c:v>4.9664000000000001</c:v>
                </c:pt>
                <c:pt idx="6209">
                  <c:v>4.9672000000000001</c:v>
                </c:pt>
                <c:pt idx="6210">
                  <c:v>4.968</c:v>
                </c:pt>
                <c:pt idx="6211">
                  <c:v>4.9687999999999999</c:v>
                </c:pt>
                <c:pt idx="6212">
                  <c:v>4.9695999999999998</c:v>
                </c:pt>
                <c:pt idx="6213">
                  <c:v>4.9703999999999997</c:v>
                </c:pt>
                <c:pt idx="6214">
                  <c:v>4.9711999999999996</c:v>
                </c:pt>
                <c:pt idx="6215">
                  <c:v>4.9720000000000004</c:v>
                </c:pt>
                <c:pt idx="6216">
                  <c:v>4.9728000000000003</c:v>
                </c:pt>
                <c:pt idx="6217">
                  <c:v>4.9736000000000002</c:v>
                </c:pt>
                <c:pt idx="6218">
                  <c:v>4.9744000000000002</c:v>
                </c:pt>
                <c:pt idx="6219">
                  <c:v>4.9752000000000001</c:v>
                </c:pt>
                <c:pt idx="6220">
                  <c:v>4.976</c:v>
                </c:pt>
                <c:pt idx="6221">
                  <c:v>4.9767999999999999</c:v>
                </c:pt>
                <c:pt idx="6222">
                  <c:v>4.9775999999999998</c:v>
                </c:pt>
                <c:pt idx="6223">
                  <c:v>4.9783999999999997</c:v>
                </c:pt>
                <c:pt idx="6224">
                  <c:v>4.9791999999999996</c:v>
                </c:pt>
                <c:pt idx="6225">
                  <c:v>4.9800000000000004</c:v>
                </c:pt>
                <c:pt idx="6226">
                  <c:v>4.9808000000000003</c:v>
                </c:pt>
                <c:pt idx="6227">
                  <c:v>4.9816000000000003</c:v>
                </c:pt>
                <c:pt idx="6228">
                  <c:v>4.9824000000000002</c:v>
                </c:pt>
                <c:pt idx="6229">
                  <c:v>4.9832000000000001</c:v>
                </c:pt>
                <c:pt idx="6230">
                  <c:v>4.984</c:v>
                </c:pt>
                <c:pt idx="6231">
                  <c:v>4.9847999999999999</c:v>
                </c:pt>
                <c:pt idx="6232">
                  <c:v>4.9855999999999998</c:v>
                </c:pt>
                <c:pt idx="6233">
                  <c:v>4.9863999999999997</c:v>
                </c:pt>
                <c:pt idx="6234">
                  <c:v>4.9871999999999996</c:v>
                </c:pt>
                <c:pt idx="6235">
                  <c:v>4.9880000000000004</c:v>
                </c:pt>
                <c:pt idx="6236">
                  <c:v>4.9888000000000003</c:v>
                </c:pt>
                <c:pt idx="6237">
                  <c:v>4.9896000000000003</c:v>
                </c:pt>
                <c:pt idx="6238">
                  <c:v>4.9904000000000002</c:v>
                </c:pt>
                <c:pt idx="6239">
                  <c:v>4.9912000000000001</c:v>
                </c:pt>
                <c:pt idx="6240">
                  <c:v>4.992</c:v>
                </c:pt>
                <c:pt idx="6241">
                  <c:v>4.9927999999999999</c:v>
                </c:pt>
                <c:pt idx="6242">
                  <c:v>4.9935999999999998</c:v>
                </c:pt>
                <c:pt idx="6243">
                  <c:v>4.9943999999999997</c:v>
                </c:pt>
                <c:pt idx="6244">
                  <c:v>4.9951999999999996</c:v>
                </c:pt>
                <c:pt idx="6245">
                  <c:v>4.9960000000000004</c:v>
                </c:pt>
                <c:pt idx="6246">
                  <c:v>4.9968000000000004</c:v>
                </c:pt>
                <c:pt idx="6247">
                  <c:v>4.9976000000000003</c:v>
                </c:pt>
                <c:pt idx="6248">
                  <c:v>4.9984000000000002</c:v>
                </c:pt>
                <c:pt idx="6249">
                  <c:v>4.9992000000000001</c:v>
                </c:pt>
                <c:pt idx="6250">
                  <c:v>5</c:v>
                </c:pt>
                <c:pt idx="6251">
                  <c:v>5.0007999999999999</c:v>
                </c:pt>
                <c:pt idx="6252">
                  <c:v>5.0015999999999998</c:v>
                </c:pt>
                <c:pt idx="6253">
                  <c:v>5.0023999999999997</c:v>
                </c:pt>
                <c:pt idx="6254">
                  <c:v>5.0031999999999996</c:v>
                </c:pt>
                <c:pt idx="6255">
                  <c:v>5.0039999999999996</c:v>
                </c:pt>
                <c:pt idx="6256">
                  <c:v>5.0048000000000004</c:v>
                </c:pt>
                <c:pt idx="6257">
                  <c:v>5.0056000000000003</c:v>
                </c:pt>
                <c:pt idx="6258">
                  <c:v>5.0064000000000002</c:v>
                </c:pt>
                <c:pt idx="6259">
                  <c:v>5.0072000000000001</c:v>
                </c:pt>
                <c:pt idx="6260">
                  <c:v>5.008</c:v>
                </c:pt>
                <c:pt idx="6261">
                  <c:v>5.0087999999999999</c:v>
                </c:pt>
                <c:pt idx="6262">
                  <c:v>5.0095999999999998</c:v>
                </c:pt>
                <c:pt idx="6263">
                  <c:v>5.0103999999999997</c:v>
                </c:pt>
                <c:pt idx="6264">
                  <c:v>5.0111999999999997</c:v>
                </c:pt>
                <c:pt idx="6265">
                  <c:v>5.0119999999999996</c:v>
                </c:pt>
                <c:pt idx="6266">
                  <c:v>5.0128000000000004</c:v>
                </c:pt>
                <c:pt idx="6267">
                  <c:v>5.0136000000000003</c:v>
                </c:pt>
                <c:pt idx="6268">
                  <c:v>5.0144000000000002</c:v>
                </c:pt>
                <c:pt idx="6269">
                  <c:v>5.0152000000000001</c:v>
                </c:pt>
                <c:pt idx="6270">
                  <c:v>5.016</c:v>
                </c:pt>
                <c:pt idx="6271">
                  <c:v>5.0167999999999999</c:v>
                </c:pt>
                <c:pt idx="6272">
                  <c:v>5.0175999999999998</c:v>
                </c:pt>
                <c:pt idx="6273">
                  <c:v>5.0183999999999997</c:v>
                </c:pt>
                <c:pt idx="6274">
                  <c:v>5.0191999999999997</c:v>
                </c:pt>
                <c:pt idx="6275">
                  <c:v>5.0199999999999996</c:v>
                </c:pt>
                <c:pt idx="6276">
                  <c:v>5.0208000000000004</c:v>
                </c:pt>
                <c:pt idx="6277">
                  <c:v>5.0216000000000003</c:v>
                </c:pt>
                <c:pt idx="6278">
                  <c:v>5.0224000000000002</c:v>
                </c:pt>
                <c:pt idx="6279">
                  <c:v>5.0232000000000001</c:v>
                </c:pt>
                <c:pt idx="6280">
                  <c:v>5.024</c:v>
                </c:pt>
                <c:pt idx="6281">
                  <c:v>5.0247999999999999</c:v>
                </c:pt>
                <c:pt idx="6282">
                  <c:v>5.0255999999999998</c:v>
                </c:pt>
                <c:pt idx="6283">
                  <c:v>5.0263999999999998</c:v>
                </c:pt>
                <c:pt idx="6284">
                  <c:v>5.0271999999999997</c:v>
                </c:pt>
                <c:pt idx="6285">
                  <c:v>5.0279999999999996</c:v>
                </c:pt>
                <c:pt idx="6286">
                  <c:v>5.0288000000000004</c:v>
                </c:pt>
                <c:pt idx="6287">
                  <c:v>5.0296000000000003</c:v>
                </c:pt>
                <c:pt idx="6288">
                  <c:v>5.0304000000000002</c:v>
                </c:pt>
                <c:pt idx="6289">
                  <c:v>5.0312000000000001</c:v>
                </c:pt>
                <c:pt idx="6290">
                  <c:v>5.032</c:v>
                </c:pt>
                <c:pt idx="6291">
                  <c:v>5.0327999999999999</c:v>
                </c:pt>
                <c:pt idx="6292">
                  <c:v>5.0335999999999999</c:v>
                </c:pt>
                <c:pt idx="6293">
                  <c:v>5.0343999999999998</c:v>
                </c:pt>
                <c:pt idx="6294">
                  <c:v>5.0351999999999997</c:v>
                </c:pt>
                <c:pt idx="6295">
                  <c:v>5.0359999999999996</c:v>
                </c:pt>
                <c:pt idx="6296">
                  <c:v>5.0368000000000004</c:v>
                </c:pt>
                <c:pt idx="6297">
                  <c:v>5.0376000000000003</c:v>
                </c:pt>
                <c:pt idx="6298">
                  <c:v>5.0384000000000002</c:v>
                </c:pt>
                <c:pt idx="6299">
                  <c:v>5.0392000000000001</c:v>
                </c:pt>
                <c:pt idx="6300">
                  <c:v>5.04</c:v>
                </c:pt>
                <c:pt idx="6301">
                  <c:v>5.0407999999999999</c:v>
                </c:pt>
                <c:pt idx="6302">
                  <c:v>5.0415999999999999</c:v>
                </c:pt>
                <c:pt idx="6303">
                  <c:v>5.0423999999999998</c:v>
                </c:pt>
                <c:pt idx="6304">
                  <c:v>5.0431999999999997</c:v>
                </c:pt>
                <c:pt idx="6305">
                  <c:v>5.0439999999999996</c:v>
                </c:pt>
                <c:pt idx="6306">
                  <c:v>5.0448000000000004</c:v>
                </c:pt>
                <c:pt idx="6307">
                  <c:v>5.0456000000000003</c:v>
                </c:pt>
                <c:pt idx="6308">
                  <c:v>5.0464000000000002</c:v>
                </c:pt>
                <c:pt idx="6309">
                  <c:v>5.0472000000000001</c:v>
                </c:pt>
                <c:pt idx="6310">
                  <c:v>5.048</c:v>
                </c:pt>
                <c:pt idx="6311">
                  <c:v>5.0488</c:v>
                </c:pt>
                <c:pt idx="6312">
                  <c:v>5.0495999999999999</c:v>
                </c:pt>
                <c:pt idx="6313">
                  <c:v>5.0503999999999998</c:v>
                </c:pt>
                <c:pt idx="6314">
                  <c:v>5.0511999999999997</c:v>
                </c:pt>
                <c:pt idx="6315">
                  <c:v>5.0519999999999996</c:v>
                </c:pt>
                <c:pt idx="6316">
                  <c:v>5.0528000000000004</c:v>
                </c:pt>
                <c:pt idx="6317">
                  <c:v>5.0536000000000003</c:v>
                </c:pt>
                <c:pt idx="6318">
                  <c:v>5.0544000000000002</c:v>
                </c:pt>
                <c:pt idx="6319">
                  <c:v>5.0552000000000001</c:v>
                </c:pt>
                <c:pt idx="6320">
                  <c:v>5.056</c:v>
                </c:pt>
                <c:pt idx="6321">
                  <c:v>5.0568</c:v>
                </c:pt>
                <c:pt idx="6322">
                  <c:v>5.0575999999999999</c:v>
                </c:pt>
                <c:pt idx="6323">
                  <c:v>5.0583999999999998</c:v>
                </c:pt>
                <c:pt idx="6324">
                  <c:v>5.0591999999999997</c:v>
                </c:pt>
                <c:pt idx="6325">
                  <c:v>5.0599999999999996</c:v>
                </c:pt>
                <c:pt idx="6326">
                  <c:v>5.0608000000000004</c:v>
                </c:pt>
                <c:pt idx="6327">
                  <c:v>5.0616000000000003</c:v>
                </c:pt>
                <c:pt idx="6328">
                  <c:v>5.0624000000000002</c:v>
                </c:pt>
                <c:pt idx="6329">
                  <c:v>5.0632000000000001</c:v>
                </c:pt>
                <c:pt idx="6330">
                  <c:v>5.0640000000000001</c:v>
                </c:pt>
                <c:pt idx="6331">
                  <c:v>5.0648</c:v>
                </c:pt>
                <c:pt idx="6332">
                  <c:v>5.0655999999999999</c:v>
                </c:pt>
                <c:pt idx="6333">
                  <c:v>5.0663999999999998</c:v>
                </c:pt>
                <c:pt idx="6334">
                  <c:v>5.0671999999999997</c:v>
                </c:pt>
                <c:pt idx="6335">
                  <c:v>5.0679999999999996</c:v>
                </c:pt>
                <c:pt idx="6336">
                  <c:v>5.0688000000000004</c:v>
                </c:pt>
                <c:pt idx="6337">
                  <c:v>5.0696000000000003</c:v>
                </c:pt>
                <c:pt idx="6338">
                  <c:v>5.0704000000000002</c:v>
                </c:pt>
                <c:pt idx="6339">
                  <c:v>5.0712000000000002</c:v>
                </c:pt>
                <c:pt idx="6340">
                  <c:v>5.0720000000000001</c:v>
                </c:pt>
                <c:pt idx="6341">
                  <c:v>5.0728</c:v>
                </c:pt>
                <c:pt idx="6342">
                  <c:v>5.0735999999999999</c:v>
                </c:pt>
                <c:pt idx="6343">
                  <c:v>5.0743999999999998</c:v>
                </c:pt>
                <c:pt idx="6344">
                  <c:v>5.0751999999999997</c:v>
                </c:pt>
                <c:pt idx="6345">
                  <c:v>5.0759999999999996</c:v>
                </c:pt>
                <c:pt idx="6346">
                  <c:v>5.0768000000000004</c:v>
                </c:pt>
                <c:pt idx="6347">
                  <c:v>5.0776000000000003</c:v>
                </c:pt>
                <c:pt idx="6348">
                  <c:v>5.0784000000000002</c:v>
                </c:pt>
                <c:pt idx="6349">
                  <c:v>5.0792000000000002</c:v>
                </c:pt>
                <c:pt idx="6350">
                  <c:v>5.08</c:v>
                </c:pt>
                <c:pt idx="6351">
                  <c:v>5.0808</c:v>
                </c:pt>
                <c:pt idx="6352">
                  <c:v>5.0815999999999999</c:v>
                </c:pt>
                <c:pt idx="6353">
                  <c:v>5.0823999999999998</c:v>
                </c:pt>
                <c:pt idx="6354">
                  <c:v>5.0831999999999997</c:v>
                </c:pt>
                <c:pt idx="6355">
                  <c:v>5.0839999999999996</c:v>
                </c:pt>
                <c:pt idx="6356">
                  <c:v>5.0848000000000004</c:v>
                </c:pt>
                <c:pt idx="6357">
                  <c:v>5.0856000000000003</c:v>
                </c:pt>
                <c:pt idx="6358">
                  <c:v>5.0864000000000003</c:v>
                </c:pt>
                <c:pt idx="6359">
                  <c:v>5.0872000000000002</c:v>
                </c:pt>
                <c:pt idx="6360">
                  <c:v>5.0880000000000001</c:v>
                </c:pt>
                <c:pt idx="6361">
                  <c:v>5.0888</c:v>
                </c:pt>
                <c:pt idx="6362">
                  <c:v>5.0895999999999999</c:v>
                </c:pt>
                <c:pt idx="6363">
                  <c:v>5.0903999999999998</c:v>
                </c:pt>
                <c:pt idx="6364">
                  <c:v>5.0911999999999997</c:v>
                </c:pt>
                <c:pt idx="6365">
                  <c:v>5.0919999999999996</c:v>
                </c:pt>
                <c:pt idx="6366">
                  <c:v>5.0928000000000004</c:v>
                </c:pt>
                <c:pt idx="6367">
                  <c:v>5.0936000000000003</c:v>
                </c:pt>
                <c:pt idx="6368">
                  <c:v>5.0944000000000003</c:v>
                </c:pt>
                <c:pt idx="6369">
                  <c:v>5.0952000000000002</c:v>
                </c:pt>
                <c:pt idx="6370">
                  <c:v>5.0960000000000001</c:v>
                </c:pt>
                <c:pt idx="6371">
                  <c:v>5.0968</c:v>
                </c:pt>
                <c:pt idx="6372">
                  <c:v>5.0975999999999999</c:v>
                </c:pt>
                <c:pt idx="6373">
                  <c:v>5.0983999999999998</c:v>
                </c:pt>
                <c:pt idx="6374">
                  <c:v>5.0991999999999997</c:v>
                </c:pt>
                <c:pt idx="6375">
                  <c:v>5.0999999999999996</c:v>
                </c:pt>
                <c:pt idx="6376">
                  <c:v>5.1007999999999996</c:v>
                </c:pt>
                <c:pt idx="6377">
                  <c:v>5.1016000000000004</c:v>
                </c:pt>
                <c:pt idx="6378">
                  <c:v>5.1024000000000003</c:v>
                </c:pt>
                <c:pt idx="6379">
                  <c:v>5.1032000000000002</c:v>
                </c:pt>
                <c:pt idx="6380">
                  <c:v>5.1040000000000001</c:v>
                </c:pt>
                <c:pt idx="6381">
                  <c:v>5.1048</c:v>
                </c:pt>
                <c:pt idx="6382">
                  <c:v>5.1055999999999999</c:v>
                </c:pt>
                <c:pt idx="6383">
                  <c:v>5.1063999999999998</c:v>
                </c:pt>
                <c:pt idx="6384">
                  <c:v>5.1071999999999997</c:v>
                </c:pt>
                <c:pt idx="6385">
                  <c:v>5.1079999999999997</c:v>
                </c:pt>
                <c:pt idx="6386">
                  <c:v>5.1087999999999996</c:v>
                </c:pt>
                <c:pt idx="6387">
                  <c:v>5.1096000000000004</c:v>
                </c:pt>
                <c:pt idx="6388">
                  <c:v>5.1104000000000003</c:v>
                </c:pt>
                <c:pt idx="6389">
                  <c:v>5.1112000000000002</c:v>
                </c:pt>
                <c:pt idx="6390">
                  <c:v>5.1120000000000001</c:v>
                </c:pt>
                <c:pt idx="6391">
                  <c:v>5.1128</c:v>
                </c:pt>
                <c:pt idx="6392">
                  <c:v>5.1135999999999999</c:v>
                </c:pt>
                <c:pt idx="6393">
                  <c:v>5.1143999999999998</c:v>
                </c:pt>
                <c:pt idx="6394">
                  <c:v>5.1151999999999997</c:v>
                </c:pt>
                <c:pt idx="6395">
                  <c:v>5.1159999999999997</c:v>
                </c:pt>
                <c:pt idx="6396">
                  <c:v>5.1167999999999996</c:v>
                </c:pt>
                <c:pt idx="6397">
                  <c:v>5.1176000000000004</c:v>
                </c:pt>
                <c:pt idx="6398">
                  <c:v>5.1184000000000003</c:v>
                </c:pt>
                <c:pt idx="6399">
                  <c:v>5.1192000000000002</c:v>
                </c:pt>
                <c:pt idx="6400">
                  <c:v>5.12</c:v>
                </c:pt>
                <c:pt idx="6401">
                  <c:v>5.1208</c:v>
                </c:pt>
                <c:pt idx="6402">
                  <c:v>5.1215999999999999</c:v>
                </c:pt>
                <c:pt idx="6403">
                  <c:v>5.1223999999999998</c:v>
                </c:pt>
                <c:pt idx="6404">
                  <c:v>5.1231999999999998</c:v>
                </c:pt>
                <c:pt idx="6405">
                  <c:v>5.1239999999999997</c:v>
                </c:pt>
                <c:pt idx="6406">
                  <c:v>5.1247999999999996</c:v>
                </c:pt>
                <c:pt idx="6407">
                  <c:v>5.1256000000000004</c:v>
                </c:pt>
                <c:pt idx="6408">
                  <c:v>5.1264000000000003</c:v>
                </c:pt>
                <c:pt idx="6409">
                  <c:v>5.1272000000000002</c:v>
                </c:pt>
                <c:pt idx="6410">
                  <c:v>5.1280000000000001</c:v>
                </c:pt>
                <c:pt idx="6411">
                  <c:v>5.1288</c:v>
                </c:pt>
                <c:pt idx="6412">
                  <c:v>5.1295999999999999</c:v>
                </c:pt>
                <c:pt idx="6413">
                  <c:v>5.1303999999999998</c:v>
                </c:pt>
                <c:pt idx="6414">
                  <c:v>5.1311999999999998</c:v>
                </c:pt>
                <c:pt idx="6415">
                  <c:v>5.1319999999999997</c:v>
                </c:pt>
                <c:pt idx="6416">
                  <c:v>5.1327999999999996</c:v>
                </c:pt>
                <c:pt idx="6417">
                  <c:v>5.1336000000000004</c:v>
                </c:pt>
                <c:pt idx="6418">
                  <c:v>5.1344000000000003</c:v>
                </c:pt>
                <c:pt idx="6419">
                  <c:v>5.1352000000000002</c:v>
                </c:pt>
                <c:pt idx="6420">
                  <c:v>5.1360000000000001</c:v>
                </c:pt>
                <c:pt idx="6421">
                  <c:v>5.1368</c:v>
                </c:pt>
                <c:pt idx="6422">
                  <c:v>5.1375999999999999</c:v>
                </c:pt>
                <c:pt idx="6423">
                  <c:v>5.1383999999999999</c:v>
                </c:pt>
                <c:pt idx="6424">
                  <c:v>5.1391999999999998</c:v>
                </c:pt>
                <c:pt idx="6425">
                  <c:v>5.14</c:v>
                </c:pt>
                <c:pt idx="6426">
                  <c:v>5.1407999999999996</c:v>
                </c:pt>
                <c:pt idx="6427">
                  <c:v>5.1416000000000004</c:v>
                </c:pt>
                <c:pt idx="6428">
                  <c:v>5.1424000000000003</c:v>
                </c:pt>
                <c:pt idx="6429">
                  <c:v>5.1432000000000002</c:v>
                </c:pt>
                <c:pt idx="6430">
                  <c:v>5.1440000000000001</c:v>
                </c:pt>
                <c:pt idx="6431">
                  <c:v>5.1448</c:v>
                </c:pt>
                <c:pt idx="6432">
                  <c:v>5.1456</c:v>
                </c:pt>
                <c:pt idx="6433">
                  <c:v>5.1463999999999999</c:v>
                </c:pt>
                <c:pt idx="6434">
                  <c:v>5.1471999999999998</c:v>
                </c:pt>
                <c:pt idx="6435">
                  <c:v>5.1479999999999997</c:v>
                </c:pt>
                <c:pt idx="6436">
                  <c:v>5.1487999999999996</c:v>
                </c:pt>
                <c:pt idx="6437">
                  <c:v>5.1496000000000004</c:v>
                </c:pt>
                <c:pt idx="6438">
                  <c:v>5.1504000000000003</c:v>
                </c:pt>
                <c:pt idx="6439">
                  <c:v>5.1512000000000002</c:v>
                </c:pt>
                <c:pt idx="6440">
                  <c:v>5.1520000000000001</c:v>
                </c:pt>
                <c:pt idx="6441">
                  <c:v>5.1528</c:v>
                </c:pt>
                <c:pt idx="6442">
                  <c:v>5.1536</c:v>
                </c:pt>
                <c:pt idx="6443">
                  <c:v>5.1543999999999999</c:v>
                </c:pt>
                <c:pt idx="6444">
                  <c:v>5.1551999999999998</c:v>
                </c:pt>
                <c:pt idx="6445">
                  <c:v>5.1559999999999997</c:v>
                </c:pt>
                <c:pt idx="6446">
                  <c:v>5.1567999999999996</c:v>
                </c:pt>
                <c:pt idx="6447">
                  <c:v>5.1576000000000004</c:v>
                </c:pt>
                <c:pt idx="6448">
                  <c:v>5.1584000000000003</c:v>
                </c:pt>
                <c:pt idx="6449">
                  <c:v>5.1592000000000002</c:v>
                </c:pt>
                <c:pt idx="6450">
                  <c:v>5.16</c:v>
                </c:pt>
                <c:pt idx="6451">
                  <c:v>5.1608000000000001</c:v>
                </c:pt>
                <c:pt idx="6452">
                  <c:v>5.1616</c:v>
                </c:pt>
                <c:pt idx="6453">
                  <c:v>5.1623999999999999</c:v>
                </c:pt>
                <c:pt idx="6454">
                  <c:v>5.1631999999999998</c:v>
                </c:pt>
                <c:pt idx="6455">
                  <c:v>5.1639999999999997</c:v>
                </c:pt>
                <c:pt idx="6456">
                  <c:v>5.1647999999999996</c:v>
                </c:pt>
                <c:pt idx="6457">
                  <c:v>5.1656000000000004</c:v>
                </c:pt>
                <c:pt idx="6458">
                  <c:v>5.1664000000000003</c:v>
                </c:pt>
                <c:pt idx="6459">
                  <c:v>5.1672000000000002</c:v>
                </c:pt>
                <c:pt idx="6460">
                  <c:v>5.1680000000000001</c:v>
                </c:pt>
                <c:pt idx="6461">
                  <c:v>5.1688000000000001</c:v>
                </c:pt>
                <c:pt idx="6462">
                  <c:v>5.1696</c:v>
                </c:pt>
                <c:pt idx="6463">
                  <c:v>5.1703999999999999</c:v>
                </c:pt>
                <c:pt idx="6464">
                  <c:v>5.1711999999999998</c:v>
                </c:pt>
                <c:pt idx="6465">
                  <c:v>5.1719999999999997</c:v>
                </c:pt>
                <c:pt idx="6466">
                  <c:v>5.1727999999999996</c:v>
                </c:pt>
                <c:pt idx="6467">
                  <c:v>5.1736000000000004</c:v>
                </c:pt>
                <c:pt idx="6468">
                  <c:v>5.1744000000000003</c:v>
                </c:pt>
                <c:pt idx="6469">
                  <c:v>5.1752000000000002</c:v>
                </c:pt>
                <c:pt idx="6470">
                  <c:v>5.1760000000000002</c:v>
                </c:pt>
                <c:pt idx="6471">
                  <c:v>5.1768000000000001</c:v>
                </c:pt>
                <c:pt idx="6472">
                  <c:v>5.1776</c:v>
                </c:pt>
                <c:pt idx="6473">
                  <c:v>5.1783999999999999</c:v>
                </c:pt>
                <c:pt idx="6474">
                  <c:v>5.1791999999999998</c:v>
                </c:pt>
                <c:pt idx="6475">
                  <c:v>5.18</c:v>
                </c:pt>
                <c:pt idx="6476">
                  <c:v>5.1807999999999996</c:v>
                </c:pt>
                <c:pt idx="6477">
                  <c:v>5.1816000000000004</c:v>
                </c:pt>
                <c:pt idx="6478">
                  <c:v>5.1824000000000003</c:v>
                </c:pt>
                <c:pt idx="6479">
                  <c:v>5.1832000000000003</c:v>
                </c:pt>
                <c:pt idx="6480">
                  <c:v>5.1840000000000002</c:v>
                </c:pt>
                <c:pt idx="6481">
                  <c:v>5.1848000000000001</c:v>
                </c:pt>
                <c:pt idx="6482">
                  <c:v>5.1856</c:v>
                </c:pt>
                <c:pt idx="6483">
                  <c:v>5.1863999999999999</c:v>
                </c:pt>
                <c:pt idx="6484">
                  <c:v>5.1871999999999998</c:v>
                </c:pt>
                <c:pt idx="6485">
                  <c:v>5.1879999999999997</c:v>
                </c:pt>
                <c:pt idx="6486">
                  <c:v>5.1887999999999996</c:v>
                </c:pt>
                <c:pt idx="6487">
                  <c:v>5.1896000000000004</c:v>
                </c:pt>
                <c:pt idx="6488">
                  <c:v>5.1904000000000003</c:v>
                </c:pt>
                <c:pt idx="6489">
                  <c:v>5.1912000000000003</c:v>
                </c:pt>
                <c:pt idx="6490">
                  <c:v>5.1920000000000002</c:v>
                </c:pt>
                <c:pt idx="6491">
                  <c:v>5.1928000000000001</c:v>
                </c:pt>
                <c:pt idx="6492">
                  <c:v>5.1936</c:v>
                </c:pt>
                <c:pt idx="6493">
                  <c:v>5.1943999999999999</c:v>
                </c:pt>
                <c:pt idx="6494">
                  <c:v>5.1951999999999998</c:v>
                </c:pt>
                <c:pt idx="6495">
                  <c:v>5.1959999999999997</c:v>
                </c:pt>
                <c:pt idx="6496">
                  <c:v>5.1967999999999996</c:v>
                </c:pt>
                <c:pt idx="6497">
                  <c:v>5.1976000000000004</c:v>
                </c:pt>
                <c:pt idx="6498">
                  <c:v>5.1984000000000004</c:v>
                </c:pt>
                <c:pt idx="6499">
                  <c:v>5.1992000000000003</c:v>
                </c:pt>
                <c:pt idx="6500">
                  <c:v>5.2</c:v>
                </c:pt>
                <c:pt idx="6501">
                  <c:v>5.2008000000000001</c:v>
                </c:pt>
                <c:pt idx="6502">
                  <c:v>5.2016</c:v>
                </c:pt>
                <c:pt idx="6503">
                  <c:v>5.2023999999999999</c:v>
                </c:pt>
                <c:pt idx="6504">
                  <c:v>5.2031999999999998</c:v>
                </c:pt>
                <c:pt idx="6505">
                  <c:v>5.2039999999999997</c:v>
                </c:pt>
                <c:pt idx="6506">
                  <c:v>5.2047999999999996</c:v>
                </c:pt>
                <c:pt idx="6507">
                  <c:v>5.2055999999999996</c:v>
                </c:pt>
                <c:pt idx="6508">
                  <c:v>5.2064000000000004</c:v>
                </c:pt>
                <c:pt idx="6509">
                  <c:v>5.2072000000000003</c:v>
                </c:pt>
                <c:pt idx="6510">
                  <c:v>5.2080000000000002</c:v>
                </c:pt>
                <c:pt idx="6511">
                  <c:v>5.2088000000000001</c:v>
                </c:pt>
                <c:pt idx="6512">
                  <c:v>5.2096</c:v>
                </c:pt>
                <c:pt idx="6513">
                  <c:v>5.2103999999999999</c:v>
                </c:pt>
                <c:pt idx="6514">
                  <c:v>5.2111999999999998</c:v>
                </c:pt>
                <c:pt idx="6515">
                  <c:v>5.2119999999999997</c:v>
                </c:pt>
                <c:pt idx="6516">
                  <c:v>5.2127999999999997</c:v>
                </c:pt>
                <c:pt idx="6517">
                  <c:v>5.2135999999999996</c:v>
                </c:pt>
                <c:pt idx="6518">
                  <c:v>5.2144000000000004</c:v>
                </c:pt>
                <c:pt idx="6519">
                  <c:v>5.2152000000000003</c:v>
                </c:pt>
                <c:pt idx="6520">
                  <c:v>5.2160000000000002</c:v>
                </c:pt>
                <c:pt idx="6521">
                  <c:v>5.2168000000000001</c:v>
                </c:pt>
                <c:pt idx="6522">
                  <c:v>5.2176</c:v>
                </c:pt>
                <c:pt idx="6523">
                  <c:v>5.2183999999999999</c:v>
                </c:pt>
                <c:pt idx="6524">
                  <c:v>5.2191999999999998</c:v>
                </c:pt>
                <c:pt idx="6525">
                  <c:v>5.22</c:v>
                </c:pt>
                <c:pt idx="6526">
                  <c:v>5.2207999999999997</c:v>
                </c:pt>
                <c:pt idx="6527">
                  <c:v>5.2215999999999996</c:v>
                </c:pt>
                <c:pt idx="6528">
                  <c:v>5.2224000000000004</c:v>
                </c:pt>
                <c:pt idx="6529">
                  <c:v>5.2232000000000003</c:v>
                </c:pt>
                <c:pt idx="6530">
                  <c:v>5.2240000000000002</c:v>
                </c:pt>
                <c:pt idx="6531">
                  <c:v>5.2248000000000001</c:v>
                </c:pt>
                <c:pt idx="6532">
                  <c:v>5.2256</c:v>
                </c:pt>
                <c:pt idx="6533">
                  <c:v>5.2263999999999999</c:v>
                </c:pt>
                <c:pt idx="6534">
                  <c:v>5.2271999999999998</c:v>
                </c:pt>
                <c:pt idx="6535">
                  <c:v>5.2279999999999998</c:v>
                </c:pt>
                <c:pt idx="6536">
                  <c:v>5.2287999999999997</c:v>
                </c:pt>
                <c:pt idx="6537">
                  <c:v>5.2295999999999996</c:v>
                </c:pt>
                <c:pt idx="6538">
                  <c:v>5.2304000000000004</c:v>
                </c:pt>
                <c:pt idx="6539">
                  <c:v>5.2312000000000003</c:v>
                </c:pt>
                <c:pt idx="6540">
                  <c:v>5.2320000000000002</c:v>
                </c:pt>
                <c:pt idx="6541">
                  <c:v>5.2328000000000001</c:v>
                </c:pt>
                <c:pt idx="6542">
                  <c:v>5.2336</c:v>
                </c:pt>
                <c:pt idx="6543">
                  <c:v>5.2343999999999999</c:v>
                </c:pt>
                <c:pt idx="6544">
                  <c:v>5.2351999999999999</c:v>
                </c:pt>
                <c:pt idx="6545">
                  <c:v>5.2359999999999998</c:v>
                </c:pt>
                <c:pt idx="6546">
                  <c:v>5.2367999999999997</c:v>
                </c:pt>
                <c:pt idx="6547">
                  <c:v>5.2375999999999996</c:v>
                </c:pt>
                <c:pt idx="6548">
                  <c:v>5.2384000000000004</c:v>
                </c:pt>
                <c:pt idx="6549">
                  <c:v>5.2392000000000003</c:v>
                </c:pt>
                <c:pt idx="6550">
                  <c:v>5.24</c:v>
                </c:pt>
                <c:pt idx="6551">
                  <c:v>5.2408000000000001</c:v>
                </c:pt>
                <c:pt idx="6552">
                  <c:v>5.2416</c:v>
                </c:pt>
                <c:pt idx="6553">
                  <c:v>5.2423999999999999</c:v>
                </c:pt>
                <c:pt idx="6554">
                  <c:v>5.2431999999999999</c:v>
                </c:pt>
                <c:pt idx="6555">
                  <c:v>5.2439999999999998</c:v>
                </c:pt>
                <c:pt idx="6556">
                  <c:v>5.2447999999999997</c:v>
                </c:pt>
                <c:pt idx="6557">
                  <c:v>5.2455999999999996</c:v>
                </c:pt>
                <c:pt idx="6558">
                  <c:v>5.2464000000000004</c:v>
                </c:pt>
                <c:pt idx="6559">
                  <c:v>5.2472000000000003</c:v>
                </c:pt>
                <c:pt idx="6560">
                  <c:v>5.2480000000000002</c:v>
                </c:pt>
                <c:pt idx="6561">
                  <c:v>5.2488000000000001</c:v>
                </c:pt>
                <c:pt idx="6562">
                  <c:v>5.2496</c:v>
                </c:pt>
                <c:pt idx="6563">
                  <c:v>5.2504</c:v>
                </c:pt>
                <c:pt idx="6564">
                  <c:v>5.2511999999999999</c:v>
                </c:pt>
                <c:pt idx="6565">
                  <c:v>5.2519999999999998</c:v>
                </c:pt>
                <c:pt idx="6566">
                  <c:v>5.2527999999999997</c:v>
                </c:pt>
                <c:pt idx="6567">
                  <c:v>5.2535999999999996</c:v>
                </c:pt>
                <c:pt idx="6568">
                  <c:v>5.2544000000000004</c:v>
                </c:pt>
                <c:pt idx="6569">
                  <c:v>5.2552000000000003</c:v>
                </c:pt>
                <c:pt idx="6570">
                  <c:v>5.2560000000000002</c:v>
                </c:pt>
                <c:pt idx="6571">
                  <c:v>5.2568000000000001</c:v>
                </c:pt>
                <c:pt idx="6572">
                  <c:v>5.2576000000000001</c:v>
                </c:pt>
                <c:pt idx="6573">
                  <c:v>5.2584</c:v>
                </c:pt>
                <c:pt idx="6574">
                  <c:v>5.2591999999999999</c:v>
                </c:pt>
                <c:pt idx="6575">
                  <c:v>5.26</c:v>
                </c:pt>
                <c:pt idx="6576">
                  <c:v>5.2607999999999997</c:v>
                </c:pt>
                <c:pt idx="6577">
                  <c:v>5.2615999999999996</c:v>
                </c:pt>
                <c:pt idx="6578">
                  <c:v>5.2624000000000004</c:v>
                </c:pt>
                <c:pt idx="6579">
                  <c:v>5.2632000000000003</c:v>
                </c:pt>
                <c:pt idx="6580">
                  <c:v>5.2640000000000002</c:v>
                </c:pt>
                <c:pt idx="6581">
                  <c:v>5.2648000000000001</c:v>
                </c:pt>
                <c:pt idx="6582">
                  <c:v>5.2656000000000001</c:v>
                </c:pt>
                <c:pt idx="6583">
                  <c:v>5.2664</c:v>
                </c:pt>
                <c:pt idx="6584">
                  <c:v>5.2671999999999999</c:v>
                </c:pt>
                <c:pt idx="6585">
                  <c:v>5.2679999999999998</c:v>
                </c:pt>
                <c:pt idx="6586">
                  <c:v>5.2687999999999997</c:v>
                </c:pt>
                <c:pt idx="6587">
                  <c:v>5.2695999999999996</c:v>
                </c:pt>
                <c:pt idx="6588">
                  <c:v>5.2704000000000004</c:v>
                </c:pt>
                <c:pt idx="6589">
                  <c:v>5.2712000000000003</c:v>
                </c:pt>
                <c:pt idx="6590">
                  <c:v>5.2720000000000002</c:v>
                </c:pt>
                <c:pt idx="6591">
                  <c:v>5.2728000000000002</c:v>
                </c:pt>
                <c:pt idx="6592">
                  <c:v>5.2736000000000001</c:v>
                </c:pt>
                <c:pt idx="6593">
                  <c:v>5.2744</c:v>
                </c:pt>
                <c:pt idx="6594">
                  <c:v>5.2751999999999999</c:v>
                </c:pt>
                <c:pt idx="6595">
                  <c:v>5.2759999999999998</c:v>
                </c:pt>
                <c:pt idx="6596">
                  <c:v>5.2767999999999997</c:v>
                </c:pt>
                <c:pt idx="6597">
                  <c:v>5.2775999999999996</c:v>
                </c:pt>
                <c:pt idx="6598">
                  <c:v>5.2784000000000004</c:v>
                </c:pt>
                <c:pt idx="6599">
                  <c:v>5.2792000000000003</c:v>
                </c:pt>
                <c:pt idx="6600">
                  <c:v>5.28</c:v>
                </c:pt>
                <c:pt idx="6601">
                  <c:v>5.2808000000000002</c:v>
                </c:pt>
                <c:pt idx="6602">
                  <c:v>5.2816000000000001</c:v>
                </c:pt>
                <c:pt idx="6603">
                  <c:v>5.2824</c:v>
                </c:pt>
                <c:pt idx="6604">
                  <c:v>5.2831999999999999</c:v>
                </c:pt>
                <c:pt idx="6605">
                  <c:v>5.2839999999999998</c:v>
                </c:pt>
                <c:pt idx="6606">
                  <c:v>5.2847999999999997</c:v>
                </c:pt>
                <c:pt idx="6607">
                  <c:v>5.2855999999999996</c:v>
                </c:pt>
                <c:pt idx="6608">
                  <c:v>5.2864000000000004</c:v>
                </c:pt>
                <c:pt idx="6609">
                  <c:v>5.2872000000000003</c:v>
                </c:pt>
                <c:pt idx="6610">
                  <c:v>5.2880000000000003</c:v>
                </c:pt>
                <c:pt idx="6611">
                  <c:v>5.2888000000000002</c:v>
                </c:pt>
                <c:pt idx="6612">
                  <c:v>5.2896000000000001</c:v>
                </c:pt>
                <c:pt idx="6613">
                  <c:v>5.2904</c:v>
                </c:pt>
                <c:pt idx="6614">
                  <c:v>5.2911999999999999</c:v>
                </c:pt>
                <c:pt idx="6615">
                  <c:v>5.2919999999999998</c:v>
                </c:pt>
                <c:pt idx="6616">
                  <c:v>5.2927999999999997</c:v>
                </c:pt>
                <c:pt idx="6617">
                  <c:v>5.2935999999999996</c:v>
                </c:pt>
                <c:pt idx="6618">
                  <c:v>5.2944000000000004</c:v>
                </c:pt>
                <c:pt idx="6619">
                  <c:v>5.2952000000000004</c:v>
                </c:pt>
                <c:pt idx="6620">
                  <c:v>5.2960000000000003</c:v>
                </c:pt>
                <c:pt idx="6621">
                  <c:v>5.2968000000000002</c:v>
                </c:pt>
                <c:pt idx="6622">
                  <c:v>5.2976000000000001</c:v>
                </c:pt>
                <c:pt idx="6623">
                  <c:v>5.2984</c:v>
                </c:pt>
                <c:pt idx="6624">
                  <c:v>5.2991999999999999</c:v>
                </c:pt>
                <c:pt idx="6625">
                  <c:v>5.3</c:v>
                </c:pt>
                <c:pt idx="6626">
                  <c:v>5.3007999999999997</c:v>
                </c:pt>
                <c:pt idx="6627">
                  <c:v>5.3015999999999996</c:v>
                </c:pt>
                <c:pt idx="6628">
                  <c:v>5.3023999999999996</c:v>
                </c:pt>
                <c:pt idx="6629">
                  <c:v>5.3032000000000004</c:v>
                </c:pt>
                <c:pt idx="6630">
                  <c:v>5.3040000000000003</c:v>
                </c:pt>
                <c:pt idx="6631">
                  <c:v>5.3048000000000002</c:v>
                </c:pt>
                <c:pt idx="6632">
                  <c:v>5.3056000000000001</c:v>
                </c:pt>
                <c:pt idx="6633">
                  <c:v>5.3064</c:v>
                </c:pt>
                <c:pt idx="6634">
                  <c:v>5.3071999999999999</c:v>
                </c:pt>
                <c:pt idx="6635">
                  <c:v>5.3079999999999998</c:v>
                </c:pt>
                <c:pt idx="6636">
                  <c:v>5.3087999999999997</c:v>
                </c:pt>
                <c:pt idx="6637">
                  <c:v>5.3095999999999997</c:v>
                </c:pt>
                <c:pt idx="6638">
                  <c:v>5.3103999999999996</c:v>
                </c:pt>
                <c:pt idx="6639">
                  <c:v>5.3112000000000004</c:v>
                </c:pt>
                <c:pt idx="6640">
                  <c:v>5.3120000000000003</c:v>
                </c:pt>
                <c:pt idx="6641">
                  <c:v>5.3128000000000002</c:v>
                </c:pt>
                <c:pt idx="6642">
                  <c:v>5.3136000000000001</c:v>
                </c:pt>
                <c:pt idx="6643">
                  <c:v>5.3144</c:v>
                </c:pt>
                <c:pt idx="6644">
                  <c:v>5.3151999999999999</c:v>
                </c:pt>
                <c:pt idx="6645">
                  <c:v>5.3159999999999998</c:v>
                </c:pt>
                <c:pt idx="6646">
                  <c:v>5.3167999999999997</c:v>
                </c:pt>
                <c:pt idx="6647">
                  <c:v>5.3175999999999997</c:v>
                </c:pt>
                <c:pt idx="6648">
                  <c:v>5.3183999999999996</c:v>
                </c:pt>
                <c:pt idx="6649">
                  <c:v>5.3192000000000004</c:v>
                </c:pt>
                <c:pt idx="6650">
                  <c:v>5.32</c:v>
                </c:pt>
                <c:pt idx="6651">
                  <c:v>5.3208000000000002</c:v>
                </c:pt>
                <c:pt idx="6652">
                  <c:v>5.3216000000000001</c:v>
                </c:pt>
                <c:pt idx="6653">
                  <c:v>5.3224</c:v>
                </c:pt>
                <c:pt idx="6654">
                  <c:v>5.3231999999999999</c:v>
                </c:pt>
                <c:pt idx="6655">
                  <c:v>5.3239999999999998</c:v>
                </c:pt>
                <c:pt idx="6656">
                  <c:v>5.3247999999999998</c:v>
                </c:pt>
                <c:pt idx="6657">
                  <c:v>5.3255999999999997</c:v>
                </c:pt>
                <c:pt idx="6658">
                  <c:v>5.3263999999999996</c:v>
                </c:pt>
                <c:pt idx="6659">
                  <c:v>5.3272000000000004</c:v>
                </c:pt>
                <c:pt idx="6660">
                  <c:v>5.3280000000000003</c:v>
                </c:pt>
                <c:pt idx="6661">
                  <c:v>5.3288000000000002</c:v>
                </c:pt>
                <c:pt idx="6662">
                  <c:v>5.3296000000000001</c:v>
                </c:pt>
                <c:pt idx="6663">
                  <c:v>5.3304</c:v>
                </c:pt>
                <c:pt idx="6664">
                  <c:v>5.3311999999999999</c:v>
                </c:pt>
                <c:pt idx="6665">
                  <c:v>5.3319999999999999</c:v>
                </c:pt>
                <c:pt idx="6666">
                  <c:v>5.3327999999999998</c:v>
                </c:pt>
                <c:pt idx="6667">
                  <c:v>5.3335999999999997</c:v>
                </c:pt>
                <c:pt idx="6668">
                  <c:v>5.3343999999999996</c:v>
                </c:pt>
                <c:pt idx="6669">
                  <c:v>5.3352000000000004</c:v>
                </c:pt>
                <c:pt idx="6670">
                  <c:v>5.3360000000000003</c:v>
                </c:pt>
                <c:pt idx="6671">
                  <c:v>5.3368000000000002</c:v>
                </c:pt>
                <c:pt idx="6672">
                  <c:v>5.3376000000000001</c:v>
                </c:pt>
                <c:pt idx="6673">
                  <c:v>5.3384</c:v>
                </c:pt>
                <c:pt idx="6674">
                  <c:v>5.3391999999999999</c:v>
                </c:pt>
                <c:pt idx="6675">
                  <c:v>5.34</c:v>
                </c:pt>
                <c:pt idx="6676">
                  <c:v>5.3407999999999998</c:v>
                </c:pt>
                <c:pt idx="6677">
                  <c:v>5.3415999999999997</c:v>
                </c:pt>
                <c:pt idx="6678">
                  <c:v>5.3423999999999996</c:v>
                </c:pt>
                <c:pt idx="6679">
                  <c:v>5.3432000000000004</c:v>
                </c:pt>
                <c:pt idx="6680">
                  <c:v>5.3440000000000003</c:v>
                </c:pt>
                <c:pt idx="6681">
                  <c:v>5.3448000000000002</c:v>
                </c:pt>
                <c:pt idx="6682">
                  <c:v>5.3456000000000001</c:v>
                </c:pt>
                <c:pt idx="6683">
                  <c:v>5.3464</c:v>
                </c:pt>
                <c:pt idx="6684">
                  <c:v>5.3472</c:v>
                </c:pt>
                <c:pt idx="6685">
                  <c:v>5.3479999999999999</c:v>
                </c:pt>
                <c:pt idx="6686">
                  <c:v>5.3487999999999998</c:v>
                </c:pt>
                <c:pt idx="6687">
                  <c:v>5.3495999999999997</c:v>
                </c:pt>
                <c:pt idx="6688">
                  <c:v>5.3503999999999996</c:v>
                </c:pt>
                <c:pt idx="6689">
                  <c:v>5.3512000000000004</c:v>
                </c:pt>
                <c:pt idx="6690">
                  <c:v>5.3520000000000003</c:v>
                </c:pt>
                <c:pt idx="6691">
                  <c:v>5.3528000000000002</c:v>
                </c:pt>
                <c:pt idx="6692">
                  <c:v>5.3536000000000001</c:v>
                </c:pt>
                <c:pt idx="6693">
                  <c:v>5.3544</c:v>
                </c:pt>
                <c:pt idx="6694">
                  <c:v>5.3552</c:v>
                </c:pt>
                <c:pt idx="6695">
                  <c:v>5.3559999999999999</c:v>
                </c:pt>
                <c:pt idx="6696">
                  <c:v>5.3567999999999998</c:v>
                </c:pt>
                <c:pt idx="6697">
                  <c:v>5.3575999999999997</c:v>
                </c:pt>
                <c:pt idx="6698">
                  <c:v>5.3583999999999996</c:v>
                </c:pt>
                <c:pt idx="6699">
                  <c:v>5.3592000000000004</c:v>
                </c:pt>
                <c:pt idx="6700">
                  <c:v>5.36</c:v>
                </c:pt>
                <c:pt idx="6701">
                  <c:v>5.3608000000000002</c:v>
                </c:pt>
                <c:pt idx="6702">
                  <c:v>5.3616000000000001</c:v>
                </c:pt>
                <c:pt idx="6703">
                  <c:v>5.3624000000000001</c:v>
                </c:pt>
                <c:pt idx="6704">
                  <c:v>5.3632</c:v>
                </c:pt>
                <c:pt idx="6705">
                  <c:v>5.3639999999999999</c:v>
                </c:pt>
                <c:pt idx="6706">
                  <c:v>5.3647999999999998</c:v>
                </c:pt>
                <c:pt idx="6707">
                  <c:v>5.3655999999999997</c:v>
                </c:pt>
                <c:pt idx="6708">
                  <c:v>5.3663999999999996</c:v>
                </c:pt>
                <c:pt idx="6709">
                  <c:v>5.3672000000000004</c:v>
                </c:pt>
                <c:pt idx="6710">
                  <c:v>5.3680000000000003</c:v>
                </c:pt>
                <c:pt idx="6711">
                  <c:v>5.3688000000000002</c:v>
                </c:pt>
                <c:pt idx="6712">
                  <c:v>5.3696000000000002</c:v>
                </c:pt>
                <c:pt idx="6713">
                  <c:v>5.3704000000000001</c:v>
                </c:pt>
                <c:pt idx="6714">
                  <c:v>5.3712</c:v>
                </c:pt>
                <c:pt idx="6715">
                  <c:v>5.3719999999999999</c:v>
                </c:pt>
                <c:pt idx="6716">
                  <c:v>5.3727999999999998</c:v>
                </c:pt>
                <c:pt idx="6717">
                  <c:v>5.3735999999999997</c:v>
                </c:pt>
                <c:pt idx="6718">
                  <c:v>5.3743999999999996</c:v>
                </c:pt>
                <c:pt idx="6719">
                  <c:v>5.3752000000000004</c:v>
                </c:pt>
                <c:pt idx="6720">
                  <c:v>5.3760000000000003</c:v>
                </c:pt>
                <c:pt idx="6721">
                  <c:v>5.3768000000000002</c:v>
                </c:pt>
                <c:pt idx="6722">
                  <c:v>5.3776000000000002</c:v>
                </c:pt>
                <c:pt idx="6723">
                  <c:v>5.3784000000000001</c:v>
                </c:pt>
                <c:pt idx="6724">
                  <c:v>5.3792</c:v>
                </c:pt>
                <c:pt idx="6725">
                  <c:v>5.38</c:v>
                </c:pt>
                <c:pt idx="6726">
                  <c:v>5.3807999999999998</c:v>
                </c:pt>
                <c:pt idx="6727">
                  <c:v>5.3815999999999997</c:v>
                </c:pt>
                <c:pt idx="6728">
                  <c:v>5.3823999999999996</c:v>
                </c:pt>
                <c:pt idx="6729">
                  <c:v>5.3832000000000004</c:v>
                </c:pt>
                <c:pt idx="6730">
                  <c:v>5.3840000000000003</c:v>
                </c:pt>
                <c:pt idx="6731">
                  <c:v>5.3848000000000003</c:v>
                </c:pt>
                <c:pt idx="6732">
                  <c:v>5.3856000000000002</c:v>
                </c:pt>
                <c:pt idx="6733">
                  <c:v>5.3864000000000001</c:v>
                </c:pt>
                <c:pt idx="6734">
                  <c:v>5.3872</c:v>
                </c:pt>
                <c:pt idx="6735">
                  <c:v>5.3879999999999999</c:v>
                </c:pt>
                <c:pt idx="6736">
                  <c:v>5.3887999999999998</c:v>
                </c:pt>
                <c:pt idx="6737">
                  <c:v>5.3895999999999997</c:v>
                </c:pt>
                <c:pt idx="6738">
                  <c:v>5.3903999999999996</c:v>
                </c:pt>
                <c:pt idx="6739">
                  <c:v>5.3912000000000004</c:v>
                </c:pt>
                <c:pt idx="6740">
                  <c:v>5.3920000000000003</c:v>
                </c:pt>
                <c:pt idx="6741">
                  <c:v>5.3928000000000003</c:v>
                </c:pt>
                <c:pt idx="6742">
                  <c:v>5.3936000000000002</c:v>
                </c:pt>
                <c:pt idx="6743">
                  <c:v>5.3944000000000001</c:v>
                </c:pt>
                <c:pt idx="6744">
                  <c:v>5.3952</c:v>
                </c:pt>
                <c:pt idx="6745">
                  <c:v>5.3959999999999999</c:v>
                </c:pt>
                <c:pt idx="6746">
                  <c:v>5.3967999999999998</c:v>
                </c:pt>
                <c:pt idx="6747">
                  <c:v>5.3975999999999997</c:v>
                </c:pt>
                <c:pt idx="6748">
                  <c:v>5.3983999999999996</c:v>
                </c:pt>
                <c:pt idx="6749">
                  <c:v>5.3992000000000004</c:v>
                </c:pt>
                <c:pt idx="6750">
                  <c:v>5.4</c:v>
                </c:pt>
                <c:pt idx="6751">
                  <c:v>5.4008000000000003</c:v>
                </c:pt>
                <c:pt idx="6752">
                  <c:v>5.4016000000000002</c:v>
                </c:pt>
                <c:pt idx="6753">
                  <c:v>5.4024000000000001</c:v>
                </c:pt>
                <c:pt idx="6754">
                  <c:v>5.4032</c:v>
                </c:pt>
                <c:pt idx="6755">
                  <c:v>5.4039999999999999</c:v>
                </c:pt>
                <c:pt idx="6756">
                  <c:v>5.4047999999999998</c:v>
                </c:pt>
                <c:pt idx="6757">
                  <c:v>5.4055999999999997</c:v>
                </c:pt>
                <c:pt idx="6758">
                  <c:v>5.4063999999999997</c:v>
                </c:pt>
                <c:pt idx="6759">
                  <c:v>5.4071999999999996</c:v>
                </c:pt>
                <c:pt idx="6760">
                  <c:v>5.4080000000000004</c:v>
                </c:pt>
                <c:pt idx="6761">
                  <c:v>5.4088000000000003</c:v>
                </c:pt>
                <c:pt idx="6762">
                  <c:v>5.4096000000000002</c:v>
                </c:pt>
                <c:pt idx="6763">
                  <c:v>5.4104000000000001</c:v>
                </c:pt>
                <c:pt idx="6764">
                  <c:v>5.4112</c:v>
                </c:pt>
                <c:pt idx="6765">
                  <c:v>5.4119999999999999</c:v>
                </c:pt>
                <c:pt idx="6766">
                  <c:v>5.4127999999999998</c:v>
                </c:pt>
                <c:pt idx="6767">
                  <c:v>5.4135999999999997</c:v>
                </c:pt>
                <c:pt idx="6768">
                  <c:v>5.4143999999999997</c:v>
                </c:pt>
                <c:pt idx="6769">
                  <c:v>5.4151999999999996</c:v>
                </c:pt>
                <c:pt idx="6770">
                  <c:v>5.4160000000000004</c:v>
                </c:pt>
                <c:pt idx="6771">
                  <c:v>5.4168000000000003</c:v>
                </c:pt>
                <c:pt idx="6772">
                  <c:v>5.4176000000000002</c:v>
                </c:pt>
                <c:pt idx="6773">
                  <c:v>5.4184000000000001</c:v>
                </c:pt>
                <c:pt idx="6774">
                  <c:v>5.4192</c:v>
                </c:pt>
                <c:pt idx="6775">
                  <c:v>5.42</c:v>
                </c:pt>
                <c:pt idx="6776">
                  <c:v>5.4207999999999998</c:v>
                </c:pt>
                <c:pt idx="6777">
                  <c:v>5.4215999999999998</c:v>
                </c:pt>
                <c:pt idx="6778">
                  <c:v>5.4223999999999997</c:v>
                </c:pt>
                <c:pt idx="6779">
                  <c:v>5.4231999999999996</c:v>
                </c:pt>
                <c:pt idx="6780">
                  <c:v>5.4240000000000004</c:v>
                </c:pt>
                <c:pt idx="6781">
                  <c:v>5.4248000000000003</c:v>
                </c:pt>
                <c:pt idx="6782">
                  <c:v>5.4256000000000002</c:v>
                </c:pt>
                <c:pt idx="6783">
                  <c:v>5.4264000000000001</c:v>
                </c:pt>
                <c:pt idx="6784">
                  <c:v>5.4272</c:v>
                </c:pt>
                <c:pt idx="6785">
                  <c:v>5.4279999999999999</c:v>
                </c:pt>
                <c:pt idx="6786">
                  <c:v>5.4287999999999998</c:v>
                </c:pt>
                <c:pt idx="6787">
                  <c:v>5.4295999999999998</c:v>
                </c:pt>
                <c:pt idx="6788">
                  <c:v>5.4303999999999997</c:v>
                </c:pt>
                <c:pt idx="6789">
                  <c:v>5.4311999999999996</c:v>
                </c:pt>
                <c:pt idx="6790">
                  <c:v>5.4320000000000004</c:v>
                </c:pt>
                <c:pt idx="6791">
                  <c:v>5.4328000000000003</c:v>
                </c:pt>
                <c:pt idx="6792">
                  <c:v>5.4336000000000002</c:v>
                </c:pt>
                <c:pt idx="6793">
                  <c:v>5.4344000000000001</c:v>
                </c:pt>
                <c:pt idx="6794">
                  <c:v>5.4352</c:v>
                </c:pt>
                <c:pt idx="6795">
                  <c:v>5.4359999999999999</c:v>
                </c:pt>
                <c:pt idx="6796">
                  <c:v>5.4367999999999999</c:v>
                </c:pt>
                <c:pt idx="6797">
                  <c:v>5.4375999999999998</c:v>
                </c:pt>
                <c:pt idx="6798">
                  <c:v>5.4383999999999997</c:v>
                </c:pt>
                <c:pt idx="6799">
                  <c:v>5.4391999999999996</c:v>
                </c:pt>
                <c:pt idx="6800">
                  <c:v>5.44</c:v>
                </c:pt>
                <c:pt idx="6801">
                  <c:v>5.4408000000000003</c:v>
                </c:pt>
                <c:pt idx="6802">
                  <c:v>5.4416000000000002</c:v>
                </c:pt>
                <c:pt idx="6803">
                  <c:v>5.4424000000000001</c:v>
                </c:pt>
                <c:pt idx="6804">
                  <c:v>5.4432</c:v>
                </c:pt>
                <c:pt idx="6805">
                  <c:v>5.444</c:v>
                </c:pt>
                <c:pt idx="6806">
                  <c:v>5.4447999999999999</c:v>
                </c:pt>
                <c:pt idx="6807">
                  <c:v>5.4455999999999998</c:v>
                </c:pt>
                <c:pt idx="6808">
                  <c:v>5.4463999999999997</c:v>
                </c:pt>
                <c:pt idx="6809">
                  <c:v>5.4471999999999996</c:v>
                </c:pt>
                <c:pt idx="6810">
                  <c:v>5.4480000000000004</c:v>
                </c:pt>
                <c:pt idx="6811">
                  <c:v>5.4488000000000003</c:v>
                </c:pt>
                <c:pt idx="6812">
                  <c:v>5.4496000000000002</c:v>
                </c:pt>
                <c:pt idx="6813">
                  <c:v>5.4504000000000001</c:v>
                </c:pt>
                <c:pt idx="6814">
                  <c:v>5.4512</c:v>
                </c:pt>
                <c:pt idx="6815">
                  <c:v>5.452</c:v>
                </c:pt>
                <c:pt idx="6816">
                  <c:v>5.4527999999999999</c:v>
                </c:pt>
                <c:pt idx="6817">
                  <c:v>5.4535999999999998</c:v>
                </c:pt>
                <c:pt idx="6818">
                  <c:v>5.4543999999999997</c:v>
                </c:pt>
                <c:pt idx="6819">
                  <c:v>5.4551999999999996</c:v>
                </c:pt>
                <c:pt idx="6820">
                  <c:v>5.4560000000000004</c:v>
                </c:pt>
                <c:pt idx="6821">
                  <c:v>5.4568000000000003</c:v>
                </c:pt>
                <c:pt idx="6822">
                  <c:v>5.4576000000000002</c:v>
                </c:pt>
                <c:pt idx="6823">
                  <c:v>5.4584000000000001</c:v>
                </c:pt>
                <c:pt idx="6824">
                  <c:v>5.4592000000000001</c:v>
                </c:pt>
                <c:pt idx="6825">
                  <c:v>5.46</c:v>
                </c:pt>
                <c:pt idx="6826">
                  <c:v>5.4607999999999999</c:v>
                </c:pt>
                <c:pt idx="6827">
                  <c:v>5.4615999999999998</c:v>
                </c:pt>
                <c:pt idx="6828">
                  <c:v>5.4623999999999997</c:v>
                </c:pt>
                <c:pt idx="6829">
                  <c:v>5.4631999999999996</c:v>
                </c:pt>
                <c:pt idx="6830">
                  <c:v>5.4640000000000004</c:v>
                </c:pt>
                <c:pt idx="6831">
                  <c:v>5.4648000000000003</c:v>
                </c:pt>
                <c:pt idx="6832">
                  <c:v>5.4656000000000002</c:v>
                </c:pt>
                <c:pt idx="6833">
                  <c:v>5.4664000000000001</c:v>
                </c:pt>
                <c:pt idx="6834">
                  <c:v>5.4672000000000001</c:v>
                </c:pt>
                <c:pt idx="6835">
                  <c:v>5.468</c:v>
                </c:pt>
                <c:pt idx="6836">
                  <c:v>5.4687999999999999</c:v>
                </c:pt>
                <c:pt idx="6837">
                  <c:v>5.4695999999999998</c:v>
                </c:pt>
                <c:pt idx="6838">
                  <c:v>5.4703999999999997</c:v>
                </c:pt>
                <c:pt idx="6839">
                  <c:v>5.4711999999999996</c:v>
                </c:pt>
                <c:pt idx="6840">
                  <c:v>5.4720000000000004</c:v>
                </c:pt>
                <c:pt idx="6841">
                  <c:v>5.4728000000000003</c:v>
                </c:pt>
                <c:pt idx="6842">
                  <c:v>5.4736000000000002</c:v>
                </c:pt>
                <c:pt idx="6843">
                  <c:v>5.4744000000000002</c:v>
                </c:pt>
                <c:pt idx="6844">
                  <c:v>5.4752000000000001</c:v>
                </c:pt>
                <c:pt idx="6845">
                  <c:v>5.476</c:v>
                </c:pt>
                <c:pt idx="6846">
                  <c:v>5.4767999999999999</c:v>
                </c:pt>
                <c:pt idx="6847">
                  <c:v>5.4775999999999998</c:v>
                </c:pt>
                <c:pt idx="6848">
                  <c:v>5.4783999999999997</c:v>
                </c:pt>
                <c:pt idx="6849">
                  <c:v>5.4791999999999996</c:v>
                </c:pt>
                <c:pt idx="6850">
                  <c:v>5.48</c:v>
                </c:pt>
                <c:pt idx="6851">
                  <c:v>5.4808000000000003</c:v>
                </c:pt>
                <c:pt idx="6852">
                  <c:v>5.4816000000000003</c:v>
                </c:pt>
                <c:pt idx="6853">
                  <c:v>5.4824000000000002</c:v>
                </c:pt>
                <c:pt idx="6854">
                  <c:v>5.4832000000000001</c:v>
                </c:pt>
                <c:pt idx="6855">
                  <c:v>5.484</c:v>
                </c:pt>
                <c:pt idx="6856">
                  <c:v>5.4847999999999999</c:v>
                </c:pt>
                <c:pt idx="6857">
                  <c:v>5.4855999999999998</c:v>
                </c:pt>
                <c:pt idx="6858">
                  <c:v>5.4863999999999997</c:v>
                </c:pt>
                <c:pt idx="6859">
                  <c:v>5.4871999999999996</c:v>
                </c:pt>
                <c:pt idx="6860">
                  <c:v>5.4880000000000004</c:v>
                </c:pt>
                <c:pt idx="6861">
                  <c:v>5.4888000000000003</c:v>
                </c:pt>
                <c:pt idx="6862">
                  <c:v>5.4896000000000003</c:v>
                </c:pt>
                <c:pt idx="6863">
                  <c:v>5.4904000000000002</c:v>
                </c:pt>
                <c:pt idx="6864">
                  <c:v>5.4912000000000001</c:v>
                </c:pt>
                <c:pt idx="6865">
                  <c:v>5.492</c:v>
                </c:pt>
                <c:pt idx="6866">
                  <c:v>5.4927999999999999</c:v>
                </c:pt>
                <c:pt idx="6867">
                  <c:v>5.4935999999999998</c:v>
                </c:pt>
                <c:pt idx="6868">
                  <c:v>5.4943999999999997</c:v>
                </c:pt>
                <c:pt idx="6869">
                  <c:v>5.4951999999999996</c:v>
                </c:pt>
                <c:pt idx="6870">
                  <c:v>5.4960000000000004</c:v>
                </c:pt>
                <c:pt idx="6871">
                  <c:v>5.4968000000000004</c:v>
                </c:pt>
                <c:pt idx="6872">
                  <c:v>5.4976000000000003</c:v>
                </c:pt>
                <c:pt idx="6873">
                  <c:v>5.4984000000000002</c:v>
                </c:pt>
                <c:pt idx="6874">
                  <c:v>5.4992000000000001</c:v>
                </c:pt>
                <c:pt idx="6875">
                  <c:v>5.5</c:v>
                </c:pt>
                <c:pt idx="6876">
                  <c:v>5.5007999999999999</c:v>
                </c:pt>
                <c:pt idx="6877">
                  <c:v>5.5015999999999998</c:v>
                </c:pt>
                <c:pt idx="6878">
                  <c:v>5.5023999999999997</c:v>
                </c:pt>
                <c:pt idx="6879">
                  <c:v>5.5031999999999996</c:v>
                </c:pt>
                <c:pt idx="6880">
                  <c:v>5.5039999999999996</c:v>
                </c:pt>
                <c:pt idx="6881">
                  <c:v>5.5048000000000004</c:v>
                </c:pt>
                <c:pt idx="6882">
                  <c:v>5.5056000000000003</c:v>
                </c:pt>
                <c:pt idx="6883">
                  <c:v>5.5064000000000002</c:v>
                </c:pt>
                <c:pt idx="6884">
                  <c:v>5.5072000000000001</c:v>
                </c:pt>
                <c:pt idx="6885">
                  <c:v>5.508</c:v>
                </c:pt>
                <c:pt idx="6886">
                  <c:v>5.5087999999999999</c:v>
                </c:pt>
                <c:pt idx="6887">
                  <c:v>5.5095999999999998</c:v>
                </c:pt>
                <c:pt idx="6888">
                  <c:v>5.5103999999999997</c:v>
                </c:pt>
                <c:pt idx="6889">
                  <c:v>5.5111999999999997</c:v>
                </c:pt>
                <c:pt idx="6890">
                  <c:v>5.5119999999999996</c:v>
                </c:pt>
                <c:pt idx="6891">
                  <c:v>5.5128000000000004</c:v>
                </c:pt>
                <c:pt idx="6892">
                  <c:v>5.5136000000000003</c:v>
                </c:pt>
                <c:pt idx="6893">
                  <c:v>5.5144000000000002</c:v>
                </c:pt>
                <c:pt idx="6894">
                  <c:v>5.5152000000000001</c:v>
                </c:pt>
                <c:pt idx="6895">
                  <c:v>5.516</c:v>
                </c:pt>
                <c:pt idx="6896">
                  <c:v>5.5167999999999999</c:v>
                </c:pt>
                <c:pt idx="6897">
                  <c:v>5.5175999999999998</c:v>
                </c:pt>
                <c:pt idx="6898">
                  <c:v>5.5183999999999997</c:v>
                </c:pt>
                <c:pt idx="6899">
                  <c:v>5.5191999999999997</c:v>
                </c:pt>
                <c:pt idx="6900">
                  <c:v>5.52</c:v>
                </c:pt>
                <c:pt idx="6901">
                  <c:v>5.5208000000000004</c:v>
                </c:pt>
                <c:pt idx="6902">
                  <c:v>5.5216000000000003</c:v>
                </c:pt>
                <c:pt idx="6903">
                  <c:v>5.5224000000000002</c:v>
                </c:pt>
                <c:pt idx="6904">
                  <c:v>5.5232000000000001</c:v>
                </c:pt>
                <c:pt idx="6905">
                  <c:v>5.524</c:v>
                </c:pt>
                <c:pt idx="6906">
                  <c:v>5.5247999999999999</c:v>
                </c:pt>
                <c:pt idx="6907">
                  <c:v>5.5255999999999998</c:v>
                </c:pt>
                <c:pt idx="6908">
                  <c:v>5.5263999999999998</c:v>
                </c:pt>
                <c:pt idx="6909">
                  <c:v>5.5271999999999997</c:v>
                </c:pt>
                <c:pt idx="6910">
                  <c:v>5.5279999999999996</c:v>
                </c:pt>
                <c:pt idx="6911">
                  <c:v>5.5288000000000004</c:v>
                </c:pt>
                <c:pt idx="6912">
                  <c:v>5.5296000000000003</c:v>
                </c:pt>
                <c:pt idx="6913">
                  <c:v>5.5304000000000002</c:v>
                </c:pt>
                <c:pt idx="6914">
                  <c:v>5.5312000000000001</c:v>
                </c:pt>
                <c:pt idx="6915">
                  <c:v>5.532</c:v>
                </c:pt>
                <c:pt idx="6916">
                  <c:v>5.5327999999999999</c:v>
                </c:pt>
                <c:pt idx="6917">
                  <c:v>5.5335999999999999</c:v>
                </c:pt>
                <c:pt idx="6918">
                  <c:v>5.5343999999999998</c:v>
                </c:pt>
                <c:pt idx="6919">
                  <c:v>5.5351999999999997</c:v>
                </c:pt>
                <c:pt idx="6920">
                  <c:v>5.5359999999999996</c:v>
                </c:pt>
                <c:pt idx="6921">
                  <c:v>5.5368000000000004</c:v>
                </c:pt>
                <c:pt idx="6922">
                  <c:v>5.5376000000000003</c:v>
                </c:pt>
                <c:pt idx="6923">
                  <c:v>5.5384000000000002</c:v>
                </c:pt>
                <c:pt idx="6924">
                  <c:v>5.5392000000000001</c:v>
                </c:pt>
                <c:pt idx="6925">
                  <c:v>5.54</c:v>
                </c:pt>
                <c:pt idx="6926">
                  <c:v>5.5407999999999999</c:v>
                </c:pt>
                <c:pt idx="6927">
                  <c:v>5.5415999999999999</c:v>
                </c:pt>
                <c:pt idx="6928">
                  <c:v>5.5423999999999998</c:v>
                </c:pt>
                <c:pt idx="6929">
                  <c:v>5.5431999999999997</c:v>
                </c:pt>
                <c:pt idx="6930">
                  <c:v>5.5439999999999996</c:v>
                </c:pt>
                <c:pt idx="6931">
                  <c:v>5.5448000000000004</c:v>
                </c:pt>
                <c:pt idx="6932">
                  <c:v>5.5456000000000003</c:v>
                </c:pt>
                <c:pt idx="6933">
                  <c:v>5.5464000000000002</c:v>
                </c:pt>
                <c:pt idx="6934">
                  <c:v>5.5472000000000001</c:v>
                </c:pt>
                <c:pt idx="6935">
                  <c:v>5.548</c:v>
                </c:pt>
                <c:pt idx="6936">
                  <c:v>5.5488</c:v>
                </c:pt>
                <c:pt idx="6937">
                  <c:v>5.5495999999999999</c:v>
                </c:pt>
                <c:pt idx="6938">
                  <c:v>5.5503999999999998</c:v>
                </c:pt>
                <c:pt idx="6939">
                  <c:v>5.5511999999999997</c:v>
                </c:pt>
                <c:pt idx="6940">
                  <c:v>5.5519999999999996</c:v>
                </c:pt>
                <c:pt idx="6941">
                  <c:v>5.5528000000000004</c:v>
                </c:pt>
                <c:pt idx="6942">
                  <c:v>5.5536000000000003</c:v>
                </c:pt>
                <c:pt idx="6943">
                  <c:v>5.5544000000000002</c:v>
                </c:pt>
                <c:pt idx="6944">
                  <c:v>5.5552000000000001</c:v>
                </c:pt>
                <c:pt idx="6945">
                  <c:v>5.556</c:v>
                </c:pt>
                <c:pt idx="6946">
                  <c:v>5.5568</c:v>
                </c:pt>
                <c:pt idx="6947">
                  <c:v>5.5575999999999999</c:v>
                </c:pt>
                <c:pt idx="6948">
                  <c:v>5.5583999999999998</c:v>
                </c:pt>
                <c:pt idx="6949">
                  <c:v>5.5591999999999997</c:v>
                </c:pt>
                <c:pt idx="6950">
                  <c:v>5.56</c:v>
                </c:pt>
                <c:pt idx="6951">
                  <c:v>5.5608000000000004</c:v>
                </c:pt>
                <c:pt idx="6952">
                  <c:v>5.5616000000000003</c:v>
                </c:pt>
                <c:pt idx="6953">
                  <c:v>5.5624000000000002</c:v>
                </c:pt>
                <c:pt idx="6954">
                  <c:v>5.5632000000000001</c:v>
                </c:pt>
                <c:pt idx="6955">
                  <c:v>5.5640000000000001</c:v>
                </c:pt>
                <c:pt idx="6956">
                  <c:v>5.5648</c:v>
                </c:pt>
                <c:pt idx="6957">
                  <c:v>5.5655999999999999</c:v>
                </c:pt>
                <c:pt idx="6958">
                  <c:v>5.5663999999999998</c:v>
                </c:pt>
                <c:pt idx="6959">
                  <c:v>5.5671999999999997</c:v>
                </c:pt>
                <c:pt idx="6960">
                  <c:v>5.5679999999999996</c:v>
                </c:pt>
                <c:pt idx="6961">
                  <c:v>5.5688000000000004</c:v>
                </c:pt>
                <c:pt idx="6962">
                  <c:v>5.5696000000000003</c:v>
                </c:pt>
                <c:pt idx="6963">
                  <c:v>5.5704000000000002</c:v>
                </c:pt>
                <c:pt idx="6964">
                  <c:v>5.5712000000000002</c:v>
                </c:pt>
                <c:pt idx="6965">
                  <c:v>5.5720000000000001</c:v>
                </c:pt>
                <c:pt idx="6966">
                  <c:v>5.5728</c:v>
                </c:pt>
                <c:pt idx="6967">
                  <c:v>5.5735999999999999</c:v>
                </c:pt>
                <c:pt idx="6968">
                  <c:v>5.5743999999999998</c:v>
                </c:pt>
                <c:pt idx="6969">
                  <c:v>5.5751999999999997</c:v>
                </c:pt>
                <c:pt idx="6970">
                  <c:v>5.5759999999999996</c:v>
                </c:pt>
                <c:pt idx="6971">
                  <c:v>5.5768000000000004</c:v>
                </c:pt>
                <c:pt idx="6972">
                  <c:v>5.5776000000000003</c:v>
                </c:pt>
                <c:pt idx="6973">
                  <c:v>5.5784000000000002</c:v>
                </c:pt>
                <c:pt idx="6974">
                  <c:v>5.5792000000000002</c:v>
                </c:pt>
                <c:pt idx="6975">
                  <c:v>5.58</c:v>
                </c:pt>
                <c:pt idx="6976">
                  <c:v>5.5808</c:v>
                </c:pt>
                <c:pt idx="6977">
                  <c:v>5.5815999999999999</c:v>
                </c:pt>
                <c:pt idx="6978">
                  <c:v>5.5823999999999998</c:v>
                </c:pt>
                <c:pt idx="6979">
                  <c:v>5.5831999999999997</c:v>
                </c:pt>
                <c:pt idx="6980">
                  <c:v>5.5839999999999996</c:v>
                </c:pt>
                <c:pt idx="6981">
                  <c:v>5.5848000000000004</c:v>
                </c:pt>
                <c:pt idx="6982">
                  <c:v>5.5856000000000003</c:v>
                </c:pt>
                <c:pt idx="6983">
                  <c:v>5.5864000000000003</c:v>
                </c:pt>
                <c:pt idx="6984">
                  <c:v>5.5872000000000002</c:v>
                </c:pt>
                <c:pt idx="6985">
                  <c:v>5.5880000000000001</c:v>
                </c:pt>
                <c:pt idx="6986">
                  <c:v>5.5888</c:v>
                </c:pt>
                <c:pt idx="6987">
                  <c:v>5.5895999999999999</c:v>
                </c:pt>
                <c:pt idx="6988">
                  <c:v>5.5903999999999998</c:v>
                </c:pt>
                <c:pt idx="6989">
                  <c:v>5.5911999999999997</c:v>
                </c:pt>
                <c:pt idx="6990">
                  <c:v>5.5919999999999996</c:v>
                </c:pt>
                <c:pt idx="6991">
                  <c:v>5.5928000000000004</c:v>
                </c:pt>
                <c:pt idx="6992">
                  <c:v>5.5936000000000003</c:v>
                </c:pt>
                <c:pt idx="6993">
                  <c:v>5.5944000000000003</c:v>
                </c:pt>
                <c:pt idx="6994">
                  <c:v>5.5952000000000002</c:v>
                </c:pt>
                <c:pt idx="6995">
                  <c:v>5.5960000000000001</c:v>
                </c:pt>
                <c:pt idx="6996">
                  <c:v>5.5968</c:v>
                </c:pt>
                <c:pt idx="6997">
                  <c:v>5.5975999999999999</c:v>
                </c:pt>
                <c:pt idx="6998">
                  <c:v>5.5983999999999998</c:v>
                </c:pt>
                <c:pt idx="6999">
                  <c:v>5.5991999999999997</c:v>
                </c:pt>
                <c:pt idx="7000">
                  <c:v>5.6</c:v>
                </c:pt>
                <c:pt idx="7001">
                  <c:v>5.6007999999999996</c:v>
                </c:pt>
                <c:pt idx="7002">
                  <c:v>5.6016000000000004</c:v>
                </c:pt>
                <c:pt idx="7003">
                  <c:v>5.6024000000000003</c:v>
                </c:pt>
                <c:pt idx="7004">
                  <c:v>5.6032000000000002</c:v>
                </c:pt>
                <c:pt idx="7005">
                  <c:v>5.6040000000000001</c:v>
                </c:pt>
                <c:pt idx="7006">
                  <c:v>5.6048</c:v>
                </c:pt>
                <c:pt idx="7007">
                  <c:v>5.6055999999999999</c:v>
                </c:pt>
                <c:pt idx="7008">
                  <c:v>5.6063999999999998</c:v>
                </c:pt>
                <c:pt idx="7009">
                  <c:v>5.6071999999999997</c:v>
                </c:pt>
                <c:pt idx="7010">
                  <c:v>5.6079999999999997</c:v>
                </c:pt>
                <c:pt idx="7011">
                  <c:v>5.6087999999999996</c:v>
                </c:pt>
                <c:pt idx="7012">
                  <c:v>5.6096000000000004</c:v>
                </c:pt>
                <c:pt idx="7013">
                  <c:v>5.6104000000000003</c:v>
                </c:pt>
                <c:pt idx="7014">
                  <c:v>5.6112000000000002</c:v>
                </c:pt>
                <c:pt idx="7015">
                  <c:v>5.6120000000000001</c:v>
                </c:pt>
                <c:pt idx="7016">
                  <c:v>5.6128</c:v>
                </c:pt>
                <c:pt idx="7017">
                  <c:v>5.6135999999999999</c:v>
                </c:pt>
                <c:pt idx="7018">
                  <c:v>5.6143999999999998</c:v>
                </c:pt>
                <c:pt idx="7019">
                  <c:v>5.6151999999999997</c:v>
                </c:pt>
                <c:pt idx="7020">
                  <c:v>5.6159999999999997</c:v>
                </c:pt>
                <c:pt idx="7021">
                  <c:v>5.6167999999999996</c:v>
                </c:pt>
                <c:pt idx="7022">
                  <c:v>5.6176000000000004</c:v>
                </c:pt>
                <c:pt idx="7023">
                  <c:v>5.6184000000000003</c:v>
                </c:pt>
                <c:pt idx="7024">
                  <c:v>5.6192000000000002</c:v>
                </c:pt>
                <c:pt idx="7025">
                  <c:v>5.62</c:v>
                </c:pt>
                <c:pt idx="7026">
                  <c:v>5.6208</c:v>
                </c:pt>
                <c:pt idx="7027">
                  <c:v>5.6215999999999999</c:v>
                </c:pt>
                <c:pt idx="7028">
                  <c:v>5.6223999999999998</c:v>
                </c:pt>
                <c:pt idx="7029">
                  <c:v>5.6231999999999998</c:v>
                </c:pt>
                <c:pt idx="7030">
                  <c:v>5.6239999999999997</c:v>
                </c:pt>
                <c:pt idx="7031">
                  <c:v>5.6247999999999996</c:v>
                </c:pt>
                <c:pt idx="7032">
                  <c:v>5.6256000000000004</c:v>
                </c:pt>
                <c:pt idx="7033">
                  <c:v>5.6264000000000003</c:v>
                </c:pt>
                <c:pt idx="7034">
                  <c:v>5.6272000000000002</c:v>
                </c:pt>
                <c:pt idx="7035">
                  <c:v>5.6280000000000001</c:v>
                </c:pt>
                <c:pt idx="7036">
                  <c:v>5.6288</c:v>
                </c:pt>
                <c:pt idx="7037">
                  <c:v>5.6295999999999999</c:v>
                </c:pt>
                <c:pt idx="7038">
                  <c:v>5.6303999999999998</c:v>
                </c:pt>
                <c:pt idx="7039">
                  <c:v>5.6311999999999998</c:v>
                </c:pt>
                <c:pt idx="7040">
                  <c:v>5.6319999999999997</c:v>
                </c:pt>
                <c:pt idx="7041">
                  <c:v>5.6327999999999996</c:v>
                </c:pt>
                <c:pt idx="7042">
                  <c:v>5.6336000000000004</c:v>
                </c:pt>
                <c:pt idx="7043">
                  <c:v>5.6344000000000003</c:v>
                </c:pt>
                <c:pt idx="7044">
                  <c:v>5.6352000000000002</c:v>
                </c:pt>
                <c:pt idx="7045">
                  <c:v>5.6360000000000001</c:v>
                </c:pt>
                <c:pt idx="7046">
                  <c:v>5.6368</c:v>
                </c:pt>
                <c:pt idx="7047">
                  <c:v>5.6375999999999999</c:v>
                </c:pt>
                <c:pt idx="7048">
                  <c:v>5.6383999999999999</c:v>
                </c:pt>
                <c:pt idx="7049">
                  <c:v>5.6391999999999998</c:v>
                </c:pt>
                <c:pt idx="7050">
                  <c:v>5.64</c:v>
                </c:pt>
                <c:pt idx="7051">
                  <c:v>5.6407999999999996</c:v>
                </c:pt>
                <c:pt idx="7052">
                  <c:v>5.6416000000000004</c:v>
                </c:pt>
                <c:pt idx="7053">
                  <c:v>5.6424000000000003</c:v>
                </c:pt>
                <c:pt idx="7054">
                  <c:v>5.6432000000000002</c:v>
                </c:pt>
                <c:pt idx="7055">
                  <c:v>5.6440000000000001</c:v>
                </c:pt>
                <c:pt idx="7056">
                  <c:v>5.6448</c:v>
                </c:pt>
                <c:pt idx="7057">
                  <c:v>5.6456</c:v>
                </c:pt>
                <c:pt idx="7058">
                  <c:v>5.6463999999999999</c:v>
                </c:pt>
                <c:pt idx="7059">
                  <c:v>5.6471999999999998</c:v>
                </c:pt>
                <c:pt idx="7060">
                  <c:v>5.6479999999999997</c:v>
                </c:pt>
                <c:pt idx="7061">
                  <c:v>5.6487999999999996</c:v>
                </c:pt>
                <c:pt idx="7062">
                  <c:v>5.6496000000000004</c:v>
                </c:pt>
                <c:pt idx="7063">
                  <c:v>5.6504000000000003</c:v>
                </c:pt>
                <c:pt idx="7064">
                  <c:v>5.6512000000000002</c:v>
                </c:pt>
                <c:pt idx="7065">
                  <c:v>5.6520000000000001</c:v>
                </c:pt>
                <c:pt idx="7066">
                  <c:v>5.6528</c:v>
                </c:pt>
                <c:pt idx="7067">
                  <c:v>5.6536</c:v>
                </c:pt>
                <c:pt idx="7068">
                  <c:v>5.6543999999999999</c:v>
                </c:pt>
                <c:pt idx="7069">
                  <c:v>5.6551999999999998</c:v>
                </c:pt>
                <c:pt idx="7070">
                  <c:v>5.6559999999999997</c:v>
                </c:pt>
                <c:pt idx="7071">
                  <c:v>5.6567999999999996</c:v>
                </c:pt>
                <c:pt idx="7072">
                  <c:v>5.6576000000000004</c:v>
                </c:pt>
                <c:pt idx="7073">
                  <c:v>5.6584000000000003</c:v>
                </c:pt>
                <c:pt idx="7074">
                  <c:v>5.6592000000000002</c:v>
                </c:pt>
                <c:pt idx="7075">
                  <c:v>5.66</c:v>
                </c:pt>
                <c:pt idx="7076">
                  <c:v>5.6608000000000001</c:v>
                </c:pt>
                <c:pt idx="7077">
                  <c:v>5.6616</c:v>
                </c:pt>
                <c:pt idx="7078">
                  <c:v>5.6623999999999999</c:v>
                </c:pt>
                <c:pt idx="7079">
                  <c:v>5.6631999999999998</c:v>
                </c:pt>
                <c:pt idx="7080">
                  <c:v>5.6639999999999997</c:v>
                </c:pt>
                <c:pt idx="7081">
                  <c:v>5.6647999999999996</c:v>
                </c:pt>
                <c:pt idx="7082">
                  <c:v>5.6656000000000004</c:v>
                </c:pt>
                <c:pt idx="7083">
                  <c:v>5.6664000000000003</c:v>
                </c:pt>
                <c:pt idx="7084">
                  <c:v>5.6672000000000002</c:v>
                </c:pt>
                <c:pt idx="7085">
                  <c:v>5.6680000000000001</c:v>
                </c:pt>
                <c:pt idx="7086">
                  <c:v>5.6688000000000001</c:v>
                </c:pt>
                <c:pt idx="7087">
                  <c:v>5.6696</c:v>
                </c:pt>
                <c:pt idx="7088">
                  <c:v>5.6703999999999999</c:v>
                </c:pt>
                <c:pt idx="7089">
                  <c:v>5.6711999999999998</c:v>
                </c:pt>
                <c:pt idx="7090">
                  <c:v>5.6719999999999997</c:v>
                </c:pt>
                <c:pt idx="7091">
                  <c:v>5.6727999999999996</c:v>
                </c:pt>
                <c:pt idx="7092">
                  <c:v>5.6736000000000004</c:v>
                </c:pt>
                <c:pt idx="7093">
                  <c:v>5.6744000000000003</c:v>
                </c:pt>
                <c:pt idx="7094">
                  <c:v>5.6752000000000002</c:v>
                </c:pt>
                <c:pt idx="7095">
                  <c:v>5.6760000000000002</c:v>
                </c:pt>
                <c:pt idx="7096">
                  <c:v>5.6768000000000001</c:v>
                </c:pt>
                <c:pt idx="7097">
                  <c:v>5.6776</c:v>
                </c:pt>
                <c:pt idx="7098">
                  <c:v>5.6783999999999999</c:v>
                </c:pt>
                <c:pt idx="7099">
                  <c:v>5.6791999999999998</c:v>
                </c:pt>
                <c:pt idx="7100">
                  <c:v>5.68</c:v>
                </c:pt>
                <c:pt idx="7101">
                  <c:v>5.6807999999999996</c:v>
                </c:pt>
                <c:pt idx="7102">
                  <c:v>5.6816000000000004</c:v>
                </c:pt>
                <c:pt idx="7103">
                  <c:v>5.6824000000000003</c:v>
                </c:pt>
                <c:pt idx="7104">
                  <c:v>5.6832000000000003</c:v>
                </c:pt>
                <c:pt idx="7105">
                  <c:v>5.6840000000000002</c:v>
                </c:pt>
                <c:pt idx="7106">
                  <c:v>5.6848000000000001</c:v>
                </c:pt>
                <c:pt idx="7107">
                  <c:v>5.6856</c:v>
                </c:pt>
                <c:pt idx="7108">
                  <c:v>5.6863999999999999</c:v>
                </c:pt>
                <c:pt idx="7109">
                  <c:v>5.6871999999999998</c:v>
                </c:pt>
                <c:pt idx="7110">
                  <c:v>5.6879999999999997</c:v>
                </c:pt>
                <c:pt idx="7111">
                  <c:v>5.6887999999999996</c:v>
                </c:pt>
                <c:pt idx="7112">
                  <c:v>5.6896000000000004</c:v>
                </c:pt>
                <c:pt idx="7113">
                  <c:v>5.6904000000000003</c:v>
                </c:pt>
                <c:pt idx="7114">
                  <c:v>5.6912000000000003</c:v>
                </c:pt>
                <c:pt idx="7115">
                  <c:v>5.6920000000000002</c:v>
                </c:pt>
                <c:pt idx="7116">
                  <c:v>5.6928000000000001</c:v>
                </c:pt>
                <c:pt idx="7117">
                  <c:v>5.6936</c:v>
                </c:pt>
                <c:pt idx="7118">
                  <c:v>5.6943999999999999</c:v>
                </c:pt>
                <c:pt idx="7119">
                  <c:v>5.6951999999999998</c:v>
                </c:pt>
                <c:pt idx="7120">
                  <c:v>5.6959999999999997</c:v>
                </c:pt>
                <c:pt idx="7121">
                  <c:v>5.6967999999999996</c:v>
                </c:pt>
                <c:pt idx="7122">
                  <c:v>5.6976000000000004</c:v>
                </c:pt>
                <c:pt idx="7123">
                  <c:v>5.6984000000000004</c:v>
                </c:pt>
                <c:pt idx="7124">
                  <c:v>5.6992000000000003</c:v>
                </c:pt>
                <c:pt idx="7125">
                  <c:v>5.7</c:v>
                </c:pt>
                <c:pt idx="7126">
                  <c:v>5.7008000000000001</c:v>
                </c:pt>
                <c:pt idx="7127">
                  <c:v>5.7016</c:v>
                </c:pt>
                <c:pt idx="7128">
                  <c:v>5.7023999999999999</c:v>
                </c:pt>
                <c:pt idx="7129">
                  <c:v>5.7031999999999998</c:v>
                </c:pt>
                <c:pt idx="7130">
                  <c:v>5.7039999999999997</c:v>
                </c:pt>
                <c:pt idx="7131">
                  <c:v>5.7047999999999996</c:v>
                </c:pt>
                <c:pt idx="7132">
                  <c:v>5.7055999999999996</c:v>
                </c:pt>
                <c:pt idx="7133">
                  <c:v>5.7064000000000004</c:v>
                </c:pt>
                <c:pt idx="7134">
                  <c:v>5.7072000000000003</c:v>
                </c:pt>
                <c:pt idx="7135">
                  <c:v>5.7080000000000002</c:v>
                </c:pt>
                <c:pt idx="7136">
                  <c:v>5.7088000000000001</c:v>
                </c:pt>
                <c:pt idx="7137">
                  <c:v>5.7096</c:v>
                </c:pt>
                <c:pt idx="7138">
                  <c:v>5.7103999999999999</c:v>
                </c:pt>
                <c:pt idx="7139">
                  <c:v>5.7111999999999998</c:v>
                </c:pt>
                <c:pt idx="7140">
                  <c:v>5.7119999999999997</c:v>
                </c:pt>
                <c:pt idx="7141">
                  <c:v>5.7127999999999997</c:v>
                </c:pt>
                <c:pt idx="7142">
                  <c:v>5.7135999999999996</c:v>
                </c:pt>
                <c:pt idx="7143">
                  <c:v>5.7144000000000004</c:v>
                </c:pt>
                <c:pt idx="7144">
                  <c:v>5.7152000000000003</c:v>
                </c:pt>
                <c:pt idx="7145">
                  <c:v>5.7160000000000002</c:v>
                </c:pt>
                <c:pt idx="7146">
                  <c:v>5.7168000000000001</c:v>
                </c:pt>
                <c:pt idx="7147">
                  <c:v>5.7176</c:v>
                </c:pt>
                <c:pt idx="7148">
                  <c:v>5.7183999999999999</c:v>
                </c:pt>
                <c:pt idx="7149">
                  <c:v>5.7191999999999998</c:v>
                </c:pt>
                <c:pt idx="7150">
                  <c:v>5.72</c:v>
                </c:pt>
                <c:pt idx="7151">
                  <c:v>5.7207999999999997</c:v>
                </c:pt>
                <c:pt idx="7152">
                  <c:v>5.7215999999999996</c:v>
                </c:pt>
                <c:pt idx="7153">
                  <c:v>5.7224000000000004</c:v>
                </c:pt>
                <c:pt idx="7154">
                  <c:v>5.7232000000000003</c:v>
                </c:pt>
                <c:pt idx="7155">
                  <c:v>5.7240000000000002</c:v>
                </c:pt>
                <c:pt idx="7156">
                  <c:v>5.7248000000000001</c:v>
                </c:pt>
                <c:pt idx="7157">
                  <c:v>5.7256</c:v>
                </c:pt>
                <c:pt idx="7158">
                  <c:v>5.7263999999999999</c:v>
                </c:pt>
                <c:pt idx="7159">
                  <c:v>5.7271999999999998</c:v>
                </c:pt>
                <c:pt idx="7160">
                  <c:v>5.7279999999999998</c:v>
                </c:pt>
                <c:pt idx="7161">
                  <c:v>5.7287999999999997</c:v>
                </c:pt>
                <c:pt idx="7162">
                  <c:v>5.7295999999999996</c:v>
                </c:pt>
                <c:pt idx="7163">
                  <c:v>5.7304000000000004</c:v>
                </c:pt>
                <c:pt idx="7164">
                  <c:v>5.7312000000000003</c:v>
                </c:pt>
                <c:pt idx="7165">
                  <c:v>5.7320000000000002</c:v>
                </c:pt>
                <c:pt idx="7166">
                  <c:v>5.7328000000000001</c:v>
                </c:pt>
                <c:pt idx="7167">
                  <c:v>5.7336</c:v>
                </c:pt>
                <c:pt idx="7168">
                  <c:v>5.7343999999999999</c:v>
                </c:pt>
                <c:pt idx="7169">
                  <c:v>5.7351999999999999</c:v>
                </c:pt>
                <c:pt idx="7170">
                  <c:v>5.7359999999999998</c:v>
                </c:pt>
                <c:pt idx="7171">
                  <c:v>5.7367999999999997</c:v>
                </c:pt>
                <c:pt idx="7172">
                  <c:v>5.7375999999999996</c:v>
                </c:pt>
                <c:pt idx="7173">
                  <c:v>5.7384000000000004</c:v>
                </c:pt>
                <c:pt idx="7174">
                  <c:v>5.7392000000000003</c:v>
                </c:pt>
                <c:pt idx="7175">
                  <c:v>5.74</c:v>
                </c:pt>
                <c:pt idx="7176">
                  <c:v>5.7408000000000001</c:v>
                </c:pt>
                <c:pt idx="7177">
                  <c:v>5.7416</c:v>
                </c:pt>
                <c:pt idx="7178">
                  <c:v>5.7423999999999999</c:v>
                </c:pt>
                <c:pt idx="7179">
                  <c:v>5.7431999999999999</c:v>
                </c:pt>
                <c:pt idx="7180">
                  <c:v>5.7439999999999998</c:v>
                </c:pt>
                <c:pt idx="7181">
                  <c:v>5.7447999999999997</c:v>
                </c:pt>
                <c:pt idx="7182">
                  <c:v>5.7455999999999996</c:v>
                </c:pt>
                <c:pt idx="7183">
                  <c:v>5.7464000000000004</c:v>
                </c:pt>
                <c:pt idx="7184">
                  <c:v>5.7472000000000003</c:v>
                </c:pt>
                <c:pt idx="7185">
                  <c:v>5.7480000000000002</c:v>
                </c:pt>
                <c:pt idx="7186">
                  <c:v>5.7488000000000001</c:v>
                </c:pt>
                <c:pt idx="7187">
                  <c:v>5.7496</c:v>
                </c:pt>
                <c:pt idx="7188">
                  <c:v>5.7504</c:v>
                </c:pt>
                <c:pt idx="7189">
                  <c:v>5.7511999999999999</c:v>
                </c:pt>
                <c:pt idx="7190">
                  <c:v>5.7519999999999998</c:v>
                </c:pt>
                <c:pt idx="7191">
                  <c:v>5.7527999999999997</c:v>
                </c:pt>
                <c:pt idx="7192">
                  <c:v>5.7535999999999996</c:v>
                </c:pt>
                <c:pt idx="7193">
                  <c:v>5.7544000000000004</c:v>
                </c:pt>
                <c:pt idx="7194">
                  <c:v>5.7552000000000003</c:v>
                </c:pt>
                <c:pt idx="7195">
                  <c:v>5.7560000000000002</c:v>
                </c:pt>
                <c:pt idx="7196">
                  <c:v>5.7568000000000001</c:v>
                </c:pt>
                <c:pt idx="7197">
                  <c:v>5.7576000000000001</c:v>
                </c:pt>
                <c:pt idx="7198">
                  <c:v>5.7584</c:v>
                </c:pt>
                <c:pt idx="7199">
                  <c:v>5.7591999999999999</c:v>
                </c:pt>
                <c:pt idx="7200">
                  <c:v>5.76</c:v>
                </c:pt>
                <c:pt idx="7201">
                  <c:v>5.7607999999999997</c:v>
                </c:pt>
                <c:pt idx="7202">
                  <c:v>5.7615999999999996</c:v>
                </c:pt>
                <c:pt idx="7203">
                  <c:v>5.7624000000000004</c:v>
                </c:pt>
                <c:pt idx="7204">
                  <c:v>5.7632000000000003</c:v>
                </c:pt>
                <c:pt idx="7205">
                  <c:v>5.7640000000000002</c:v>
                </c:pt>
                <c:pt idx="7206">
                  <c:v>5.7648000000000001</c:v>
                </c:pt>
                <c:pt idx="7207">
                  <c:v>5.7656000000000001</c:v>
                </c:pt>
                <c:pt idx="7208">
                  <c:v>5.7664</c:v>
                </c:pt>
                <c:pt idx="7209">
                  <c:v>5.7671999999999999</c:v>
                </c:pt>
                <c:pt idx="7210">
                  <c:v>5.7679999999999998</c:v>
                </c:pt>
                <c:pt idx="7211">
                  <c:v>5.7687999999999997</c:v>
                </c:pt>
                <c:pt idx="7212">
                  <c:v>5.7695999999999996</c:v>
                </c:pt>
                <c:pt idx="7213">
                  <c:v>5.7704000000000004</c:v>
                </c:pt>
                <c:pt idx="7214">
                  <c:v>5.7712000000000003</c:v>
                </c:pt>
                <c:pt idx="7215">
                  <c:v>5.7720000000000002</c:v>
                </c:pt>
                <c:pt idx="7216">
                  <c:v>5.7728000000000002</c:v>
                </c:pt>
                <c:pt idx="7217">
                  <c:v>5.7736000000000001</c:v>
                </c:pt>
                <c:pt idx="7218">
                  <c:v>5.7744</c:v>
                </c:pt>
                <c:pt idx="7219">
                  <c:v>5.7751999999999999</c:v>
                </c:pt>
                <c:pt idx="7220">
                  <c:v>5.7759999999999998</c:v>
                </c:pt>
                <c:pt idx="7221">
                  <c:v>5.7767999999999997</c:v>
                </c:pt>
                <c:pt idx="7222">
                  <c:v>5.7775999999999996</c:v>
                </c:pt>
                <c:pt idx="7223">
                  <c:v>5.7784000000000004</c:v>
                </c:pt>
                <c:pt idx="7224">
                  <c:v>5.7792000000000003</c:v>
                </c:pt>
                <c:pt idx="7225">
                  <c:v>5.78</c:v>
                </c:pt>
                <c:pt idx="7226">
                  <c:v>5.7808000000000002</c:v>
                </c:pt>
                <c:pt idx="7227">
                  <c:v>5.7816000000000001</c:v>
                </c:pt>
                <c:pt idx="7228">
                  <c:v>5.7824</c:v>
                </c:pt>
                <c:pt idx="7229">
                  <c:v>5.7831999999999999</c:v>
                </c:pt>
                <c:pt idx="7230">
                  <c:v>5.7839999999999998</c:v>
                </c:pt>
                <c:pt idx="7231">
                  <c:v>5.7847999999999997</c:v>
                </c:pt>
                <c:pt idx="7232">
                  <c:v>5.7855999999999996</c:v>
                </c:pt>
                <c:pt idx="7233">
                  <c:v>5.7864000000000004</c:v>
                </c:pt>
                <c:pt idx="7234">
                  <c:v>5.7872000000000003</c:v>
                </c:pt>
                <c:pt idx="7235">
                  <c:v>5.7880000000000003</c:v>
                </c:pt>
                <c:pt idx="7236">
                  <c:v>5.7888000000000002</c:v>
                </c:pt>
                <c:pt idx="7237">
                  <c:v>5.7896000000000001</c:v>
                </c:pt>
                <c:pt idx="7238">
                  <c:v>5.7904</c:v>
                </c:pt>
                <c:pt idx="7239">
                  <c:v>5.7911999999999999</c:v>
                </c:pt>
                <c:pt idx="7240">
                  <c:v>5.7919999999999998</c:v>
                </c:pt>
                <c:pt idx="7241">
                  <c:v>5.7927999999999997</c:v>
                </c:pt>
                <c:pt idx="7242">
                  <c:v>5.7935999999999996</c:v>
                </c:pt>
                <c:pt idx="7243">
                  <c:v>5.7944000000000004</c:v>
                </c:pt>
                <c:pt idx="7244">
                  <c:v>5.7952000000000004</c:v>
                </c:pt>
                <c:pt idx="7245">
                  <c:v>5.7960000000000003</c:v>
                </c:pt>
                <c:pt idx="7246">
                  <c:v>5.7968000000000002</c:v>
                </c:pt>
                <c:pt idx="7247">
                  <c:v>5.7976000000000001</c:v>
                </c:pt>
                <c:pt idx="7248">
                  <c:v>5.7984</c:v>
                </c:pt>
                <c:pt idx="7249">
                  <c:v>5.7991999999999999</c:v>
                </c:pt>
                <c:pt idx="7250">
                  <c:v>5.8</c:v>
                </c:pt>
                <c:pt idx="7251">
                  <c:v>5.8007999999999997</c:v>
                </c:pt>
                <c:pt idx="7252">
                  <c:v>5.8015999999999996</c:v>
                </c:pt>
                <c:pt idx="7253">
                  <c:v>5.8023999999999996</c:v>
                </c:pt>
                <c:pt idx="7254">
                  <c:v>5.8032000000000004</c:v>
                </c:pt>
                <c:pt idx="7255">
                  <c:v>5.8040000000000003</c:v>
                </c:pt>
                <c:pt idx="7256">
                  <c:v>5.8048000000000002</c:v>
                </c:pt>
                <c:pt idx="7257">
                  <c:v>5.8056000000000001</c:v>
                </c:pt>
                <c:pt idx="7258">
                  <c:v>5.8064</c:v>
                </c:pt>
                <c:pt idx="7259">
                  <c:v>5.8071999999999999</c:v>
                </c:pt>
                <c:pt idx="7260">
                  <c:v>5.8079999999999998</c:v>
                </c:pt>
                <c:pt idx="7261">
                  <c:v>5.8087999999999997</c:v>
                </c:pt>
                <c:pt idx="7262">
                  <c:v>5.8095999999999997</c:v>
                </c:pt>
                <c:pt idx="7263">
                  <c:v>5.8103999999999996</c:v>
                </c:pt>
                <c:pt idx="7264">
                  <c:v>5.8112000000000004</c:v>
                </c:pt>
                <c:pt idx="7265">
                  <c:v>5.8120000000000003</c:v>
                </c:pt>
                <c:pt idx="7266">
                  <c:v>5.8128000000000002</c:v>
                </c:pt>
                <c:pt idx="7267">
                  <c:v>5.8136000000000001</c:v>
                </c:pt>
                <c:pt idx="7268">
                  <c:v>5.8144</c:v>
                </c:pt>
                <c:pt idx="7269">
                  <c:v>5.8151999999999999</c:v>
                </c:pt>
                <c:pt idx="7270">
                  <c:v>5.8159999999999998</c:v>
                </c:pt>
                <c:pt idx="7271">
                  <c:v>5.8167999999999997</c:v>
                </c:pt>
                <c:pt idx="7272">
                  <c:v>5.8175999999999997</c:v>
                </c:pt>
                <c:pt idx="7273">
                  <c:v>5.8183999999999996</c:v>
                </c:pt>
                <c:pt idx="7274">
                  <c:v>5.8192000000000004</c:v>
                </c:pt>
                <c:pt idx="7275">
                  <c:v>5.82</c:v>
                </c:pt>
                <c:pt idx="7276">
                  <c:v>5.8208000000000002</c:v>
                </c:pt>
                <c:pt idx="7277">
                  <c:v>5.8216000000000001</c:v>
                </c:pt>
                <c:pt idx="7278">
                  <c:v>5.8224</c:v>
                </c:pt>
                <c:pt idx="7279">
                  <c:v>5.8231999999999999</c:v>
                </c:pt>
                <c:pt idx="7280">
                  <c:v>5.8239999999999998</c:v>
                </c:pt>
                <c:pt idx="7281">
                  <c:v>5.8247999999999998</c:v>
                </c:pt>
                <c:pt idx="7282">
                  <c:v>5.8255999999999997</c:v>
                </c:pt>
                <c:pt idx="7283">
                  <c:v>5.8263999999999996</c:v>
                </c:pt>
                <c:pt idx="7284">
                  <c:v>5.8272000000000004</c:v>
                </c:pt>
                <c:pt idx="7285">
                  <c:v>5.8280000000000003</c:v>
                </c:pt>
                <c:pt idx="7286">
                  <c:v>5.8288000000000002</c:v>
                </c:pt>
                <c:pt idx="7287">
                  <c:v>5.8296000000000001</c:v>
                </c:pt>
                <c:pt idx="7288">
                  <c:v>5.8304</c:v>
                </c:pt>
                <c:pt idx="7289">
                  <c:v>5.8311999999999999</c:v>
                </c:pt>
                <c:pt idx="7290">
                  <c:v>5.8319999999999999</c:v>
                </c:pt>
                <c:pt idx="7291">
                  <c:v>5.8327999999999998</c:v>
                </c:pt>
                <c:pt idx="7292">
                  <c:v>5.8335999999999997</c:v>
                </c:pt>
                <c:pt idx="7293">
                  <c:v>5.8343999999999996</c:v>
                </c:pt>
                <c:pt idx="7294">
                  <c:v>5.8352000000000004</c:v>
                </c:pt>
                <c:pt idx="7295">
                  <c:v>5.8360000000000003</c:v>
                </c:pt>
                <c:pt idx="7296">
                  <c:v>5.8368000000000002</c:v>
                </c:pt>
                <c:pt idx="7297">
                  <c:v>5.8376000000000001</c:v>
                </c:pt>
                <c:pt idx="7298">
                  <c:v>5.8384</c:v>
                </c:pt>
                <c:pt idx="7299">
                  <c:v>5.8391999999999999</c:v>
                </c:pt>
                <c:pt idx="7300">
                  <c:v>5.84</c:v>
                </c:pt>
                <c:pt idx="7301">
                  <c:v>5.8407999999999998</c:v>
                </c:pt>
                <c:pt idx="7302">
                  <c:v>5.8415999999999997</c:v>
                </c:pt>
                <c:pt idx="7303">
                  <c:v>5.8423999999999996</c:v>
                </c:pt>
                <c:pt idx="7304">
                  <c:v>5.8432000000000004</c:v>
                </c:pt>
                <c:pt idx="7305">
                  <c:v>5.8440000000000003</c:v>
                </c:pt>
                <c:pt idx="7306">
                  <c:v>5.8448000000000002</c:v>
                </c:pt>
                <c:pt idx="7307">
                  <c:v>5.8456000000000001</c:v>
                </c:pt>
                <c:pt idx="7308">
                  <c:v>5.8464</c:v>
                </c:pt>
                <c:pt idx="7309">
                  <c:v>5.8472</c:v>
                </c:pt>
                <c:pt idx="7310">
                  <c:v>5.8479999999999999</c:v>
                </c:pt>
                <c:pt idx="7311">
                  <c:v>5.8487999999999998</c:v>
                </c:pt>
                <c:pt idx="7312">
                  <c:v>5.8495999999999997</c:v>
                </c:pt>
                <c:pt idx="7313">
                  <c:v>5.8503999999999996</c:v>
                </c:pt>
                <c:pt idx="7314">
                  <c:v>5.8512000000000004</c:v>
                </c:pt>
                <c:pt idx="7315">
                  <c:v>5.8520000000000003</c:v>
                </c:pt>
                <c:pt idx="7316">
                  <c:v>5.8528000000000002</c:v>
                </c:pt>
                <c:pt idx="7317">
                  <c:v>5.8536000000000001</c:v>
                </c:pt>
                <c:pt idx="7318">
                  <c:v>5.8544</c:v>
                </c:pt>
                <c:pt idx="7319">
                  <c:v>5.8552</c:v>
                </c:pt>
                <c:pt idx="7320">
                  <c:v>5.8559999999999999</c:v>
                </c:pt>
                <c:pt idx="7321">
                  <c:v>5.8567999999999998</c:v>
                </c:pt>
                <c:pt idx="7322">
                  <c:v>5.8575999999999997</c:v>
                </c:pt>
                <c:pt idx="7323">
                  <c:v>5.8583999999999996</c:v>
                </c:pt>
                <c:pt idx="7324">
                  <c:v>5.8592000000000004</c:v>
                </c:pt>
                <c:pt idx="7325">
                  <c:v>5.86</c:v>
                </c:pt>
                <c:pt idx="7326">
                  <c:v>5.8608000000000002</c:v>
                </c:pt>
                <c:pt idx="7327">
                  <c:v>5.8616000000000001</c:v>
                </c:pt>
                <c:pt idx="7328">
                  <c:v>5.8624000000000001</c:v>
                </c:pt>
                <c:pt idx="7329">
                  <c:v>5.8632</c:v>
                </c:pt>
                <c:pt idx="7330">
                  <c:v>5.8639999999999999</c:v>
                </c:pt>
                <c:pt idx="7331">
                  <c:v>5.8647999999999998</c:v>
                </c:pt>
                <c:pt idx="7332">
                  <c:v>5.8655999999999997</c:v>
                </c:pt>
                <c:pt idx="7333">
                  <c:v>5.8663999999999996</c:v>
                </c:pt>
                <c:pt idx="7334">
                  <c:v>5.8672000000000004</c:v>
                </c:pt>
                <c:pt idx="7335">
                  <c:v>5.8680000000000003</c:v>
                </c:pt>
                <c:pt idx="7336">
                  <c:v>5.8688000000000002</c:v>
                </c:pt>
                <c:pt idx="7337">
                  <c:v>5.8696000000000002</c:v>
                </c:pt>
                <c:pt idx="7338">
                  <c:v>5.8704000000000001</c:v>
                </c:pt>
                <c:pt idx="7339">
                  <c:v>5.8712</c:v>
                </c:pt>
                <c:pt idx="7340">
                  <c:v>5.8719999999999999</c:v>
                </c:pt>
                <c:pt idx="7341">
                  <c:v>5.8727999999999998</c:v>
                </c:pt>
                <c:pt idx="7342">
                  <c:v>5.8735999999999997</c:v>
                </c:pt>
                <c:pt idx="7343">
                  <c:v>5.8743999999999996</c:v>
                </c:pt>
                <c:pt idx="7344">
                  <c:v>5.8752000000000004</c:v>
                </c:pt>
                <c:pt idx="7345">
                  <c:v>5.8760000000000003</c:v>
                </c:pt>
                <c:pt idx="7346">
                  <c:v>5.8768000000000002</c:v>
                </c:pt>
                <c:pt idx="7347">
                  <c:v>5.8776000000000002</c:v>
                </c:pt>
                <c:pt idx="7348">
                  <c:v>5.8784000000000001</c:v>
                </c:pt>
                <c:pt idx="7349">
                  <c:v>5.8792</c:v>
                </c:pt>
                <c:pt idx="7350">
                  <c:v>5.88</c:v>
                </c:pt>
                <c:pt idx="7351">
                  <c:v>5.8807999999999998</c:v>
                </c:pt>
                <c:pt idx="7352">
                  <c:v>5.8815999999999997</c:v>
                </c:pt>
                <c:pt idx="7353">
                  <c:v>5.8823999999999996</c:v>
                </c:pt>
                <c:pt idx="7354">
                  <c:v>5.8832000000000004</c:v>
                </c:pt>
                <c:pt idx="7355">
                  <c:v>5.8840000000000003</c:v>
                </c:pt>
                <c:pt idx="7356">
                  <c:v>5.8848000000000003</c:v>
                </c:pt>
                <c:pt idx="7357">
                  <c:v>5.8856000000000002</c:v>
                </c:pt>
                <c:pt idx="7358">
                  <c:v>5.8864000000000001</c:v>
                </c:pt>
                <c:pt idx="7359">
                  <c:v>5.8872</c:v>
                </c:pt>
                <c:pt idx="7360">
                  <c:v>5.8879999999999999</c:v>
                </c:pt>
                <c:pt idx="7361">
                  <c:v>5.8887999999999998</c:v>
                </c:pt>
                <c:pt idx="7362">
                  <c:v>5.8895999999999997</c:v>
                </c:pt>
                <c:pt idx="7363">
                  <c:v>5.8903999999999996</c:v>
                </c:pt>
                <c:pt idx="7364">
                  <c:v>5.8912000000000004</c:v>
                </c:pt>
                <c:pt idx="7365">
                  <c:v>5.8920000000000003</c:v>
                </c:pt>
                <c:pt idx="7366">
                  <c:v>5.8928000000000003</c:v>
                </c:pt>
                <c:pt idx="7367">
                  <c:v>5.8936000000000002</c:v>
                </c:pt>
                <c:pt idx="7368">
                  <c:v>5.8944000000000001</c:v>
                </c:pt>
                <c:pt idx="7369">
                  <c:v>5.8952</c:v>
                </c:pt>
                <c:pt idx="7370">
                  <c:v>5.8959999999999999</c:v>
                </c:pt>
                <c:pt idx="7371">
                  <c:v>5.8967999999999998</c:v>
                </c:pt>
                <c:pt idx="7372">
                  <c:v>5.8975999999999997</c:v>
                </c:pt>
                <c:pt idx="7373">
                  <c:v>5.8983999999999996</c:v>
                </c:pt>
                <c:pt idx="7374">
                  <c:v>5.8992000000000004</c:v>
                </c:pt>
                <c:pt idx="7375">
                  <c:v>5.9</c:v>
                </c:pt>
                <c:pt idx="7376">
                  <c:v>5.9008000000000003</c:v>
                </c:pt>
                <c:pt idx="7377">
                  <c:v>5.9016000000000002</c:v>
                </c:pt>
                <c:pt idx="7378">
                  <c:v>5.9024000000000001</c:v>
                </c:pt>
                <c:pt idx="7379">
                  <c:v>5.9032</c:v>
                </c:pt>
                <c:pt idx="7380">
                  <c:v>5.9039999999999999</c:v>
                </c:pt>
                <c:pt idx="7381">
                  <c:v>5.9047999999999998</c:v>
                </c:pt>
                <c:pt idx="7382">
                  <c:v>5.9055999999999997</c:v>
                </c:pt>
                <c:pt idx="7383">
                  <c:v>5.9063999999999997</c:v>
                </c:pt>
                <c:pt idx="7384">
                  <c:v>5.9071999999999996</c:v>
                </c:pt>
                <c:pt idx="7385">
                  <c:v>5.9080000000000004</c:v>
                </c:pt>
                <c:pt idx="7386">
                  <c:v>5.9088000000000003</c:v>
                </c:pt>
                <c:pt idx="7387">
                  <c:v>5.9096000000000002</c:v>
                </c:pt>
                <c:pt idx="7388">
                  <c:v>5.9104000000000001</c:v>
                </c:pt>
                <c:pt idx="7389">
                  <c:v>5.9112</c:v>
                </c:pt>
                <c:pt idx="7390">
                  <c:v>5.9119999999999999</c:v>
                </c:pt>
                <c:pt idx="7391">
                  <c:v>5.9127999999999998</c:v>
                </c:pt>
                <c:pt idx="7392">
                  <c:v>5.9135999999999997</c:v>
                </c:pt>
                <c:pt idx="7393">
                  <c:v>5.9143999999999997</c:v>
                </c:pt>
                <c:pt idx="7394">
                  <c:v>5.9151999999999996</c:v>
                </c:pt>
                <c:pt idx="7395">
                  <c:v>5.9160000000000004</c:v>
                </c:pt>
                <c:pt idx="7396">
                  <c:v>5.9168000000000003</c:v>
                </c:pt>
                <c:pt idx="7397">
                  <c:v>5.9176000000000002</c:v>
                </c:pt>
                <c:pt idx="7398">
                  <c:v>5.9184000000000001</c:v>
                </c:pt>
                <c:pt idx="7399">
                  <c:v>5.9192</c:v>
                </c:pt>
                <c:pt idx="7400">
                  <c:v>5.92</c:v>
                </c:pt>
                <c:pt idx="7401">
                  <c:v>5.9207999999999998</c:v>
                </c:pt>
                <c:pt idx="7402">
                  <c:v>5.9215999999999998</c:v>
                </c:pt>
                <c:pt idx="7403">
                  <c:v>5.9223999999999997</c:v>
                </c:pt>
                <c:pt idx="7404">
                  <c:v>5.9231999999999996</c:v>
                </c:pt>
                <c:pt idx="7405">
                  <c:v>5.9240000000000004</c:v>
                </c:pt>
                <c:pt idx="7406">
                  <c:v>5.9248000000000003</c:v>
                </c:pt>
                <c:pt idx="7407">
                  <c:v>5.9256000000000002</c:v>
                </c:pt>
                <c:pt idx="7408">
                  <c:v>5.9264000000000001</c:v>
                </c:pt>
                <c:pt idx="7409">
                  <c:v>5.9272</c:v>
                </c:pt>
                <c:pt idx="7410">
                  <c:v>5.9279999999999999</c:v>
                </c:pt>
                <c:pt idx="7411">
                  <c:v>5.9287999999999998</c:v>
                </c:pt>
                <c:pt idx="7412">
                  <c:v>5.9295999999999998</c:v>
                </c:pt>
                <c:pt idx="7413">
                  <c:v>5.9303999999999997</c:v>
                </c:pt>
                <c:pt idx="7414">
                  <c:v>5.9311999999999996</c:v>
                </c:pt>
                <c:pt idx="7415">
                  <c:v>5.9320000000000004</c:v>
                </c:pt>
                <c:pt idx="7416">
                  <c:v>5.9328000000000003</c:v>
                </c:pt>
                <c:pt idx="7417">
                  <c:v>5.9336000000000002</c:v>
                </c:pt>
                <c:pt idx="7418">
                  <c:v>5.9344000000000001</c:v>
                </c:pt>
                <c:pt idx="7419">
                  <c:v>5.9352</c:v>
                </c:pt>
                <c:pt idx="7420">
                  <c:v>5.9359999999999999</c:v>
                </c:pt>
                <c:pt idx="7421">
                  <c:v>5.9367999999999999</c:v>
                </c:pt>
                <c:pt idx="7422">
                  <c:v>5.9375999999999998</c:v>
                </c:pt>
                <c:pt idx="7423">
                  <c:v>5.9383999999999997</c:v>
                </c:pt>
                <c:pt idx="7424">
                  <c:v>5.9391999999999996</c:v>
                </c:pt>
                <c:pt idx="7425">
                  <c:v>5.94</c:v>
                </c:pt>
                <c:pt idx="7426">
                  <c:v>5.9408000000000003</c:v>
                </c:pt>
                <c:pt idx="7427">
                  <c:v>5.9416000000000002</c:v>
                </c:pt>
                <c:pt idx="7428">
                  <c:v>5.9424000000000001</c:v>
                </c:pt>
                <c:pt idx="7429">
                  <c:v>5.9432</c:v>
                </c:pt>
                <c:pt idx="7430">
                  <c:v>5.944</c:v>
                </c:pt>
                <c:pt idx="7431">
                  <c:v>5.9447999999999999</c:v>
                </c:pt>
                <c:pt idx="7432">
                  <c:v>5.9455999999999998</c:v>
                </c:pt>
                <c:pt idx="7433">
                  <c:v>5.9463999999999997</c:v>
                </c:pt>
                <c:pt idx="7434">
                  <c:v>5.9471999999999996</c:v>
                </c:pt>
                <c:pt idx="7435">
                  <c:v>5.9480000000000004</c:v>
                </c:pt>
                <c:pt idx="7436">
                  <c:v>5.9488000000000003</c:v>
                </c:pt>
                <c:pt idx="7437">
                  <c:v>5.9496000000000002</c:v>
                </c:pt>
                <c:pt idx="7438">
                  <c:v>5.9504000000000001</c:v>
                </c:pt>
                <c:pt idx="7439">
                  <c:v>5.9512</c:v>
                </c:pt>
                <c:pt idx="7440">
                  <c:v>5.952</c:v>
                </c:pt>
                <c:pt idx="7441">
                  <c:v>5.9527999999999999</c:v>
                </c:pt>
                <c:pt idx="7442">
                  <c:v>5.9535999999999998</c:v>
                </c:pt>
                <c:pt idx="7443">
                  <c:v>5.9543999999999997</c:v>
                </c:pt>
                <c:pt idx="7444">
                  <c:v>5.9551999999999996</c:v>
                </c:pt>
                <c:pt idx="7445">
                  <c:v>5.9560000000000004</c:v>
                </c:pt>
                <c:pt idx="7446">
                  <c:v>5.9568000000000003</c:v>
                </c:pt>
                <c:pt idx="7447">
                  <c:v>5.9576000000000002</c:v>
                </c:pt>
                <c:pt idx="7448">
                  <c:v>5.9584000000000001</c:v>
                </c:pt>
                <c:pt idx="7449">
                  <c:v>5.9592000000000001</c:v>
                </c:pt>
                <c:pt idx="7450">
                  <c:v>5.96</c:v>
                </c:pt>
                <c:pt idx="7451">
                  <c:v>5.9607999999999999</c:v>
                </c:pt>
                <c:pt idx="7452">
                  <c:v>5.9615999999999998</c:v>
                </c:pt>
                <c:pt idx="7453">
                  <c:v>5.9623999999999997</c:v>
                </c:pt>
                <c:pt idx="7454">
                  <c:v>5.9631999999999996</c:v>
                </c:pt>
                <c:pt idx="7455">
                  <c:v>5.9640000000000004</c:v>
                </c:pt>
                <c:pt idx="7456">
                  <c:v>5.9648000000000003</c:v>
                </c:pt>
                <c:pt idx="7457">
                  <c:v>5.9656000000000002</c:v>
                </c:pt>
                <c:pt idx="7458">
                  <c:v>5.9664000000000001</c:v>
                </c:pt>
                <c:pt idx="7459">
                  <c:v>5.9672000000000001</c:v>
                </c:pt>
                <c:pt idx="7460">
                  <c:v>5.968</c:v>
                </c:pt>
                <c:pt idx="7461">
                  <c:v>5.9687999999999999</c:v>
                </c:pt>
                <c:pt idx="7462">
                  <c:v>5.9695999999999998</c:v>
                </c:pt>
                <c:pt idx="7463">
                  <c:v>5.9703999999999997</c:v>
                </c:pt>
                <c:pt idx="7464">
                  <c:v>5.9711999999999996</c:v>
                </c:pt>
                <c:pt idx="7465">
                  <c:v>5.9720000000000004</c:v>
                </c:pt>
                <c:pt idx="7466">
                  <c:v>5.9728000000000003</c:v>
                </c:pt>
                <c:pt idx="7467">
                  <c:v>5.9736000000000002</c:v>
                </c:pt>
                <c:pt idx="7468">
                  <c:v>5.9744000000000002</c:v>
                </c:pt>
                <c:pt idx="7469">
                  <c:v>5.9752000000000001</c:v>
                </c:pt>
                <c:pt idx="7470">
                  <c:v>5.976</c:v>
                </c:pt>
                <c:pt idx="7471">
                  <c:v>5.9767999999999999</c:v>
                </c:pt>
                <c:pt idx="7472">
                  <c:v>5.9775999999999998</c:v>
                </c:pt>
                <c:pt idx="7473">
                  <c:v>5.9783999999999997</c:v>
                </c:pt>
                <c:pt idx="7474">
                  <c:v>5.9791999999999996</c:v>
                </c:pt>
                <c:pt idx="7475">
                  <c:v>5.98</c:v>
                </c:pt>
                <c:pt idx="7476">
                  <c:v>5.9808000000000003</c:v>
                </c:pt>
                <c:pt idx="7477">
                  <c:v>5.9816000000000003</c:v>
                </c:pt>
                <c:pt idx="7478">
                  <c:v>5.9824000000000002</c:v>
                </c:pt>
                <c:pt idx="7479">
                  <c:v>5.9832000000000001</c:v>
                </c:pt>
                <c:pt idx="7480">
                  <c:v>5.984</c:v>
                </c:pt>
                <c:pt idx="7481">
                  <c:v>5.9847999999999999</c:v>
                </c:pt>
                <c:pt idx="7482">
                  <c:v>5.9855999999999998</c:v>
                </c:pt>
                <c:pt idx="7483">
                  <c:v>5.9863999999999997</c:v>
                </c:pt>
                <c:pt idx="7484">
                  <c:v>5.9871999999999996</c:v>
                </c:pt>
                <c:pt idx="7485">
                  <c:v>5.9880000000000004</c:v>
                </c:pt>
                <c:pt idx="7486">
                  <c:v>5.9888000000000003</c:v>
                </c:pt>
                <c:pt idx="7487">
                  <c:v>5.9896000000000003</c:v>
                </c:pt>
                <c:pt idx="7488">
                  <c:v>5.9904000000000002</c:v>
                </c:pt>
                <c:pt idx="7489">
                  <c:v>5.9912000000000001</c:v>
                </c:pt>
                <c:pt idx="7490">
                  <c:v>5.992</c:v>
                </c:pt>
                <c:pt idx="7491">
                  <c:v>5.9927999999999999</c:v>
                </c:pt>
                <c:pt idx="7492">
                  <c:v>5.9935999999999998</c:v>
                </c:pt>
                <c:pt idx="7493">
                  <c:v>5.9943999999999997</c:v>
                </c:pt>
                <c:pt idx="7494">
                  <c:v>5.9951999999999996</c:v>
                </c:pt>
                <c:pt idx="7495">
                  <c:v>5.9960000000000004</c:v>
                </c:pt>
                <c:pt idx="7496">
                  <c:v>5.9968000000000004</c:v>
                </c:pt>
                <c:pt idx="7497">
                  <c:v>5.9976000000000003</c:v>
                </c:pt>
                <c:pt idx="7498">
                  <c:v>5.9984000000000002</c:v>
                </c:pt>
                <c:pt idx="7499">
                  <c:v>5.9992000000000001</c:v>
                </c:pt>
                <c:pt idx="7500">
                  <c:v>6</c:v>
                </c:pt>
                <c:pt idx="7501">
                  <c:v>6.0007999999999999</c:v>
                </c:pt>
                <c:pt idx="7502">
                  <c:v>6.0015999999999998</c:v>
                </c:pt>
                <c:pt idx="7503">
                  <c:v>6.0023999999999997</c:v>
                </c:pt>
                <c:pt idx="7504">
                  <c:v>6.0031999999999996</c:v>
                </c:pt>
                <c:pt idx="7505">
                  <c:v>6.0039999999999996</c:v>
                </c:pt>
                <c:pt idx="7506">
                  <c:v>6.0048000000000004</c:v>
                </c:pt>
                <c:pt idx="7507">
                  <c:v>6.0056000000000003</c:v>
                </c:pt>
                <c:pt idx="7508">
                  <c:v>6.0064000000000002</c:v>
                </c:pt>
                <c:pt idx="7509">
                  <c:v>6.0072000000000001</c:v>
                </c:pt>
                <c:pt idx="7510">
                  <c:v>6.008</c:v>
                </c:pt>
                <c:pt idx="7511">
                  <c:v>6.0087999999999999</c:v>
                </c:pt>
                <c:pt idx="7512">
                  <c:v>6.0095999999999998</c:v>
                </c:pt>
                <c:pt idx="7513">
                  <c:v>6.0103999999999997</c:v>
                </c:pt>
                <c:pt idx="7514">
                  <c:v>6.0111999999999997</c:v>
                </c:pt>
                <c:pt idx="7515">
                  <c:v>6.0119999999999996</c:v>
                </c:pt>
                <c:pt idx="7516">
                  <c:v>6.0128000000000004</c:v>
                </c:pt>
                <c:pt idx="7517">
                  <c:v>6.0136000000000003</c:v>
                </c:pt>
                <c:pt idx="7518">
                  <c:v>6.0144000000000002</c:v>
                </c:pt>
                <c:pt idx="7519">
                  <c:v>6.0152000000000001</c:v>
                </c:pt>
                <c:pt idx="7520">
                  <c:v>6.016</c:v>
                </c:pt>
                <c:pt idx="7521">
                  <c:v>6.0167999999999999</c:v>
                </c:pt>
                <c:pt idx="7522">
                  <c:v>6.0175999999999998</c:v>
                </c:pt>
                <c:pt idx="7523">
                  <c:v>6.0183999999999997</c:v>
                </c:pt>
                <c:pt idx="7524">
                  <c:v>6.0191999999999997</c:v>
                </c:pt>
                <c:pt idx="7525">
                  <c:v>6.02</c:v>
                </c:pt>
                <c:pt idx="7526">
                  <c:v>6.0208000000000004</c:v>
                </c:pt>
                <c:pt idx="7527">
                  <c:v>6.0216000000000003</c:v>
                </c:pt>
                <c:pt idx="7528">
                  <c:v>6.0224000000000002</c:v>
                </c:pt>
                <c:pt idx="7529">
                  <c:v>6.0232000000000001</c:v>
                </c:pt>
                <c:pt idx="7530">
                  <c:v>6.024</c:v>
                </c:pt>
                <c:pt idx="7531">
                  <c:v>6.0247999999999999</c:v>
                </c:pt>
                <c:pt idx="7532">
                  <c:v>6.0255999999999998</c:v>
                </c:pt>
                <c:pt idx="7533">
                  <c:v>6.0263999999999998</c:v>
                </c:pt>
                <c:pt idx="7534">
                  <c:v>6.0271999999999997</c:v>
                </c:pt>
                <c:pt idx="7535">
                  <c:v>6.0279999999999996</c:v>
                </c:pt>
                <c:pt idx="7536">
                  <c:v>6.0288000000000004</c:v>
                </c:pt>
                <c:pt idx="7537">
                  <c:v>6.0296000000000003</c:v>
                </c:pt>
                <c:pt idx="7538">
                  <c:v>6.0304000000000002</c:v>
                </c:pt>
                <c:pt idx="7539">
                  <c:v>6.0312000000000001</c:v>
                </c:pt>
                <c:pt idx="7540">
                  <c:v>6.032</c:v>
                </c:pt>
                <c:pt idx="7541">
                  <c:v>6.0327999999999999</c:v>
                </c:pt>
                <c:pt idx="7542">
                  <c:v>6.0335999999999999</c:v>
                </c:pt>
                <c:pt idx="7543">
                  <c:v>6.0343999999999998</c:v>
                </c:pt>
                <c:pt idx="7544">
                  <c:v>6.0351999999999997</c:v>
                </c:pt>
                <c:pt idx="7545">
                  <c:v>6.0359999999999996</c:v>
                </c:pt>
                <c:pt idx="7546">
                  <c:v>6.0368000000000004</c:v>
                </c:pt>
                <c:pt idx="7547">
                  <c:v>6.0376000000000003</c:v>
                </c:pt>
                <c:pt idx="7548">
                  <c:v>6.0384000000000002</c:v>
                </c:pt>
                <c:pt idx="7549">
                  <c:v>6.0392000000000001</c:v>
                </c:pt>
                <c:pt idx="7550">
                  <c:v>6.04</c:v>
                </c:pt>
                <c:pt idx="7551">
                  <c:v>6.0407999999999999</c:v>
                </c:pt>
                <c:pt idx="7552">
                  <c:v>6.0415999999999999</c:v>
                </c:pt>
                <c:pt idx="7553">
                  <c:v>6.0423999999999998</c:v>
                </c:pt>
                <c:pt idx="7554">
                  <c:v>6.0431999999999997</c:v>
                </c:pt>
                <c:pt idx="7555">
                  <c:v>6.0439999999999996</c:v>
                </c:pt>
                <c:pt idx="7556">
                  <c:v>6.0448000000000004</c:v>
                </c:pt>
                <c:pt idx="7557">
                  <c:v>6.0456000000000003</c:v>
                </c:pt>
                <c:pt idx="7558">
                  <c:v>6.0464000000000002</c:v>
                </c:pt>
                <c:pt idx="7559">
                  <c:v>6.0472000000000001</c:v>
                </c:pt>
                <c:pt idx="7560">
                  <c:v>6.048</c:v>
                </c:pt>
                <c:pt idx="7561">
                  <c:v>6.0488</c:v>
                </c:pt>
                <c:pt idx="7562">
                  <c:v>6.0495999999999999</c:v>
                </c:pt>
                <c:pt idx="7563">
                  <c:v>6.0503999999999998</c:v>
                </c:pt>
                <c:pt idx="7564">
                  <c:v>6.0511999999999997</c:v>
                </c:pt>
                <c:pt idx="7565">
                  <c:v>6.0519999999999996</c:v>
                </c:pt>
                <c:pt idx="7566">
                  <c:v>6.0528000000000004</c:v>
                </c:pt>
                <c:pt idx="7567">
                  <c:v>6.0536000000000003</c:v>
                </c:pt>
                <c:pt idx="7568">
                  <c:v>6.0544000000000002</c:v>
                </c:pt>
                <c:pt idx="7569">
                  <c:v>6.0552000000000001</c:v>
                </c:pt>
                <c:pt idx="7570">
                  <c:v>6.056</c:v>
                </c:pt>
                <c:pt idx="7571">
                  <c:v>6.0568</c:v>
                </c:pt>
                <c:pt idx="7572">
                  <c:v>6.0575999999999999</c:v>
                </c:pt>
                <c:pt idx="7573">
                  <c:v>6.0583999999999998</c:v>
                </c:pt>
                <c:pt idx="7574">
                  <c:v>6.0591999999999997</c:v>
                </c:pt>
                <c:pt idx="7575">
                  <c:v>6.06</c:v>
                </c:pt>
                <c:pt idx="7576">
                  <c:v>6.0608000000000004</c:v>
                </c:pt>
                <c:pt idx="7577">
                  <c:v>6.0616000000000003</c:v>
                </c:pt>
                <c:pt idx="7578">
                  <c:v>6.0624000000000002</c:v>
                </c:pt>
                <c:pt idx="7579">
                  <c:v>6.0632000000000001</c:v>
                </c:pt>
                <c:pt idx="7580">
                  <c:v>6.0640000000000001</c:v>
                </c:pt>
                <c:pt idx="7581">
                  <c:v>6.0648</c:v>
                </c:pt>
                <c:pt idx="7582">
                  <c:v>6.0655999999999999</c:v>
                </c:pt>
                <c:pt idx="7583">
                  <c:v>6.0663999999999998</c:v>
                </c:pt>
                <c:pt idx="7584">
                  <c:v>6.0671999999999997</c:v>
                </c:pt>
                <c:pt idx="7585">
                  <c:v>6.0679999999999996</c:v>
                </c:pt>
                <c:pt idx="7586">
                  <c:v>6.0688000000000004</c:v>
                </c:pt>
                <c:pt idx="7587">
                  <c:v>6.0696000000000003</c:v>
                </c:pt>
                <c:pt idx="7588">
                  <c:v>6.0704000000000002</c:v>
                </c:pt>
                <c:pt idx="7589">
                  <c:v>6.0712000000000002</c:v>
                </c:pt>
                <c:pt idx="7590">
                  <c:v>6.0720000000000001</c:v>
                </c:pt>
                <c:pt idx="7591">
                  <c:v>6.0728</c:v>
                </c:pt>
                <c:pt idx="7592">
                  <c:v>6.0735999999999999</c:v>
                </c:pt>
                <c:pt idx="7593">
                  <c:v>6.0743999999999998</c:v>
                </c:pt>
                <c:pt idx="7594">
                  <c:v>6.0751999999999997</c:v>
                </c:pt>
                <c:pt idx="7595">
                  <c:v>6.0759999999999996</c:v>
                </c:pt>
                <c:pt idx="7596">
                  <c:v>6.0768000000000004</c:v>
                </c:pt>
                <c:pt idx="7597">
                  <c:v>6.0776000000000003</c:v>
                </c:pt>
                <c:pt idx="7598">
                  <c:v>6.0784000000000002</c:v>
                </c:pt>
                <c:pt idx="7599">
                  <c:v>6.0792000000000002</c:v>
                </c:pt>
                <c:pt idx="7600">
                  <c:v>6.08</c:v>
                </c:pt>
                <c:pt idx="7601">
                  <c:v>6.0808</c:v>
                </c:pt>
                <c:pt idx="7602">
                  <c:v>6.0815999999999999</c:v>
                </c:pt>
                <c:pt idx="7603">
                  <c:v>6.0823999999999998</c:v>
                </c:pt>
                <c:pt idx="7604">
                  <c:v>6.0831999999999997</c:v>
                </c:pt>
                <c:pt idx="7605">
                  <c:v>6.0839999999999996</c:v>
                </c:pt>
                <c:pt idx="7606">
                  <c:v>6.0848000000000004</c:v>
                </c:pt>
                <c:pt idx="7607">
                  <c:v>6.0856000000000003</c:v>
                </c:pt>
                <c:pt idx="7608">
                  <c:v>6.0864000000000003</c:v>
                </c:pt>
                <c:pt idx="7609">
                  <c:v>6.0872000000000002</c:v>
                </c:pt>
                <c:pt idx="7610">
                  <c:v>6.0880000000000001</c:v>
                </c:pt>
                <c:pt idx="7611">
                  <c:v>6.0888</c:v>
                </c:pt>
                <c:pt idx="7612">
                  <c:v>6.0895999999999999</c:v>
                </c:pt>
                <c:pt idx="7613">
                  <c:v>6.0903999999999998</c:v>
                </c:pt>
                <c:pt idx="7614">
                  <c:v>6.0911999999999997</c:v>
                </c:pt>
                <c:pt idx="7615">
                  <c:v>6.0919999999999996</c:v>
                </c:pt>
                <c:pt idx="7616">
                  <c:v>6.0928000000000004</c:v>
                </c:pt>
                <c:pt idx="7617">
                  <c:v>6.0936000000000003</c:v>
                </c:pt>
                <c:pt idx="7618">
                  <c:v>6.0944000000000003</c:v>
                </c:pt>
                <c:pt idx="7619">
                  <c:v>6.0952000000000002</c:v>
                </c:pt>
                <c:pt idx="7620">
                  <c:v>6.0960000000000001</c:v>
                </c:pt>
                <c:pt idx="7621">
                  <c:v>6.0968</c:v>
                </c:pt>
                <c:pt idx="7622">
                  <c:v>6.0975999999999999</c:v>
                </c:pt>
                <c:pt idx="7623">
                  <c:v>6.0983999999999998</c:v>
                </c:pt>
                <c:pt idx="7624">
                  <c:v>6.0991999999999997</c:v>
                </c:pt>
                <c:pt idx="7625">
                  <c:v>6.1</c:v>
                </c:pt>
                <c:pt idx="7626">
                  <c:v>6.1007999999999996</c:v>
                </c:pt>
                <c:pt idx="7627">
                  <c:v>6.1016000000000004</c:v>
                </c:pt>
                <c:pt idx="7628">
                  <c:v>6.1024000000000003</c:v>
                </c:pt>
                <c:pt idx="7629">
                  <c:v>6.1032000000000002</c:v>
                </c:pt>
                <c:pt idx="7630">
                  <c:v>6.1040000000000001</c:v>
                </c:pt>
                <c:pt idx="7631">
                  <c:v>6.1048</c:v>
                </c:pt>
                <c:pt idx="7632">
                  <c:v>6.1055999999999999</c:v>
                </c:pt>
                <c:pt idx="7633">
                  <c:v>6.1063999999999998</c:v>
                </c:pt>
                <c:pt idx="7634">
                  <c:v>6.1071999999999997</c:v>
                </c:pt>
                <c:pt idx="7635">
                  <c:v>6.1079999999999997</c:v>
                </c:pt>
                <c:pt idx="7636">
                  <c:v>6.1087999999999996</c:v>
                </c:pt>
                <c:pt idx="7637">
                  <c:v>6.1096000000000004</c:v>
                </c:pt>
                <c:pt idx="7638">
                  <c:v>6.1104000000000003</c:v>
                </c:pt>
                <c:pt idx="7639">
                  <c:v>6.1112000000000002</c:v>
                </c:pt>
                <c:pt idx="7640">
                  <c:v>6.1120000000000001</c:v>
                </c:pt>
                <c:pt idx="7641">
                  <c:v>6.1128</c:v>
                </c:pt>
                <c:pt idx="7642">
                  <c:v>6.1135999999999999</c:v>
                </c:pt>
                <c:pt idx="7643">
                  <c:v>6.1143999999999998</c:v>
                </c:pt>
                <c:pt idx="7644">
                  <c:v>6.1151999999999997</c:v>
                </c:pt>
                <c:pt idx="7645">
                  <c:v>6.1159999999999997</c:v>
                </c:pt>
                <c:pt idx="7646">
                  <c:v>6.1167999999999996</c:v>
                </c:pt>
                <c:pt idx="7647">
                  <c:v>6.1176000000000004</c:v>
                </c:pt>
                <c:pt idx="7648">
                  <c:v>6.1184000000000003</c:v>
                </c:pt>
                <c:pt idx="7649">
                  <c:v>6.1192000000000002</c:v>
                </c:pt>
                <c:pt idx="7650">
                  <c:v>6.12</c:v>
                </c:pt>
                <c:pt idx="7651">
                  <c:v>6.1208</c:v>
                </c:pt>
                <c:pt idx="7652">
                  <c:v>6.1215999999999999</c:v>
                </c:pt>
                <c:pt idx="7653">
                  <c:v>6.1223999999999998</c:v>
                </c:pt>
                <c:pt idx="7654">
                  <c:v>6.1231999999999998</c:v>
                </c:pt>
                <c:pt idx="7655">
                  <c:v>6.1239999999999997</c:v>
                </c:pt>
                <c:pt idx="7656">
                  <c:v>6.1247999999999996</c:v>
                </c:pt>
                <c:pt idx="7657">
                  <c:v>6.1256000000000004</c:v>
                </c:pt>
                <c:pt idx="7658">
                  <c:v>6.1264000000000003</c:v>
                </c:pt>
                <c:pt idx="7659">
                  <c:v>6.1272000000000002</c:v>
                </c:pt>
                <c:pt idx="7660">
                  <c:v>6.1280000000000001</c:v>
                </c:pt>
                <c:pt idx="7661">
                  <c:v>6.1288</c:v>
                </c:pt>
                <c:pt idx="7662">
                  <c:v>6.1295999999999999</c:v>
                </c:pt>
                <c:pt idx="7663">
                  <c:v>6.1303999999999998</c:v>
                </c:pt>
                <c:pt idx="7664">
                  <c:v>6.1311999999999998</c:v>
                </c:pt>
                <c:pt idx="7665">
                  <c:v>6.1319999999999997</c:v>
                </c:pt>
                <c:pt idx="7666">
                  <c:v>6.1327999999999996</c:v>
                </c:pt>
                <c:pt idx="7667">
                  <c:v>6.1336000000000004</c:v>
                </c:pt>
                <c:pt idx="7668">
                  <c:v>6.1344000000000003</c:v>
                </c:pt>
                <c:pt idx="7669">
                  <c:v>6.1352000000000002</c:v>
                </c:pt>
                <c:pt idx="7670">
                  <c:v>6.1360000000000001</c:v>
                </c:pt>
                <c:pt idx="7671">
                  <c:v>6.1368</c:v>
                </c:pt>
                <c:pt idx="7672">
                  <c:v>6.1375999999999999</c:v>
                </c:pt>
                <c:pt idx="7673">
                  <c:v>6.1383999999999999</c:v>
                </c:pt>
                <c:pt idx="7674">
                  <c:v>6.1391999999999998</c:v>
                </c:pt>
                <c:pt idx="7675">
                  <c:v>6.14</c:v>
                </c:pt>
                <c:pt idx="7676">
                  <c:v>6.1407999999999996</c:v>
                </c:pt>
                <c:pt idx="7677">
                  <c:v>6.1416000000000004</c:v>
                </c:pt>
                <c:pt idx="7678">
                  <c:v>6.1424000000000003</c:v>
                </c:pt>
                <c:pt idx="7679">
                  <c:v>6.1432000000000002</c:v>
                </c:pt>
                <c:pt idx="7680">
                  <c:v>6.1440000000000001</c:v>
                </c:pt>
                <c:pt idx="7681">
                  <c:v>6.1448</c:v>
                </c:pt>
                <c:pt idx="7682">
                  <c:v>6.1456</c:v>
                </c:pt>
                <c:pt idx="7683">
                  <c:v>6.1463999999999999</c:v>
                </c:pt>
                <c:pt idx="7684">
                  <c:v>6.1471999999999998</c:v>
                </c:pt>
                <c:pt idx="7685">
                  <c:v>6.1479999999999997</c:v>
                </c:pt>
                <c:pt idx="7686">
                  <c:v>6.1487999999999996</c:v>
                </c:pt>
                <c:pt idx="7687">
                  <c:v>6.1496000000000004</c:v>
                </c:pt>
                <c:pt idx="7688">
                  <c:v>6.1504000000000003</c:v>
                </c:pt>
                <c:pt idx="7689">
                  <c:v>6.1512000000000002</c:v>
                </c:pt>
                <c:pt idx="7690">
                  <c:v>6.1520000000000001</c:v>
                </c:pt>
                <c:pt idx="7691">
                  <c:v>6.1528</c:v>
                </c:pt>
                <c:pt idx="7692">
                  <c:v>6.1536</c:v>
                </c:pt>
                <c:pt idx="7693">
                  <c:v>6.1543999999999999</c:v>
                </c:pt>
                <c:pt idx="7694">
                  <c:v>6.1551999999999998</c:v>
                </c:pt>
                <c:pt idx="7695">
                  <c:v>6.1559999999999997</c:v>
                </c:pt>
                <c:pt idx="7696">
                  <c:v>6.1567999999999996</c:v>
                </c:pt>
                <c:pt idx="7697">
                  <c:v>6.1576000000000004</c:v>
                </c:pt>
                <c:pt idx="7698">
                  <c:v>6.1584000000000003</c:v>
                </c:pt>
                <c:pt idx="7699">
                  <c:v>6.1592000000000002</c:v>
                </c:pt>
                <c:pt idx="7700">
                  <c:v>6.16</c:v>
                </c:pt>
                <c:pt idx="7701">
                  <c:v>6.1608000000000001</c:v>
                </c:pt>
                <c:pt idx="7702">
                  <c:v>6.1616</c:v>
                </c:pt>
                <c:pt idx="7703">
                  <c:v>6.1623999999999999</c:v>
                </c:pt>
                <c:pt idx="7704">
                  <c:v>6.1631999999999998</c:v>
                </c:pt>
                <c:pt idx="7705">
                  <c:v>6.1639999999999997</c:v>
                </c:pt>
                <c:pt idx="7706">
                  <c:v>6.1647999999999996</c:v>
                </c:pt>
                <c:pt idx="7707">
                  <c:v>6.1656000000000004</c:v>
                </c:pt>
                <c:pt idx="7708">
                  <c:v>6.1664000000000003</c:v>
                </c:pt>
                <c:pt idx="7709">
                  <c:v>6.1672000000000002</c:v>
                </c:pt>
                <c:pt idx="7710">
                  <c:v>6.1680000000000001</c:v>
                </c:pt>
                <c:pt idx="7711">
                  <c:v>6.1688000000000001</c:v>
                </c:pt>
                <c:pt idx="7712">
                  <c:v>6.1696</c:v>
                </c:pt>
                <c:pt idx="7713">
                  <c:v>6.1703999999999999</c:v>
                </c:pt>
                <c:pt idx="7714">
                  <c:v>6.1711999999999998</c:v>
                </c:pt>
                <c:pt idx="7715">
                  <c:v>6.1719999999999997</c:v>
                </c:pt>
                <c:pt idx="7716">
                  <c:v>6.1727999999999996</c:v>
                </c:pt>
                <c:pt idx="7717">
                  <c:v>6.1736000000000004</c:v>
                </c:pt>
                <c:pt idx="7718">
                  <c:v>6.1744000000000003</c:v>
                </c:pt>
                <c:pt idx="7719">
                  <c:v>6.1752000000000002</c:v>
                </c:pt>
                <c:pt idx="7720">
                  <c:v>6.1760000000000002</c:v>
                </c:pt>
                <c:pt idx="7721">
                  <c:v>6.1768000000000001</c:v>
                </c:pt>
                <c:pt idx="7722">
                  <c:v>6.1776</c:v>
                </c:pt>
                <c:pt idx="7723">
                  <c:v>6.1783999999999999</c:v>
                </c:pt>
                <c:pt idx="7724">
                  <c:v>6.1791999999999998</c:v>
                </c:pt>
                <c:pt idx="7725">
                  <c:v>6.18</c:v>
                </c:pt>
                <c:pt idx="7726">
                  <c:v>6.1807999999999996</c:v>
                </c:pt>
                <c:pt idx="7727">
                  <c:v>6.1816000000000004</c:v>
                </c:pt>
                <c:pt idx="7728">
                  <c:v>6.1824000000000003</c:v>
                </c:pt>
                <c:pt idx="7729">
                  <c:v>6.1832000000000003</c:v>
                </c:pt>
                <c:pt idx="7730">
                  <c:v>6.1840000000000002</c:v>
                </c:pt>
                <c:pt idx="7731">
                  <c:v>6.1848000000000001</c:v>
                </c:pt>
                <c:pt idx="7732">
                  <c:v>6.1856</c:v>
                </c:pt>
                <c:pt idx="7733">
                  <c:v>6.1863999999999999</c:v>
                </c:pt>
                <c:pt idx="7734">
                  <c:v>6.1871999999999998</c:v>
                </c:pt>
                <c:pt idx="7735">
                  <c:v>6.1879999999999997</c:v>
                </c:pt>
                <c:pt idx="7736">
                  <c:v>6.1887999999999996</c:v>
                </c:pt>
                <c:pt idx="7737">
                  <c:v>6.1896000000000004</c:v>
                </c:pt>
                <c:pt idx="7738">
                  <c:v>6.1904000000000003</c:v>
                </c:pt>
                <c:pt idx="7739">
                  <c:v>6.1912000000000003</c:v>
                </c:pt>
                <c:pt idx="7740">
                  <c:v>6.1920000000000002</c:v>
                </c:pt>
                <c:pt idx="7741">
                  <c:v>6.1928000000000001</c:v>
                </c:pt>
                <c:pt idx="7742">
                  <c:v>6.1936</c:v>
                </c:pt>
                <c:pt idx="7743">
                  <c:v>6.1943999999999999</c:v>
                </c:pt>
                <c:pt idx="7744">
                  <c:v>6.1951999999999998</c:v>
                </c:pt>
                <c:pt idx="7745">
                  <c:v>6.1959999999999997</c:v>
                </c:pt>
                <c:pt idx="7746">
                  <c:v>6.1967999999999996</c:v>
                </c:pt>
                <c:pt idx="7747">
                  <c:v>6.1976000000000004</c:v>
                </c:pt>
                <c:pt idx="7748">
                  <c:v>6.1984000000000004</c:v>
                </c:pt>
                <c:pt idx="7749">
                  <c:v>6.1992000000000003</c:v>
                </c:pt>
                <c:pt idx="7750">
                  <c:v>6.2</c:v>
                </c:pt>
                <c:pt idx="7751">
                  <c:v>6.2008000000000001</c:v>
                </c:pt>
                <c:pt idx="7752">
                  <c:v>6.2016</c:v>
                </c:pt>
                <c:pt idx="7753">
                  <c:v>6.2023999999999999</c:v>
                </c:pt>
                <c:pt idx="7754">
                  <c:v>6.2031999999999998</c:v>
                </c:pt>
                <c:pt idx="7755">
                  <c:v>6.2039999999999997</c:v>
                </c:pt>
                <c:pt idx="7756">
                  <c:v>6.2047999999999996</c:v>
                </c:pt>
                <c:pt idx="7757">
                  <c:v>6.2055999999999996</c:v>
                </c:pt>
                <c:pt idx="7758">
                  <c:v>6.2064000000000004</c:v>
                </c:pt>
                <c:pt idx="7759">
                  <c:v>6.2072000000000003</c:v>
                </c:pt>
                <c:pt idx="7760">
                  <c:v>6.2080000000000002</c:v>
                </c:pt>
                <c:pt idx="7761">
                  <c:v>6.2088000000000001</c:v>
                </c:pt>
                <c:pt idx="7762">
                  <c:v>6.2096</c:v>
                </c:pt>
                <c:pt idx="7763">
                  <c:v>6.2103999999999999</c:v>
                </c:pt>
                <c:pt idx="7764">
                  <c:v>6.2111999999999998</c:v>
                </c:pt>
                <c:pt idx="7765">
                  <c:v>6.2119999999999997</c:v>
                </c:pt>
                <c:pt idx="7766">
                  <c:v>6.2127999999999997</c:v>
                </c:pt>
                <c:pt idx="7767">
                  <c:v>6.2135999999999996</c:v>
                </c:pt>
                <c:pt idx="7768">
                  <c:v>6.2144000000000004</c:v>
                </c:pt>
                <c:pt idx="7769">
                  <c:v>6.2152000000000003</c:v>
                </c:pt>
                <c:pt idx="7770">
                  <c:v>6.2160000000000002</c:v>
                </c:pt>
                <c:pt idx="7771">
                  <c:v>6.2168000000000001</c:v>
                </c:pt>
                <c:pt idx="7772">
                  <c:v>6.2176</c:v>
                </c:pt>
                <c:pt idx="7773">
                  <c:v>6.2183999999999999</c:v>
                </c:pt>
                <c:pt idx="7774">
                  <c:v>6.2191999999999998</c:v>
                </c:pt>
                <c:pt idx="7775">
                  <c:v>6.22</c:v>
                </c:pt>
                <c:pt idx="7776">
                  <c:v>6.2207999999999997</c:v>
                </c:pt>
                <c:pt idx="7777">
                  <c:v>6.2215999999999996</c:v>
                </c:pt>
                <c:pt idx="7778">
                  <c:v>6.2224000000000004</c:v>
                </c:pt>
                <c:pt idx="7779">
                  <c:v>6.2232000000000003</c:v>
                </c:pt>
                <c:pt idx="7780">
                  <c:v>6.2240000000000002</c:v>
                </c:pt>
                <c:pt idx="7781">
                  <c:v>6.2248000000000001</c:v>
                </c:pt>
                <c:pt idx="7782">
                  <c:v>6.2256</c:v>
                </c:pt>
                <c:pt idx="7783">
                  <c:v>6.2263999999999999</c:v>
                </c:pt>
                <c:pt idx="7784">
                  <c:v>6.2271999999999998</c:v>
                </c:pt>
                <c:pt idx="7785">
                  <c:v>6.2279999999999998</c:v>
                </c:pt>
                <c:pt idx="7786">
                  <c:v>6.2287999999999997</c:v>
                </c:pt>
                <c:pt idx="7787">
                  <c:v>6.2295999999999996</c:v>
                </c:pt>
                <c:pt idx="7788">
                  <c:v>6.2304000000000004</c:v>
                </c:pt>
                <c:pt idx="7789">
                  <c:v>6.2312000000000003</c:v>
                </c:pt>
                <c:pt idx="7790">
                  <c:v>6.2320000000000002</c:v>
                </c:pt>
                <c:pt idx="7791">
                  <c:v>6.2328000000000001</c:v>
                </c:pt>
                <c:pt idx="7792">
                  <c:v>6.2336</c:v>
                </c:pt>
                <c:pt idx="7793">
                  <c:v>6.2343999999999999</c:v>
                </c:pt>
                <c:pt idx="7794">
                  <c:v>6.2351999999999999</c:v>
                </c:pt>
                <c:pt idx="7795">
                  <c:v>6.2359999999999998</c:v>
                </c:pt>
                <c:pt idx="7796">
                  <c:v>6.2367999999999997</c:v>
                </c:pt>
                <c:pt idx="7797">
                  <c:v>6.2375999999999996</c:v>
                </c:pt>
                <c:pt idx="7798">
                  <c:v>6.2384000000000004</c:v>
                </c:pt>
                <c:pt idx="7799">
                  <c:v>6.2392000000000003</c:v>
                </c:pt>
                <c:pt idx="7800">
                  <c:v>6.24</c:v>
                </c:pt>
                <c:pt idx="7801">
                  <c:v>6.2408000000000001</c:v>
                </c:pt>
                <c:pt idx="7802">
                  <c:v>6.2416</c:v>
                </c:pt>
                <c:pt idx="7803">
                  <c:v>6.2423999999999999</c:v>
                </c:pt>
                <c:pt idx="7804">
                  <c:v>6.2431999999999999</c:v>
                </c:pt>
                <c:pt idx="7805">
                  <c:v>6.2439999999999998</c:v>
                </c:pt>
                <c:pt idx="7806">
                  <c:v>6.2447999999999997</c:v>
                </c:pt>
                <c:pt idx="7807">
                  <c:v>6.2455999999999996</c:v>
                </c:pt>
                <c:pt idx="7808">
                  <c:v>6.2464000000000004</c:v>
                </c:pt>
                <c:pt idx="7809">
                  <c:v>6.2472000000000003</c:v>
                </c:pt>
                <c:pt idx="7810">
                  <c:v>6.2480000000000002</c:v>
                </c:pt>
                <c:pt idx="7811">
                  <c:v>6.2488000000000001</c:v>
                </c:pt>
                <c:pt idx="7812">
                  <c:v>6.2496</c:v>
                </c:pt>
                <c:pt idx="7813">
                  <c:v>6.2504</c:v>
                </c:pt>
                <c:pt idx="7814">
                  <c:v>6.2511999999999999</c:v>
                </c:pt>
                <c:pt idx="7815">
                  <c:v>6.2519999999999998</c:v>
                </c:pt>
                <c:pt idx="7816">
                  <c:v>6.2527999999999997</c:v>
                </c:pt>
                <c:pt idx="7817">
                  <c:v>6.2535999999999996</c:v>
                </c:pt>
                <c:pt idx="7818">
                  <c:v>6.2544000000000004</c:v>
                </c:pt>
                <c:pt idx="7819">
                  <c:v>6.2552000000000003</c:v>
                </c:pt>
                <c:pt idx="7820">
                  <c:v>6.2560000000000002</c:v>
                </c:pt>
                <c:pt idx="7821">
                  <c:v>6.2568000000000001</c:v>
                </c:pt>
                <c:pt idx="7822">
                  <c:v>6.2576000000000001</c:v>
                </c:pt>
                <c:pt idx="7823">
                  <c:v>6.2584</c:v>
                </c:pt>
                <c:pt idx="7824">
                  <c:v>6.2591999999999999</c:v>
                </c:pt>
                <c:pt idx="7825">
                  <c:v>6.26</c:v>
                </c:pt>
                <c:pt idx="7826">
                  <c:v>6.2607999999999997</c:v>
                </c:pt>
                <c:pt idx="7827">
                  <c:v>6.2615999999999996</c:v>
                </c:pt>
                <c:pt idx="7828">
                  <c:v>6.2624000000000004</c:v>
                </c:pt>
                <c:pt idx="7829">
                  <c:v>6.2632000000000003</c:v>
                </c:pt>
                <c:pt idx="7830">
                  <c:v>6.2640000000000002</c:v>
                </c:pt>
                <c:pt idx="7831">
                  <c:v>6.2648000000000001</c:v>
                </c:pt>
                <c:pt idx="7832">
                  <c:v>6.2656000000000001</c:v>
                </c:pt>
                <c:pt idx="7833">
                  <c:v>6.2664</c:v>
                </c:pt>
                <c:pt idx="7834">
                  <c:v>6.2671999999999999</c:v>
                </c:pt>
                <c:pt idx="7835">
                  <c:v>6.2679999999999998</c:v>
                </c:pt>
                <c:pt idx="7836">
                  <c:v>6.2687999999999997</c:v>
                </c:pt>
                <c:pt idx="7837">
                  <c:v>6.2695999999999996</c:v>
                </c:pt>
                <c:pt idx="7838">
                  <c:v>6.2704000000000004</c:v>
                </c:pt>
                <c:pt idx="7839">
                  <c:v>6.2712000000000003</c:v>
                </c:pt>
                <c:pt idx="7840">
                  <c:v>6.2720000000000002</c:v>
                </c:pt>
                <c:pt idx="7841">
                  <c:v>6.2728000000000002</c:v>
                </c:pt>
                <c:pt idx="7842">
                  <c:v>6.2736000000000001</c:v>
                </c:pt>
                <c:pt idx="7843">
                  <c:v>6.2744</c:v>
                </c:pt>
                <c:pt idx="7844">
                  <c:v>6.2751999999999999</c:v>
                </c:pt>
                <c:pt idx="7845">
                  <c:v>6.2759999999999998</c:v>
                </c:pt>
                <c:pt idx="7846">
                  <c:v>6.2767999999999997</c:v>
                </c:pt>
                <c:pt idx="7847">
                  <c:v>6.2775999999999996</c:v>
                </c:pt>
                <c:pt idx="7848">
                  <c:v>6.2784000000000004</c:v>
                </c:pt>
                <c:pt idx="7849">
                  <c:v>6.2792000000000003</c:v>
                </c:pt>
                <c:pt idx="7850">
                  <c:v>6.28</c:v>
                </c:pt>
                <c:pt idx="7851">
                  <c:v>6.2808000000000002</c:v>
                </c:pt>
                <c:pt idx="7852">
                  <c:v>6.2816000000000001</c:v>
                </c:pt>
                <c:pt idx="7853">
                  <c:v>6.2824</c:v>
                </c:pt>
                <c:pt idx="7854">
                  <c:v>6.2831999999999999</c:v>
                </c:pt>
                <c:pt idx="7855">
                  <c:v>6.2839999999999998</c:v>
                </c:pt>
                <c:pt idx="7856">
                  <c:v>6.2847999999999997</c:v>
                </c:pt>
                <c:pt idx="7857">
                  <c:v>6.2855999999999996</c:v>
                </c:pt>
                <c:pt idx="7858">
                  <c:v>6.2864000000000004</c:v>
                </c:pt>
                <c:pt idx="7859">
                  <c:v>6.2872000000000003</c:v>
                </c:pt>
                <c:pt idx="7860">
                  <c:v>6.2880000000000003</c:v>
                </c:pt>
                <c:pt idx="7861">
                  <c:v>6.2888000000000002</c:v>
                </c:pt>
                <c:pt idx="7862">
                  <c:v>6.2896000000000001</c:v>
                </c:pt>
                <c:pt idx="7863">
                  <c:v>6.2904</c:v>
                </c:pt>
                <c:pt idx="7864">
                  <c:v>6.2911999999999999</c:v>
                </c:pt>
                <c:pt idx="7865">
                  <c:v>6.2919999999999998</c:v>
                </c:pt>
                <c:pt idx="7866">
                  <c:v>6.2927999999999997</c:v>
                </c:pt>
                <c:pt idx="7867">
                  <c:v>6.2935999999999996</c:v>
                </c:pt>
                <c:pt idx="7868">
                  <c:v>6.2944000000000004</c:v>
                </c:pt>
                <c:pt idx="7869">
                  <c:v>6.2952000000000004</c:v>
                </c:pt>
                <c:pt idx="7870">
                  <c:v>6.2960000000000003</c:v>
                </c:pt>
                <c:pt idx="7871">
                  <c:v>6.2968000000000002</c:v>
                </c:pt>
                <c:pt idx="7872">
                  <c:v>6.2976000000000001</c:v>
                </c:pt>
                <c:pt idx="7873">
                  <c:v>6.2984</c:v>
                </c:pt>
                <c:pt idx="7874">
                  <c:v>6.2991999999999999</c:v>
                </c:pt>
                <c:pt idx="7875">
                  <c:v>6.3</c:v>
                </c:pt>
                <c:pt idx="7876">
                  <c:v>6.3007999999999997</c:v>
                </c:pt>
                <c:pt idx="7877">
                  <c:v>6.3015999999999996</c:v>
                </c:pt>
                <c:pt idx="7878">
                  <c:v>6.3023999999999996</c:v>
                </c:pt>
                <c:pt idx="7879">
                  <c:v>6.3032000000000004</c:v>
                </c:pt>
                <c:pt idx="7880">
                  <c:v>6.3040000000000003</c:v>
                </c:pt>
                <c:pt idx="7881">
                  <c:v>6.3048000000000002</c:v>
                </c:pt>
                <c:pt idx="7882">
                  <c:v>6.3056000000000001</c:v>
                </c:pt>
                <c:pt idx="7883">
                  <c:v>6.3064</c:v>
                </c:pt>
                <c:pt idx="7884">
                  <c:v>6.3071999999999999</c:v>
                </c:pt>
                <c:pt idx="7885">
                  <c:v>6.3079999999999998</c:v>
                </c:pt>
                <c:pt idx="7886">
                  <c:v>6.3087999999999997</c:v>
                </c:pt>
                <c:pt idx="7887">
                  <c:v>6.3095999999999997</c:v>
                </c:pt>
                <c:pt idx="7888">
                  <c:v>6.3103999999999996</c:v>
                </c:pt>
                <c:pt idx="7889">
                  <c:v>6.3112000000000004</c:v>
                </c:pt>
                <c:pt idx="7890">
                  <c:v>6.3120000000000003</c:v>
                </c:pt>
                <c:pt idx="7891">
                  <c:v>6.3128000000000002</c:v>
                </c:pt>
                <c:pt idx="7892">
                  <c:v>6.3136000000000001</c:v>
                </c:pt>
                <c:pt idx="7893">
                  <c:v>6.3144</c:v>
                </c:pt>
                <c:pt idx="7894">
                  <c:v>6.3151999999999999</c:v>
                </c:pt>
                <c:pt idx="7895">
                  <c:v>6.3159999999999998</c:v>
                </c:pt>
                <c:pt idx="7896">
                  <c:v>6.3167999999999997</c:v>
                </c:pt>
                <c:pt idx="7897">
                  <c:v>6.3175999999999997</c:v>
                </c:pt>
                <c:pt idx="7898">
                  <c:v>6.3183999999999996</c:v>
                </c:pt>
                <c:pt idx="7899">
                  <c:v>6.3192000000000004</c:v>
                </c:pt>
                <c:pt idx="7900">
                  <c:v>6.32</c:v>
                </c:pt>
                <c:pt idx="7901">
                  <c:v>6.3208000000000002</c:v>
                </c:pt>
                <c:pt idx="7902">
                  <c:v>6.3216000000000001</c:v>
                </c:pt>
                <c:pt idx="7903">
                  <c:v>6.3224</c:v>
                </c:pt>
                <c:pt idx="7904">
                  <c:v>6.3231999999999999</c:v>
                </c:pt>
                <c:pt idx="7905">
                  <c:v>6.3239999999999998</c:v>
                </c:pt>
                <c:pt idx="7906">
                  <c:v>6.3247999999999998</c:v>
                </c:pt>
                <c:pt idx="7907">
                  <c:v>6.3255999999999997</c:v>
                </c:pt>
                <c:pt idx="7908">
                  <c:v>6.3263999999999996</c:v>
                </c:pt>
                <c:pt idx="7909">
                  <c:v>6.3272000000000004</c:v>
                </c:pt>
                <c:pt idx="7910">
                  <c:v>6.3280000000000003</c:v>
                </c:pt>
                <c:pt idx="7911">
                  <c:v>6.3288000000000002</c:v>
                </c:pt>
                <c:pt idx="7912">
                  <c:v>6.3296000000000001</c:v>
                </c:pt>
                <c:pt idx="7913">
                  <c:v>6.3304</c:v>
                </c:pt>
                <c:pt idx="7914">
                  <c:v>6.3311999999999999</c:v>
                </c:pt>
                <c:pt idx="7915">
                  <c:v>6.3319999999999999</c:v>
                </c:pt>
                <c:pt idx="7916">
                  <c:v>6.3327999999999998</c:v>
                </c:pt>
                <c:pt idx="7917">
                  <c:v>6.3335999999999997</c:v>
                </c:pt>
                <c:pt idx="7918">
                  <c:v>6.3343999999999996</c:v>
                </c:pt>
                <c:pt idx="7919">
                  <c:v>6.3352000000000004</c:v>
                </c:pt>
                <c:pt idx="7920">
                  <c:v>6.3360000000000003</c:v>
                </c:pt>
                <c:pt idx="7921">
                  <c:v>6.3368000000000002</c:v>
                </c:pt>
                <c:pt idx="7922">
                  <c:v>6.3376000000000001</c:v>
                </c:pt>
                <c:pt idx="7923">
                  <c:v>6.3384</c:v>
                </c:pt>
                <c:pt idx="7924">
                  <c:v>6.3391999999999999</c:v>
                </c:pt>
                <c:pt idx="7925">
                  <c:v>6.34</c:v>
                </c:pt>
                <c:pt idx="7926">
                  <c:v>6.3407999999999998</c:v>
                </c:pt>
                <c:pt idx="7927">
                  <c:v>6.3415999999999997</c:v>
                </c:pt>
                <c:pt idx="7928">
                  <c:v>6.3423999999999996</c:v>
                </c:pt>
                <c:pt idx="7929">
                  <c:v>6.3432000000000004</c:v>
                </c:pt>
                <c:pt idx="7930">
                  <c:v>6.3440000000000003</c:v>
                </c:pt>
                <c:pt idx="7931">
                  <c:v>6.3448000000000002</c:v>
                </c:pt>
                <c:pt idx="7932">
                  <c:v>6.3456000000000001</c:v>
                </c:pt>
                <c:pt idx="7933">
                  <c:v>6.3464</c:v>
                </c:pt>
                <c:pt idx="7934">
                  <c:v>6.3472</c:v>
                </c:pt>
                <c:pt idx="7935">
                  <c:v>6.3479999999999999</c:v>
                </c:pt>
                <c:pt idx="7936">
                  <c:v>6.3487999999999998</c:v>
                </c:pt>
                <c:pt idx="7937">
                  <c:v>6.3495999999999997</c:v>
                </c:pt>
                <c:pt idx="7938">
                  <c:v>6.3503999999999996</c:v>
                </c:pt>
                <c:pt idx="7939">
                  <c:v>6.3512000000000004</c:v>
                </c:pt>
                <c:pt idx="7940">
                  <c:v>6.3520000000000003</c:v>
                </c:pt>
                <c:pt idx="7941">
                  <c:v>6.3528000000000002</c:v>
                </c:pt>
                <c:pt idx="7942">
                  <c:v>6.3536000000000001</c:v>
                </c:pt>
                <c:pt idx="7943">
                  <c:v>6.3544</c:v>
                </c:pt>
                <c:pt idx="7944">
                  <c:v>6.3552</c:v>
                </c:pt>
                <c:pt idx="7945">
                  <c:v>6.3559999999999999</c:v>
                </c:pt>
                <c:pt idx="7946">
                  <c:v>6.3567999999999998</c:v>
                </c:pt>
                <c:pt idx="7947">
                  <c:v>6.3575999999999997</c:v>
                </c:pt>
                <c:pt idx="7948">
                  <c:v>6.3583999999999996</c:v>
                </c:pt>
                <c:pt idx="7949">
                  <c:v>6.3592000000000004</c:v>
                </c:pt>
                <c:pt idx="7950">
                  <c:v>6.36</c:v>
                </c:pt>
                <c:pt idx="7951">
                  <c:v>6.3608000000000002</c:v>
                </c:pt>
                <c:pt idx="7952">
                  <c:v>6.3616000000000001</c:v>
                </c:pt>
                <c:pt idx="7953">
                  <c:v>6.3624000000000001</c:v>
                </c:pt>
                <c:pt idx="7954">
                  <c:v>6.3632</c:v>
                </c:pt>
                <c:pt idx="7955">
                  <c:v>6.3639999999999999</c:v>
                </c:pt>
                <c:pt idx="7956">
                  <c:v>6.3647999999999998</c:v>
                </c:pt>
                <c:pt idx="7957">
                  <c:v>6.3655999999999997</c:v>
                </c:pt>
                <c:pt idx="7958">
                  <c:v>6.3663999999999996</c:v>
                </c:pt>
                <c:pt idx="7959">
                  <c:v>6.3672000000000004</c:v>
                </c:pt>
                <c:pt idx="7960">
                  <c:v>6.3680000000000003</c:v>
                </c:pt>
                <c:pt idx="7961">
                  <c:v>6.3688000000000002</c:v>
                </c:pt>
                <c:pt idx="7962">
                  <c:v>6.3696000000000002</c:v>
                </c:pt>
                <c:pt idx="7963">
                  <c:v>6.3704000000000001</c:v>
                </c:pt>
                <c:pt idx="7964">
                  <c:v>6.3712</c:v>
                </c:pt>
                <c:pt idx="7965">
                  <c:v>6.3719999999999999</c:v>
                </c:pt>
                <c:pt idx="7966">
                  <c:v>6.3727999999999998</c:v>
                </c:pt>
                <c:pt idx="7967">
                  <c:v>6.3735999999999997</c:v>
                </c:pt>
                <c:pt idx="7968">
                  <c:v>6.3743999999999996</c:v>
                </c:pt>
                <c:pt idx="7969">
                  <c:v>6.3752000000000004</c:v>
                </c:pt>
                <c:pt idx="7970">
                  <c:v>6.3760000000000003</c:v>
                </c:pt>
                <c:pt idx="7971">
                  <c:v>6.3768000000000002</c:v>
                </c:pt>
                <c:pt idx="7972">
                  <c:v>6.3776000000000002</c:v>
                </c:pt>
                <c:pt idx="7973">
                  <c:v>6.3784000000000001</c:v>
                </c:pt>
                <c:pt idx="7974">
                  <c:v>6.3792</c:v>
                </c:pt>
                <c:pt idx="7975">
                  <c:v>6.38</c:v>
                </c:pt>
                <c:pt idx="7976">
                  <c:v>6.3807999999999998</c:v>
                </c:pt>
                <c:pt idx="7977">
                  <c:v>6.3815999999999997</c:v>
                </c:pt>
                <c:pt idx="7978">
                  <c:v>6.3823999999999996</c:v>
                </c:pt>
                <c:pt idx="7979">
                  <c:v>6.3832000000000004</c:v>
                </c:pt>
                <c:pt idx="7980">
                  <c:v>6.3840000000000003</c:v>
                </c:pt>
                <c:pt idx="7981">
                  <c:v>6.3848000000000003</c:v>
                </c:pt>
                <c:pt idx="7982">
                  <c:v>6.3856000000000002</c:v>
                </c:pt>
                <c:pt idx="7983">
                  <c:v>6.3864000000000001</c:v>
                </c:pt>
                <c:pt idx="7984">
                  <c:v>6.3872</c:v>
                </c:pt>
                <c:pt idx="7985">
                  <c:v>6.3879999999999999</c:v>
                </c:pt>
                <c:pt idx="7986">
                  <c:v>6.3887999999999998</c:v>
                </c:pt>
                <c:pt idx="7987">
                  <c:v>6.3895999999999997</c:v>
                </c:pt>
                <c:pt idx="7988">
                  <c:v>6.3903999999999996</c:v>
                </c:pt>
                <c:pt idx="7989">
                  <c:v>6.3912000000000004</c:v>
                </c:pt>
                <c:pt idx="7990">
                  <c:v>6.3920000000000003</c:v>
                </c:pt>
                <c:pt idx="7991">
                  <c:v>6.3928000000000003</c:v>
                </c:pt>
                <c:pt idx="7992">
                  <c:v>6.3936000000000002</c:v>
                </c:pt>
                <c:pt idx="7993">
                  <c:v>6.3944000000000001</c:v>
                </c:pt>
                <c:pt idx="7994">
                  <c:v>6.3952</c:v>
                </c:pt>
                <c:pt idx="7995">
                  <c:v>6.3959999999999999</c:v>
                </c:pt>
                <c:pt idx="7996">
                  <c:v>6.3967999999999998</c:v>
                </c:pt>
                <c:pt idx="7997">
                  <c:v>6.3975999999999997</c:v>
                </c:pt>
                <c:pt idx="7998">
                  <c:v>6.3983999999999996</c:v>
                </c:pt>
                <c:pt idx="7999">
                  <c:v>6.3992000000000004</c:v>
                </c:pt>
                <c:pt idx="8000">
                  <c:v>6.4</c:v>
                </c:pt>
                <c:pt idx="8001">
                  <c:v>6.4008000000000003</c:v>
                </c:pt>
                <c:pt idx="8002">
                  <c:v>6.4016000000000002</c:v>
                </c:pt>
                <c:pt idx="8003">
                  <c:v>6.4024000000000001</c:v>
                </c:pt>
                <c:pt idx="8004">
                  <c:v>6.4032</c:v>
                </c:pt>
                <c:pt idx="8005">
                  <c:v>6.4039999999999999</c:v>
                </c:pt>
                <c:pt idx="8006">
                  <c:v>6.4047999999999998</c:v>
                </c:pt>
                <c:pt idx="8007">
                  <c:v>6.4055999999999997</c:v>
                </c:pt>
                <c:pt idx="8008">
                  <c:v>6.4063999999999997</c:v>
                </c:pt>
                <c:pt idx="8009">
                  <c:v>6.4071999999999996</c:v>
                </c:pt>
                <c:pt idx="8010">
                  <c:v>6.4080000000000004</c:v>
                </c:pt>
                <c:pt idx="8011">
                  <c:v>6.4088000000000003</c:v>
                </c:pt>
                <c:pt idx="8012">
                  <c:v>6.4096000000000002</c:v>
                </c:pt>
                <c:pt idx="8013">
                  <c:v>6.4104000000000001</c:v>
                </c:pt>
                <c:pt idx="8014">
                  <c:v>6.4112</c:v>
                </c:pt>
                <c:pt idx="8015">
                  <c:v>6.4119999999999999</c:v>
                </c:pt>
                <c:pt idx="8016">
                  <c:v>6.4127999999999998</c:v>
                </c:pt>
                <c:pt idx="8017">
                  <c:v>6.4135999999999997</c:v>
                </c:pt>
                <c:pt idx="8018">
                  <c:v>6.4143999999999997</c:v>
                </c:pt>
                <c:pt idx="8019">
                  <c:v>6.4151999999999996</c:v>
                </c:pt>
                <c:pt idx="8020">
                  <c:v>6.4160000000000004</c:v>
                </c:pt>
                <c:pt idx="8021">
                  <c:v>6.4168000000000003</c:v>
                </c:pt>
                <c:pt idx="8022">
                  <c:v>6.4176000000000002</c:v>
                </c:pt>
                <c:pt idx="8023">
                  <c:v>6.4184000000000001</c:v>
                </c:pt>
                <c:pt idx="8024">
                  <c:v>6.4192</c:v>
                </c:pt>
                <c:pt idx="8025">
                  <c:v>6.42</c:v>
                </c:pt>
                <c:pt idx="8026">
                  <c:v>6.4207999999999998</c:v>
                </c:pt>
                <c:pt idx="8027">
                  <c:v>6.4215999999999998</c:v>
                </c:pt>
                <c:pt idx="8028">
                  <c:v>6.4223999999999997</c:v>
                </c:pt>
                <c:pt idx="8029">
                  <c:v>6.4231999999999996</c:v>
                </c:pt>
                <c:pt idx="8030">
                  <c:v>6.4240000000000004</c:v>
                </c:pt>
                <c:pt idx="8031">
                  <c:v>6.4248000000000003</c:v>
                </c:pt>
                <c:pt idx="8032">
                  <c:v>6.4256000000000002</c:v>
                </c:pt>
                <c:pt idx="8033">
                  <c:v>6.4264000000000001</c:v>
                </c:pt>
                <c:pt idx="8034">
                  <c:v>6.4272</c:v>
                </c:pt>
                <c:pt idx="8035">
                  <c:v>6.4279999999999999</c:v>
                </c:pt>
                <c:pt idx="8036">
                  <c:v>6.4287999999999998</c:v>
                </c:pt>
                <c:pt idx="8037">
                  <c:v>6.4295999999999998</c:v>
                </c:pt>
                <c:pt idx="8038">
                  <c:v>6.4303999999999997</c:v>
                </c:pt>
                <c:pt idx="8039">
                  <c:v>6.4311999999999996</c:v>
                </c:pt>
                <c:pt idx="8040">
                  <c:v>6.4320000000000004</c:v>
                </c:pt>
                <c:pt idx="8041">
                  <c:v>6.4328000000000003</c:v>
                </c:pt>
                <c:pt idx="8042">
                  <c:v>6.4336000000000002</c:v>
                </c:pt>
                <c:pt idx="8043">
                  <c:v>6.4344000000000001</c:v>
                </c:pt>
                <c:pt idx="8044">
                  <c:v>6.4352</c:v>
                </c:pt>
                <c:pt idx="8045">
                  <c:v>6.4359999999999999</c:v>
                </c:pt>
                <c:pt idx="8046">
                  <c:v>6.4367999999999999</c:v>
                </c:pt>
                <c:pt idx="8047">
                  <c:v>6.4375999999999998</c:v>
                </c:pt>
                <c:pt idx="8048">
                  <c:v>6.4383999999999997</c:v>
                </c:pt>
                <c:pt idx="8049">
                  <c:v>6.4391999999999996</c:v>
                </c:pt>
                <c:pt idx="8050">
                  <c:v>6.44</c:v>
                </c:pt>
                <c:pt idx="8051">
                  <c:v>6.4408000000000003</c:v>
                </c:pt>
                <c:pt idx="8052">
                  <c:v>6.4416000000000002</c:v>
                </c:pt>
                <c:pt idx="8053">
                  <c:v>6.4424000000000001</c:v>
                </c:pt>
                <c:pt idx="8054">
                  <c:v>6.4432</c:v>
                </c:pt>
                <c:pt idx="8055">
                  <c:v>6.444</c:v>
                </c:pt>
                <c:pt idx="8056">
                  <c:v>6.4447999999999999</c:v>
                </c:pt>
                <c:pt idx="8057">
                  <c:v>6.4455999999999998</c:v>
                </c:pt>
                <c:pt idx="8058">
                  <c:v>6.4463999999999997</c:v>
                </c:pt>
                <c:pt idx="8059">
                  <c:v>6.4471999999999996</c:v>
                </c:pt>
                <c:pt idx="8060">
                  <c:v>6.4480000000000004</c:v>
                </c:pt>
                <c:pt idx="8061">
                  <c:v>6.4488000000000003</c:v>
                </c:pt>
                <c:pt idx="8062">
                  <c:v>6.4496000000000002</c:v>
                </c:pt>
                <c:pt idx="8063">
                  <c:v>6.4504000000000001</c:v>
                </c:pt>
                <c:pt idx="8064">
                  <c:v>6.4512</c:v>
                </c:pt>
                <c:pt idx="8065">
                  <c:v>6.452</c:v>
                </c:pt>
                <c:pt idx="8066">
                  <c:v>6.4527999999999999</c:v>
                </c:pt>
                <c:pt idx="8067">
                  <c:v>6.4535999999999998</c:v>
                </c:pt>
                <c:pt idx="8068">
                  <c:v>6.4543999999999997</c:v>
                </c:pt>
                <c:pt idx="8069">
                  <c:v>6.4551999999999996</c:v>
                </c:pt>
                <c:pt idx="8070">
                  <c:v>6.4560000000000004</c:v>
                </c:pt>
                <c:pt idx="8071">
                  <c:v>6.4568000000000003</c:v>
                </c:pt>
                <c:pt idx="8072">
                  <c:v>6.4576000000000002</c:v>
                </c:pt>
                <c:pt idx="8073">
                  <c:v>6.4584000000000001</c:v>
                </c:pt>
                <c:pt idx="8074">
                  <c:v>6.4592000000000001</c:v>
                </c:pt>
                <c:pt idx="8075">
                  <c:v>6.46</c:v>
                </c:pt>
                <c:pt idx="8076">
                  <c:v>6.4607999999999999</c:v>
                </c:pt>
                <c:pt idx="8077">
                  <c:v>6.4615999999999998</c:v>
                </c:pt>
                <c:pt idx="8078">
                  <c:v>6.4623999999999997</c:v>
                </c:pt>
                <c:pt idx="8079">
                  <c:v>6.4631999999999996</c:v>
                </c:pt>
                <c:pt idx="8080">
                  <c:v>6.4640000000000004</c:v>
                </c:pt>
                <c:pt idx="8081">
                  <c:v>6.4648000000000003</c:v>
                </c:pt>
                <c:pt idx="8082">
                  <c:v>6.4656000000000002</c:v>
                </c:pt>
                <c:pt idx="8083">
                  <c:v>6.4664000000000001</c:v>
                </c:pt>
                <c:pt idx="8084">
                  <c:v>6.4672000000000001</c:v>
                </c:pt>
                <c:pt idx="8085">
                  <c:v>6.468</c:v>
                </c:pt>
                <c:pt idx="8086">
                  <c:v>6.4687999999999999</c:v>
                </c:pt>
                <c:pt idx="8087">
                  <c:v>6.4695999999999998</c:v>
                </c:pt>
                <c:pt idx="8088">
                  <c:v>6.4703999999999997</c:v>
                </c:pt>
                <c:pt idx="8089">
                  <c:v>6.4711999999999996</c:v>
                </c:pt>
                <c:pt idx="8090">
                  <c:v>6.4720000000000004</c:v>
                </c:pt>
                <c:pt idx="8091">
                  <c:v>6.4728000000000003</c:v>
                </c:pt>
                <c:pt idx="8092">
                  <c:v>6.4736000000000002</c:v>
                </c:pt>
                <c:pt idx="8093">
                  <c:v>6.4744000000000002</c:v>
                </c:pt>
                <c:pt idx="8094">
                  <c:v>6.4752000000000001</c:v>
                </c:pt>
                <c:pt idx="8095">
                  <c:v>6.476</c:v>
                </c:pt>
                <c:pt idx="8096">
                  <c:v>6.4767999999999999</c:v>
                </c:pt>
                <c:pt idx="8097">
                  <c:v>6.4775999999999998</c:v>
                </c:pt>
                <c:pt idx="8098">
                  <c:v>6.4783999999999997</c:v>
                </c:pt>
                <c:pt idx="8099">
                  <c:v>6.4791999999999996</c:v>
                </c:pt>
                <c:pt idx="8100">
                  <c:v>6.48</c:v>
                </c:pt>
                <c:pt idx="8101">
                  <c:v>6.4808000000000003</c:v>
                </c:pt>
                <c:pt idx="8102">
                  <c:v>6.4816000000000003</c:v>
                </c:pt>
                <c:pt idx="8103">
                  <c:v>6.4824000000000002</c:v>
                </c:pt>
                <c:pt idx="8104">
                  <c:v>6.4832000000000001</c:v>
                </c:pt>
                <c:pt idx="8105">
                  <c:v>6.484</c:v>
                </c:pt>
                <c:pt idx="8106">
                  <c:v>6.4847999999999999</c:v>
                </c:pt>
                <c:pt idx="8107">
                  <c:v>6.4855999999999998</c:v>
                </c:pt>
                <c:pt idx="8108">
                  <c:v>6.4863999999999997</c:v>
                </c:pt>
                <c:pt idx="8109">
                  <c:v>6.4871999999999996</c:v>
                </c:pt>
                <c:pt idx="8110">
                  <c:v>6.4880000000000004</c:v>
                </c:pt>
                <c:pt idx="8111">
                  <c:v>6.4888000000000003</c:v>
                </c:pt>
                <c:pt idx="8112">
                  <c:v>6.4896000000000003</c:v>
                </c:pt>
                <c:pt idx="8113">
                  <c:v>6.4904000000000002</c:v>
                </c:pt>
                <c:pt idx="8114">
                  <c:v>6.4912000000000001</c:v>
                </c:pt>
                <c:pt idx="8115">
                  <c:v>6.492</c:v>
                </c:pt>
                <c:pt idx="8116">
                  <c:v>6.4927999999999999</c:v>
                </c:pt>
                <c:pt idx="8117">
                  <c:v>6.4935999999999998</c:v>
                </c:pt>
                <c:pt idx="8118">
                  <c:v>6.4943999999999997</c:v>
                </c:pt>
                <c:pt idx="8119">
                  <c:v>6.4951999999999996</c:v>
                </c:pt>
                <c:pt idx="8120">
                  <c:v>6.4960000000000004</c:v>
                </c:pt>
                <c:pt idx="8121">
                  <c:v>6.4968000000000004</c:v>
                </c:pt>
                <c:pt idx="8122">
                  <c:v>6.4976000000000003</c:v>
                </c:pt>
                <c:pt idx="8123">
                  <c:v>6.4984000000000002</c:v>
                </c:pt>
                <c:pt idx="8124">
                  <c:v>6.4992000000000001</c:v>
                </c:pt>
                <c:pt idx="8125">
                  <c:v>6.5</c:v>
                </c:pt>
                <c:pt idx="8126">
                  <c:v>6.5007999999999999</c:v>
                </c:pt>
                <c:pt idx="8127">
                  <c:v>6.5015999999999998</c:v>
                </c:pt>
                <c:pt idx="8128">
                  <c:v>6.5023999999999997</c:v>
                </c:pt>
                <c:pt idx="8129">
                  <c:v>6.5031999999999996</c:v>
                </c:pt>
                <c:pt idx="8130">
                  <c:v>6.5039999999999996</c:v>
                </c:pt>
                <c:pt idx="8131">
                  <c:v>6.5048000000000004</c:v>
                </c:pt>
                <c:pt idx="8132">
                  <c:v>6.5056000000000003</c:v>
                </c:pt>
                <c:pt idx="8133">
                  <c:v>6.5064000000000002</c:v>
                </c:pt>
                <c:pt idx="8134">
                  <c:v>6.5072000000000001</c:v>
                </c:pt>
                <c:pt idx="8135">
                  <c:v>6.508</c:v>
                </c:pt>
                <c:pt idx="8136">
                  <c:v>6.5087999999999999</c:v>
                </c:pt>
                <c:pt idx="8137">
                  <c:v>6.5095999999999998</c:v>
                </c:pt>
                <c:pt idx="8138">
                  <c:v>6.5103999999999997</c:v>
                </c:pt>
                <c:pt idx="8139">
                  <c:v>6.5111999999999997</c:v>
                </c:pt>
                <c:pt idx="8140">
                  <c:v>6.5119999999999996</c:v>
                </c:pt>
                <c:pt idx="8141">
                  <c:v>6.5128000000000004</c:v>
                </c:pt>
                <c:pt idx="8142">
                  <c:v>6.5136000000000003</c:v>
                </c:pt>
                <c:pt idx="8143">
                  <c:v>6.5144000000000002</c:v>
                </c:pt>
                <c:pt idx="8144">
                  <c:v>6.5152000000000001</c:v>
                </c:pt>
                <c:pt idx="8145">
                  <c:v>6.516</c:v>
                </c:pt>
                <c:pt idx="8146">
                  <c:v>6.5167999999999999</c:v>
                </c:pt>
                <c:pt idx="8147">
                  <c:v>6.5175999999999998</c:v>
                </c:pt>
                <c:pt idx="8148">
                  <c:v>6.5183999999999997</c:v>
                </c:pt>
                <c:pt idx="8149">
                  <c:v>6.5191999999999997</c:v>
                </c:pt>
                <c:pt idx="8150">
                  <c:v>6.52</c:v>
                </c:pt>
                <c:pt idx="8151">
                  <c:v>6.5208000000000004</c:v>
                </c:pt>
                <c:pt idx="8152">
                  <c:v>6.5216000000000003</c:v>
                </c:pt>
                <c:pt idx="8153">
                  <c:v>6.5224000000000002</c:v>
                </c:pt>
                <c:pt idx="8154">
                  <c:v>6.5232000000000001</c:v>
                </c:pt>
                <c:pt idx="8155">
                  <c:v>6.524</c:v>
                </c:pt>
                <c:pt idx="8156">
                  <c:v>6.5247999999999999</c:v>
                </c:pt>
                <c:pt idx="8157">
                  <c:v>6.5255999999999998</c:v>
                </c:pt>
                <c:pt idx="8158">
                  <c:v>6.5263999999999998</c:v>
                </c:pt>
                <c:pt idx="8159">
                  <c:v>6.5271999999999997</c:v>
                </c:pt>
                <c:pt idx="8160">
                  <c:v>6.5279999999999996</c:v>
                </c:pt>
                <c:pt idx="8161">
                  <c:v>6.5288000000000004</c:v>
                </c:pt>
                <c:pt idx="8162">
                  <c:v>6.5296000000000003</c:v>
                </c:pt>
                <c:pt idx="8163">
                  <c:v>6.5304000000000002</c:v>
                </c:pt>
                <c:pt idx="8164">
                  <c:v>6.5312000000000001</c:v>
                </c:pt>
                <c:pt idx="8165">
                  <c:v>6.532</c:v>
                </c:pt>
                <c:pt idx="8166">
                  <c:v>6.5327999999999999</c:v>
                </c:pt>
                <c:pt idx="8167">
                  <c:v>6.5335999999999999</c:v>
                </c:pt>
                <c:pt idx="8168">
                  <c:v>6.5343999999999998</c:v>
                </c:pt>
                <c:pt idx="8169">
                  <c:v>6.5351999999999997</c:v>
                </c:pt>
                <c:pt idx="8170">
                  <c:v>6.5359999999999996</c:v>
                </c:pt>
                <c:pt idx="8171">
                  <c:v>6.5368000000000004</c:v>
                </c:pt>
                <c:pt idx="8172">
                  <c:v>6.5376000000000003</c:v>
                </c:pt>
                <c:pt idx="8173">
                  <c:v>6.5384000000000002</c:v>
                </c:pt>
                <c:pt idx="8174">
                  <c:v>6.5392000000000001</c:v>
                </c:pt>
                <c:pt idx="8175">
                  <c:v>6.54</c:v>
                </c:pt>
                <c:pt idx="8176">
                  <c:v>6.5407999999999999</c:v>
                </c:pt>
                <c:pt idx="8177">
                  <c:v>6.5415999999999999</c:v>
                </c:pt>
                <c:pt idx="8178">
                  <c:v>6.5423999999999998</c:v>
                </c:pt>
                <c:pt idx="8179">
                  <c:v>6.5431999999999997</c:v>
                </c:pt>
                <c:pt idx="8180">
                  <c:v>6.5439999999999996</c:v>
                </c:pt>
                <c:pt idx="8181">
                  <c:v>6.5448000000000004</c:v>
                </c:pt>
                <c:pt idx="8182">
                  <c:v>6.5456000000000003</c:v>
                </c:pt>
                <c:pt idx="8183">
                  <c:v>6.5464000000000002</c:v>
                </c:pt>
                <c:pt idx="8184">
                  <c:v>6.5472000000000001</c:v>
                </c:pt>
                <c:pt idx="8185">
                  <c:v>6.548</c:v>
                </c:pt>
                <c:pt idx="8186">
                  <c:v>6.5488</c:v>
                </c:pt>
                <c:pt idx="8187">
                  <c:v>6.5495999999999999</c:v>
                </c:pt>
                <c:pt idx="8188">
                  <c:v>6.5503999999999998</c:v>
                </c:pt>
                <c:pt idx="8189">
                  <c:v>6.5511999999999997</c:v>
                </c:pt>
                <c:pt idx="8190">
                  <c:v>6.5519999999999996</c:v>
                </c:pt>
                <c:pt idx="8191">
                  <c:v>6.5528000000000004</c:v>
                </c:pt>
                <c:pt idx="8192">
                  <c:v>6.5536000000000003</c:v>
                </c:pt>
                <c:pt idx="8193">
                  <c:v>6.5544000000000002</c:v>
                </c:pt>
                <c:pt idx="8194">
                  <c:v>6.5552000000000001</c:v>
                </c:pt>
                <c:pt idx="8195">
                  <c:v>6.556</c:v>
                </c:pt>
                <c:pt idx="8196">
                  <c:v>6.5568</c:v>
                </c:pt>
                <c:pt idx="8197">
                  <c:v>6.5575999999999999</c:v>
                </c:pt>
                <c:pt idx="8198">
                  <c:v>6.5583999999999998</c:v>
                </c:pt>
                <c:pt idx="8199">
                  <c:v>6.5591999999999997</c:v>
                </c:pt>
                <c:pt idx="8200">
                  <c:v>6.56</c:v>
                </c:pt>
                <c:pt idx="8201">
                  <c:v>6.5608000000000004</c:v>
                </c:pt>
                <c:pt idx="8202">
                  <c:v>6.5616000000000003</c:v>
                </c:pt>
                <c:pt idx="8203">
                  <c:v>6.5624000000000002</c:v>
                </c:pt>
                <c:pt idx="8204">
                  <c:v>6.5632000000000001</c:v>
                </c:pt>
                <c:pt idx="8205">
                  <c:v>6.5640000000000001</c:v>
                </c:pt>
                <c:pt idx="8206">
                  <c:v>6.5648</c:v>
                </c:pt>
                <c:pt idx="8207">
                  <c:v>6.5655999999999999</c:v>
                </c:pt>
                <c:pt idx="8208">
                  <c:v>6.5663999999999998</c:v>
                </c:pt>
                <c:pt idx="8209">
                  <c:v>6.5671999999999997</c:v>
                </c:pt>
                <c:pt idx="8210">
                  <c:v>6.5679999999999996</c:v>
                </c:pt>
                <c:pt idx="8211">
                  <c:v>6.5688000000000004</c:v>
                </c:pt>
                <c:pt idx="8212">
                  <c:v>6.5696000000000003</c:v>
                </c:pt>
                <c:pt idx="8213">
                  <c:v>6.5704000000000002</c:v>
                </c:pt>
                <c:pt idx="8214">
                  <c:v>6.5712000000000002</c:v>
                </c:pt>
                <c:pt idx="8215">
                  <c:v>6.5720000000000001</c:v>
                </c:pt>
                <c:pt idx="8216">
                  <c:v>6.5728</c:v>
                </c:pt>
                <c:pt idx="8217">
                  <c:v>6.5735999999999999</c:v>
                </c:pt>
                <c:pt idx="8218">
                  <c:v>6.5743999999999998</c:v>
                </c:pt>
                <c:pt idx="8219">
                  <c:v>6.5751999999999997</c:v>
                </c:pt>
                <c:pt idx="8220">
                  <c:v>6.5759999999999996</c:v>
                </c:pt>
                <c:pt idx="8221">
                  <c:v>6.5768000000000004</c:v>
                </c:pt>
                <c:pt idx="8222">
                  <c:v>6.5776000000000003</c:v>
                </c:pt>
                <c:pt idx="8223">
                  <c:v>6.5784000000000002</c:v>
                </c:pt>
                <c:pt idx="8224">
                  <c:v>6.5792000000000002</c:v>
                </c:pt>
                <c:pt idx="8225">
                  <c:v>6.58</c:v>
                </c:pt>
                <c:pt idx="8226">
                  <c:v>6.5808</c:v>
                </c:pt>
                <c:pt idx="8227">
                  <c:v>6.5815999999999999</c:v>
                </c:pt>
                <c:pt idx="8228">
                  <c:v>6.5823999999999998</c:v>
                </c:pt>
                <c:pt idx="8229">
                  <c:v>6.5831999999999997</c:v>
                </c:pt>
                <c:pt idx="8230">
                  <c:v>6.5839999999999996</c:v>
                </c:pt>
                <c:pt idx="8231">
                  <c:v>6.5848000000000004</c:v>
                </c:pt>
                <c:pt idx="8232">
                  <c:v>6.5856000000000003</c:v>
                </c:pt>
                <c:pt idx="8233">
                  <c:v>6.5864000000000003</c:v>
                </c:pt>
                <c:pt idx="8234">
                  <c:v>6.5872000000000002</c:v>
                </c:pt>
                <c:pt idx="8235">
                  <c:v>6.5880000000000001</c:v>
                </c:pt>
                <c:pt idx="8236">
                  <c:v>6.5888</c:v>
                </c:pt>
                <c:pt idx="8237">
                  <c:v>6.5895999999999999</c:v>
                </c:pt>
                <c:pt idx="8238">
                  <c:v>6.5903999999999998</c:v>
                </c:pt>
                <c:pt idx="8239">
                  <c:v>6.5911999999999997</c:v>
                </c:pt>
                <c:pt idx="8240">
                  <c:v>6.5919999999999996</c:v>
                </c:pt>
                <c:pt idx="8241">
                  <c:v>6.5928000000000004</c:v>
                </c:pt>
                <c:pt idx="8242">
                  <c:v>6.5936000000000003</c:v>
                </c:pt>
                <c:pt idx="8243">
                  <c:v>6.5944000000000003</c:v>
                </c:pt>
                <c:pt idx="8244">
                  <c:v>6.5952000000000002</c:v>
                </c:pt>
                <c:pt idx="8245">
                  <c:v>6.5960000000000001</c:v>
                </c:pt>
                <c:pt idx="8246">
                  <c:v>6.5968</c:v>
                </c:pt>
                <c:pt idx="8247">
                  <c:v>6.5975999999999999</c:v>
                </c:pt>
                <c:pt idx="8248">
                  <c:v>6.5983999999999998</c:v>
                </c:pt>
                <c:pt idx="8249">
                  <c:v>6.5991999999999997</c:v>
                </c:pt>
                <c:pt idx="8250">
                  <c:v>6.6</c:v>
                </c:pt>
                <c:pt idx="8251">
                  <c:v>6.6007999999999996</c:v>
                </c:pt>
                <c:pt idx="8252">
                  <c:v>6.6016000000000004</c:v>
                </c:pt>
                <c:pt idx="8253">
                  <c:v>6.6024000000000003</c:v>
                </c:pt>
                <c:pt idx="8254">
                  <c:v>6.6032000000000002</c:v>
                </c:pt>
                <c:pt idx="8255">
                  <c:v>6.6040000000000001</c:v>
                </c:pt>
                <c:pt idx="8256">
                  <c:v>6.6048</c:v>
                </c:pt>
                <c:pt idx="8257">
                  <c:v>6.6055999999999999</c:v>
                </c:pt>
                <c:pt idx="8258">
                  <c:v>6.6063999999999998</c:v>
                </c:pt>
                <c:pt idx="8259">
                  <c:v>6.6071999999999997</c:v>
                </c:pt>
                <c:pt idx="8260">
                  <c:v>6.6079999999999997</c:v>
                </c:pt>
                <c:pt idx="8261">
                  <c:v>6.6087999999999996</c:v>
                </c:pt>
                <c:pt idx="8262">
                  <c:v>6.6096000000000004</c:v>
                </c:pt>
                <c:pt idx="8263">
                  <c:v>6.6104000000000003</c:v>
                </c:pt>
                <c:pt idx="8264">
                  <c:v>6.6112000000000002</c:v>
                </c:pt>
                <c:pt idx="8265">
                  <c:v>6.6120000000000001</c:v>
                </c:pt>
                <c:pt idx="8266">
                  <c:v>6.6128</c:v>
                </c:pt>
                <c:pt idx="8267">
                  <c:v>6.6135999999999999</c:v>
                </c:pt>
                <c:pt idx="8268">
                  <c:v>6.6143999999999998</c:v>
                </c:pt>
                <c:pt idx="8269">
                  <c:v>6.6151999999999997</c:v>
                </c:pt>
                <c:pt idx="8270">
                  <c:v>6.6159999999999997</c:v>
                </c:pt>
                <c:pt idx="8271">
                  <c:v>6.6167999999999996</c:v>
                </c:pt>
                <c:pt idx="8272">
                  <c:v>6.6176000000000004</c:v>
                </c:pt>
                <c:pt idx="8273">
                  <c:v>6.6184000000000003</c:v>
                </c:pt>
                <c:pt idx="8274">
                  <c:v>6.6192000000000002</c:v>
                </c:pt>
                <c:pt idx="8275">
                  <c:v>6.62</c:v>
                </c:pt>
                <c:pt idx="8276">
                  <c:v>6.6208</c:v>
                </c:pt>
                <c:pt idx="8277">
                  <c:v>6.6215999999999999</c:v>
                </c:pt>
                <c:pt idx="8278">
                  <c:v>6.6223999999999998</c:v>
                </c:pt>
                <c:pt idx="8279">
                  <c:v>6.6231999999999998</c:v>
                </c:pt>
                <c:pt idx="8280">
                  <c:v>6.6239999999999997</c:v>
                </c:pt>
                <c:pt idx="8281">
                  <c:v>6.6247999999999996</c:v>
                </c:pt>
                <c:pt idx="8282">
                  <c:v>6.6256000000000004</c:v>
                </c:pt>
                <c:pt idx="8283">
                  <c:v>6.6264000000000003</c:v>
                </c:pt>
                <c:pt idx="8284">
                  <c:v>6.6272000000000002</c:v>
                </c:pt>
                <c:pt idx="8285">
                  <c:v>6.6280000000000001</c:v>
                </c:pt>
                <c:pt idx="8286">
                  <c:v>6.6288</c:v>
                </c:pt>
                <c:pt idx="8287">
                  <c:v>6.6295999999999999</c:v>
                </c:pt>
                <c:pt idx="8288">
                  <c:v>6.6303999999999998</c:v>
                </c:pt>
                <c:pt idx="8289">
                  <c:v>6.6311999999999998</c:v>
                </c:pt>
                <c:pt idx="8290">
                  <c:v>6.6319999999999997</c:v>
                </c:pt>
                <c:pt idx="8291">
                  <c:v>6.6327999999999996</c:v>
                </c:pt>
                <c:pt idx="8292">
                  <c:v>6.6336000000000004</c:v>
                </c:pt>
                <c:pt idx="8293">
                  <c:v>6.6344000000000003</c:v>
                </c:pt>
                <c:pt idx="8294">
                  <c:v>6.6352000000000002</c:v>
                </c:pt>
                <c:pt idx="8295">
                  <c:v>6.6360000000000001</c:v>
                </c:pt>
                <c:pt idx="8296">
                  <c:v>6.6368</c:v>
                </c:pt>
                <c:pt idx="8297">
                  <c:v>6.6375999999999999</c:v>
                </c:pt>
                <c:pt idx="8298">
                  <c:v>6.6383999999999999</c:v>
                </c:pt>
                <c:pt idx="8299">
                  <c:v>6.6391999999999998</c:v>
                </c:pt>
                <c:pt idx="8300">
                  <c:v>6.64</c:v>
                </c:pt>
                <c:pt idx="8301">
                  <c:v>6.6407999999999996</c:v>
                </c:pt>
                <c:pt idx="8302">
                  <c:v>6.6416000000000004</c:v>
                </c:pt>
                <c:pt idx="8303">
                  <c:v>6.6424000000000003</c:v>
                </c:pt>
                <c:pt idx="8304">
                  <c:v>6.6432000000000002</c:v>
                </c:pt>
                <c:pt idx="8305">
                  <c:v>6.6440000000000001</c:v>
                </c:pt>
                <c:pt idx="8306">
                  <c:v>6.6448</c:v>
                </c:pt>
                <c:pt idx="8307">
                  <c:v>6.6456</c:v>
                </c:pt>
                <c:pt idx="8308">
                  <c:v>6.6463999999999999</c:v>
                </c:pt>
                <c:pt idx="8309">
                  <c:v>6.6471999999999998</c:v>
                </c:pt>
                <c:pt idx="8310">
                  <c:v>6.6479999999999997</c:v>
                </c:pt>
                <c:pt idx="8311">
                  <c:v>6.6487999999999996</c:v>
                </c:pt>
                <c:pt idx="8312">
                  <c:v>6.6496000000000004</c:v>
                </c:pt>
                <c:pt idx="8313">
                  <c:v>6.6504000000000003</c:v>
                </c:pt>
                <c:pt idx="8314">
                  <c:v>6.6512000000000002</c:v>
                </c:pt>
                <c:pt idx="8315">
                  <c:v>6.6520000000000001</c:v>
                </c:pt>
                <c:pt idx="8316">
                  <c:v>6.6528</c:v>
                </c:pt>
                <c:pt idx="8317">
                  <c:v>6.6536</c:v>
                </c:pt>
                <c:pt idx="8318">
                  <c:v>6.6543999999999999</c:v>
                </c:pt>
                <c:pt idx="8319">
                  <c:v>6.6551999999999998</c:v>
                </c:pt>
                <c:pt idx="8320">
                  <c:v>6.6559999999999997</c:v>
                </c:pt>
                <c:pt idx="8321">
                  <c:v>6.6567999999999996</c:v>
                </c:pt>
                <c:pt idx="8322">
                  <c:v>6.6576000000000004</c:v>
                </c:pt>
                <c:pt idx="8323">
                  <c:v>6.6584000000000003</c:v>
                </c:pt>
                <c:pt idx="8324">
                  <c:v>6.6592000000000002</c:v>
                </c:pt>
                <c:pt idx="8325">
                  <c:v>6.66</c:v>
                </c:pt>
                <c:pt idx="8326">
                  <c:v>6.6608000000000001</c:v>
                </c:pt>
                <c:pt idx="8327">
                  <c:v>6.6616</c:v>
                </c:pt>
                <c:pt idx="8328">
                  <c:v>6.6623999999999999</c:v>
                </c:pt>
                <c:pt idx="8329">
                  <c:v>6.6631999999999998</c:v>
                </c:pt>
                <c:pt idx="8330">
                  <c:v>6.6639999999999997</c:v>
                </c:pt>
                <c:pt idx="8331">
                  <c:v>6.6647999999999996</c:v>
                </c:pt>
                <c:pt idx="8332">
                  <c:v>6.6656000000000004</c:v>
                </c:pt>
                <c:pt idx="8333">
                  <c:v>6.6664000000000003</c:v>
                </c:pt>
                <c:pt idx="8334">
                  <c:v>6.6672000000000002</c:v>
                </c:pt>
                <c:pt idx="8335">
                  <c:v>6.6680000000000001</c:v>
                </c:pt>
                <c:pt idx="8336">
                  <c:v>6.6688000000000001</c:v>
                </c:pt>
                <c:pt idx="8337">
                  <c:v>6.6696</c:v>
                </c:pt>
                <c:pt idx="8338">
                  <c:v>6.6703999999999999</c:v>
                </c:pt>
                <c:pt idx="8339">
                  <c:v>6.6711999999999998</c:v>
                </c:pt>
                <c:pt idx="8340">
                  <c:v>6.6719999999999997</c:v>
                </c:pt>
                <c:pt idx="8341">
                  <c:v>6.6727999999999996</c:v>
                </c:pt>
                <c:pt idx="8342">
                  <c:v>6.6736000000000004</c:v>
                </c:pt>
                <c:pt idx="8343">
                  <c:v>6.6744000000000003</c:v>
                </c:pt>
                <c:pt idx="8344">
                  <c:v>6.6752000000000002</c:v>
                </c:pt>
                <c:pt idx="8345">
                  <c:v>6.6760000000000002</c:v>
                </c:pt>
                <c:pt idx="8346">
                  <c:v>6.6768000000000001</c:v>
                </c:pt>
                <c:pt idx="8347">
                  <c:v>6.6776</c:v>
                </c:pt>
                <c:pt idx="8348">
                  <c:v>6.6783999999999999</c:v>
                </c:pt>
                <c:pt idx="8349">
                  <c:v>6.6791999999999998</c:v>
                </c:pt>
                <c:pt idx="8350">
                  <c:v>6.68</c:v>
                </c:pt>
                <c:pt idx="8351">
                  <c:v>6.6807999999999996</c:v>
                </c:pt>
                <c:pt idx="8352">
                  <c:v>6.6816000000000004</c:v>
                </c:pt>
                <c:pt idx="8353">
                  <c:v>6.6824000000000003</c:v>
                </c:pt>
                <c:pt idx="8354">
                  <c:v>6.6832000000000003</c:v>
                </c:pt>
                <c:pt idx="8355">
                  <c:v>6.6840000000000002</c:v>
                </c:pt>
                <c:pt idx="8356">
                  <c:v>6.6848000000000001</c:v>
                </c:pt>
                <c:pt idx="8357">
                  <c:v>6.6856</c:v>
                </c:pt>
                <c:pt idx="8358">
                  <c:v>6.6863999999999999</c:v>
                </c:pt>
                <c:pt idx="8359">
                  <c:v>6.6871999999999998</c:v>
                </c:pt>
                <c:pt idx="8360">
                  <c:v>6.6879999999999997</c:v>
                </c:pt>
                <c:pt idx="8361">
                  <c:v>6.6887999999999996</c:v>
                </c:pt>
                <c:pt idx="8362">
                  <c:v>6.6896000000000004</c:v>
                </c:pt>
                <c:pt idx="8363">
                  <c:v>6.6904000000000003</c:v>
                </c:pt>
                <c:pt idx="8364">
                  <c:v>6.6912000000000003</c:v>
                </c:pt>
                <c:pt idx="8365">
                  <c:v>6.6920000000000002</c:v>
                </c:pt>
                <c:pt idx="8366">
                  <c:v>6.6928000000000001</c:v>
                </c:pt>
                <c:pt idx="8367">
                  <c:v>6.6936</c:v>
                </c:pt>
                <c:pt idx="8368">
                  <c:v>6.6943999999999999</c:v>
                </c:pt>
                <c:pt idx="8369">
                  <c:v>6.6951999999999998</c:v>
                </c:pt>
                <c:pt idx="8370">
                  <c:v>6.6959999999999997</c:v>
                </c:pt>
                <c:pt idx="8371">
                  <c:v>6.6967999999999996</c:v>
                </c:pt>
                <c:pt idx="8372">
                  <c:v>6.6976000000000004</c:v>
                </c:pt>
                <c:pt idx="8373">
                  <c:v>6.6984000000000004</c:v>
                </c:pt>
                <c:pt idx="8374">
                  <c:v>6.6992000000000003</c:v>
                </c:pt>
                <c:pt idx="8375">
                  <c:v>6.7</c:v>
                </c:pt>
                <c:pt idx="8376">
                  <c:v>6.7008000000000001</c:v>
                </c:pt>
                <c:pt idx="8377">
                  <c:v>6.7016</c:v>
                </c:pt>
                <c:pt idx="8378">
                  <c:v>6.7023999999999999</c:v>
                </c:pt>
                <c:pt idx="8379">
                  <c:v>6.7031999999999998</c:v>
                </c:pt>
                <c:pt idx="8380">
                  <c:v>6.7039999999999997</c:v>
                </c:pt>
                <c:pt idx="8381">
                  <c:v>6.7047999999999996</c:v>
                </c:pt>
                <c:pt idx="8382">
                  <c:v>6.7055999999999996</c:v>
                </c:pt>
                <c:pt idx="8383">
                  <c:v>6.7064000000000004</c:v>
                </c:pt>
                <c:pt idx="8384">
                  <c:v>6.7072000000000003</c:v>
                </c:pt>
                <c:pt idx="8385">
                  <c:v>6.7080000000000002</c:v>
                </c:pt>
                <c:pt idx="8386">
                  <c:v>6.7088000000000001</c:v>
                </c:pt>
                <c:pt idx="8387">
                  <c:v>6.7096</c:v>
                </c:pt>
                <c:pt idx="8388">
                  <c:v>6.7103999999999999</c:v>
                </c:pt>
                <c:pt idx="8389">
                  <c:v>6.7111999999999998</c:v>
                </c:pt>
                <c:pt idx="8390">
                  <c:v>6.7119999999999997</c:v>
                </c:pt>
                <c:pt idx="8391">
                  <c:v>6.7127999999999997</c:v>
                </c:pt>
                <c:pt idx="8392">
                  <c:v>6.7135999999999996</c:v>
                </c:pt>
                <c:pt idx="8393">
                  <c:v>6.7144000000000004</c:v>
                </c:pt>
                <c:pt idx="8394">
                  <c:v>6.7152000000000003</c:v>
                </c:pt>
                <c:pt idx="8395">
                  <c:v>6.7160000000000002</c:v>
                </c:pt>
                <c:pt idx="8396">
                  <c:v>6.7168000000000001</c:v>
                </c:pt>
                <c:pt idx="8397">
                  <c:v>6.7176</c:v>
                </c:pt>
                <c:pt idx="8398">
                  <c:v>6.7183999999999999</c:v>
                </c:pt>
                <c:pt idx="8399">
                  <c:v>6.7191999999999998</c:v>
                </c:pt>
                <c:pt idx="8400">
                  <c:v>6.72</c:v>
                </c:pt>
                <c:pt idx="8401">
                  <c:v>6.7207999999999997</c:v>
                </c:pt>
                <c:pt idx="8402">
                  <c:v>6.7215999999999996</c:v>
                </c:pt>
                <c:pt idx="8403">
                  <c:v>6.7224000000000004</c:v>
                </c:pt>
                <c:pt idx="8404">
                  <c:v>6.7232000000000003</c:v>
                </c:pt>
                <c:pt idx="8405">
                  <c:v>6.7240000000000002</c:v>
                </c:pt>
                <c:pt idx="8406">
                  <c:v>6.7248000000000001</c:v>
                </c:pt>
                <c:pt idx="8407">
                  <c:v>6.7256</c:v>
                </c:pt>
                <c:pt idx="8408">
                  <c:v>6.7263999999999999</c:v>
                </c:pt>
                <c:pt idx="8409">
                  <c:v>6.7271999999999998</c:v>
                </c:pt>
                <c:pt idx="8410">
                  <c:v>6.7279999999999998</c:v>
                </c:pt>
                <c:pt idx="8411">
                  <c:v>6.7287999999999997</c:v>
                </c:pt>
                <c:pt idx="8412">
                  <c:v>6.7295999999999996</c:v>
                </c:pt>
                <c:pt idx="8413">
                  <c:v>6.7304000000000004</c:v>
                </c:pt>
                <c:pt idx="8414">
                  <c:v>6.7312000000000003</c:v>
                </c:pt>
                <c:pt idx="8415">
                  <c:v>6.7320000000000002</c:v>
                </c:pt>
                <c:pt idx="8416">
                  <c:v>6.7328000000000001</c:v>
                </c:pt>
                <c:pt idx="8417">
                  <c:v>6.7336</c:v>
                </c:pt>
                <c:pt idx="8418">
                  <c:v>6.7343999999999999</c:v>
                </c:pt>
                <c:pt idx="8419">
                  <c:v>6.7351999999999999</c:v>
                </c:pt>
                <c:pt idx="8420">
                  <c:v>6.7359999999999998</c:v>
                </c:pt>
                <c:pt idx="8421">
                  <c:v>6.7367999999999997</c:v>
                </c:pt>
                <c:pt idx="8422">
                  <c:v>6.7375999999999996</c:v>
                </c:pt>
                <c:pt idx="8423">
                  <c:v>6.7384000000000004</c:v>
                </c:pt>
                <c:pt idx="8424">
                  <c:v>6.7392000000000003</c:v>
                </c:pt>
                <c:pt idx="8425">
                  <c:v>6.74</c:v>
                </c:pt>
                <c:pt idx="8426">
                  <c:v>6.7408000000000001</c:v>
                </c:pt>
                <c:pt idx="8427">
                  <c:v>6.7416</c:v>
                </c:pt>
                <c:pt idx="8428">
                  <c:v>6.7423999999999999</c:v>
                </c:pt>
                <c:pt idx="8429">
                  <c:v>6.7431999999999999</c:v>
                </c:pt>
                <c:pt idx="8430">
                  <c:v>6.7439999999999998</c:v>
                </c:pt>
                <c:pt idx="8431">
                  <c:v>6.7447999999999997</c:v>
                </c:pt>
                <c:pt idx="8432">
                  <c:v>6.7455999999999996</c:v>
                </c:pt>
                <c:pt idx="8433">
                  <c:v>6.7464000000000004</c:v>
                </c:pt>
                <c:pt idx="8434">
                  <c:v>6.7472000000000003</c:v>
                </c:pt>
                <c:pt idx="8435">
                  <c:v>6.7480000000000002</c:v>
                </c:pt>
                <c:pt idx="8436">
                  <c:v>6.7488000000000001</c:v>
                </c:pt>
                <c:pt idx="8437">
                  <c:v>6.7496</c:v>
                </c:pt>
                <c:pt idx="8438">
                  <c:v>6.7504</c:v>
                </c:pt>
                <c:pt idx="8439">
                  <c:v>6.7511999999999999</c:v>
                </c:pt>
                <c:pt idx="8440">
                  <c:v>6.7519999999999998</c:v>
                </c:pt>
                <c:pt idx="8441">
                  <c:v>6.7527999999999997</c:v>
                </c:pt>
                <c:pt idx="8442">
                  <c:v>6.7535999999999996</c:v>
                </c:pt>
                <c:pt idx="8443">
                  <c:v>6.7544000000000004</c:v>
                </c:pt>
                <c:pt idx="8444">
                  <c:v>6.7552000000000003</c:v>
                </c:pt>
                <c:pt idx="8445">
                  <c:v>6.7560000000000002</c:v>
                </c:pt>
                <c:pt idx="8446">
                  <c:v>6.7568000000000001</c:v>
                </c:pt>
                <c:pt idx="8447">
                  <c:v>6.7576000000000001</c:v>
                </c:pt>
                <c:pt idx="8448">
                  <c:v>6.7584</c:v>
                </c:pt>
                <c:pt idx="8449">
                  <c:v>6.7591999999999999</c:v>
                </c:pt>
                <c:pt idx="8450">
                  <c:v>6.76</c:v>
                </c:pt>
                <c:pt idx="8451">
                  <c:v>6.7607999999999997</c:v>
                </c:pt>
                <c:pt idx="8452">
                  <c:v>6.7615999999999996</c:v>
                </c:pt>
                <c:pt idx="8453">
                  <c:v>6.7624000000000004</c:v>
                </c:pt>
                <c:pt idx="8454">
                  <c:v>6.7632000000000003</c:v>
                </c:pt>
                <c:pt idx="8455">
                  <c:v>6.7640000000000002</c:v>
                </c:pt>
                <c:pt idx="8456">
                  <c:v>6.7648000000000001</c:v>
                </c:pt>
                <c:pt idx="8457">
                  <c:v>6.7656000000000001</c:v>
                </c:pt>
                <c:pt idx="8458">
                  <c:v>6.7664</c:v>
                </c:pt>
                <c:pt idx="8459">
                  <c:v>6.7671999999999999</c:v>
                </c:pt>
                <c:pt idx="8460">
                  <c:v>6.7679999999999998</c:v>
                </c:pt>
                <c:pt idx="8461">
                  <c:v>6.7687999999999997</c:v>
                </c:pt>
                <c:pt idx="8462">
                  <c:v>6.7695999999999996</c:v>
                </c:pt>
                <c:pt idx="8463">
                  <c:v>6.7704000000000004</c:v>
                </c:pt>
                <c:pt idx="8464">
                  <c:v>6.7712000000000003</c:v>
                </c:pt>
                <c:pt idx="8465">
                  <c:v>6.7720000000000002</c:v>
                </c:pt>
                <c:pt idx="8466">
                  <c:v>6.7728000000000002</c:v>
                </c:pt>
                <c:pt idx="8467">
                  <c:v>6.7736000000000001</c:v>
                </c:pt>
                <c:pt idx="8468">
                  <c:v>6.7744</c:v>
                </c:pt>
                <c:pt idx="8469">
                  <c:v>6.7751999999999999</c:v>
                </c:pt>
                <c:pt idx="8470">
                  <c:v>6.7759999999999998</c:v>
                </c:pt>
                <c:pt idx="8471">
                  <c:v>6.7767999999999997</c:v>
                </c:pt>
                <c:pt idx="8472">
                  <c:v>6.7775999999999996</c:v>
                </c:pt>
                <c:pt idx="8473">
                  <c:v>6.7784000000000004</c:v>
                </c:pt>
                <c:pt idx="8474">
                  <c:v>6.7792000000000003</c:v>
                </c:pt>
                <c:pt idx="8475">
                  <c:v>6.78</c:v>
                </c:pt>
                <c:pt idx="8476">
                  <c:v>6.7808000000000002</c:v>
                </c:pt>
                <c:pt idx="8477">
                  <c:v>6.7816000000000001</c:v>
                </c:pt>
                <c:pt idx="8478">
                  <c:v>6.7824</c:v>
                </c:pt>
                <c:pt idx="8479">
                  <c:v>6.7831999999999999</c:v>
                </c:pt>
                <c:pt idx="8480">
                  <c:v>6.7839999999999998</c:v>
                </c:pt>
                <c:pt idx="8481">
                  <c:v>6.7847999999999997</c:v>
                </c:pt>
                <c:pt idx="8482">
                  <c:v>6.7855999999999996</c:v>
                </c:pt>
                <c:pt idx="8483">
                  <c:v>6.7864000000000004</c:v>
                </c:pt>
                <c:pt idx="8484">
                  <c:v>6.7872000000000003</c:v>
                </c:pt>
                <c:pt idx="8485">
                  <c:v>6.7880000000000003</c:v>
                </c:pt>
                <c:pt idx="8486">
                  <c:v>6.7888000000000002</c:v>
                </c:pt>
                <c:pt idx="8487">
                  <c:v>6.7896000000000001</c:v>
                </c:pt>
                <c:pt idx="8488">
                  <c:v>6.7904</c:v>
                </c:pt>
                <c:pt idx="8489">
                  <c:v>6.7911999999999999</c:v>
                </c:pt>
                <c:pt idx="8490">
                  <c:v>6.7919999999999998</c:v>
                </c:pt>
                <c:pt idx="8491">
                  <c:v>6.7927999999999997</c:v>
                </c:pt>
                <c:pt idx="8492">
                  <c:v>6.7935999999999996</c:v>
                </c:pt>
                <c:pt idx="8493">
                  <c:v>6.7944000000000004</c:v>
                </c:pt>
                <c:pt idx="8494">
                  <c:v>6.7952000000000004</c:v>
                </c:pt>
                <c:pt idx="8495">
                  <c:v>6.7960000000000003</c:v>
                </c:pt>
                <c:pt idx="8496">
                  <c:v>6.7968000000000002</c:v>
                </c:pt>
                <c:pt idx="8497">
                  <c:v>6.7976000000000001</c:v>
                </c:pt>
                <c:pt idx="8498">
                  <c:v>6.7984</c:v>
                </c:pt>
                <c:pt idx="8499">
                  <c:v>6.7991999999999999</c:v>
                </c:pt>
                <c:pt idx="8500">
                  <c:v>6.8</c:v>
                </c:pt>
                <c:pt idx="8501">
                  <c:v>6.8007999999999997</c:v>
                </c:pt>
                <c:pt idx="8502">
                  <c:v>6.8015999999999996</c:v>
                </c:pt>
                <c:pt idx="8503">
                  <c:v>6.8023999999999996</c:v>
                </c:pt>
                <c:pt idx="8504">
                  <c:v>6.8032000000000004</c:v>
                </c:pt>
                <c:pt idx="8505">
                  <c:v>6.8040000000000003</c:v>
                </c:pt>
                <c:pt idx="8506">
                  <c:v>6.8048000000000002</c:v>
                </c:pt>
                <c:pt idx="8507">
                  <c:v>6.8056000000000001</c:v>
                </c:pt>
                <c:pt idx="8508">
                  <c:v>6.8064</c:v>
                </c:pt>
                <c:pt idx="8509">
                  <c:v>6.8071999999999999</c:v>
                </c:pt>
                <c:pt idx="8510">
                  <c:v>6.8079999999999998</c:v>
                </c:pt>
                <c:pt idx="8511">
                  <c:v>6.8087999999999997</c:v>
                </c:pt>
                <c:pt idx="8512">
                  <c:v>6.8095999999999997</c:v>
                </c:pt>
                <c:pt idx="8513">
                  <c:v>6.8103999999999996</c:v>
                </c:pt>
                <c:pt idx="8514">
                  <c:v>6.8112000000000004</c:v>
                </c:pt>
                <c:pt idx="8515">
                  <c:v>6.8120000000000003</c:v>
                </c:pt>
                <c:pt idx="8516">
                  <c:v>6.8128000000000002</c:v>
                </c:pt>
                <c:pt idx="8517">
                  <c:v>6.8136000000000001</c:v>
                </c:pt>
                <c:pt idx="8518">
                  <c:v>6.8144</c:v>
                </c:pt>
                <c:pt idx="8519">
                  <c:v>6.8151999999999999</c:v>
                </c:pt>
                <c:pt idx="8520">
                  <c:v>6.8159999999999998</c:v>
                </c:pt>
                <c:pt idx="8521">
                  <c:v>6.8167999999999997</c:v>
                </c:pt>
                <c:pt idx="8522">
                  <c:v>6.8175999999999997</c:v>
                </c:pt>
                <c:pt idx="8523">
                  <c:v>6.8183999999999996</c:v>
                </c:pt>
                <c:pt idx="8524">
                  <c:v>6.8192000000000004</c:v>
                </c:pt>
                <c:pt idx="8525">
                  <c:v>6.82</c:v>
                </c:pt>
                <c:pt idx="8526">
                  <c:v>6.8208000000000002</c:v>
                </c:pt>
                <c:pt idx="8527">
                  <c:v>6.8216000000000001</c:v>
                </c:pt>
                <c:pt idx="8528">
                  <c:v>6.8224</c:v>
                </c:pt>
                <c:pt idx="8529">
                  <c:v>6.8231999999999999</c:v>
                </c:pt>
                <c:pt idx="8530">
                  <c:v>6.8239999999999998</c:v>
                </c:pt>
                <c:pt idx="8531">
                  <c:v>6.8247999999999998</c:v>
                </c:pt>
                <c:pt idx="8532">
                  <c:v>6.8255999999999997</c:v>
                </c:pt>
                <c:pt idx="8533">
                  <c:v>6.8263999999999996</c:v>
                </c:pt>
                <c:pt idx="8534">
                  <c:v>6.8272000000000004</c:v>
                </c:pt>
                <c:pt idx="8535">
                  <c:v>6.8280000000000003</c:v>
                </c:pt>
                <c:pt idx="8536">
                  <c:v>6.8288000000000002</c:v>
                </c:pt>
                <c:pt idx="8537">
                  <c:v>6.8296000000000001</c:v>
                </c:pt>
                <c:pt idx="8538">
                  <c:v>6.8304</c:v>
                </c:pt>
                <c:pt idx="8539">
                  <c:v>6.8311999999999999</c:v>
                </c:pt>
                <c:pt idx="8540">
                  <c:v>6.8319999999999999</c:v>
                </c:pt>
                <c:pt idx="8541">
                  <c:v>6.8327999999999998</c:v>
                </c:pt>
                <c:pt idx="8542">
                  <c:v>6.8335999999999997</c:v>
                </c:pt>
                <c:pt idx="8543">
                  <c:v>6.8343999999999996</c:v>
                </c:pt>
                <c:pt idx="8544">
                  <c:v>6.8352000000000004</c:v>
                </c:pt>
                <c:pt idx="8545">
                  <c:v>6.8360000000000003</c:v>
                </c:pt>
                <c:pt idx="8546">
                  <c:v>6.8368000000000002</c:v>
                </c:pt>
                <c:pt idx="8547">
                  <c:v>6.8376000000000001</c:v>
                </c:pt>
                <c:pt idx="8548">
                  <c:v>6.8384</c:v>
                </c:pt>
                <c:pt idx="8549">
                  <c:v>6.8391999999999999</c:v>
                </c:pt>
                <c:pt idx="8550">
                  <c:v>6.84</c:v>
                </c:pt>
                <c:pt idx="8551">
                  <c:v>6.8407999999999998</c:v>
                </c:pt>
                <c:pt idx="8552">
                  <c:v>6.8415999999999997</c:v>
                </c:pt>
                <c:pt idx="8553">
                  <c:v>6.8423999999999996</c:v>
                </c:pt>
                <c:pt idx="8554">
                  <c:v>6.8432000000000004</c:v>
                </c:pt>
                <c:pt idx="8555">
                  <c:v>6.8440000000000003</c:v>
                </c:pt>
                <c:pt idx="8556">
                  <c:v>6.8448000000000002</c:v>
                </c:pt>
                <c:pt idx="8557">
                  <c:v>6.8456000000000001</c:v>
                </c:pt>
                <c:pt idx="8558">
                  <c:v>6.8464</c:v>
                </c:pt>
                <c:pt idx="8559">
                  <c:v>6.8472</c:v>
                </c:pt>
                <c:pt idx="8560">
                  <c:v>6.8479999999999999</c:v>
                </c:pt>
                <c:pt idx="8561">
                  <c:v>6.8487999999999998</c:v>
                </c:pt>
                <c:pt idx="8562">
                  <c:v>6.8495999999999997</c:v>
                </c:pt>
                <c:pt idx="8563">
                  <c:v>6.8503999999999996</c:v>
                </c:pt>
                <c:pt idx="8564">
                  <c:v>6.8512000000000004</c:v>
                </c:pt>
                <c:pt idx="8565">
                  <c:v>6.8520000000000003</c:v>
                </c:pt>
                <c:pt idx="8566">
                  <c:v>6.8528000000000002</c:v>
                </c:pt>
                <c:pt idx="8567">
                  <c:v>6.8536000000000001</c:v>
                </c:pt>
                <c:pt idx="8568">
                  <c:v>6.8544</c:v>
                </c:pt>
                <c:pt idx="8569">
                  <c:v>6.8552</c:v>
                </c:pt>
                <c:pt idx="8570">
                  <c:v>6.8559999999999999</c:v>
                </c:pt>
                <c:pt idx="8571">
                  <c:v>6.8567999999999998</c:v>
                </c:pt>
                <c:pt idx="8572">
                  <c:v>6.8575999999999997</c:v>
                </c:pt>
                <c:pt idx="8573">
                  <c:v>6.8583999999999996</c:v>
                </c:pt>
                <c:pt idx="8574">
                  <c:v>6.8592000000000004</c:v>
                </c:pt>
                <c:pt idx="8575">
                  <c:v>6.86</c:v>
                </c:pt>
                <c:pt idx="8576">
                  <c:v>6.8608000000000002</c:v>
                </c:pt>
                <c:pt idx="8577">
                  <c:v>6.8616000000000001</c:v>
                </c:pt>
                <c:pt idx="8578">
                  <c:v>6.8624000000000001</c:v>
                </c:pt>
                <c:pt idx="8579">
                  <c:v>6.8632</c:v>
                </c:pt>
                <c:pt idx="8580">
                  <c:v>6.8639999999999999</c:v>
                </c:pt>
                <c:pt idx="8581">
                  <c:v>6.8647999999999998</c:v>
                </c:pt>
                <c:pt idx="8582">
                  <c:v>6.8655999999999997</c:v>
                </c:pt>
                <c:pt idx="8583">
                  <c:v>6.8663999999999996</c:v>
                </c:pt>
                <c:pt idx="8584">
                  <c:v>6.8672000000000004</c:v>
                </c:pt>
                <c:pt idx="8585">
                  <c:v>6.8680000000000003</c:v>
                </c:pt>
                <c:pt idx="8586">
                  <c:v>6.8688000000000002</c:v>
                </c:pt>
                <c:pt idx="8587">
                  <c:v>6.8696000000000002</c:v>
                </c:pt>
                <c:pt idx="8588">
                  <c:v>6.8704000000000001</c:v>
                </c:pt>
                <c:pt idx="8589">
                  <c:v>6.8712</c:v>
                </c:pt>
                <c:pt idx="8590">
                  <c:v>6.8719999999999999</c:v>
                </c:pt>
                <c:pt idx="8591">
                  <c:v>6.8727999999999998</c:v>
                </c:pt>
                <c:pt idx="8592">
                  <c:v>6.8735999999999997</c:v>
                </c:pt>
                <c:pt idx="8593">
                  <c:v>6.8743999999999996</c:v>
                </c:pt>
                <c:pt idx="8594">
                  <c:v>6.8752000000000004</c:v>
                </c:pt>
                <c:pt idx="8595">
                  <c:v>6.8760000000000003</c:v>
                </c:pt>
                <c:pt idx="8596">
                  <c:v>6.8768000000000002</c:v>
                </c:pt>
                <c:pt idx="8597">
                  <c:v>6.8776000000000002</c:v>
                </c:pt>
                <c:pt idx="8598">
                  <c:v>6.8784000000000001</c:v>
                </c:pt>
                <c:pt idx="8599">
                  <c:v>6.8792</c:v>
                </c:pt>
                <c:pt idx="8600">
                  <c:v>6.88</c:v>
                </c:pt>
                <c:pt idx="8601">
                  <c:v>6.8807999999999998</c:v>
                </c:pt>
                <c:pt idx="8602">
                  <c:v>6.8815999999999997</c:v>
                </c:pt>
                <c:pt idx="8603">
                  <c:v>6.8823999999999996</c:v>
                </c:pt>
                <c:pt idx="8604">
                  <c:v>6.8832000000000004</c:v>
                </c:pt>
                <c:pt idx="8605">
                  <c:v>6.8840000000000003</c:v>
                </c:pt>
                <c:pt idx="8606">
                  <c:v>6.8848000000000003</c:v>
                </c:pt>
                <c:pt idx="8607">
                  <c:v>6.8856000000000002</c:v>
                </c:pt>
                <c:pt idx="8608">
                  <c:v>6.8864000000000001</c:v>
                </c:pt>
                <c:pt idx="8609">
                  <c:v>6.8872</c:v>
                </c:pt>
                <c:pt idx="8610">
                  <c:v>6.8879999999999999</c:v>
                </c:pt>
                <c:pt idx="8611">
                  <c:v>6.8887999999999998</c:v>
                </c:pt>
                <c:pt idx="8612">
                  <c:v>6.8895999999999997</c:v>
                </c:pt>
                <c:pt idx="8613">
                  <c:v>6.8903999999999996</c:v>
                </c:pt>
                <c:pt idx="8614">
                  <c:v>6.8912000000000004</c:v>
                </c:pt>
                <c:pt idx="8615">
                  <c:v>6.8920000000000003</c:v>
                </c:pt>
                <c:pt idx="8616">
                  <c:v>6.8928000000000003</c:v>
                </c:pt>
                <c:pt idx="8617">
                  <c:v>6.8936000000000002</c:v>
                </c:pt>
                <c:pt idx="8618">
                  <c:v>6.8944000000000001</c:v>
                </c:pt>
                <c:pt idx="8619">
                  <c:v>6.8952</c:v>
                </c:pt>
                <c:pt idx="8620">
                  <c:v>6.8959999999999999</c:v>
                </c:pt>
                <c:pt idx="8621">
                  <c:v>6.8967999999999998</c:v>
                </c:pt>
                <c:pt idx="8622">
                  <c:v>6.8975999999999997</c:v>
                </c:pt>
                <c:pt idx="8623">
                  <c:v>6.8983999999999996</c:v>
                </c:pt>
                <c:pt idx="8624">
                  <c:v>6.8992000000000004</c:v>
                </c:pt>
                <c:pt idx="8625">
                  <c:v>6.9</c:v>
                </c:pt>
                <c:pt idx="8626">
                  <c:v>6.9008000000000003</c:v>
                </c:pt>
                <c:pt idx="8627">
                  <c:v>6.9016000000000002</c:v>
                </c:pt>
                <c:pt idx="8628">
                  <c:v>6.9024000000000001</c:v>
                </c:pt>
                <c:pt idx="8629">
                  <c:v>6.9032</c:v>
                </c:pt>
                <c:pt idx="8630">
                  <c:v>6.9039999999999999</c:v>
                </c:pt>
                <c:pt idx="8631">
                  <c:v>6.9047999999999998</c:v>
                </c:pt>
                <c:pt idx="8632">
                  <c:v>6.9055999999999997</c:v>
                </c:pt>
                <c:pt idx="8633">
                  <c:v>6.9063999999999997</c:v>
                </c:pt>
                <c:pt idx="8634">
                  <c:v>6.9071999999999996</c:v>
                </c:pt>
                <c:pt idx="8635">
                  <c:v>6.9080000000000004</c:v>
                </c:pt>
                <c:pt idx="8636">
                  <c:v>6.9088000000000003</c:v>
                </c:pt>
                <c:pt idx="8637">
                  <c:v>6.9096000000000002</c:v>
                </c:pt>
                <c:pt idx="8638">
                  <c:v>6.9104000000000001</c:v>
                </c:pt>
                <c:pt idx="8639">
                  <c:v>6.9112</c:v>
                </c:pt>
                <c:pt idx="8640">
                  <c:v>6.9119999999999999</c:v>
                </c:pt>
                <c:pt idx="8641">
                  <c:v>6.9127999999999998</c:v>
                </c:pt>
                <c:pt idx="8642">
                  <c:v>6.9135999999999997</c:v>
                </c:pt>
                <c:pt idx="8643">
                  <c:v>6.9143999999999997</c:v>
                </c:pt>
                <c:pt idx="8644">
                  <c:v>6.9151999999999996</c:v>
                </c:pt>
                <c:pt idx="8645">
                  <c:v>6.9160000000000004</c:v>
                </c:pt>
                <c:pt idx="8646">
                  <c:v>6.9168000000000003</c:v>
                </c:pt>
                <c:pt idx="8647">
                  <c:v>6.9176000000000002</c:v>
                </c:pt>
                <c:pt idx="8648">
                  <c:v>6.9184000000000001</c:v>
                </c:pt>
                <c:pt idx="8649">
                  <c:v>6.9192</c:v>
                </c:pt>
                <c:pt idx="8650">
                  <c:v>6.92</c:v>
                </c:pt>
                <c:pt idx="8651">
                  <c:v>6.9207999999999998</c:v>
                </c:pt>
                <c:pt idx="8652">
                  <c:v>6.9215999999999998</c:v>
                </c:pt>
                <c:pt idx="8653">
                  <c:v>6.9223999999999997</c:v>
                </c:pt>
                <c:pt idx="8654">
                  <c:v>6.9231999999999996</c:v>
                </c:pt>
                <c:pt idx="8655">
                  <c:v>6.9240000000000004</c:v>
                </c:pt>
                <c:pt idx="8656">
                  <c:v>6.9248000000000003</c:v>
                </c:pt>
                <c:pt idx="8657">
                  <c:v>6.9256000000000002</c:v>
                </c:pt>
                <c:pt idx="8658">
                  <c:v>6.9264000000000001</c:v>
                </c:pt>
                <c:pt idx="8659">
                  <c:v>6.9272</c:v>
                </c:pt>
                <c:pt idx="8660">
                  <c:v>6.9279999999999999</c:v>
                </c:pt>
                <c:pt idx="8661">
                  <c:v>6.9287999999999998</c:v>
                </c:pt>
                <c:pt idx="8662">
                  <c:v>6.9295999999999998</c:v>
                </c:pt>
                <c:pt idx="8663">
                  <c:v>6.9303999999999997</c:v>
                </c:pt>
                <c:pt idx="8664">
                  <c:v>6.9311999999999996</c:v>
                </c:pt>
                <c:pt idx="8665">
                  <c:v>6.9320000000000004</c:v>
                </c:pt>
                <c:pt idx="8666">
                  <c:v>6.9328000000000003</c:v>
                </c:pt>
                <c:pt idx="8667">
                  <c:v>6.9336000000000002</c:v>
                </c:pt>
                <c:pt idx="8668">
                  <c:v>6.9344000000000001</c:v>
                </c:pt>
                <c:pt idx="8669">
                  <c:v>6.9352</c:v>
                </c:pt>
                <c:pt idx="8670">
                  <c:v>6.9359999999999999</c:v>
                </c:pt>
                <c:pt idx="8671">
                  <c:v>6.9367999999999999</c:v>
                </c:pt>
                <c:pt idx="8672">
                  <c:v>6.9375999999999998</c:v>
                </c:pt>
                <c:pt idx="8673">
                  <c:v>6.9383999999999997</c:v>
                </c:pt>
                <c:pt idx="8674">
                  <c:v>6.9391999999999996</c:v>
                </c:pt>
                <c:pt idx="8675">
                  <c:v>6.94</c:v>
                </c:pt>
                <c:pt idx="8676">
                  <c:v>6.9408000000000003</c:v>
                </c:pt>
                <c:pt idx="8677">
                  <c:v>6.9416000000000002</c:v>
                </c:pt>
                <c:pt idx="8678">
                  <c:v>6.9424000000000001</c:v>
                </c:pt>
                <c:pt idx="8679">
                  <c:v>6.9432</c:v>
                </c:pt>
                <c:pt idx="8680">
                  <c:v>6.944</c:v>
                </c:pt>
                <c:pt idx="8681">
                  <c:v>6.9447999999999999</c:v>
                </c:pt>
                <c:pt idx="8682">
                  <c:v>6.9455999999999998</c:v>
                </c:pt>
                <c:pt idx="8683">
                  <c:v>6.9463999999999997</c:v>
                </c:pt>
                <c:pt idx="8684">
                  <c:v>6.9471999999999996</c:v>
                </c:pt>
                <c:pt idx="8685">
                  <c:v>6.9480000000000004</c:v>
                </c:pt>
                <c:pt idx="8686">
                  <c:v>6.9488000000000003</c:v>
                </c:pt>
                <c:pt idx="8687">
                  <c:v>6.9496000000000002</c:v>
                </c:pt>
                <c:pt idx="8688">
                  <c:v>6.9504000000000001</c:v>
                </c:pt>
                <c:pt idx="8689">
                  <c:v>6.9512</c:v>
                </c:pt>
                <c:pt idx="8690">
                  <c:v>6.952</c:v>
                </c:pt>
                <c:pt idx="8691">
                  <c:v>6.9527999999999999</c:v>
                </c:pt>
                <c:pt idx="8692">
                  <c:v>6.9535999999999998</c:v>
                </c:pt>
                <c:pt idx="8693">
                  <c:v>6.9543999999999997</c:v>
                </c:pt>
                <c:pt idx="8694">
                  <c:v>6.9551999999999996</c:v>
                </c:pt>
                <c:pt idx="8695">
                  <c:v>6.9560000000000004</c:v>
                </c:pt>
                <c:pt idx="8696">
                  <c:v>6.9568000000000003</c:v>
                </c:pt>
                <c:pt idx="8697">
                  <c:v>6.9576000000000002</c:v>
                </c:pt>
                <c:pt idx="8698">
                  <c:v>6.9584000000000001</c:v>
                </c:pt>
                <c:pt idx="8699">
                  <c:v>6.9592000000000001</c:v>
                </c:pt>
                <c:pt idx="8700">
                  <c:v>6.96</c:v>
                </c:pt>
                <c:pt idx="8701">
                  <c:v>6.9607999999999999</c:v>
                </c:pt>
                <c:pt idx="8702">
                  <c:v>6.9615999999999998</c:v>
                </c:pt>
                <c:pt idx="8703">
                  <c:v>6.9623999999999997</c:v>
                </c:pt>
                <c:pt idx="8704">
                  <c:v>6.9631999999999996</c:v>
                </c:pt>
                <c:pt idx="8705">
                  <c:v>6.9640000000000004</c:v>
                </c:pt>
                <c:pt idx="8706">
                  <c:v>6.9648000000000003</c:v>
                </c:pt>
                <c:pt idx="8707">
                  <c:v>6.9656000000000002</c:v>
                </c:pt>
                <c:pt idx="8708">
                  <c:v>6.9664000000000001</c:v>
                </c:pt>
                <c:pt idx="8709">
                  <c:v>6.9672000000000001</c:v>
                </c:pt>
                <c:pt idx="8710">
                  <c:v>6.968</c:v>
                </c:pt>
                <c:pt idx="8711">
                  <c:v>6.9687999999999999</c:v>
                </c:pt>
                <c:pt idx="8712">
                  <c:v>6.9695999999999998</c:v>
                </c:pt>
                <c:pt idx="8713">
                  <c:v>6.9703999999999997</c:v>
                </c:pt>
                <c:pt idx="8714">
                  <c:v>6.9711999999999996</c:v>
                </c:pt>
                <c:pt idx="8715">
                  <c:v>6.9720000000000004</c:v>
                </c:pt>
                <c:pt idx="8716">
                  <c:v>6.9728000000000003</c:v>
                </c:pt>
                <c:pt idx="8717">
                  <c:v>6.9736000000000002</c:v>
                </c:pt>
                <c:pt idx="8718">
                  <c:v>6.9744000000000002</c:v>
                </c:pt>
                <c:pt idx="8719">
                  <c:v>6.9752000000000001</c:v>
                </c:pt>
                <c:pt idx="8720">
                  <c:v>6.976</c:v>
                </c:pt>
                <c:pt idx="8721">
                  <c:v>6.9767999999999999</c:v>
                </c:pt>
                <c:pt idx="8722">
                  <c:v>6.9775999999999998</c:v>
                </c:pt>
                <c:pt idx="8723">
                  <c:v>6.9783999999999997</c:v>
                </c:pt>
                <c:pt idx="8724">
                  <c:v>6.9791999999999996</c:v>
                </c:pt>
                <c:pt idx="8725">
                  <c:v>6.98</c:v>
                </c:pt>
                <c:pt idx="8726">
                  <c:v>6.9808000000000003</c:v>
                </c:pt>
                <c:pt idx="8727">
                  <c:v>6.9816000000000003</c:v>
                </c:pt>
                <c:pt idx="8728">
                  <c:v>6.9824000000000002</c:v>
                </c:pt>
                <c:pt idx="8729">
                  <c:v>6.9832000000000001</c:v>
                </c:pt>
                <c:pt idx="8730">
                  <c:v>6.984</c:v>
                </c:pt>
                <c:pt idx="8731">
                  <c:v>6.9847999999999999</c:v>
                </c:pt>
                <c:pt idx="8732">
                  <c:v>6.9855999999999998</c:v>
                </c:pt>
                <c:pt idx="8733">
                  <c:v>6.9863999999999997</c:v>
                </c:pt>
                <c:pt idx="8734">
                  <c:v>6.9871999999999996</c:v>
                </c:pt>
                <c:pt idx="8735">
                  <c:v>6.9880000000000004</c:v>
                </c:pt>
                <c:pt idx="8736">
                  <c:v>6.9888000000000003</c:v>
                </c:pt>
                <c:pt idx="8737">
                  <c:v>6.9896000000000003</c:v>
                </c:pt>
                <c:pt idx="8738">
                  <c:v>6.9904000000000002</c:v>
                </c:pt>
                <c:pt idx="8739">
                  <c:v>6.9912000000000001</c:v>
                </c:pt>
                <c:pt idx="8740">
                  <c:v>6.992</c:v>
                </c:pt>
                <c:pt idx="8741">
                  <c:v>6.9927999999999999</c:v>
                </c:pt>
                <c:pt idx="8742">
                  <c:v>6.9935999999999998</c:v>
                </c:pt>
                <c:pt idx="8743">
                  <c:v>6.9943999999999997</c:v>
                </c:pt>
                <c:pt idx="8744">
                  <c:v>6.9951999999999996</c:v>
                </c:pt>
                <c:pt idx="8745">
                  <c:v>6.9960000000000004</c:v>
                </c:pt>
                <c:pt idx="8746">
                  <c:v>6.9968000000000004</c:v>
                </c:pt>
                <c:pt idx="8747">
                  <c:v>6.9976000000000003</c:v>
                </c:pt>
                <c:pt idx="8748">
                  <c:v>6.9984000000000002</c:v>
                </c:pt>
                <c:pt idx="8749">
                  <c:v>6.9992000000000001</c:v>
                </c:pt>
                <c:pt idx="8750">
                  <c:v>7</c:v>
                </c:pt>
                <c:pt idx="8751">
                  <c:v>7.0007999999999999</c:v>
                </c:pt>
                <c:pt idx="8752">
                  <c:v>7.0015999999999998</c:v>
                </c:pt>
                <c:pt idx="8753">
                  <c:v>7.0023999999999997</c:v>
                </c:pt>
                <c:pt idx="8754">
                  <c:v>7.0031999999999996</c:v>
                </c:pt>
                <c:pt idx="8755">
                  <c:v>7.0039999999999996</c:v>
                </c:pt>
                <c:pt idx="8756">
                  <c:v>7.0048000000000004</c:v>
                </c:pt>
                <c:pt idx="8757">
                  <c:v>7.0056000000000003</c:v>
                </c:pt>
                <c:pt idx="8758">
                  <c:v>7.0064000000000002</c:v>
                </c:pt>
                <c:pt idx="8759">
                  <c:v>7.0072000000000001</c:v>
                </c:pt>
                <c:pt idx="8760">
                  <c:v>7.008</c:v>
                </c:pt>
                <c:pt idx="8761">
                  <c:v>7.0087999999999999</c:v>
                </c:pt>
                <c:pt idx="8762">
                  <c:v>7.0095999999999998</c:v>
                </c:pt>
                <c:pt idx="8763">
                  <c:v>7.0103999999999997</c:v>
                </c:pt>
                <c:pt idx="8764">
                  <c:v>7.0111999999999997</c:v>
                </c:pt>
                <c:pt idx="8765">
                  <c:v>7.0119999999999996</c:v>
                </c:pt>
                <c:pt idx="8766">
                  <c:v>7.0128000000000004</c:v>
                </c:pt>
                <c:pt idx="8767">
                  <c:v>7.0136000000000003</c:v>
                </c:pt>
                <c:pt idx="8768">
                  <c:v>7.0144000000000002</c:v>
                </c:pt>
                <c:pt idx="8769">
                  <c:v>7.0152000000000001</c:v>
                </c:pt>
                <c:pt idx="8770">
                  <c:v>7.016</c:v>
                </c:pt>
                <c:pt idx="8771">
                  <c:v>7.0167999999999999</c:v>
                </c:pt>
                <c:pt idx="8772">
                  <c:v>7.0175999999999998</c:v>
                </c:pt>
                <c:pt idx="8773">
                  <c:v>7.0183999999999997</c:v>
                </c:pt>
                <c:pt idx="8774">
                  <c:v>7.0191999999999997</c:v>
                </c:pt>
                <c:pt idx="8775">
                  <c:v>7.02</c:v>
                </c:pt>
                <c:pt idx="8776">
                  <c:v>7.0208000000000004</c:v>
                </c:pt>
                <c:pt idx="8777">
                  <c:v>7.0216000000000003</c:v>
                </c:pt>
                <c:pt idx="8778">
                  <c:v>7.0224000000000002</c:v>
                </c:pt>
                <c:pt idx="8779">
                  <c:v>7.0232000000000001</c:v>
                </c:pt>
                <c:pt idx="8780">
                  <c:v>7.024</c:v>
                </c:pt>
                <c:pt idx="8781">
                  <c:v>7.0247999999999999</c:v>
                </c:pt>
                <c:pt idx="8782">
                  <c:v>7.0255999999999998</c:v>
                </c:pt>
                <c:pt idx="8783">
                  <c:v>7.0263999999999998</c:v>
                </c:pt>
                <c:pt idx="8784">
                  <c:v>7.0271999999999997</c:v>
                </c:pt>
                <c:pt idx="8785">
                  <c:v>7.0279999999999996</c:v>
                </c:pt>
                <c:pt idx="8786">
                  <c:v>7.0288000000000004</c:v>
                </c:pt>
                <c:pt idx="8787">
                  <c:v>7.0296000000000003</c:v>
                </c:pt>
                <c:pt idx="8788">
                  <c:v>7.0304000000000002</c:v>
                </c:pt>
                <c:pt idx="8789">
                  <c:v>7.0312000000000001</c:v>
                </c:pt>
                <c:pt idx="8790">
                  <c:v>7.032</c:v>
                </c:pt>
                <c:pt idx="8791">
                  <c:v>7.0327999999999999</c:v>
                </c:pt>
                <c:pt idx="8792">
                  <c:v>7.0335999999999999</c:v>
                </c:pt>
                <c:pt idx="8793">
                  <c:v>7.0343999999999998</c:v>
                </c:pt>
                <c:pt idx="8794">
                  <c:v>7.0351999999999997</c:v>
                </c:pt>
                <c:pt idx="8795">
                  <c:v>7.0359999999999996</c:v>
                </c:pt>
                <c:pt idx="8796">
                  <c:v>7.0368000000000004</c:v>
                </c:pt>
                <c:pt idx="8797">
                  <c:v>7.0376000000000003</c:v>
                </c:pt>
                <c:pt idx="8798">
                  <c:v>7.0384000000000002</c:v>
                </c:pt>
                <c:pt idx="8799">
                  <c:v>7.0392000000000001</c:v>
                </c:pt>
                <c:pt idx="8800">
                  <c:v>7.04</c:v>
                </c:pt>
                <c:pt idx="8801">
                  <c:v>7.0407999999999999</c:v>
                </c:pt>
                <c:pt idx="8802">
                  <c:v>7.0415999999999999</c:v>
                </c:pt>
                <c:pt idx="8803">
                  <c:v>7.0423999999999998</c:v>
                </c:pt>
                <c:pt idx="8804">
                  <c:v>7.0431999999999997</c:v>
                </c:pt>
                <c:pt idx="8805">
                  <c:v>7.0439999999999996</c:v>
                </c:pt>
                <c:pt idx="8806">
                  <c:v>7.0448000000000004</c:v>
                </c:pt>
                <c:pt idx="8807">
                  <c:v>7.0456000000000003</c:v>
                </c:pt>
                <c:pt idx="8808">
                  <c:v>7.0464000000000002</c:v>
                </c:pt>
                <c:pt idx="8809">
                  <c:v>7.0472000000000001</c:v>
                </c:pt>
                <c:pt idx="8810">
                  <c:v>7.048</c:v>
                </c:pt>
                <c:pt idx="8811">
                  <c:v>7.0488</c:v>
                </c:pt>
                <c:pt idx="8812">
                  <c:v>7.0495999999999999</c:v>
                </c:pt>
                <c:pt idx="8813">
                  <c:v>7.0503999999999998</c:v>
                </c:pt>
                <c:pt idx="8814">
                  <c:v>7.0511999999999997</c:v>
                </c:pt>
                <c:pt idx="8815">
                  <c:v>7.0519999999999996</c:v>
                </c:pt>
                <c:pt idx="8816">
                  <c:v>7.0528000000000004</c:v>
                </c:pt>
                <c:pt idx="8817">
                  <c:v>7.0536000000000003</c:v>
                </c:pt>
                <c:pt idx="8818">
                  <c:v>7.0544000000000002</c:v>
                </c:pt>
                <c:pt idx="8819">
                  <c:v>7.0552000000000001</c:v>
                </c:pt>
                <c:pt idx="8820">
                  <c:v>7.056</c:v>
                </c:pt>
                <c:pt idx="8821">
                  <c:v>7.0568</c:v>
                </c:pt>
                <c:pt idx="8822">
                  <c:v>7.0575999999999999</c:v>
                </c:pt>
                <c:pt idx="8823">
                  <c:v>7.0583999999999998</c:v>
                </c:pt>
                <c:pt idx="8824">
                  <c:v>7.0591999999999997</c:v>
                </c:pt>
                <c:pt idx="8825">
                  <c:v>7.06</c:v>
                </c:pt>
                <c:pt idx="8826">
                  <c:v>7.0608000000000004</c:v>
                </c:pt>
                <c:pt idx="8827">
                  <c:v>7.0616000000000003</c:v>
                </c:pt>
                <c:pt idx="8828">
                  <c:v>7.0624000000000002</c:v>
                </c:pt>
                <c:pt idx="8829">
                  <c:v>7.0632000000000001</c:v>
                </c:pt>
                <c:pt idx="8830">
                  <c:v>7.0640000000000001</c:v>
                </c:pt>
                <c:pt idx="8831">
                  <c:v>7.0648</c:v>
                </c:pt>
                <c:pt idx="8832">
                  <c:v>7.0655999999999999</c:v>
                </c:pt>
                <c:pt idx="8833">
                  <c:v>7.0663999999999998</c:v>
                </c:pt>
                <c:pt idx="8834">
                  <c:v>7.0671999999999997</c:v>
                </c:pt>
                <c:pt idx="8835">
                  <c:v>7.0679999999999996</c:v>
                </c:pt>
                <c:pt idx="8836">
                  <c:v>7.0688000000000004</c:v>
                </c:pt>
                <c:pt idx="8837">
                  <c:v>7.0696000000000003</c:v>
                </c:pt>
                <c:pt idx="8838">
                  <c:v>7.0704000000000002</c:v>
                </c:pt>
                <c:pt idx="8839">
                  <c:v>7.0712000000000002</c:v>
                </c:pt>
                <c:pt idx="8840">
                  <c:v>7.0720000000000001</c:v>
                </c:pt>
                <c:pt idx="8841">
                  <c:v>7.0728</c:v>
                </c:pt>
                <c:pt idx="8842">
                  <c:v>7.0735999999999999</c:v>
                </c:pt>
                <c:pt idx="8843">
                  <c:v>7.0743999999999998</c:v>
                </c:pt>
                <c:pt idx="8844">
                  <c:v>7.0751999999999997</c:v>
                </c:pt>
                <c:pt idx="8845">
                  <c:v>7.0759999999999996</c:v>
                </c:pt>
                <c:pt idx="8846">
                  <c:v>7.0768000000000004</c:v>
                </c:pt>
                <c:pt idx="8847">
                  <c:v>7.0776000000000003</c:v>
                </c:pt>
                <c:pt idx="8848">
                  <c:v>7.0784000000000002</c:v>
                </c:pt>
                <c:pt idx="8849">
                  <c:v>7.0792000000000002</c:v>
                </c:pt>
                <c:pt idx="8850">
                  <c:v>7.08</c:v>
                </c:pt>
                <c:pt idx="8851">
                  <c:v>7.0808</c:v>
                </c:pt>
                <c:pt idx="8852">
                  <c:v>7.0815999999999999</c:v>
                </c:pt>
                <c:pt idx="8853">
                  <c:v>7.0823999999999998</c:v>
                </c:pt>
                <c:pt idx="8854">
                  <c:v>7.0831999999999997</c:v>
                </c:pt>
                <c:pt idx="8855">
                  <c:v>7.0839999999999996</c:v>
                </c:pt>
                <c:pt idx="8856">
                  <c:v>7.0848000000000004</c:v>
                </c:pt>
                <c:pt idx="8857">
                  <c:v>7.0856000000000003</c:v>
                </c:pt>
                <c:pt idx="8858">
                  <c:v>7.0864000000000003</c:v>
                </c:pt>
                <c:pt idx="8859">
                  <c:v>7.0872000000000002</c:v>
                </c:pt>
                <c:pt idx="8860">
                  <c:v>7.0880000000000001</c:v>
                </c:pt>
                <c:pt idx="8861">
                  <c:v>7.0888</c:v>
                </c:pt>
                <c:pt idx="8862">
                  <c:v>7.0895999999999999</c:v>
                </c:pt>
                <c:pt idx="8863">
                  <c:v>7.0903999999999998</c:v>
                </c:pt>
                <c:pt idx="8864">
                  <c:v>7.0911999999999997</c:v>
                </c:pt>
                <c:pt idx="8865">
                  <c:v>7.0919999999999996</c:v>
                </c:pt>
                <c:pt idx="8866">
                  <c:v>7.0928000000000004</c:v>
                </c:pt>
                <c:pt idx="8867">
                  <c:v>7.0936000000000003</c:v>
                </c:pt>
                <c:pt idx="8868">
                  <c:v>7.0944000000000003</c:v>
                </c:pt>
                <c:pt idx="8869">
                  <c:v>7.0952000000000002</c:v>
                </c:pt>
                <c:pt idx="8870">
                  <c:v>7.0960000000000001</c:v>
                </c:pt>
                <c:pt idx="8871">
                  <c:v>7.0968</c:v>
                </c:pt>
                <c:pt idx="8872">
                  <c:v>7.0975999999999999</c:v>
                </c:pt>
                <c:pt idx="8873">
                  <c:v>7.0983999999999998</c:v>
                </c:pt>
                <c:pt idx="8874">
                  <c:v>7.0991999999999997</c:v>
                </c:pt>
                <c:pt idx="8875">
                  <c:v>7.1</c:v>
                </c:pt>
                <c:pt idx="8876">
                  <c:v>7.1007999999999996</c:v>
                </c:pt>
                <c:pt idx="8877">
                  <c:v>7.1016000000000004</c:v>
                </c:pt>
                <c:pt idx="8878">
                  <c:v>7.1024000000000003</c:v>
                </c:pt>
                <c:pt idx="8879">
                  <c:v>7.1032000000000002</c:v>
                </c:pt>
                <c:pt idx="8880">
                  <c:v>7.1040000000000001</c:v>
                </c:pt>
                <c:pt idx="8881">
                  <c:v>7.1048</c:v>
                </c:pt>
                <c:pt idx="8882">
                  <c:v>7.1055999999999999</c:v>
                </c:pt>
                <c:pt idx="8883">
                  <c:v>7.1063999999999998</c:v>
                </c:pt>
                <c:pt idx="8884">
                  <c:v>7.1071999999999997</c:v>
                </c:pt>
                <c:pt idx="8885">
                  <c:v>7.1079999999999997</c:v>
                </c:pt>
                <c:pt idx="8886">
                  <c:v>7.1087999999999996</c:v>
                </c:pt>
                <c:pt idx="8887">
                  <c:v>7.1096000000000004</c:v>
                </c:pt>
                <c:pt idx="8888">
                  <c:v>7.1104000000000003</c:v>
                </c:pt>
                <c:pt idx="8889">
                  <c:v>7.1112000000000002</c:v>
                </c:pt>
                <c:pt idx="8890">
                  <c:v>7.1120000000000001</c:v>
                </c:pt>
                <c:pt idx="8891">
                  <c:v>7.1128</c:v>
                </c:pt>
                <c:pt idx="8892">
                  <c:v>7.1135999999999999</c:v>
                </c:pt>
                <c:pt idx="8893">
                  <c:v>7.1143999999999998</c:v>
                </c:pt>
                <c:pt idx="8894">
                  <c:v>7.1151999999999997</c:v>
                </c:pt>
                <c:pt idx="8895">
                  <c:v>7.1159999999999997</c:v>
                </c:pt>
                <c:pt idx="8896">
                  <c:v>7.1167999999999996</c:v>
                </c:pt>
                <c:pt idx="8897">
                  <c:v>7.1176000000000004</c:v>
                </c:pt>
                <c:pt idx="8898">
                  <c:v>7.1184000000000003</c:v>
                </c:pt>
                <c:pt idx="8899">
                  <c:v>7.1192000000000002</c:v>
                </c:pt>
                <c:pt idx="8900">
                  <c:v>7.12</c:v>
                </c:pt>
                <c:pt idx="8901">
                  <c:v>7.1208</c:v>
                </c:pt>
                <c:pt idx="8902">
                  <c:v>7.1215999999999999</c:v>
                </c:pt>
                <c:pt idx="8903">
                  <c:v>7.1223999999999998</c:v>
                </c:pt>
                <c:pt idx="8904">
                  <c:v>7.1231999999999998</c:v>
                </c:pt>
                <c:pt idx="8905">
                  <c:v>7.1239999999999997</c:v>
                </c:pt>
                <c:pt idx="8906">
                  <c:v>7.1247999999999996</c:v>
                </c:pt>
                <c:pt idx="8907">
                  <c:v>7.1256000000000004</c:v>
                </c:pt>
                <c:pt idx="8908">
                  <c:v>7.1264000000000003</c:v>
                </c:pt>
                <c:pt idx="8909">
                  <c:v>7.1272000000000002</c:v>
                </c:pt>
                <c:pt idx="8910">
                  <c:v>7.1280000000000001</c:v>
                </c:pt>
                <c:pt idx="8911">
                  <c:v>7.1288</c:v>
                </c:pt>
                <c:pt idx="8912">
                  <c:v>7.1295999999999999</c:v>
                </c:pt>
                <c:pt idx="8913">
                  <c:v>7.1303999999999998</c:v>
                </c:pt>
                <c:pt idx="8914">
                  <c:v>7.1311999999999998</c:v>
                </c:pt>
                <c:pt idx="8915">
                  <c:v>7.1319999999999997</c:v>
                </c:pt>
                <c:pt idx="8916">
                  <c:v>7.1327999999999996</c:v>
                </c:pt>
                <c:pt idx="8917">
                  <c:v>7.1336000000000004</c:v>
                </c:pt>
                <c:pt idx="8918">
                  <c:v>7.1344000000000003</c:v>
                </c:pt>
                <c:pt idx="8919">
                  <c:v>7.1352000000000002</c:v>
                </c:pt>
                <c:pt idx="8920">
                  <c:v>7.1360000000000001</c:v>
                </c:pt>
                <c:pt idx="8921">
                  <c:v>7.1368</c:v>
                </c:pt>
                <c:pt idx="8922">
                  <c:v>7.1375999999999999</c:v>
                </c:pt>
                <c:pt idx="8923">
                  <c:v>7.1383999999999999</c:v>
                </c:pt>
                <c:pt idx="8924">
                  <c:v>7.1391999999999998</c:v>
                </c:pt>
                <c:pt idx="8925">
                  <c:v>7.14</c:v>
                </c:pt>
                <c:pt idx="8926">
                  <c:v>7.1407999999999996</c:v>
                </c:pt>
                <c:pt idx="8927">
                  <c:v>7.1416000000000004</c:v>
                </c:pt>
                <c:pt idx="8928">
                  <c:v>7.1424000000000003</c:v>
                </c:pt>
                <c:pt idx="8929">
                  <c:v>7.1432000000000002</c:v>
                </c:pt>
                <c:pt idx="8930">
                  <c:v>7.1440000000000001</c:v>
                </c:pt>
                <c:pt idx="8931">
                  <c:v>7.1448</c:v>
                </c:pt>
                <c:pt idx="8932">
                  <c:v>7.1456</c:v>
                </c:pt>
                <c:pt idx="8933">
                  <c:v>7.1463999999999999</c:v>
                </c:pt>
                <c:pt idx="8934">
                  <c:v>7.1471999999999998</c:v>
                </c:pt>
                <c:pt idx="8935">
                  <c:v>7.1479999999999997</c:v>
                </c:pt>
                <c:pt idx="8936">
                  <c:v>7.1487999999999996</c:v>
                </c:pt>
                <c:pt idx="8937">
                  <c:v>7.1496000000000004</c:v>
                </c:pt>
                <c:pt idx="8938">
                  <c:v>7.1504000000000003</c:v>
                </c:pt>
                <c:pt idx="8939">
                  <c:v>7.1512000000000002</c:v>
                </c:pt>
                <c:pt idx="8940">
                  <c:v>7.1520000000000001</c:v>
                </c:pt>
                <c:pt idx="8941">
                  <c:v>7.1528</c:v>
                </c:pt>
                <c:pt idx="8942">
                  <c:v>7.1536</c:v>
                </c:pt>
                <c:pt idx="8943">
                  <c:v>7.1543999999999999</c:v>
                </c:pt>
                <c:pt idx="8944">
                  <c:v>7.1551999999999998</c:v>
                </c:pt>
                <c:pt idx="8945">
                  <c:v>7.1559999999999997</c:v>
                </c:pt>
                <c:pt idx="8946">
                  <c:v>7.1567999999999996</c:v>
                </c:pt>
                <c:pt idx="8947">
                  <c:v>7.1576000000000004</c:v>
                </c:pt>
                <c:pt idx="8948">
                  <c:v>7.1584000000000003</c:v>
                </c:pt>
                <c:pt idx="8949">
                  <c:v>7.1592000000000002</c:v>
                </c:pt>
                <c:pt idx="8950">
                  <c:v>7.16</c:v>
                </c:pt>
                <c:pt idx="8951">
                  <c:v>7.1608000000000001</c:v>
                </c:pt>
                <c:pt idx="8952">
                  <c:v>7.1616</c:v>
                </c:pt>
                <c:pt idx="8953">
                  <c:v>7.1623999999999999</c:v>
                </c:pt>
                <c:pt idx="8954">
                  <c:v>7.1631999999999998</c:v>
                </c:pt>
                <c:pt idx="8955">
                  <c:v>7.1639999999999997</c:v>
                </c:pt>
                <c:pt idx="8956">
                  <c:v>7.1647999999999996</c:v>
                </c:pt>
                <c:pt idx="8957">
                  <c:v>7.1656000000000004</c:v>
                </c:pt>
                <c:pt idx="8958">
                  <c:v>7.1664000000000003</c:v>
                </c:pt>
                <c:pt idx="8959">
                  <c:v>7.1672000000000002</c:v>
                </c:pt>
                <c:pt idx="8960">
                  <c:v>7.1680000000000001</c:v>
                </c:pt>
                <c:pt idx="8961">
                  <c:v>7.1688000000000001</c:v>
                </c:pt>
                <c:pt idx="8962">
                  <c:v>7.1696</c:v>
                </c:pt>
                <c:pt idx="8963">
                  <c:v>7.1703999999999999</c:v>
                </c:pt>
                <c:pt idx="8964">
                  <c:v>7.1711999999999998</c:v>
                </c:pt>
                <c:pt idx="8965">
                  <c:v>7.1719999999999997</c:v>
                </c:pt>
                <c:pt idx="8966">
                  <c:v>7.1727999999999996</c:v>
                </c:pt>
                <c:pt idx="8967">
                  <c:v>7.1736000000000004</c:v>
                </c:pt>
                <c:pt idx="8968">
                  <c:v>7.1744000000000003</c:v>
                </c:pt>
                <c:pt idx="8969">
                  <c:v>7.1752000000000002</c:v>
                </c:pt>
                <c:pt idx="8970">
                  <c:v>7.1760000000000002</c:v>
                </c:pt>
                <c:pt idx="8971">
                  <c:v>7.1768000000000001</c:v>
                </c:pt>
                <c:pt idx="8972">
                  <c:v>7.1776</c:v>
                </c:pt>
                <c:pt idx="8973">
                  <c:v>7.1783999999999999</c:v>
                </c:pt>
                <c:pt idx="8974">
                  <c:v>7.1791999999999998</c:v>
                </c:pt>
                <c:pt idx="8975">
                  <c:v>7.18</c:v>
                </c:pt>
                <c:pt idx="8976">
                  <c:v>7.1807999999999996</c:v>
                </c:pt>
                <c:pt idx="8977">
                  <c:v>7.1816000000000004</c:v>
                </c:pt>
                <c:pt idx="8978">
                  <c:v>7.1824000000000003</c:v>
                </c:pt>
                <c:pt idx="8979">
                  <c:v>7.1832000000000003</c:v>
                </c:pt>
                <c:pt idx="8980">
                  <c:v>7.1840000000000002</c:v>
                </c:pt>
                <c:pt idx="8981">
                  <c:v>7.1848000000000001</c:v>
                </c:pt>
                <c:pt idx="8982">
                  <c:v>7.1856</c:v>
                </c:pt>
                <c:pt idx="8983">
                  <c:v>7.1863999999999999</c:v>
                </c:pt>
                <c:pt idx="8984">
                  <c:v>7.1871999999999998</c:v>
                </c:pt>
                <c:pt idx="8985">
                  <c:v>7.1879999999999997</c:v>
                </c:pt>
                <c:pt idx="8986">
                  <c:v>7.1887999999999996</c:v>
                </c:pt>
                <c:pt idx="8987">
                  <c:v>7.1896000000000004</c:v>
                </c:pt>
                <c:pt idx="8988">
                  <c:v>7.1904000000000003</c:v>
                </c:pt>
                <c:pt idx="8989">
                  <c:v>7.1912000000000003</c:v>
                </c:pt>
                <c:pt idx="8990">
                  <c:v>7.1920000000000002</c:v>
                </c:pt>
                <c:pt idx="8991">
                  <c:v>7.1928000000000001</c:v>
                </c:pt>
                <c:pt idx="8992">
                  <c:v>7.1936</c:v>
                </c:pt>
                <c:pt idx="8993">
                  <c:v>7.1943999999999999</c:v>
                </c:pt>
                <c:pt idx="8994">
                  <c:v>7.1951999999999998</c:v>
                </c:pt>
                <c:pt idx="8995">
                  <c:v>7.1959999999999997</c:v>
                </c:pt>
                <c:pt idx="8996">
                  <c:v>7.1967999999999996</c:v>
                </c:pt>
                <c:pt idx="8997">
                  <c:v>7.1976000000000004</c:v>
                </c:pt>
                <c:pt idx="8998">
                  <c:v>7.1984000000000004</c:v>
                </c:pt>
                <c:pt idx="8999">
                  <c:v>7.1992000000000003</c:v>
                </c:pt>
                <c:pt idx="9000">
                  <c:v>7.2</c:v>
                </c:pt>
                <c:pt idx="9001">
                  <c:v>7.2008000000000001</c:v>
                </c:pt>
                <c:pt idx="9002">
                  <c:v>7.2016</c:v>
                </c:pt>
                <c:pt idx="9003">
                  <c:v>7.2023999999999999</c:v>
                </c:pt>
                <c:pt idx="9004">
                  <c:v>7.2031999999999998</c:v>
                </c:pt>
                <c:pt idx="9005">
                  <c:v>7.2039999999999997</c:v>
                </c:pt>
                <c:pt idx="9006">
                  <c:v>7.2047999999999996</c:v>
                </c:pt>
                <c:pt idx="9007">
                  <c:v>7.2055999999999996</c:v>
                </c:pt>
                <c:pt idx="9008">
                  <c:v>7.2064000000000004</c:v>
                </c:pt>
                <c:pt idx="9009">
                  <c:v>7.2072000000000003</c:v>
                </c:pt>
                <c:pt idx="9010">
                  <c:v>7.2080000000000002</c:v>
                </c:pt>
                <c:pt idx="9011">
                  <c:v>7.2088000000000001</c:v>
                </c:pt>
                <c:pt idx="9012">
                  <c:v>7.2096</c:v>
                </c:pt>
                <c:pt idx="9013">
                  <c:v>7.2103999999999999</c:v>
                </c:pt>
                <c:pt idx="9014">
                  <c:v>7.2111999999999998</c:v>
                </c:pt>
                <c:pt idx="9015">
                  <c:v>7.2119999999999997</c:v>
                </c:pt>
                <c:pt idx="9016">
                  <c:v>7.2127999999999997</c:v>
                </c:pt>
                <c:pt idx="9017">
                  <c:v>7.2135999999999996</c:v>
                </c:pt>
                <c:pt idx="9018">
                  <c:v>7.2144000000000004</c:v>
                </c:pt>
                <c:pt idx="9019">
                  <c:v>7.2152000000000003</c:v>
                </c:pt>
                <c:pt idx="9020">
                  <c:v>7.2160000000000002</c:v>
                </c:pt>
                <c:pt idx="9021">
                  <c:v>7.2168000000000001</c:v>
                </c:pt>
                <c:pt idx="9022">
                  <c:v>7.2176</c:v>
                </c:pt>
                <c:pt idx="9023">
                  <c:v>7.2183999999999999</c:v>
                </c:pt>
                <c:pt idx="9024">
                  <c:v>7.2191999999999998</c:v>
                </c:pt>
                <c:pt idx="9025">
                  <c:v>7.22</c:v>
                </c:pt>
                <c:pt idx="9026">
                  <c:v>7.2207999999999997</c:v>
                </c:pt>
                <c:pt idx="9027">
                  <c:v>7.2215999999999996</c:v>
                </c:pt>
                <c:pt idx="9028">
                  <c:v>7.2224000000000004</c:v>
                </c:pt>
                <c:pt idx="9029">
                  <c:v>7.2232000000000003</c:v>
                </c:pt>
                <c:pt idx="9030">
                  <c:v>7.2240000000000002</c:v>
                </c:pt>
                <c:pt idx="9031">
                  <c:v>7.2248000000000001</c:v>
                </c:pt>
                <c:pt idx="9032">
                  <c:v>7.2256</c:v>
                </c:pt>
                <c:pt idx="9033">
                  <c:v>7.2263999999999999</c:v>
                </c:pt>
                <c:pt idx="9034">
                  <c:v>7.2271999999999998</c:v>
                </c:pt>
                <c:pt idx="9035">
                  <c:v>7.2279999999999998</c:v>
                </c:pt>
                <c:pt idx="9036">
                  <c:v>7.2287999999999997</c:v>
                </c:pt>
                <c:pt idx="9037">
                  <c:v>7.2295999999999996</c:v>
                </c:pt>
                <c:pt idx="9038">
                  <c:v>7.2304000000000004</c:v>
                </c:pt>
                <c:pt idx="9039">
                  <c:v>7.2312000000000003</c:v>
                </c:pt>
                <c:pt idx="9040">
                  <c:v>7.2320000000000002</c:v>
                </c:pt>
                <c:pt idx="9041">
                  <c:v>7.2328000000000001</c:v>
                </c:pt>
                <c:pt idx="9042">
                  <c:v>7.2336</c:v>
                </c:pt>
                <c:pt idx="9043">
                  <c:v>7.2343999999999999</c:v>
                </c:pt>
                <c:pt idx="9044">
                  <c:v>7.2351999999999999</c:v>
                </c:pt>
                <c:pt idx="9045">
                  <c:v>7.2359999999999998</c:v>
                </c:pt>
                <c:pt idx="9046">
                  <c:v>7.2367999999999997</c:v>
                </c:pt>
                <c:pt idx="9047">
                  <c:v>7.2375999999999996</c:v>
                </c:pt>
                <c:pt idx="9048">
                  <c:v>7.2384000000000004</c:v>
                </c:pt>
                <c:pt idx="9049">
                  <c:v>7.2392000000000003</c:v>
                </c:pt>
                <c:pt idx="9050">
                  <c:v>7.24</c:v>
                </c:pt>
                <c:pt idx="9051">
                  <c:v>7.2408000000000001</c:v>
                </c:pt>
                <c:pt idx="9052">
                  <c:v>7.2416</c:v>
                </c:pt>
                <c:pt idx="9053">
                  <c:v>7.2423999999999999</c:v>
                </c:pt>
                <c:pt idx="9054">
                  <c:v>7.2431999999999999</c:v>
                </c:pt>
                <c:pt idx="9055">
                  <c:v>7.2439999999999998</c:v>
                </c:pt>
                <c:pt idx="9056">
                  <c:v>7.2447999999999997</c:v>
                </c:pt>
                <c:pt idx="9057">
                  <c:v>7.2455999999999996</c:v>
                </c:pt>
                <c:pt idx="9058">
                  <c:v>7.2464000000000004</c:v>
                </c:pt>
                <c:pt idx="9059">
                  <c:v>7.2472000000000003</c:v>
                </c:pt>
                <c:pt idx="9060">
                  <c:v>7.2480000000000002</c:v>
                </c:pt>
                <c:pt idx="9061">
                  <c:v>7.2488000000000001</c:v>
                </c:pt>
                <c:pt idx="9062">
                  <c:v>7.2496</c:v>
                </c:pt>
                <c:pt idx="9063">
                  <c:v>7.2504</c:v>
                </c:pt>
                <c:pt idx="9064">
                  <c:v>7.2511999999999999</c:v>
                </c:pt>
                <c:pt idx="9065">
                  <c:v>7.2519999999999998</c:v>
                </c:pt>
                <c:pt idx="9066">
                  <c:v>7.2527999999999997</c:v>
                </c:pt>
                <c:pt idx="9067">
                  <c:v>7.2535999999999996</c:v>
                </c:pt>
                <c:pt idx="9068">
                  <c:v>7.2544000000000004</c:v>
                </c:pt>
                <c:pt idx="9069">
                  <c:v>7.2552000000000003</c:v>
                </c:pt>
                <c:pt idx="9070">
                  <c:v>7.2560000000000002</c:v>
                </c:pt>
                <c:pt idx="9071">
                  <c:v>7.2568000000000001</c:v>
                </c:pt>
                <c:pt idx="9072">
                  <c:v>7.2576000000000001</c:v>
                </c:pt>
                <c:pt idx="9073">
                  <c:v>7.2584</c:v>
                </c:pt>
                <c:pt idx="9074">
                  <c:v>7.2591999999999999</c:v>
                </c:pt>
                <c:pt idx="9075">
                  <c:v>7.26</c:v>
                </c:pt>
                <c:pt idx="9076">
                  <c:v>7.2607999999999997</c:v>
                </c:pt>
                <c:pt idx="9077">
                  <c:v>7.2615999999999996</c:v>
                </c:pt>
                <c:pt idx="9078">
                  <c:v>7.2624000000000004</c:v>
                </c:pt>
                <c:pt idx="9079">
                  <c:v>7.2632000000000003</c:v>
                </c:pt>
                <c:pt idx="9080">
                  <c:v>7.2640000000000002</c:v>
                </c:pt>
                <c:pt idx="9081">
                  <c:v>7.2648000000000001</c:v>
                </c:pt>
                <c:pt idx="9082">
                  <c:v>7.2656000000000001</c:v>
                </c:pt>
                <c:pt idx="9083">
                  <c:v>7.2664</c:v>
                </c:pt>
                <c:pt idx="9084">
                  <c:v>7.2671999999999999</c:v>
                </c:pt>
                <c:pt idx="9085">
                  <c:v>7.2679999999999998</c:v>
                </c:pt>
                <c:pt idx="9086">
                  <c:v>7.2687999999999997</c:v>
                </c:pt>
                <c:pt idx="9087">
                  <c:v>7.2695999999999996</c:v>
                </c:pt>
                <c:pt idx="9088">
                  <c:v>7.2704000000000004</c:v>
                </c:pt>
                <c:pt idx="9089">
                  <c:v>7.2712000000000003</c:v>
                </c:pt>
                <c:pt idx="9090">
                  <c:v>7.2720000000000002</c:v>
                </c:pt>
                <c:pt idx="9091">
                  <c:v>7.2728000000000002</c:v>
                </c:pt>
                <c:pt idx="9092">
                  <c:v>7.2736000000000001</c:v>
                </c:pt>
                <c:pt idx="9093">
                  <c:v>7.2744</c:v>
                </c:pt>
                <c:pt idx="9094">
                  <c:v>7.2751999999999999</c:v>
                </c:pt>
                <c:pt idx="9095">
                  <c:v>7.2759999999999998</c:v>
                </c:pt>
                <c:pt idx="9096">
                  <c:v>7.2767999999999997</c:v>
                </c:pt>
                <c:pt idx="9097">
                  <c:v>7.2775999999999996</c:v>
                </c:pt>
                <c:pt idx="9098">
                  <c:v>7.2784000000000004</c:v>
                </c:pt>
                <c:pt idx="9099">
                  <c:v>7.2792000000000003</c:v>
                </c:pt>
                <c:pt idx="9100">
                  <c:v>7.28</c:v>
                </c:pt>
                <c:pt idx="9101">
                  <c:v>7.2808000000000002</c:v>
                </c:pt>
                <c:pt idx="9102">
                  <c:v>7.2816000000000001</c:v>
                </c:pt>
                <c:pt idx="9103">
                  <c:v>7.2824</c:v>
                </c:pt>
                <c:pt idx="9104">
                  <c:v>7.2831999999999999</c:v>
                </c:pt>
                <c:pt idx="9105">
                  <c:v>7.2839999999999998</c:v>
                </c:pt>
                <c:pt idx="9106">
                  <c:v>7.2847999999999997</c:v>
                </c:pt>
                <c:pt idx="9107">
                  <c:v>7.2855999999999996</c:v>
                </c:pt>
                <c:pt idx="9108">
                  <c:v>7.2864000000000004</c:v>
                </c:pt>
                <c:pt idx="9109">
                  <c:v>7.2872000000000003</c:v>
                </c:pt>
                <c:pt idx="9110">
                  <c:v>7.2880000000000003</c:v>
                </c:pt>
                <c:pt idx="9111">
                  <c:v>7.2888000000000002</c:v>
                </c:pt>
                <c:pt idx="9112">
                  <c:v>7.2896000000000001</c:v>
                </c:pt>
                <c:pt idx="9113">
                  <c:v>7.2904</c:v>
                </c:pt>
                <c:pt idx="9114">
                  <c:v>7.2911999999999999</c:v>
                </c:pt>
                <c:pt idx="9115">
                  <c:v>7.2919999999999998</c:v>
                </c:pt>
                <c:pt idx="9116">
                  <c:v>7.2927999999999997</c:v>
                </c:pt>
                <c:pt idx="9117">
                  <c:v>7.2935999999999996</c:v>
                </c:pt>
                <c:pt idx="9118">
                  <c:v>7.2944000000000004</c:v>
                </c:pt>
                <c:pt idx="9119">
                  <c:v>7.2952000000000004</c:v>
                </c:pt>
                <c:pt idx="9120">
                  <c:v>7.2960000000000003</c:v>
                </c:pt>
                <c:pt idx="9121">
                  <c:v>7.2968000000000002</c:v>
                </c:pt>
                <c:pt idx="9122">
                  <c:v>7.2976000000000001</c:v>
                </c:pt>
                <c:pt idx="9123">
                  <c:v>7.2984</c:v>
                </c:pt>
                <c:pt idx="9124">
                  <c:v>7.2991999999999999</c:v>
                </c:pt>
                <c:pt idx="9125">
                  <c:v>7.3</c:v>
                </c:pt>
                <c:pt idx="9126">
                  <c:v>7.3007999999999997</c:v>
                </c:pt>
                <c:pt idx="9127">
                  <c:v>7.3015999999999996</c:v>
                </c:pt>
                <c:pt idx="9128">
                  <c:v>7.3023999999999996</c:v>
                </c:pt>
                <c:pt idx="9129">
                  <c:v>7.3032000000000004</c:v>
                </c:pt>
                <c:pt idx="9130">
                  <c:v>7.3040000000000003</c:v>
                </c:pt>
                <c:pt idx="9131">
                  <c:v>7.3048000000000002</c:v>
                </c:pt>
                <c:pt idx="9132">
                  <c:v>7.3056000000000001</c:v>
                </c:pt>
                <c:pt idx="9133">
                  <c:v>7.3064</c:v>
                </c:pt>
                <c:pt idx="9134">
                  <c:v>7.3071999999999999</c:v>
                </c:pt>
                <c:pt idx="9135">
                  <c:v>7.3079999999999998</c:v>
                </c:pt>
                <c:pt idx="9136">
                  <c:v>7.3087999999999997</c:v>
                </c:pt>
                <c:pt idx="9137">
                  <c:v>7.3095999999999997</c:v>
                </c:pt>
                <c:pt idx="9138">
                  <c:v>7.3103999999999996</c:v>
                </c:pt>
                <c:pt idx="9139">
                  <c:v>7.3112000000000004</c:v>
                </c:pt>
                <c:pt idx="9140">
                  <c:v>7.3120000000000003</c:v>
                </c:pt>
                <c:pt idx="9141">
                  <c:v>7.3128000000000002</c:v>
                </c:pt>
                <c:pt idx="9142">
                  <c:v>7.3136000000000001</c:v>
                </c:pt>
                <c:pt idx="9143">
                  <c:v>7.3144</c:v>
                </c:pt>
                <c:pt idx="9144">
                  <c:v>7.3151999999999999</c:v>
                </c:pt>
                <c:pt idx="9145">
                  <c:v>7.3159999999999998</c:v>
                </c:pt>
                <c:pt idx="9146">
                  <c:v>7.3167999999999997</c:v>
                </c:pt>
                <c:pt idx="9147">
                  <c:v>7.3175999999999997</c:v>
                </c:pt>
                <c:pt idx="9148">
                  <c:v>7.3183999999999996</c:v>
                </c:pt>
                <c:pt idx="9149">
                  <c:v>7.3192000000000004</c:v>
                </c:pt>
                <c:pt idx="9150">
                  <c:v>7.32</c:v>
                </c:pt>
                <c:pt idx="9151">
                  <c:v>7.3208000000000002</c:v>
                </c:pt>
                <c:pt idx="9152">
                  <c:v>7.3216000000000001</c:v>
                </c:pt>
                <c:pt idx="9153">
                  <c:v>7.3224</c:v>
                </c:pt>
                <c:pt idx="9154">
                  <c:v>7.3231999999999999</c:v>
                </c:pt>
                <c:pt idx="9155">
                  <c:v>7.3239999999999998</c:v>
                </c:pt>
                <c:pt idx="9156">
                  <c:v>7.3247999999999998</c:v>
                </c:pt>
                <c:pt idx="9157">
                  <c:v>7.3255999999999997</c:v>
                </c:pt>
                <c:pt idx="9158">
                  <c:v>7.3263999999999996</c:v>
                </c:pt>
                <c:pt idx="9159">
                  <c:v>7.3272000000000004</c:v>
                </c:pt>
                <c:pt idx="9160">
                  <c:v>7.3280000000000003</c:v>
                </c:pt>
                <c:pt idx="9161">
                  <c:v>7.3288000000000002</c:v>
                </c:pt>
                <c:pt idx="9162">
                  <c:v>7.3296000000000001</c:v>
                </c:pt>
                <c:pt idx="9163">
                  <c:v>7.3304</c:v>
                </c:pt>
                <c:pt idx="9164">
                  <c:v>7.3311999999999999</c:v>
                </c:pt>
                <c:pt idx="9165">
                  <c:v>7.3319999999999999</c:v>
                </c:pt>
                <c:pt idx="9166">
                  <c:v>7.3327999999999998</c:v>
                </c:pt>
                <c:pt idx="9167">
                  <c:v>7.3335999999999997</c:v>
                </c:pt>
                <c:pt idx="9168">
                  <c:v>7.3343999999999996</c:v>
                </c:pt>
                <c:pt idx="9169">
                  <c:v>7.3352000000000004</c:v>
                </c:pt>
                <c:pt idx="9170">
                  <c:v>7.3360000000000003</c:v>
                </c:pt>
                <c:pt idx="9171">
                  <c:v>7.3368000000000002</c:v>
                </c:pt>
                <c:pt idx="9172">
                  <c:v>7.3376000000000001</c:v>
                </c:pt>
                <c:pt idx="9173">
                  <c:v>7.3384</c:v>
                </c:pt>
                <c:pt idx="9174">
                  <c:v>7.3391999999999999</c:v>
                </c:pt>
                <c:pt idx="9175">
                  <c:v>7.34</c:v>
                </c:pt>
                <c:pt idx="9176">
                  <c:v>7.3407999999999998</c:v>
                </c:pt>
                <c:pt idx="9177">
                  <c:v>7.3415999999999997</c:v>
                </c:pt>
                <c:pt idx="9178">
                  <c:v>7.3423999999999996</c:v>
                </c:pt>
                <c:pt idx="9179">
                  <c:v>7.3432000000000004</c:v>
                </c:pt>
                <c:pt idx="9180">
                  <c:v>7.3440000000000003</c:v>
                </c:pt>
                <c:pt idx="9181">
                  <c:v>7.3448000000000002</c:v>
                </c:pt>
                <c:pt idx="9182">
                  <c:v>7.3456000000000001</c:v>
                </c:pt>
                <c:pt idx="9183">
                  <c:v>7.3464</c:v>
                </c:pt>
                <c:pt idx="9184">
                  <c:v>7.3472</c:v>
                </c:pt>
                <c:pt idx="9185">
                  <c:v>7.3479999999999999</c:v>
                </c:pt>
                <c:pt idx="9186">
                  <c:v>7.3487999999999998</c:v>
                </c:pt>
                <c:pt idx="9187">
                  <c:v>7.3495999999999997</c:v>
                </c:pt>
                <c:pt idx="9188">
                  <c:v>7.3503999999999996</c:v>
                </c:pt>
                <c:pt idx="9189">
                  <c:v>7.3512000000000004</c:v>
                </c:pt>
                <c:pt idx="9190">
                  <c:v>7.3520000000000003</c:v>
                </c:pt>
                <c:pt idx="9191">
                  <c:v>7.3528000000000002</c:v>
                </c:pt>
                <c:pt idx="9192">
                  <c:v>7.3536000000000001</c:v>
                </c:pt>
                <c:pt idx="9193">
                  <c:v>7.3544</c:v>
                </c:pt>
                <c:pt idx="9194">
                  <c:v>7.3552</c:v>
                </c:pt>
                <c:pt idx="9195">
                  <c:v>7.3559999999999999</c:v>
                </c:pt>
                <c:pt idx="9196">
                  <c:v>7.3567999999999998</c:v>
                </c:pt>
                <c:pt idx="9197">
                  <c:v>7.3575999999999997</c:v>
                </c:pt>
                <c:pt idx="9198">
                  <c:v>7.3583999999999996</c:v>
                </c:pt>
                <c:pt idx="9199">
                  <c:v>7.3592000000000004</c:v>
                </c:pt>
                <c:pt idx="9200">
                  <c:v>7.36</c:v>
                </c:pt>
                <c:pt idx="9201">
                  <c:v>7.3608000000000002</c:v>
                </c:pt>
                <c:pt idx="9202">
                  <c:v>7.3616000000000001</c:v>
                </c:pt>
                <c:pt idx="9203">
                  <c:v>7.3624000000000001</c:v>
                </c:pt>
                <c:pt idx="9204">
                  <c:v>7.3632</c:v>
                </c:pt>
                <c:pt idx="9205">
                  <c:v>7.3639999999999999</c:v>
                </c:pt>
                <c:pt idx="9206">
                  <c:v>7.3647999999999998</c:v>
                </c:pt>
                <c:pt idx="9207">
                  <c:v>7.3655999999999997</c:v>
                </c:pt>
                <c:pt idx="9208">
                  <c:v>7.3663999999999996</c:v>
                </c:pt>
                <c:pt idx="9209">
                  <c:v>7.3672000000000004</c:v>
                </c:pt>
                <c:pt idx="9210">
                  <c:v>7.3680000000000003</c:v>
                </c:pt>
                <c:pt idx="9211">
                  <c:v>7.3688000000000002</c:v>
                </c:pt>
                <c:pt idx="9212">
                  <c:v>7.3696000000000002</c:v>
                </c:pt>
                <c:pt idx="9213">
                  <c:v>7.3704000000000001</c:v>
                </c:pt>
                <c:pt idx="9214">
                  <c:v>7.3712</c:v>
                </c:pt>
                <c:pt idx="9215">
                  <c:v>7.3719999999999999</c:v>
                </c:pt>
                <c:pt idx="9216">
                  <c:v>7.3727999999999998</c:v>
                </c:pt>
                <c:pt idx="9217">
                  <c:v>7.3735999999999997</c:v>
                </c:pt>
                <c:pt idx="9218">
                  <c:v>7.3743999999999996</c:v>
                </c:pt>
                <c:pt idx="9219">
                  <c:v>7.3752000000000004</c:v>
                </c:pt>
                <c:pt idx="9220">
                  <c:v>7.3760000000000003</c:v>
                </c:pt>
                <c:pt idx="9221">
                  <c:v>7.3768000000000002</c:v>
                </c:pt>
                <c:pt idx="9222">
                  <c:v>7.3776000000000002</c:v>
                </c:pt>
                <c:pt idx="9223">
                  <c:v>7.3784000000000001</c:v>
                </c:pt>
                <c:pt idx="9224">
                  <c:v>7.3792</c:v>
                </c:pt>
                <c:pt idx="9225">
                  <c:v>7.38</c:v>
                </c:pt>
                <c:pt idx="9226">
                  <c:v>7.3807999999999998</c:v>
                </c:pt>
                <c:pt idx="9227">
                  <c:v>7.3815999999999997</c:v>
                </c:pt>
                <c:pt idx="9228">
                  <c:v>7.3823999999999996</c:v>
                </c:pt>
                <c:pt idx="9229">
                  <c:v>7.3832000000000004</c:v>
                </c:pt>
                <c:pt idx="9230">
                  <c:v>7.3840000000000003</c:v>
                </c:pt>
                <c:pt idx="9231">
                  <c:v>7.3848000000000003</c:v>
                </c:pt>
                <c:pt idx="9232">
                  <c:v>7.3856000000000002</c:v>
                </c:pt>
                <c:pt idx="9233">
                  <c:v>7.3864000000000001</c:v>
                </c:pt>
                <c:pt idx="9234">
                  <c:v>7.3872</c:v>
                </c:pt>
                <c:pt idx="9235">
                  <c:v>7.3879999999999999</c:v>
                </c:pt>
                <c:pt idx="9236">
                  <c:v>7.3887999999999998</c:v>
                </c:pt>
                <c:pt idx="9237">
                  <c:v>7.3895999999999997</c:v>
                </c:pt>
                <c:pt idx="9238">
                  <c:v>7.3903999999999996</c:v>
                </c:pt>
                <c:pt idx="9239">
                  <c:v>7.3912000000000004</c:v>
                </c:pt>
                <c:pt idx="9240">
                  <c:v>7.3920000000000003</c:v>
                </c:pt>
                <c:pt idx="9241">
                  <c:v>7.3928000000000003</c:v>
                </c:pt>
                <c:pt idx="9242">
                  <c:v>7.3936000000000002</c:v>
                </c:pt>
                <c:pt idx="9243">
                  <c:v>7.3944000000000001</c:v>
                </c:pt>
                <c:pt idx="9244">
                  <c:v>7.3952</c:v>
                </c:pt>
                <c:pt idx="9245">
                  <c:v>7.3959999999999999</c:v>
                </c:pt>
                <c:pt idx="9246">
                  <c:v>7.3967999999999998</c:v>
                </c:pt>
                <c:pt idx="9247">
                  <c:v>7.3975999999999997</c:v>
                </c:pt>
                <c:pt idx="9248">
                  <c:v>7.3983999999999996</c:v>
                </c:pt>
                <c:pt idx="9249">
                  <c:v>7.3992000000000004</c:v>
                </c:pt>
                <c:pt idx="9250">
                  <c:v>7.4</c:v>
                </c:pt>
                <c:pt idx="9251">
                  <c:v>7.4008000000000003</c:v>
                </c:pt>
                <c:pt idx="9252">
                  <c:v>7.4016000000000002</c:v>
                </c:pt>
                <c:pt idx="9253">
                  <c:v>7.4024000000000001</c:v>
                </c:pt>
                <c:pt idx="9254">
                  <c:v>7.4032</c:v>
                </c:pt>
                <c:pt idx="9255">
                  <c:v>7.4039999999999999</c:v>
                </c:pt>
                <c:pt idx="9256">
                  <c:v>7.4047999999999998</c:v>
                </c:pt>
                <c:pt idx="9257">
                  <c:v>7.4055999999999997</c:v>
                </c:pt>
                <c:pt idx="9258">
                  <c:v>7.4063999999999997</c:v>
                </c:pt>
                <c:pt idx="9259">
                  <c:v>7.4071999999999996</c:v>
                </c:pt>
                <c:pt idx="9260">
                  <c:v>7.4080000000000004</c:v>
                </c:pt>
                <c:pt idx="9261">
                  <c:v>7.4088000000000003</c:v>
                </c:pt>
                <c:pt idx="9262">
                  <c:v>7.4096000000000002</c:v>
                </c:pt>
                <c:pt idx="9263">
                  <c:v>7.4104000000000001</c:v>
                </c:pt>
                <c:pt idx="9264">
                  <c:v>7.4112</c:v>
                </c:pt>
                <c:pt idx="9265">
                  <c:v>7.4119999999999999</c:v>
                </c:pt>
                <c:pt idx="9266">
                  <c:v>7.4127999999999998</c:v>
                </c:pt>
                <c:pt idx="9267">
                  <c:v>7.4135999999999997</c:v>
                </c:pt>
                <c:pt idx="9268">
                  <c:v>7.4143999999999997</c:v>
                </c:pt>
                <c:pt idx="9269">
                  <c:v>7.4151999999999996</c:v>
                </c:pt>
                <c:pt idx="9270">
                  <c:v>7.4160000000000004</c:v>
                </c:pt>
                <c:pt idx="9271">
                  <c:v>7.4168000000000003</c:v>
                </c:pt>
                <c:pt idx="9272">
                  <c:v>7.4176000000000002</c:v>
                </c:pt>
                <c:pt idx="9273">
                  <c:v>7.4184000000000001</c:v>
                </c:pt>
                <c:pt idx="9274">
                  <c:v>7.4192</c:v>
                </c:pt>
                <c:pt idx="9275">
                  <c:v>7.42</c:v>
                </c:pt>
                <c:pt idx="9276">
                  <c:v>7.4207999999999998</c:v>
                </c:pt>
                <c:pt idx="9277">
                  <c:v>7.4215999999999998</c:v>
                </c:pt>
                <c:pt idx="9278">
                  <c:v>7.4223999999999997</c:v>
                </c:pt>
                <c:pt idx="9279">
                  <c:v>7.4231999999999996</c:v>
                </c:pt>
                <c:pt idx="9280">
                  <c:v>7.4240000000000004</c:v>
                </c:pt>
                <c:pt idx="9281">
                  <c:v>7.4248000000000003</c:v>
                </c:pt>
                <c:pt idx="9282">
                  <c:v>7.4256000000000002</c:v>
                </c:pt>
                <c:pt idx="9283">
                  <c:v>7.4264000000000001</c:v>
                </c:pt>
                <c:pt idx="9284">
                  <c:v>7.4272</c:v>
                </c:pt>
                <c:pt idx="9285">
                  <c:v>7.4279999999999999</c:v>
                </c:pt>
                <c:pt idx="9286">
                  <c:v>7.4287999999999998</c:v>
                </c:pt>
                <c:pt idx="9287">
                  <c:v>7.4295999999999998</c:v>
                </c:pt>
                <c:pt idx="9288">
                  <c:v>7.4303999999999997</c:v>
                </c:pt>
                <c:pt idx="9289">
                  <c:v>7.4311999999999996</c:v>
                </c:pt>
                <c:pt idx="9290">
                  <c:v>7.4320000000000004</c:v>
                </c:pt>
                <c:pt idx="9291">
                  <c:v>7.4328000000000003</c:v>
                </c:pt>
                <c:pt idx="9292">
                  <c:v>7.4336000000000002</c:v>
                </c:pt>
                <c:pt idx="9293">
                  <c:v>7.4344000000000001</c:v>
                </c:pt>
                <c:pt idx="9294">
                  <c:v>7.4352</c:v>
                </c:pt>
                <c:pt idx="9295">
                  <c:v>7.4359999999999999</c:v>
                </c:pt>
                <c:pt idx="9296">
                  <c:v>7.4367999999999999</c:v>
                </c:pt>
                <c:pt idx="9297">
                  <c:v>7.4375999999999998</c:v>
                </c:pt>
                <c:pt idx="9298">
                  <c:v>7.4383999999999997</c:v>
                </c:pt>
                <c:pt idx="9299">
                  <c:v>7.4391999999999996</c:v>
                </c:pt>
                <c:pt idx="9300">
                  <c:v>7.44</c:v>
                </c:pt>
                <c:pt idx="9301">
                  <c:v>7.4408000000000003</c:v>
                </c:pt>
                <c:pt idx="9302">
                  <c:v>7.4416000000000002</c:v>
                </c:pt>
                <c:pt idx="9303">
                  <c:v>7.4424000000000001</c:v>
                </c:pt>
                <c:pt idx="9304">
                  <c:v>7.4432</c:v>
                </c:pt>
                <c:pt idx="9305">
                  <c:v>7.444</c:v>
                </c:pt>
                <c:pt idx="9306">
                  <c:v>7.4447999999999999</c:v>
                </c:pt>
                <c:pt idx="9307">
                  <c:v>7.4455999999999998</c:v>
                </c:pt>
                <c:pt idx="9308">
                  <c:v>7.4463999999999997</c:v>
                </c:pt>
                <c:pt idx="9309">
                  <c:v>7.4471999999999996</c:v>
                </c:pt>
                <c:pt idx="9310">
                  <c:v>7.4480000000000004</c:v>
                </c:pt>
                <c:pt idx="9311">
                  <c:v>7.4488000000000003</c:v>
                </c:pt>
                <c:pt idx="9312">
                  <c:v>7.4496000000000002</c:v>
                </c:pt>
                <c:pt idx="9313">
                  <c:v>7.4504000000000001</c:v>
                </c:pt>
                <c:pt idx="9314">
                  <c:v>7.4512</c:v>
                </c:pt>
                <c:pt idx="9315">
                  <c:v>7.452</c:v>
                </c:pt>
                <c:pt idx="9316">
                  <c:v>7.4527999999999999</c:v>
                </c:pt>
                <c:pt idx="9317">
                  <c:v>7.4535999999999998</c:v>
                </c:pt>
                <c:pt idx="9318">
                  <c:v>7.4543999999999997</c:v>
                </c:pt>
                <c:pt idx="9319">
                  <c:v>7.4551999999999996</c:v>
                </c:pt>
                <c:pt idx="9320">
                  <c:v>7.4560000000000004</c:v>
                </c:pt>
                <c:pt idx="9321">
                  <c:v>7.4568000000000003</c:v>
                </c:pt>
                <c:pt idx="9322">
                  <c:v>7.4576000000000002</c:v>
                </c:pt>
                <c:pt idx="9323">
                  <c:v>7.4584000000000001</c:v>
                </c:pt>
                <c:pt idx="9324">
                  <c:v>7.4592000000000001</c:v>
                </c:pt>
                <c:pt idx="9325">
                  <c:v>7.46</c:v>
                </c:pt>
                <c:pt idx="9326">
                  <c:v>7.4607999999999999</c:v>
                </c:pt>
                <c:pt idx="9327">
                  <c:v>7.4615999999999998</c:v>
                </c:pt>
                <c:pt idx="9328">
                  <c:v>7.4623999999999997</c:v>
                </c:pt>
                <c:pt idx="9329">
                  <c:v>7.4631999999999996</c:v>
                </c:pt>
                <c:pt idx="9330">
                  <c:v>7.4640000000000004</c:v>
                </c:pt>
                <c:pt idx="9331">
                  <c:v>7.4648000000000003</c:v>
                </c:pt>
                <c:pt idx="9332">
                  <c:v>7.4656000000000002</c:v>
                </c:pt>
                <c:pt idx="9333">
                  <c:v>7.4664000000000001</c:v>
                </c:pt>
                <c:pt idx="9334">
                  <c:v>7.4672000000000001</c:v>
                </c:pt>
                <c:pt idx="9335">
                  <c:v>7.468</c:v>
                </c:pt>
                <c:pt idx="9336">
                  <c:v>7.4687999999999999</c:v>
                </c:pt>
                <c:pt idx="9337">
                  <c:v>7.4695999999999998</c:v>
                </c:pt>
                <c:pt idx="9338">
                  <c:v>7.4703999999999997</c:v>
                </c:pt>
                <c:pt idx="9339">
                  <c:v>7.4711999999999996</c:v>
                </c:pt>
                <c:pt idx="9340">
                  <c:v>7.4720000000000004</c:v>
                </c:pt>
                <c:pt idx="9341">
                  <c:v>7.4728000000000003</c:v>
                </c:pt>
                <c:pt idx="9342">
                  <c:v>7.4736000000000002</c:v>
                </c:pt>
                <c:pt idx="9343">
                  <c:v>7.4744000000000002</c:v>
                </c:pt>
                <c:pt idx="9344">
                  <c:v>7.4752000000000001</c:v>
                </c:pt>
                <c:pt idx="9345">
                  <c:v>7.476</c:v>
                </c:pt>
                <c:pt idx="9346">
                  <c:v>7.4767999999999999</c:v>
                </c:pt>
                <c:pt idx="9347">
                  <c:v>7.4775999999999998</c:v>
                </c:pt>
                <c:pt idx="9348">
                  <c:v>7.4783999999999997</c:v>
                </c:pt>
                <c:pt idx="9349">
                  <c:v>7.4791999999999996</c:v>
                </c:pt>
                <c:pt idx="9350">
                  <c:v>7.48</c:v>
                </c:pt>
                <c:pt idx="9351">
                  <c:v>7.4808000000000003</c:v>
                </c:pt>
                <c:pt idx="9352">
                  <c:v>7.4816000000000003</c:v>
                </c:pt>
                <c:pt idx="9353">
                  <c:v>7.4824000000000002</c:v>
                </c:pt>
                <c:pt idx="9354">
                  <c:v>7.4832000000000001</c:v>
                </c:pt>
                <c:pt idx="9355">
                  <c:v>7.484</c:v>
                </c:pt>
                <c:pt idx="9356">
                  <c:v>7.4847999999999999</c:v>
                </c:pt>
                <c:pt idx="9357">
                  <c:v>7.4855999999999998</c:v>
                </c:pt>
                <c:pt idx="9358">
                  <c:v>7.4863999999999997</c:v>
                </c:pt>
                <c:pt idx="9359">
                  <c:v>7.4871999999999996</c:v>
                </c:pt>
                <c:pt idx="9360">
                  <c:v>7.4880000000000004</c:v>
                </c:pt>
                <c:pt idx="9361">
                  <c:v>7.4888000000000003</c:v>
                </c:pt>
                <c:pt idx="9362">
                  <c:v>7.4896000000000003</c:v>
                </c:pt>
                <c:pt idx="9363">
                  <c:v>7.4904000000000002</c:v>
                </c:pt>
                <c:pt idx="9364">
                  <c:v>7.4912000000000001</c:v>
                </c:pt>
                <c:pt idx="9365">
                  <c:v>7.492</c:v>
                </c:pt>
                <c:pt idx="9366">
                  <c:v>7.4927999999999999</c:v>
                </c:pt>
                <c:pt idx="9367">
                  <c:v>7.4935999999999998</c:v>
                </c:pt>
                <c:pt idx="9368">
                  <c:v>7.4943999999999997</c:v>
                </c:pt>
                <c:pt idx="9369">
                  <c:v>7.4951999999999996</c:v>
                </c:pt>
                <c:pt idx="9370">
                  <c:v>7.4960000000000004</c:v>
                </c:pt>
                <c:pt idx="9371">
                  <c:v>7.4968000000000004</c:v>
                </c:pt>
                <c:pt idx="9372">
                  <c:v>7.4976000000000003</c:v>
                </c:pt>
                <c:pt idx="9373">
                  <c:v>7.4984000000000002</c:v>
                </c:pt>
                <c:pt idx="9374">
                  <c:v>7.4992000000000001</c:v>
                </c:pt>
                <c:pt idx="9375">
                  <c:v>7.5</c:v>
                </c:pt>
                <c:pt idx="9376">
                  <c:v>7.5007999999999999</c:v>
                </c:pt>
                <c:pt idx="9377">
                  <c:v>7.5015999999999998</c:v>
                </c:pt>
                <c:pt idx="9378">
                  <c:v>7.5023999999999997</c:v>
                </c:pt>
                <c:pt idx="9379">
                  <c:v>7.5031999999999996</c:v>
                </c:pt>
                <c:pt idx="9380">
                  <c:v>7.5039999999999996</c:v>
                </c:pt>
                <c:pt idx="9381">
                  <c:v>7.5048000000000004</c:v>
                </c:pt>
                <c:pt idx="9382">
                  <c:v>7.5056000000000003</c:v>
                </c:pt>
                <c:pt idx="9383">
                  <c:v>7.5064000000000002</c:v>
                </c:pt>
                <c:pt idx="9384">
                  <c:v>7.5072000000000001</c:v>
                </c:pt>
                <c:pt idx="9385">
                  <c:v>7.508</c:v>
                </c:pt>
                <c:pt idx="9386">
                  <c:v>7.5087999999999999</c:v>
                </c:pt>
                <c:pt idx="9387">
                  <c:v>7.5095999999999998</c:v>
                </c:pt>
                <c:pt idx="9388">
                  <c:v>7.5103999999999997</c:v>
                </c:pt>
                <c:pt idx="9389">
                  <c:v>7.5111999999999997</c:v>
                </c:pt>
                <c:pt idx="9390">
                  <c:v>7.5119999999999996</c:v>
                </c:pt>
                <c:pt idx="9391">
                  <c:v>7.5128000000000004</c:v>
                </c:pt>
                <c:pt idx="9392">
                  <c:v>7.5136000000000003</c:v>
                </c:pt>
                <c:pt idx="9393">
                  <c:v>7.5144000000000002</c:v>
                </c:pt>
                <c:pt idx="9394">
                  <c:v>7.5152000000000001</c:v>
                </c:pt>
                <c:pt idx="9395">
                  <c:v>7.516</c:v>
                </c:pt>
                <c:pt idx="9396">
                  <c:v>7.5167999999999999</c:v>
                </c:pt>
                <c:pt idx="9397">
                  <c:v>7.5175999999999998</c:v>
                </c:pt>
                <c:pt idx="9398">
                  <c:v>7.5183999999999997</c:v>
                </c:pt>
                <c:pt idx="9399">
                  <c:v>7.5191999999999997</c:v>
                </c:pt>
                <c:pt idx="9400">
                  <c:v>7.52</c:v>
                </c:pt>
                <c:pt idx="9401">
                  <c:v>7.5208000000000004</c:v>
                </c:pt>
                <c:pt idx="9402">
                  <c:v>7.5216000000000003</c:v>
                </c:pt>
                <c:pt idx="9403">
                  <c:v>7.5224000000000002</c:v>
                </c:pt>
                <c:pt idx="9404">
                  <c:v>7.5232000000000001</c:v>
                </c:pt>
                <c:pt idx="9405">
                  <c:v>7.524</c:v>
                </c:pt>
                <c:pt idx="9406">
                  <c:v>7.5247999999999999</c:v>
                </c:pt>
                <c:pt idx="9407">
                  <c:v>7.5255999999999998</c:v>
                </c:pt>
                <c:pt idx="9408">
                  <c:v>7.5263999999999998</c:v>
                </c:pt>
                <c:pt idx="9409">
                  <c:v>7.5271999999999997</c:v>
                </c:pt>
                <c:pt idx="9410">
                  <c:v>7.5279999999999996</c:v>
                </c:pt>
                <c:pt idx="9411">
                  <c:v>7.5288000000000004</c:v>
                </c:pt>
                <c:pt idx="9412">
                  <c:v>7.5296000000000003</c:v>
                </c:pt>
                <c:pt idx="9413">
                  <c:v>7.5304000000000002</c:v>
                </c:pt>
                <c:pt idx="9414">
                  <c:v>7.5312000000000001</c:v>
                </c:pt>
                <c:pt idx="9415">
                  <c:v>7.532</c:v>
                </c:pt>
                <c:pt idx="9416">
                  <c:v>7.5327999999999999</c:v>
                </c:pt>
                <c:pt idx="9417">
                  <c:v>7.5335999999999999</c:v>
                </c:pt>
                <c:pt idx="9418">
                  <c:v>7.5343999999999998</c:v>
                </c:pt>
                <c:pt idx="9419">
                  <c:v>7.5351999999999997</c:v>
                </c:pt>
                <c:pt idx="9420">
                  <c:v>7.5359999999999996</c:v>
                </c:pt>
                <c:pt idx="9421">
                  <c:v>7.5368000000000004</c:v>
                </c:pt>
                <c:pt idx="9422">
                  <c:v>7.5376000000000003</c:v>
                </c:pt>
                <c:pt idx="9423">
                  <c:v>7.5384000000000002</c:v>
                </c:pt>
                <c:pt idx="9424">
                  <c:v>7.5392000000000001</c:v>
                </c:pt>
                <c:pt idx="9425">
                  <c:v>7.54</c:v>
                </c:pt>
                <c:pt idx="9426">
                  <c:v>7.5407999999999999</c:v>
                </c:pt>
                <c:pt idx="9427">
                  <c:v>7.5415999999999999</c:v>
                </c:pt>
                <c:pt idx="9428">
                  <c:v>7.5423999999999998</c:v>
                </c:pt>
                <c:pt idx="9429">
                  <c:v>7.5431999999999997</c:v>
                </c:pt>
                <c:pt idx="9430">
                  <c:v>7.5439999999999996</c:v>
                </c:pt>
                <c:pt idx="9431">
                  <c:v>7.5448000000000004</c:v>
                </c:pt>
                <c:pt idx="9432">
                  <c:v>7.5456000000000003</c:v>
                </c:pt>
                <c:pt idx="9433">
                  <c:v>7.5464000000000002</c:v>
                </c:pt>
                <c:pt idx="9434">
                  <c:v>7.5472000000000001</c:v>
                </c:pt>
                <c:pt idx="9435">
                  <c:v>7.548</c:v>
                </c:pt>
                <c:pt idx="9436">
                  <c:v>7.5488</c:v>
                </c:pt>
                <c:pt idx="9437">
                  <c:v>7.5495999999999999</c:v>
                </c:pt>
                <c:pt idx="9438">
                  <c:v>7.5503999999999998</c:v>
                </c:pt>
                <c:pt idx="9439">
                  <c:v>7.5511999999999997</c:v>
                </c:pt>
                <c:pt idx="9440">
                  <c:v>7.5519999999999996</c:v>
                </c:pt>
                <c:pt idx="9441">
                  <c:v>7.5528000000000004</c:v>
                </c:pt>
                <c:pt idx="9442">
                  <c:v>7.5536000000000003</c:v>
                </c:pt>
                <c:pt idx="9443">
                  <c:v>7.5544000000000002</c:v>
                </c:pt>
                <c:pt idx="9444">
                  <c:v>7.5552000000000001</c:v>
                </c:pt>
                <c:pt idx="9445">
                  <c:v>7.556</c:v>
                </c:pt>
                <c:pt idx="9446">
                  <c:v>7.5568</c:v>
                </c:pt>
                <c:pt idx="9447">
                  <c:v>7.5575999999999999</c:v>
                </c:pt>
                <c:pt idx="9448">
                  <c:v>7.5583999999999998</c:v>
                </c:pt>
                <c:pt idx="9449">
                  <c:v>7.5591999999999997</c:v>
                </c:pt>
                <c:pt idx="9450">
                  <c:v>7.56</c:v>
                </c:pt>
                <c:pt idx="9451">
                  <c:v>7.5608000000000004</c:v>
                </c:pt>
                <c:pt idx="9452">
                  <c:v>7.5616000000000003</c:v>
                </c:pt>
                <c:pt idx="9453">
                  <c:v>7.5624000000000002</c:v>
                </c:pt>
                <c:pt idx="9454">
                  <c:v>7.5632000000000001</c:v>
                </c:pt>
                <c:pt idx="9455">
                  <c:v>7.5640000000000001</c:v>
                </c:pt>
                <c:pt idx="9456">
                  <c:v>7.5648</c:v>
                </c:pt>
                <c:pt idx="9457">
                  <c:v>7.5655999999999999</c:v>
                </c:pt>
                <c:pt idx="9458">
                  <c:v>7.5663999999999998</c:v>
                </c:pt>
                <c:pt idx="9459">
                  <c:v>7.5671999999999997</c:v>
                </c:pt>
                <c:pt idx="9460">
                  <c:v>7.5679999999999996</c:v>
                </c:pt>
                <c:pt idx="9461">
                  <c:v>7.5688000000000004</c:v>
                </c:pt>
                <c:pt idx="9462">
                  <c:v>7.5696000000000003</c:v>
                </c:pt>
                <c:pt idx="9463">
                  <c:v>7.5704000000000002</c:v>
                </c:pt>
                <c:pt idx="9464">
                  <c:v>7.5712000000000002</c:v>
                </c:pt>
                <c:pt idx="9465">
                  <c:v>7.5720000000000001</c:v>
                </c:pt>
                <c:pt idx="9466">
                  <c:v>7.5728</c:v>
                </c:pt>
                <c:pt idx="9467">
                  <c:v>7.5735999999999999</c:v>
                </c:pt>
                <c:pt idx="9468">
                  <c:v>7.5743999999999998</c:v>
                </c:pt>
                <c:pt idx="9469">
                  <c:v>7.5751999999999997</c:v>
                </c:pt>
                <c:pt idx="9470">
                  <c:v>7.5759999999999996</c:v>
                </c:pt>
                <c:pt idx="9471">
                  <c:v>7.5768000000000004</c:v>
                </c:pt>
                <c:pt idx="9472">
                  <c:v>7.5776000000000003</c:v>
                </c:pt>
                <c:pt idx="9473">
                  <c:v>7.5784000000000002</c:v>
                </c:pt>
                <c:pt idx="9474">
                  <c:v>7.5792000000000002</c:v>
                </c:pt>
                <c:pt idx="9475">
                  <c:v>7.58</c:v>
                </c:pt>
                <c:pt idx="9476">
                  <c:v>7.5808</c:v>
                </c:pt>
                <c:pt idx="9477">
                  <c:v>7.5815999999999999</c:v>
                </c:pt>
                <c:pt idx="9478">
                  <c:v>7.5823999999999998</c:v>
                </c:pt>
                <c:pt idx="9479">
                  <c:v>7.5831999999999997</c:v>
                </c:pt>
                <c:pt idx="9480">
                  <c:v>7.5839999999999996</c:v>
                </c:pt>
                <c:pt idx="9481">
                  <c:v>7.5848000000000004</c:v>
                </c:pt>
                <c:pt idx="9482">
                  <c:v>7.5856000000000003</c:v>
                </c:pt>
                <c:pt idx="9483">
                  <c:v>7.5864000000000003</c:v>
                </c:pt>
                <c:pt idx="9484">
                  <c:v>7.5872000000000002</c:v>
                </c:pt>
                <c:pt idx="9485">
                  <c:v>7.5880000000000001</c:v>
                </c:pt>
                <c:pt idx="9486">
                  <c:v>7.5888</c:v>
                </c:pt>
                <c:pt idx="9487">
                  <c:v>7.5895999999999999</c:v>
                </c:pt>
                <c:pt idx="9488">
                  <c:v>7.5903999999999998</c:v>
                </c:pt>
                <c:pt idx="9489">
                  <c:v>7.5911999999999997</c:v>
                </c:pt>
                <c:pt idx="9490">
                  <c:v>7.5919999999999996</c:v>
                </c:pt>
                <c:pt idx="9491">
                  <c:v>7.5928000000000004</c:v>
                </c:pt>
                <c:pt idx="9492">
                  <c:v>7.5936000000000003</c:v>
                </c:pt>
                <c:pt idx="9493">
                  <c:v>7.5944000000000003</c:v>
                </c:pt>
                <c:pt idx="9494">
                  <c:v>7.5952000000000002</c:v>
                </c:pt>
                <c:pt idx="9495">
                  <c:v>7.5960000000000001</c:v>
                </c:pt>
                <c:pt idx="9496">
                  <c:v>7.5968</c:v>
                </c:pt>
                <c:pt idx="9497">
                  <c:v>7.5975999999999999</c:v>
                </c:pt>
                <c:pt idx="9498">
                  <c:v>7.5983999999999998</c:v>
                </c:pt>
                <c:pt idx="9499">
                  <c:v>7.5991999999999997</c:v>
                </c:pt>
                <c:pt idx="9500">
                  <c:v>7.6</c:v>
                </c:pt>
                <c:pt idx="9501">
                  <c:v>7.6007999999999996</c:v>
                </c:pt>
                <c:pt idx="9502">
                  <c:v>7.6016000000000004</c:v>
                </c:pt>
                <c:pt idx="9503">
                  <c:v>7.6024000000000003</c:v>
                </c:pt>
                <c:pt idx="9504">
                  <c:v>7.6032000000000002</c:v>
                </c:pt>
                <c:pt idx="9505">
                  <c:v>7.6040000000000001</c:v>
                </c:pt>
                <c:pt idx="9506">
                  <c:v>7.6048</c:v>
                </c:pt>
                <c:pt idx="9507">
                  <c:v>7.6055999999999999</c:v>
                </c:pt>
                <c:pt idx="9508">
                  <c:v>7.6063999999999998</c:v>
                </c:pt>
                <c:pt idx="9509">
                  <c:v>7.6071999999999997</c:v>
                </c:pt>
                <c:pt idx="9510">
                  <c:v>7.6079999999999997</c:v>
                </c:pt>
                <c:pt idx="9511">
                  <c:v>7.6087999999999996</c:v>
                </c:pt>
                <c:pt idx="9512">
                  <c:v>7.6096000000000004</c:v>
                </c:pt>
                <c:pt idx="9513">
                  <c:v>7.6104000000000003</c:v>
                </c:pt>
                <c:pt idx="9514">
                  <c:v>7.6112000000000002</c:v>
                </c:pt>
                <c:pt idx="9515">
                  <c:v>7.6120000000000001</c:v>
                </c:pt>
                <c:pt idx="9516">
                  <c:v>7.6128</c:v>
                </c:pt>
                <c:pt idx="9517">
                  <c:v>7.6135999999999999</c:v>
                </c:pt>
                <c:pt idx="9518">
                  <c:v>7.6143999999999998</c:v>
                </c:pt>
                <c:pt idx="9519">
                  <c:v>7.6151999999999997</c:v>
                </c:pt>
                <c:pt idx="9520">
                  <c:v>7.6159999999999997</c:v>
                </c:pt>
                <c:pt idx="9521">
                  <c:v>7.6167999999999996</c:v>
                </c:pt>
                <c:pt idx="9522">
                  <c:v>7.6176000000000004</c:v>
                </c:pt>
                <c:pt idx="9523">
                  <c:v>7.6184000000000003</c:v>
                </c:pt>
                <c:pt idx="9524">
                  <c:v>7.6192000000000002</c:v>
                </c:pt>
                <c:pt idx="9525">
                  <c:v>7.62</c:v>
                </c:pt>
                <c:pt idx="9526">
                  <c:v>7.6208</c:v>
                </c:pt>
                <c:pt idx="9527">
                  <c:v>7.6215999999999999</c:v>
                </c:pt>
                <c:pt idx="9528">
                  <c:v>7.6223999999999998</c:v>
                </c:pt>
                <c:pt idx="9529">
                  <c:v>7.6231999999999998</c:v>
                </c:pt>
                <c:pt idx="9530">
                  <c:v>7.6239999999999997</c:v>
                </c:pt>
                <c:pt idx="9531">
                  <c:v>7.6247999999999996</c:v>
                </c:pt>
                <c:pt idx="9532">
                  <c:v>7.6256000000000004</c:v>
                </c:pt>
                <c:pt idx="9533">
                  <c:v>7.6264000000000003</c:v>
                </c:pt>
                <c:pt idx="9534">
                  <c:v>7.6272000000000002</c:v>
                </c:pt>
                <c:pt idx="9535">
                  <c:v>7.6280000000000001</c:v>
                </c:pt>
                <c:pt idx="9536">
                  <c:v>7.6288</c:v>
                </c:pt>
                <c:pt idx="9537">
                  <c:v>7.6295999999999999</c:v>
                </c:pt>
                <c:pt idx="9538">
                  <c:v>7.6303999999999998</c:v>
                </c:pt>
                <c:pt idx="9539">
                  <c:v>7.6311999999999998</c:v>
                </c:pt>
                <c:pt idx="9540">
                  <c:v>7.6319999999999997</c:v>
                </c:pt>
                <c:pt idx="9541">
                  <c:v>7.6327999999999996</c:v>
                </c:pt>
                <c:pt idx="9542">
                  <c:v>7.6336000000000004</c:v>
                </c:pt>
                <c:pt idx="9543">
                  <c:v>7.6344000000000003</c:v>
                </c:pt>
                <c:pt idx="9544">
                  <c:v>7.6352000000000002</c:v>
                </c:pt>
                <c:pt idx="9545">
                  <c:v>7.6360000000000001</c:v>
                </c:pt>
                <c:pt idx="9546">
                  <c:v>7.6368</c:v>
                </c:pt>
                <c:pt idx="9547">
                  <c:v>7.6375999999999999</c:v>
                </c:pt>
                <c:pt idx="9548">
                  <c:v>7.6383999999999999</c:v>
                </c:pt>
                <c:pt idx="9549">
                  <c:v>7.6391999999999998</c:v>
                </c:pt>
                <c:pt idx="9550">
                  <c:v>7.64</c:v>
                </c:pt>
                <c:pt idx="9551">
                  <c:v>7.6407999999999996</c:v>
                </c:pt>
                <c:pt idx="9552">
                  <c:v>7.6416000000000004</c:v>
                </c:pt>
                <c:pt idx="9553">
                  <c:v>7.6424000000000003</c:v>
                </c:pt>
                <c:pt idx="9554">
                  <c:v>7.6432000000000002</c:v>
                </c:pt>
                <c:pt idx="9555">
                  <c:v>7.6440000000000001</c:v>
                </c:pt>
                <c:pt idx="9556">
                  <c:v>7.6448</c:v>
                </c:pt>
                <c:pt idx="9557">
                  <c:v>7.6456</c:v>
                </c:pt>
                <c:pt idx="9558">
                  <c:v>7.6463999999999999</c:v>
                </c:pt>
                <c:pt idx="9559">
                  <c:v>7.6471999999999998</c:v>
                </c:pt>
                <c:pt idx="9560">
                  <c:v>7.6479999999999997</c:v>
                </c:pt>
                <c:pt idx="9561">
                  <c:v>7.6487999999999996</c:v>
                </c:pt>
                <c:pt idx="9562">
                  <c:v>7.6496000000000004</c:v>
                </c:pt>
                <c:pt idx="9563">
                  <c:v>7.6504000000000003</c:v>
                </c:pt>
                <c:pt idx="9564">
                  <c:v>7.6512000000000002</c:v>
                </c:pt>
                <c:pt idx="9565">
                  <c:v>7.6520000000000001</c:v>
                </c:pt>
                <c:pt idx="9566">
                  <c:v>7.6528</c:v>
                </c:pt>
                <c:pt idx="9567">
                  <c:v>7.6536</c:v>
                </c:pt>
                <c:pt idx="9568">
                  <c:v>7.6543999999999999</c:v>
                </c:pt>
                <c:pt idx="9569">
                  <c:v>7.6551999999999998</c:v>
                </c:pt>
                <c:pt idx="9570">
                  <c:v>7.6559999999999997</c:v>
                </c:pt>
                <c:pt idx="9571">
                  <c:v>7.6567999999999996</c:v>
                </c:pt>
                <c:pt idx="9572">
                  <c:v>7.6576000000000004</c:v>
                </c:pt>
                <c:pt idx="9573">
                  <c:v>7.6584000000000003</c:v>
                </c:pt>
                <c:pt idx="9574">
                  <c:v>7.6592000000000002</c:v>
                </c:pt>
                <c:pt idx="9575">
                  <c:v>7.66</c:v>
                </c:pt>
                <c:pt idx="9576">
                  <c:v>7.6608000000000001</c:v>
                </c:pt>
                <c:pt idx="9577">
                  <c:v>7.6616</c:v>
                </c:pt>
                <c:pt idx="9578">
                  <c:v>7.6623999999999999</c:v>
                </c:pt>
                <c:pt idx="9579">
                  <c:v>7.6631999999999998</c:v>
                </c:pt>
                <c:pt idx="9580">
                  <c:v>7.6639999999999997</c:v>
                </c:pt>
                <c:pt idx="9581">
                  <c:v>7.6647999999999996</c:v>
                </c:pt>
                <c:pt idx="9582">
                  <c:v>7.6656000000000004</c:v>
                </c:pt>
                <c:pt idx="9583">
                  <c:v>7.6664000000000003</c:v>
                </c:pt>
                <c:pt idx="9584">
                  <c:v>7.6672000000000002</c:v>
                </c:pt>
                <c:pt idx="9585">
                  <c:v>7.6680000000000001</c:v>
                </c:pt>
                <c:pt idx="9586">
                  <c:v>7.6688000000000001</c:v>
                </c:pt>
                <c:pt idx="9587">
                  <c:v>7.6696</c:v>
                </c:pt>
                <c:pt idx="9588">
                  <c:v>7.6703999999999999</c:v>
                </c:pt>
                <c:pt idx="9589">
                  <c:v>7.6711999999999998</c:v>
                </c:pt>
                <c:pt idx="9590">
                  <c:v>7.6719999999999997</c:v>
                </c:pt>
                <c:pt idx="9591">
                  <c:v>7.6727999999999996</c:v>
                </c:pt>
                <c:pt idx="9592">
                  <c:v>7.6736000000000004</c:v>
                </c:pt>
                <c:pt idx="9593">
                  <c:v>7.6744000000000003</c:v>
                </c:pt>
                <c:pt idx="9594">
                  <c:v>7.6752000000000002</c:v>
                </c:pt>
                <c:pt idx="9595">
                  <c:v>7.6760000000000002</c:v>
                </c:pt>
                <c:pt idx="9596">
                  <c:v>7.6768000000000001</c:v>
                </c:pt>
                <c:pt idx="9597">
                  <c:v>7.6776</c:v>
                </c:pt>
                <c:pt idx="9598">
                  <c:v>7.6783999999999999</c:v>
                </c:pt>
                <c:pt idx="9599">
                  <c:v>7.6791999999999998</c:v>
                </c:pt>
                <c:pt idx="9600">
                  <c:v>7.68</c:v>
                </c:pt>
                <c:pt idx="9601">
                  <c:v>7.6807999999999996</c:v>
                </c:pt>
                <c:pt idx="9602">
                  <c:v>7.6816000000000004</c:v>
                </c:pt>
                <c:pt idx="9603">
                  <c:v>7.6824000000000003</c:v>
                </c:pt>
                <c:pt idx="9604">
                  <c:v>7.6832000000000003</c:v>
                </c:pt>
                <c:pt idx="9605">
                  <c:v>7.6840000000000002</c:v>
                </c:pt>
                <c:pt idx="9606">
                  <c:v>7.6848000000000001</c:v>
                </c:pt>
                <c:pt idx="9607">
                  <c:v>7.6856</c:v>
                </c:pt>
                <c:pt idx="9608">
                  <c:v>7.6863999999999999</c:v>
                </c:pt>
                <c:pt idx="9609">
                  <c:v>7.6871999999999998</c:v>
                </c:pt>
                <c:pt idx="9610">
                  <c:v>7.6879999999999997</c:v>
                </c:pt>
                <c:pt idx="9611">
                  <c:v>7.6887999999999996</c:v>
                </c:pt>
                <c:pt idx="9612">
                  <c:v>7.6896000000000004</c:v>
                </c:pt>
                <c:pt idx="9613">
                  <c:v>7.6904000000000003</c:v>
                </c:pt>
                <c:pt idx="9614">
                  <c:v>7.6912000000000003</c:v>
                </c:pt>
                <c:pt idx="9615">
                  <c:v>7.6920000000000002</c:v>
                </c:pt>
                <c:pt idx="9616">
                  <c:v>7.6928000000000001</c:v>
                </c:pt>
                <c:pt idx="9617">
                  <c:v>7.6936</c:v>
                </c:pt>
                <c:pt idx="9618">
                  <c:v>7.6943999999999999</c:v>
                </c:pt>
                <c:pt idx="9619">
                  <c:v>7.6951999999999998</c:v>
                </c:pt>
                <c:pt idx="9620">
                  <c:v>7.6959999999999997</c:v>
                </c:pt>
                <c:pt idx="9621">
                  <c:v>7.6967999999999996</c:v>
                </c:pt>
                <c:pt idx="9622">
                  <c:v>7.6976000000000004</c:v>
                </c:pt>
                <c:pt idx="9623">
                  <c:v>7.6984000000000004</c:v>
                </c:pt>
                <c:pt idx="9624">
                  <c:v>7.6992000000000003</c:v>
                </c:pt>
                <c:pt idx="9625">
                  <c:v>7.7</c:v>
                </c:pt>
                <c:pt idx="9626">
                  <c:v>7.7008000000000001</c:v>
                </c:pt>
                <c:pt idx="9627">
                  <c:v>7.7016</c:v>
                </c:pt>
                <c:pt idx="9628">
                  <c:v>7.7023999999999999</c:v>
                </c:pt>
                <c:pt idx="9629">
                  <c:v>7.7031999999999998</c:v>
                </c:pt>
                <c:pt idx="9630">
                  <c:v>7.7039999999999997</c:v>
                </c:pt>
                <c:pt idx="9631">
                  <c:v>7.7047999999999996</c:v>
                </c:pt>
                <c:pt idx="9632">
                  <c:v>7.7055999999999996</c:v>
                </c:pt>
                <c:pt idx="9633">
                  <c:v>7.7064000000000004</c:v>
                </c:pt>
                <c:pt idx="9634">
                  <c:v>7.7072000000000003</c:v>
                </c:pt>
                <c:pt idx="9635">
                  <c:v>7.7080000000000002</c:v>
                </c:pt>
                <c:pt idx="9636">
                  <c:v>7.7088000000000001</c:v>
                </c:pt>
                <c:pt idx="9637">
                  <c:v>7.7096</c:v>
                </c:pt>
                <c:pt idx="9638">
                  <c:v>7.7103999999999999</c:v>
                </c:pt>
                <c:pt idx="9639">
                  <c:v>7.7111999999999998</c:v>
                </c:pt>
                <c:pt idx="9640">
                  <c:v>7.7119999999999997</c:v>
                </c:pt>
                <c:pt idx="9641">
                  <c:v>7.7127999999999997</c:v>
                </c:pt>
                <c:pt idx="9642">
                  <c:v>7.7135999999999996</c:v>
                </c:pt>
                <c:pt idx="9643">
                  <c:v>7.7144000000000004</c:v>
                </c:pt>
                <c:pt idx="9644">
                  <c:v>7.7152000000000003</c:v>
                </c:pt>
                <c:pt idx="9645">
                  <c:v>7.7160000000000002</c:v>
                </c:pt>
                <c:pt idx="9646">
                  <c:v>7.7168000000000001</c:v>
                </c:pt>
                <c:pt idx="9647">
                  <c:v>7.7176</c:v>
                </c:pt>
                <c:pt idx="9648">
                  <c:v>7.7183999999999999</c:v>
                </c:pt>
                <c:pt idx="9649">
                  <c:v>7.7191999999999998</c:v>
                </c:pt>
                <c:pt idx="9650">
                  <c:v>7.72</c:v>
                </c:pt>
                <c:pt idx="9651">
                  <c:v>7.7207999999999997</c:v>
                </c:pt>
                <c:pt idx="9652">
                  <c:v>7.7215999999999996</c:v>
                </c:pt>
                <c:pt idx="9653">
                  <c:v>7.7224000000000004</c:v>
                </c:pt>
                <c:pt idx="9654">
                  <c:v>7.7232000000000003</c:v>
                </c:pt>
                <c:pt idx="9655">
                  <c:v>7.7240000000000002</c:v>
                </c:pt>
                <c:pt idx="9656">
                  <c:v>7.7248000000000001</c:v>
                </c:pt>
                <c:pt idx="9657">
                  <c:v>7.7256</c:v>
                </c:pt>
                <c:pt idx="9658">
                  <c:v>7.7263999999999999</c:v>
                </c:pt>
                <c:pt idx="9659">
                  <c:v>7.7271999999999998</c:v>
                </c:pt>
                <c:pt idx="9660">
                  <c:v>7.7279999999999998</c:v>
                </c:pt>
                <c:pt idx="9661">
                  <c:v>7.7287999999999997</c:v>
                </c:pt>
                <c:pt idx="9662">
                  <c:v>7.7295999999999996</c:v>
                </c:pt>
                <c:pt idx="9663">
                  <c:v>7.7304000000000004</c:v>
                </c:pt>
                <c:pt idx="9664">
                  <c:v>7.7312000000000003</c:v>
                </c:pt>
                <c:pt idx="9665">
                  <c:v>7.7320000000000002</c:v>
                </c:pt>
                <c:pt idx="9666">
                  <c:v>7.7328000000000001</c:v>
                </c:pt>
                <c:pt idx="9667">
                  <c:v>7.7336</c:v>
                </c:pt>
                <c:pt idx="9668">
                  <c:v>7.7343999999999999</c:v>
                </c:pt>
                <c:pt idx="9669">
                  <c:v>7.7351999999999999</c:v>
                </c:pt>
                <c:pt idx="9670">
                  <c:v>7.7359999999999998</c:v>
                </c:pt>
                <c:pt idx="9671">
                  <c:v>7.7367999999999997</c:v>
                </c:pt>
                <c:pt idx="9672">
                  <c:v>7.7375999999999996</c:v>
                </c:pt>
                <c:pt idx="9673">
                  <c:v>7.7384000000000004</c:v>
                </c:pt>
                <c:pt idx="9674">
                  <c:v>7.7392000000000003</c:v>
                </c:pt>
                <c:pt idx="9675">
                  <c:v>7.74</c:v>
                </c:pt>
                <c:pt idx="9676">
                  <c:v>7.7408000000000001</c:v>
                </c:pt>
                <c:pt idx="9677">
                  <c:v>7.7416</c:v>
                </c:pt>
                <c:pt idx="9678">
                  <c:v>7.7423999999999999</c:v>
                </c:pt>
                <c:pt idx="9679">
                  <c:v>7.7431999999999999</c:v>
                </c:pt>
                <c:pt idx="9680">
                  <c:v>7.7439999999999998</c:v>
                </c:pt>
                <c:pt idx="9681">
                  <c:v>7.7447999999999997</c:v>
                </c:pt>
                <c:pt idx="9682">
                  <c:v>7.7455999999999996</c:v>
                </c:pt>
                <c:pt idx="9683">
                  <c:v>7.7464000000000004</c:v>
                </c:pt>
                <c:pt idx="9684">
                  <c:v>7.7472000000000003</c:v>
                </c:pt>
                <c:pt idx="9685">
                  <c:v>7.7480000000000002</c:v>
                </c:pt>
                <c:pt idx="9686">
                  <c:v>7.7488000000000001</c:v>
                </c:pt>
                <c:pt idx="9687">
                  <c:v>7.7496</c:v>
                </c:pt>
                <c:pt idx="9688">
                  <c:v>7.7504</c:v>
                </c:pt>
                <c:pt idx="9689">
                  <c:v>7.7511999999999999</c:v>
                </c:pt>
                <c:pt idx="9690">
                  <c:v>7.7519999999999998</c:v>
                </c:pt>
                <c:pt idx="9691">
                  <c:v>7.7527999999999997</c:v>
                </c:pt>
                <c:pt idx="9692">
                  <c:v>7.7535999999999996</c:v>
                </c:pt>
                <c:pt idx="9693">
                  <c:v>7.7544000000000004</c:v>
                </c:pt>
                <c:pt idx="9694">
                  <c:v>7.7552000000000003</c:v>
                </c:pt>
                <c:pt idx="9695">
                  <c:v>7.7560000000000002</c:v>
                </c:pt>
                <c:pt idx="9696">
                  <c:v>7.7568000000000001</c:v>
                </c:pt>
                <c:pt idx="9697">
                  <c:v>7.7576000000000001</c:v>
                </c:pt>
                <c:pt idx="9698">
                  <c:v>7.7584</c:v>
                </c:pt>
                <c:pt idx="9699">
                  <c:v>7.7591999999999999</c:v>
                </c:pt>
                <c:pt idx="9700">
                  <c:v>7.76</c:v>
                </c:pt>
                <c:pt idx="9701">
                  <c:v>7.7607999999999997</c:v>
                </c:pt>
                <c:pt idx="9702">
                  <c:v>7.7615999999999996</c:v>
                </c:pt>
                <c:pt idx="9703">
                  <c:v>7.7624000000000004</c:v>
                </c:pt>
                <c:pt idx="9704">
                  <c:v>7.7632000000000003</c:v>
                </c:pt>
                <c:pt idx="9705">
                  <c:v>7.7640000000000002</c:v>
                </c:pt>
                <c:pt idx="9706">
                  <c:v>7.7648000000000001</c:v>
                </c:pt>
                <c:pt idx="9707">
                  <c:v>7.7656000000000001</c:v>
                </c:pt>
                <c:pt idx="9708">
                  <c:v>7.7664</c:v>
                </c:pt>
                <c:pt idx="9709">
                  <c:v>7.7671999999999999</c:v>
                </c:pt>
                <c:pt idx="9710">
                  <c:v>7.7679999999999998</c:v>
                </c:pt>
                <c:pt idx="9711">
                  <c:v>7.7687999999999997</c:v>
                </c:pt>
                <c:pt idx="9712">
                  <c:v>7.7695999999999996</c:v>
                </c:pt>
                <c:pt idx="9713">
                  <c:v>7.7704000000000004</c:v>
                </c:pt>
                <c:pt idx="9714">
                  <c:v>7.7712000000000003</c:v>
                </c:pt>
                <c:pt idx="9715">
                  <c:v>7.7720000000000002</c:v>
                </c:pt>
                <c:pt idx="9716">
                  <c:v>7.7728000000000002</c:v>
                </c:pt>
                <c:pt idx="9717">
                  <c:v>7.7736000000000001</c:v>
                </c:pt>
                <c:pt idx="9718">
                  <c:v>7.7744</c:v>
                </c:pt>
                <c:pt idx="9719">
                  <c:v>7.7751999999999999</c:v>
                </c:pt>
                <c:pt idx="9720">
                  <c:v>7.7759999999999998</c:v>
                </c:pt>
                <c:pt idx="9721">
                  <c:v>7.7767999999999997</c:v>
                </c:pt>
                <c:pt idx="9722">
                  <c:v>7.7775999999999996</c:v>
                </c:pt>
                <c:pt idx="9723">
                  <c:v>7.7784000000000004</c:v>
                </c:pt>
                <c:pt idx="9724">
                  <c:v>7.7792000000000003</c:v>
                </c:pt>
                <c:pt idx="9725">
                  <c:v>7.78</c:v>
                </c:pt>
                <c:pt idx="9726">
                  <c:v>7.7808000000000002</c:v>
                </c:pt>
                <c:pt idx="9727">
                  <c:v>7.7816000000000001</c:v>
                </c:pt>
                <c:pt idx="9728">
                  <c:v>7.7824</c:v>
                </c:pt>
                <c:pt idx="9729">
                  <c:v>7.7831999999999999</c:v>
                </c:pt>
                <c:pt idx="9730">
                  <c:v>7.7839999999999998</c:v>
                </c:pt>
                <c:pt idx="9731">
                  <c:v>7.7847999999999997</c:v>
                </c:pt>
                <c:pt idx="9732">
                  <c:v>7.7855999999999996</c:v>
                </c:pt>
                <c:pt idx="9733">
                  <c:v>7.7864000000000004</c:v>
                </c:pt>
                <c:pt idx="9734">
                  <c:v>7.7872000000000003</c:v>
                </c:pt>
                <c:pt idx="9735">
                  <c:v>7.7880000000000003</c:v>
                </c:pt>
                <c:pt idx="9736">
                  <c:v>7.7888000000000002</c:v>
                </c:pt>
                <c:pt idx="9737">
                  <c:v>7.7896000000000001</c:v>
                </c:pt>
                <c:pt idx="9738">
                  <c:v>7.7904</c:v>
                </c:pt>
                <c:pt idx="9739">
                  <c:v>7.7911999999999999</c:v>
                </c:pt>
                <c:pt idx="9740">
                  <c:v>7.7919999999999998</c:v>
                </c:pt>
                <c:pt idx="9741">
                  <c:v>7.7927999999999997</c:v>
                </c:pt>
                <c:pt idx="9742">
                  <c:v>7.7935999999999996</c:v>
                </c:pt>
                <c:pt idx="9743">
                  <c:v>7.7944000000000004</c:v>
                </c:pt>
                <c:pt idx="9744">
                  <c:v>7.7952000000000004</c:v>
                </c:pt>
                <c:pt idx="9745">
                  <c:v>7.7960000000000003</c:v>
                </c:pt>
                <c:pt idx="9746">
                  <c:v>7.7968000000000002</c:v>
                </c:pt>
                <c:pt idx="9747">
                  <c:v>7.7976000000000001</c:v>
                </c:pt>
                <c:pt idx="9748">
                  <c:v>7.7984</c:v>
                </c:pt>
                <c:pt idx="9749">
                  <c:v>7.7991999999999999</c:v>
                </c:pt>
                <c:pt idx="9750">
                  <c:v>7.8</c:v>
                </c:pt>
                <c:pt idx="9751">
                  <c:v>7.8007999999999997</c:v>
                </c:pt>
                <c:pt idx="9752">
                  <c:v>7.8015999999999996</c:v>
                </c:pt>
                <c:pt idx="9753">
                  <c:v>7.8023999999999996</c:v>
                </c:pt>
                <c:pt idx="9754">
                  <c:v>7.8032000000000004</c:v>
                </c:pt>
                <c:pt idx="9755">
                  <c:v>7.8040000000000003</c:v>
                </c:pt>
                <c:pt idx="9756">
                  <c:v>7.8048000000000002</c:v>
                </c:pt>
                <c:pt idx="9757">
                  <c:v>7.8056000000000001</c:v>
                </c:pt>
                <c:pt idx="9758">
                  <c:v>7.8064</c:v>
                </c:pt>
                <c:pt idx="9759">
                  <c:v>7.8071999999999999</c:v>
                </c:pt>
                <c:pt idx="9760">
                  <c:v>7.8079999999999998</c:v>
                </c:pt>
                <c:pt idx="9761">
                  <c:v>7.8087999999999997</c:v>
                </c:pt>
                <c:pt idx="9762">
                  <c:v>7.8095999999999997</c:v>
                </c:pt>
                <c:pt idx="9763">
                  <c:v>7.8103999999999996</c:v>
                </c:pt>
                <c:pt idx="9764">
                  <c:v>7.8112000000000004</c:v>
                </c:pt>
                <c:pt idx="9765">
                  <c:v>7.8120000000000003</c:v>
                </c:pt>
                <c:pt idx="9766">
                  <c:v>7.8128000000000002</c:v>
                </c:pt>
                <c:pt idx="9767">
                  <c:v>7.8136000000000001</c:v>
                </c:pt>
                <c:pt idx="9768">
                  <c:v>7.8144</c:v>
                </c:pt>
                <c:pt idx="9769">
                  <c:v>7.8151999999999999</c:v>
                </c:pt>
                <c:pt idx="9770">
                  <c:v>7.8159999999999998</c:v>
                </c:pt>
                <c:pt idx="9771">
                  <c:v>7.8167999999999997</c:v>
                </c:pt>
                <c:pt idx="9772">
                  <c:v>7.8175999999999997</c:v>
                </c:pt>
                <c:pt idx="9773">
                  <c:v>7.8183999999999996</c:v>
                </c:pt>
                <c:pt idx="9774">
                  <c:v>7.8192000000000004</c:v>
                </c:pt>
                <c:pt idx="9775">
                  <c:v>7.82</c:v>
                </c:pt>
                <c:pt idx="9776">
                  <c:v>7.8208000000000002</c:v>
                </c:pt>
                <c:pt idx="9777">
                  <c:v>7.8216000000000001</c:v>
                </c:pt>
                <c:pt idx="9778">
                  <c:v>7.8224</c:v>
                </c:pt>
                <c:pt idx="9779">
                  <c:v>7.8231999999999999</c:v>
                </c:pt>
                <c:pt idx="9780">
                  <c:v>7.8239999999999998</c:v>
                </c:pt>
                <c:pt idx="9781">
                  <c:v>7.8247999999999998</c:v>
                </c:pt>
                <c:pt idx="9782">
                  <c:v>7.8255999999999997</c:v>
                </c:pt>
                <c:pt idx="9783">
                  <c:v>7.8263999999999996</c:v>
                </c:pt>
                <c:pt idx="9784">
                  <c:v>7.8272000000000004</c:v>
                </c:pt>
                <c:pt idx="9785">
                  <c:v>7.8280000000000003</c:v>
                </c:pt>
                <c:pt idx="9786">
                  <c:v>7.8288000000000002</c:v>
                </c:pt>
                <c:pt idx="9787">
                  <c:v>7.8296000000000001</c:v>
                </c:pt>
                <c:pt idx="9788">
                  <c:v>7.8304</c:v>
                </c:pt>
                <c:pt idx="9789">
                  <c:v>7.8311999999999999</c:v>
                </c:pt>
                <c:pt idx="9790">
                  <c:v>7.8319999999999999</c:v>
                </c:pt>
                <c:pt idx="9791">
                  <c:v>7.8327999999999998</c:v>
                </c:pt>
                <c:pt idx="9792">
                  <c:v>7.8335999999999997</c:v>
                </c:pt>
                <c:pt idx="9793">
                  <c:v>7.8343999999999996</c:v>
                </c:pt>
                <c:pt idx="9794">
                  <c:v>7.8352000000000004</c:v>
                </c:pt>
                <c:pt idx="9795">
                  <c:v>7.8360000000000003</c:v>
                </c:pt>
                <c:pt idx="9796">
                  <c:v>7.8368000000000002</c:v>
                </c:pt>
                <c:pt idx="9797">
                  <c:v>7.8376000000000001</c:v>
                </c:pt>
                <c:pt idx="9798">
                  <c:v>7.8384</c:v>
                </c:pt>
                <c:pt idx="9799">
                  <c:v>7.8391999999999999</c:v>
                </c:pt>
                <c:pt idx="9800">
                  <c:v>7.84</c:v>
                </c:pt>
                <c:pt idx="9801">
                  <c:v>7.8407999999999998</c:v>
                </c:pt>
                <c:pt idx="9802">
                  <c:v>7.8415999999999997</c:v>
                </c:pt>
                <c:pt idx="9803">
                  <c:v>7.8423999999999996</c:v>
                </c:pt>
                <c:pt idx="9804">
                  <c:v>7.8432000000000004</c:v>
                </c:pt>
                <c:pt idx="9805">
                  <c:v>7.8440000000000003</c:v>
                </c:pt>
                <c:pt idx="9806">
                  <c:v>7.8448000000000002</c:v>
                </c:pt>
                <c:pt idx="9807">
                  <c:v>7.8456000000000001</c:v>
                </c:pt>
                <c:pt idx="9808">
                  <c:v>7.8464</c:v>
                </c:pt>
                <c:pt idx="9809">
                  <c:v>7.8472</c:v>
                </c:pt>
                <c:pt idx="9810">
                  <c:v>7.8479999999999999</c:v>
                </c:pt>
                <c:pt idx="9811">
                  <c:v>7.8487999999999998</c:v>
                </c:pt>
                <c:pt idx="9812">
                  <c:v>7.8495999999999997</c:v>
                </c:pt>
                <c:pt idx="9813">
                  <c:v>7.8503999999999996</c:v>
                </c:pt>
                <c:pt idx="9814">
                  <c:v>7.8512000000000004</c:v>
                </c:pt>
                <c:pt idx="9815">
                  <c:v>7.8520000000000003</c:v>
                </c:pt>
                <c:pt idx="9816">
                  <c:v>7.8528000000000002</c:v>
                </c:pt>
                <c:pt idx="9817">
                  <c:v>7.8536000000000001</c:v>
                </c:pt>
                <c:pt idx="9818">
                  <c:v>7.8544</c:v>
                </c:pt>
                <c:pt idx="9819">
                  <c:v>7.8552</c:v>
                </c:pt>
                <c:pt idx="9820">
                  <c:v>7.8559999999999999</c:v>
                </c:pt>
                <c:pt idx="9821">
                  <c:v>7.8567999999999998</c:v>
                </c:pt>
                <c:pt idx="9822">
                  <c:v>7.8575999999999997</c:v>
                </c:pt>
                <c:pt idx="9823">
                  <c:v>7.8583999999999996</c:v>
                </c:pt>
                <c:pt idx="9824">
                  <c:v>7.8592000000000004</c:v>
                </c:pt>
                <c:pt idx="9825">
                  <c:v>7.86</c:v>
                </c:pt>
                <c:pt idx="9826">
                  <c:v>7.8608000000000002</c:v>
                </c:pt>
                <c:pt idx="9827">
                  <c:v>7.8616000000000001</c:v>
                </c:pt>
                <c:pt idx="9828">
                  <c:v>7.8624000000000001</c:v>
                </c:pt>
                <c:pt idx="9829">
                  <c:v>7.8632</c:v>
                </c:pt>
                <c:pt idx="9830">
                  <c:v>7.8639999999999999</c:v>
                </c:pt>
                <c:pt idx="9831">
                  <c:v>7.8647999999999998</c:v>
                </c:pt>
                <c:pt idx="9832">
                  <c:v>7.8655999999999997</c:v>
                </c:pt>
                <c:pt idx="9833">
                  <c:v>7.8663999999999996</c:v>
                </c:pt>
                <c:pt idx="9834">
                  <c:v>7.8672000000000004</c:v>
                </c:pt>
                <c:pt idx="9835">
                  <c:v>7.8680000000000003</c:v>
                </c:pt>
                <c:pt idx="9836">
                  <c:v>7.8688000000000002</c:v>
                </c:pt>
                <c:pt idx="9837">
                  <c:v>7.8696000000000002</c:v>
                </c:pt>
                <c:pt idx="9838">
                  <c:v>7.8704000000000001</c:v>
                </c:pt>
                <c:pt idx="9839">
                  <c:v>7.8712</c:v>
                </c:pt>
                <c:pt idx="9840">
                  <c:v>7.8719999999999999</c:v>
                </c:pt>
                <c:pt idx="9841">
                  <c:v>7.8727999999999998</c:v>
                </c:pt>
                <c:pt idx="9842">
                  <c:v>7.8735999999999997</c:v>
                </c:pt>
                <c:pt idx="9843">
                  <c:v>7.8743999999999996</c:v>
                </c:pt>
                <c:pt idx="9844">
                  <c:v>7.8752000000000004</c:v>
                </c:pt>
                <c:pt idx="9845">
                  <c:v>7.8760000000000003</c:v>
                </c:pt>
                <c:pt idx="9846">
                  <c:v>7.8768000000000002</c:v>
                </c:pt>
                <c:pt idx="9847">
                  <c:v>7.8776000000000002</c:v>
                </c:pt>
                <c:pt idx="9848">
                  <c:v>7.8784000000000001</c:v>
                </c:pt>
                <c:pt idx="9849">
                  <c:v>7.8792</c:v>
                </c:pt>
                <c:pt idx="9850">
                  <c:v>7.88</c:v>
                </c:pt>
                <c:pt idx="9851">
                  <c:v>7.8807999999999998</c:v>
                </c:pt>
                <c:pt idx="9852">
                  <c:v>7.8815999999999997</c:v>
                </c:pt>
                <c:pt idx="9853">
                  <c:v>7.8823999999999996</c:v>
                </c:pt>
                <c:pt idx="9854">
                  <c:v>7.8832000000000004</c:v>
                </c:pt>
                <c:pt idx="9855">
                  <c:v>7.8840000000000003</c:v>
                </c:pt>
                <c:pt idx="9856">
                  <c:v>7.8848000000000003</c:v>
                </c:pt>
                <c:pt idx="9857">
                  <c:v>7.8856000000000002</c:v>
                </c:pt>
                <c:pt idx="9858">
                  <c:v>7.8864000000000001</c:v>
                </c:pt>
                <c:pt idx="9859">
                  <c:v>7.8872</c:v>
                </c:pt>
                <c:pt idx="9860">
                  <c:v>7.8879999999999999</c:v>
                </c:pt>
                <c:pt idx="9861">
                  <c:v>7.8887999999999998</c:v>
                </c:pt>
                <c:pt idx="9862">
                  <c:v>7.8895999999999997</c:v>
                </c:pt>
                <c:pt idx="9863">
                  <c:v>7.8903999999999996</c:v>
                </c:pt>
                <c:pt idx="9864">
                  <c:v>7.8912000000000004</c:v>
                </c:pt>
                <c:pt idx="9865">
                  <c:v>7.8920000000000003</c:v>
                </c:pt>
                <c:pt idx="9866">
                  <c:v>7.8928000000000003</c:v>
                </c:pt>
                <c:pt idx="9867">
                  <c:v>7.8936000000000002</c:v>
                </c:pt>
                <c:pt idx="9868">
                  <c:v>7.8944000000000001</c:v>
                </c:pt>
                <c:pt idx="9869">
                  <c:v>7.8952</c:v>
                </c:pt>
                <c:pt idx="9870">
                  <c:v>7.8959999999999999</c:v>
                </c:pt>
                <c:pt idx="9871">
                  <c:v>7.8967999999999998</c:v>
                </c:pt>
                <c:pt idx="9872">
                  <c:v>7.8975999999999997</c:v>
                </c:pt>
                <c:pt idx="9873">
                  <c:v>7.8983999999999996</c:v>
                </c:pt>
                <c:pt idx="9874">
                  <c:v>7.8992000000000004</c:v>
                </c:pt>
                <c:pt idx="9875">
                  <c:v>7.9</c:v>
                </c:pt>
                <c:pt idx="9876">
                  <c:v>7.9008000000000003</c:v>
                </c:pt>
                <c:pt idx="9877">
                  <c:v>7.9016000000000002</c:v>
                </c:pt>
                <c:pt idx="9878">
                  <c:v>7.9024000000000001</c:v>
                </c:pt>
                <c:pt idx="9879">
                  <c:v>7.9032</c:v>
                </c:pt>
                <c:pt idx="9880">
                  <c:v>7.9039999999999999</c:v>
                </c:pt>
                <c:pt idx="9881">
                  <c:v>7.9047999999999998</c:v>
                </c:pt>
                <c:pt idx="9882">
                  <c:v>7.9055999999999997</c:v>
                </c:pt>
                <c:pt idx="9883">
                  <c:v>7.9063999999999997</c:v>
                </c:pt>
                <c:pt idx="9884">
                  <c:v>7.9071999999999996</c:v>
                </c:pt>
                <c:pt idx="9885">
                  <c:v>7.9080000000000004</c:v>
                </c:pt>
                <c:pt idx="9886">
                  <c:v>7.9088000000000003</c:v>
                </c:pt>
                <c:pt idx="9887">
                  <c:v>7.9096000000000002</c:v>
                </c:pt>
                <c:pt idx="9888">
                  <c:v>7.9104000000000001</c:v>
                </c:pt>
                <c:pt idx="9889">
                  <c:v>7.9112</c:v>
                </c:pt>
                <c:pt idx="9890">
                  <c:v>7.9119999999999999</c:v>
                </c:pt>
                <c:pt idx="9891">
                  <c:v>7.9127999999999998</c:v>
                </c:pt>
                <c:pt idx="9892">
                  <c:v>7.9135999999999997</c:v>
                </c:pt>
                <c:pt idx="9893">
                  <c:v>7.9143999999999997</c:v>
                </c:pt>
                <c:pt idx="9894">
                  <c:v>7.9151999999999996</c:v>
                </c:pt>
                <c:pt idx="9895">
                  <c:v>7.9160000000000004</c:v>
                </c:pt>
                <c:pt idx="9896">
                  <c:v>7.9168000000000003</c:v>
                </c:pt>
                <c:pt idx="9897">
                  <c:v>7.9176000000000002</c:v>
                </c:pt>
                <c:pt idx="9898">
                  <c:v>7.9184000000000001</c:v>
                </c:pt>
                <c:pt idx="9899">
                  <c:v>7.9192</c:v>
                </c:pt>
                <c:pt idx="9900">
                  <c:v>7.92</c:v>
                </c:pt>
                <c:pt idx="9901">
                  <c:v>7.9207999999999998</c:v>
                </c:pt>
                <c:pt idx="9902">
                  <c:v>7.9215999999999998</c:v>
                </c:pt>
                <c:pt idx="9903">
                  <c:v>7.9223999999999997</c:v>
                </c:pt>
                <c:pt idx="9904">
                  <c:v>7.9231999999999996</c:v>
                </c:pt>
                <c:pt idx="9905">
                  <c:v>7.9240000000000004</c:v>
                </c:pt>
                <c:pt idx="9906">
                  <c:v>7.9248000000000003</c:v>
                </c:pt>
                <c:pt idx="9907">
                  <c:v>7.9256000000000002</c:v>
                </c:pt>
                <c:pt idx="9908">
                  <c:v>7.9264000000000001</c:v>
                </c:pt>
                <c:pt idx="9909">
                  <c:v>7.9272</c:v>
                </c:pt>
                <c:pt idx="9910">
                  <c:v>7.9279999999999999</c:v>
                </c:pt>
                <c:pt idx="9911">
                  <c:v>7.9287999999999998</c:v>
                </c:pt>
                <c:pt idx="9912">
                  <c:v>7.9295999999999998</c:v>
                </c:pt>
                <c:pt idx="9913">
                  <c:v>7.9303999999999997</c:v>
                </c:pt>
                <c:pt idx="9914">
                  <c:v>7.9311999999999996</c:v>
                </c:pt>
                <c:pt idx="9915">
                  <c:v>7.9320000000000004</c:v>
                </c:pt>
                <c:pt idx="9916">
                  <c:v>7.9328000000000003</c:v>
                </c:pt>
                <c:pt idx="9917">
                  <c:v>7.9336000000000002</c:v>
                </c:pt>
                <c:pt idx="9918">
                  <c:v>7.9344000000000001</c:v>
                </c:pt>
                <c:pt idx="9919">
                  <c:v>7.9352</c:v>
                </c:pt>
                <c:pt idx="9920">
                  <c:v>7.9359999999999999</c:v>
                </c:pt>
                <c:pt idx="9921">
                  <c:v>7.9367999999999999</c:v>
                </c:pt>
                <c:pt idx="9922">
                  <c:v>7.9375999999999998</c:v>
                </c:pt>
                <c:pt idx="9923">
                  <c:v>7.9383999999999997</c:v>
                </c:pt>
                <c:pt idx="9924">
                  <c:v>7.9391999999999996</c:v>
                </c:pt>
                <c:pt idx="9925">
                  <c:v>7.94</c:v>
                </c:pt>
                <c:pt idx="9926">
                  <c:v>7.9408000000000003</c:v>
                </c:pt>
                <c:pt idx="9927">
                  <c:v>7.9416000000000002</c:v>
                </c:pt>
                <c:pt idx="9928">
                  <c:v>7.9424000000000001</c:v>
                </c:pt>
                <c:pt idx="9929">
                  <c:v>7.9432</c:v>
                </c:pt>
                <c:pt idx="9930">
                  <c:v>7.944</c:v>
                </c:pt>
                <c:pt idx="9931">
                  <c:v>7.9447999999999999</c:v>
                </c:pt>
                <c:pt idx="9932">
                  <c:v>7.9455999999999998</c:v>
                </c:pt>
                <c:pt idx="9933">
                  <c:v>7.9463999999999997</c:v>
                </c:pt>
                <c:pt idx="9934">
                  <c:v>7.9471999999999996</c:v>
                </c:pt>
                <c:pt idx="9935">
                  <c:v>7.9480000000000004</c:v>
                </c:pt>
                <c:pt idx="9936">
                  <c:v>7.9488000000000003</c:v>
                </c:pt>
                <c:pt idx="9937">
                  <c:v>7.9496000000000002</c:v>
                </c:pt>
                <c:pt idx="9938">
                  <c:v>7.9504000000000001</c:v>
                </c:pt>
                <c:pt idx="9939">
                  <c:v>7.9512</c:v>
                </c:pt>
                <c:pt idx="9940">
                  <c:v>7.952</c:v>
                </c:pt>
                <c:pt idx="9941">
                  <c:v>7.9527999999999999</c:v>
                </c:pt>
                <c:pt idx="9942">
                  <c:v>7.9535999999999998</c:v>
                </c:pt>
                <c:pt idx="9943">
                  <c:v>7.9543999999999997</c:v>
                </c:pt>
                <c:pt idx="9944">
                  <c:v>7.9551999999999996</c:v>
                </c:pt>
                <c:pt idx="9945">
                  <c:v>7.9560000000000004</c:v>
                </c:pt>
                <c:pt idx="9946">
                  <c:v>7.9568000000000003</c:v>
                </c:pt>
                <c:pt idx="9947">
                  <c:v>7.9576000000000002</c:v>
                </c:pt>
                <c:pt idx="9948">
                  <c:v>7.9584000000000001</c:v>
                </c:pt>
                <c:pt idx="9949">
                  <c:v>7.9592000000000001</c:v>
                </c:pt>
                <c:pt idx="9950">
                  <c:v>7.96</c:v>
                </c:pt>
                <c:pt idx="9951">
                  <c:v>7.9607999999999999</c:v>
                </c:pt>
                <c:pt idx="9952">
                  <c:v>7.9615999999999998</c:v>
                </c:pt>
                <c:pt idx="9953">
                  <c:v>7.9623999999999997</c:v>
                </c:pt>
                <c:pt idx="9954">
                  <c:v>7.9631999999999996</c:v>
                </c:pt>
                <c:pt idx="9955">
                  <c:v>7.9640000000000004</c:v>
                </c:pt>
                <c:pt idx="9956">
                  <c:v>7.9648000000000003</c:v>
                </c:pt>
                <c:pt idx="9957">
                  <c:v>7.9656000000000002</c:v>
                </c:pt>
                <c:pt idx="9958">
                  <c:v>7.9664000000000001</c:v>
                </c:pt>
                <c:pt idx="9959">
                  <c:v>7.9672000000000001</c:v>
                </c:pt>
                <c:pt idx="9960">
                  <c:v>7.968</c:v>
                </c:pt>
                <c:pt idx="9961">
                  <c:v>7.9687999999999999</c:v>
                </c:pt>
                <c:pt idx="9962">
                  <c:v>7.9695999999999998</c:v>
                </c:pt>
                <c:pt idx="9963">
                  <c:v>7.9703999999999997</c:v>
                </c:pt>
                <c:pt idx="9964">
                  <c:v>7.9711999999999996</c:v>
                </c:pt>
                <c:pt idx="9965">
                  <c:v>7.9720000000000004</c:v>
                </c:pt>
                <c:pt idx="9966">
                  <c:v>7.9728000000000003</c:v>
                </c:pt>
                <c:pt idx="9967">
                  <c:v>7.9736000000000002</c:v>
                </c:pt>
                <c:pt idx="9968">
                  <c:v>7.9744000000000002</c:v>
                </c:pt>
                <c:pt idx="9969">
                  <c:v>7.9752000000000001</c:v>
                </c:pt>
                <c:pt idx="9970">
                  <c:v>7.976</c:v>
                </c:pt>
                <c:pt idx="9971">
                  <c:v>7.9767999999999999</c:v>
                </c:pt>
                <c:pt idx="9972">
                  <c:v>7.9775999999999998</c:v>
                </c:pt>
                <c:pt idx="9973">
                  <c:v>7.9783999999999997</c:v>
                </c:pt>
                <c:pt idx="9974">
                  <c:v>7.9791999999999996</c:v>
                </c:pt>
                <c:pt idx="9975">
                  <c:v>7.98</c:v>
                </c:pt>
                <c:pt idx="9976">
                  <c:v>7.9808000000000003</c:v>
                </c:pt>
                <c:pt idx="9977">
                  <c:v>7.9816000000000003</c:v>
                </c:pt>
                <c:pt idx="9978">
                  <c:v>7.9824000000000002</c:v>
                </c:pt>
                <c:pt idx="9979">
                  <c:v>7.9832000000000001</c:v>
                </c:pt>
                <c:pt idx="9980">
                  <c:v>7.984</c:v>
                </c:pt>
                <c:pt idx="9981">
                  <c:v>7.9847999999999999</c:v>
                </c:pt>
                <c:pt idx="9982">
                  <c:v>7.9855999999999998</c:v>
                </c:pt>
                <c:pt idx="9983">
                  <c:v>7.9863999999999997</c:v>
                </c:pt>
                <c:pt idx="9984">
                  <c:v>7.9871999999999996</c:v>
                </c:pt>
                <c:pt idx="9985">
                  <c:v>7.9880000000000004</c:v>
                </c:pt>
                <c:pt idx="9986">
                  <c:v>7.9888000000000003</c:v>
                </c:pt>
                <c:pt idx="9987">
                  <c:v>7.9896000000000003</c:v>
                </c:pt>
                <c:pt idx="9988">
                  <c:v>7.9904000000000002</c:v>
                </c:pt>
                <c:pt idx="9989">
                  <c:v>7.9912000000000001</c:v>
                </c:pt>
                <c:pt idx="9990">
                  <c:v>7.992</c:v>
                </c:pt>
                <c:pt idx="9991">
                  <c:v>7.9927999999999999</c:v>
                </c:pt>
                <c:pt idx="9992">
                  <c:v>7.9935999999999998</c:v>
                </c:pt>
                <c:pt idx="9993">
                  <c:v>7.9943999999999997</c:v>
                </c:pt>
                <c:pt idx="9994">
                  <c:v>7.9951999999999996</c:v>
                </c:pt>
                <c:pt idx="9995">
                  <c:v>7.9960000000000004</c:v>
                </c:pt>
                <c:pt idx="9996">
                  <c:v>7.9968000000000004</c:v>
                </c:pt>
                <c:pt idx="9997">
                  <c:v>7.9976000000000003</c:v>
                </c:pt>
                <c:pt idx="9998">
                  <c:v>7.9984000000000002</c:v>
                </c:pt>
                <c:pt idx="9999">
                  <c:v>7.9992000000000001</c:v>
                </c:pt>
                <c:pt idx="10000">
                  <c:v>8</c:v>
                </c:pt>
              </c:numCache>
            </c:numRef>
          </c:xVal>
          <c:yVal>
            <c:numRef>
              <c:f>OpenFOAM!$AB$2:$AB$10002</c:f>
              <c:numCache>
                <c:formatCode>General</c:formatCode>
                <c:ptCount val="1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2.2096999999999999E-2</c:v>
                </c:pt>
                <c:pt idx="600">
                  <c:v>0.55217000000000005</c:v>
                </c:pt>
                <c:pt idx="601">
                  <c:v>1.0823</c:v>
                </c:pt>
                <c:pt idx="602">
                  <c:v>1.6123000000000001</c:v>
                </c:pt>
                <c:pt idx="603">
                  <c:v>2.1423999999999999</c:v>
                </c:pt>
                <c:pt idx="604">
                  <c:v>2.6724999999999999</c:v>
                </c:pt>
                <c:pt idx="605">
                  <c:v>3.2025999999999999</c:v>
                </c:pt>
                <c:pt idx="606">
                  <c:v>3.7326999999999999</c:v>
                </c:pt>
                <c:pt idx="607">
                  <c:v>4.2628000000000004</c:v>
                </c:pt>
                <c:pt idx="608">
                  <c:v>4.7929000000000004</c:v>
                </c:pt>
                <c:pt idx="609">
                  <c:v>5.3230000000000004</c:v>
                </c:pt>
                <c:pt idx="610">
                  <c:v>5.8531000000000004</c:v>
                </c:pt>
                <c:pt idx="611">
                  <c:v>6.3830999999999998</c:v>
                </c:pt>
                <c:pt idx="612">
                  <c:v>6.9131999999999998</c:v>
                </c:pt>
                <c:pt idx="613">
                  <c:v>7.4432999999999998</c:v>
                </c:pt>
                <c:pt idx="614">
                  <c:v>7.9733999999999998</c:v>
                </c:pt>
                <c:pt idx="615">
                  <c:v>8.5035000000000007</c:v>
                </c:pt>
                <c:pt idx="616">
                  <c:v>9.0335999999999999</c:v>
                </c:pt>
                <c:pt idx="617">
                  <c:v>9.5637000000000008</c:v>
                </c:pt>
                <c:pt idx="618">
                  <c:v>10.093999999999999</c:v>
                </c:pt>
                <c:pt idx="619">
                  <c:v>10.624000000000001</c:v>
                </c:pt>
                <c:pt idx="620">
                  <c:v>11.154</c:v>
                </c:pt>
                <c:pt idx="621">
                  <c:v>11.683999999999999</c:v>
                </c:pt>
                <c:pt idx="622">
                  <c:v>12.214</c:v>
                </c:pt>
                <c:pt idx="623">
                  <c:v>12.744</c:v>
                </c:pt>
                <c:pt idx="624">
                  <c:v>13.273999999999999</c:v>
                </c:pt>
                <c:pt idx="625">
                  <c:v>1377.2</c:v>
                </c:pt>
                <c:pt idx="626">
                  <c:v>1365</c:v>
                </c:pt>
                <c:pt idx="627">
                  <c:v>1352.7</c:v>
                </c:pt>
                <c:pt idx="628">
                  <c:v>1340.5</c:v>
                </c:pt>
                <c:pt idx="629">
                  <c:v>1328.2</c:v>
                </c:pt>
                <c:pt idx="630">
                  <c:v>1316</c:v>
                </c:pt>
                <c:pt idx="631">
                  <c:v>1303.7</c:v>
                </c:pt>
                <c:pt idx="632">
                  <c:v>1291.5</c:v>
                </c:pt>
                <c:pt idx="633">
                  <c:v>1279.2</c:v>
                </c:pt>
                <c:pt idx="634">
                  <c:v>1267</c:v>
                </c:pt>
                <c:pt idx="635">
                  <c:v>1254.7</c:v>
                </c:pt>
                <c:pt idx="636">
                  <c:v>1242.5</c:v>
                </c:pt>
                <c:pt idx="637">
                  <c:v>1230.2</c:v>
                </c:pt>
                <c:pt idx="638">
                  <c:v>1218</c:v>
                </c:pt>
                <c:pt idx="639">
                  <c:v>1205.7</c:v>
                </c:pt>
                <c:pt idx="640">
                  <c:v>1193.5</c:v>
                </c:pt>
                <c:pt idx="641">
                  <c:v>1181.2</c:v>
                </c:pt>
                <c:pt idx="642">
                  <c:v>1169</c:v>
                </c:pt>
                <c:pt idx="643">
                  <c:v>1156.7</c:v>
                </c:pt>
                <c:pt idx="644">
                  <c:v>1144.5</c:v>
                </c:pt>
                <c:pt idx="645">
                  <c:v>1132.2</c:v>
                </c:pt>
                <c:pt idx="646">
                  <c:v>1120</c:v>
                </c:pt>
                <c:pt idx="647">
                  <c:v>1107.7</c:v>
                </c:pt>
                <c:pt idx="648">
                  <c:v>1095.5</c:v>
                </c:pt>
                <c:pt idx="649">
                  <c:v>1083.2</c:v>
                </c:pt>
                <c:pt idx="650">
                  <c:v>1071</c:v>
                </c:pt>
                <c:pt idx="651">
                  <c:v>1053.7</c:v>
                </c:pt>
                <c:pt idx="652">
                  <c:v>1036.0999999999999</c:v>
                </c:pt>
                <c:pt idx="653">
                  <c:v>1018.5</c:v>
                </c:pt>
                <c:pt idx="654">
                  <c:v>1000.9</c:v>
                </c:pt>
                <c:pt idx="655">
                  <c:v>983.34</c:v>
                </c:pt>
                <c:pt idx="656">
                  <c:v>965.74</c:v>
                </c:pt>
                <c:pt idx="657">
                  <c:v>948.15</c:v>
                </c:pt>
                <c:pt idx="658">
                  <c:v>930.55</c:v>
                </c:pt>
                <c:pt idx="659">
                  <c:v>912.96</c:v>
                </c:pt>
                <c:pt idx="660">
                  <c:v>895.36</c:v>
                </c:pt>
                <c:pt idx="661">
                  <c:v>877.77</c:v>
                </c:pt>
                <c:pt idx="662">
                  <c:v>860.17</c:v>
                </c:pt>
                <c:pt idx="663">
                  <c:v>842.58</c:v>
                </c:pt>
                <c:pt idx="664">
                  <c:v>824.98</c:v>
                </c:pt>
                <c:pt idx="665">
                  <c:v>807.39</c:v>
                </c:pt>
                <c:pt idx="666">
                  <c:v>789.79</c:v>
                </c:pt>
                <c:pt idx="667">
                  <c:v>772.2</c:v>
                </c:pt>
                <c:pt idx="668">
                  <c:v>754.61</c:v>
                </c:pt>
                <c:pt idx="669">
                  <c:v>737.01</c:v>
                </c:pt>
                <c:pt idx="670">
                  <c:v>719.42</c:v>
                </c:pt>
                <c:pt idx="671">
                  <c:v>701.82</c:v>
                </c:pt>
                <c:pt idx="672">
                  <c:v>684.23</c:v>
                </c:pt>
                <c:pt idx="673">
                  <c:v>666.63</c:v>
                </c:pt>
                <c:pt idx="674">
                  <c:v>649.04</c:v>
                </c:pt>
                <c:pt idx="675">
                  <c:v>631.44000000000005</c:v>
                </c:pt>
                <c:pt idx="676">
                  <c:v>622.54</c:v>
                </c:pt>
                <c:pt idx="677">
                  <c:v>614.99</c:v>
                </c:pt>
                <c:pt idx="678">
                  <c:v>607.42999999999995</c:v>
                </c:pt>
                <c:pt idx="679">
                  <c:v>599.87</c:v>
                </c:pt>
                <c:pt idx="680">
                  <c:v>592.32000000000005</c:v>
                </c:pt>
                <c:pt idx="681">
                  <c:v>584.76</c:v>
                </c:pt>
                <c:pt idx="682">
                  <c:v>577.20000000000005</c:v>
                </c:pt>
                <c:pt idx="683">
                  <c:v>569.64</c:v>
                </c:pt>
                <c:pt idx="684">
                  <c:v>562.09</c:v>
                </c:pt>
                <c:pt idx="685">
                  <c:v>554.53</c:v>
                </c:pt>
                <c:pt idx="686">
                  <c:v>546.97</c:v>
                </c:pt>
                <c:pt idx="687">
                  <c:v>539.41</c:v>
                </c:pt>
                <c:pt idx="688">
                  <c:v>531.86</c:v>
                </c:pt>
                <c:pt idx="689">
                  <c:v>524.29999999999995</c:v>
                </c:pt>
                <c:pt idx="690">
                  <c:v>516.74</c:v>
                </c:pt>
                <c:pt idx="691">
                  <c:v>509.18</c:v>
                </c:pt>
                <c:pt idx="692">
                  <c:v>501.63</c:v>
                </c:pt>
                <c:pt idx="693">
                  <c:v>494.07</c:v>
                </c:pt>
                <c:pt idx="694">
                  <c:v>486.51</c:v>
                </c:pt>
                <c:pt idx="695">
                  <c:v>478.96</c:v>
                </c:pt>
                <c:pt idx="696">
                  <c:v>471.4</c:v>
                </c:pt>
                <c:pt idx="697">
                  <c:v>463.84</c:v>
                </c:pt>
                <c:pt idx="698">
                  <c:v>456.28</c:v>
                </c:pt>
                <c:pt idx="699">
                  <c:v>448.73</c:v>
                </c:pt>
                <c:pt idx="700">
                  <c:v>441.17</c:v>
                </c:pt>
                <c:pt idx="701">
                  <c:v>436.98</c:v>
                </c:pt>
                <c:pt idx="702">
                  <c:v>433.65</c:v>
                </c:pt>
                <c:pt idx="703">
                  <c:v>430.31</c:v>
                </c:pt>
                <c:pt idx="704">
                  <c:v>426.97</c:v>
                </c:pt>
                <c:pt idx="705">
                  <c:v>423.63</c:v>
                </c:pt>
                <c:pt idx="706">
                  <c:v>420.29</c:v>
                </c:pt>
                <c:pt idx="707">
                  <c:v>416.95</c:v>
                </c:pt>
                <c:pt idx="708">
                  <c:v>413.61</c:v>
                </c:pt>
                <c:pt idx="709">
                  <c:v>410.28</c:v>
                </c:pt>
                <c:pt idx="710">
                  <c:v>406.94</c:v>
                </c:pt>
                <c:pt idx="711">
                  <c:v>403.6</c:v>
                </c:pt>
                <c:pt idx="712">
                  <c:v>400.26</c:v>
                </c:pt>
                <c:pt idx="713">
                  <c:v>396.92</c:v>
                </c:pt>
                <c:pt idx="714">
                  <c:v>393.58</c:v>
                </c:pt>
                <c:pt idx="715">
                  <c:v>390.24</c:v>
                </c:pt>
                <c:pt idx="716">
                  <c:v>386.91</c:v>
                </c:pt>
                <c:pt idx="717">
                  <c:v>383.57</c:v>
                </c:pt>
                <c:pt idx="718">
                  <c:v>380.23</c:v>
                </c:pt>
                <c:pt idx="719">
                  <c:v>376.89</c:v>
                </c:pt>
                <c:pt idx="720">
                  <c:v>373.55</c:v>
                </c:pt>
                <c:pt idx="721">
                  <c:v>370.21</c:v>
                </c:pt>
                <c:pt idx="722">
                  <c:v>366.88</c:v>
                </c:pt>
                <c:pt idx="723">
                  <c:v>363.54</c:v>
                </c:pt>
                <c:pt idx="724">
                  <c:v>360.2</c:v>
                </c:pt>
                <c:pt idx="725">
                  <c:v>356.86</c:v>
                </c:pt>
                <c:pt idx="726">
                  <c:v>354.61</c:v>
                </c:pt>
                <c:pt idx="727">
                  <c:v>352.77</c:v>
                </c:pt>
                <c:pt idx="728">
                  <c:v>350.92</c:v>
                </c:pt>
                <c:pt idx="729">
                  <c:v>349.07</c:v>
                </c:pt>
                <c:pt idx="730">
                  <c:v>347.22</c:v>
                </c:pt>
                <c:pt idx="731">
                  <c:v>345.38</c:v>
                </c:pt>
                <c:pt idx="732">
                  <c:v>343.53</c:v>
                </c:pt>
                <c:pt idx="733">
                  <c:v>341.68</c:v>
                </c:pt>
                <c:pt idx="734">
                  <c:v>339.84</c:v>
                </c:pt>
                <c:pt idx="735">
                  <c:v>337.99</c:v>
                </c:pt>
                <c:pt idx="736">
                  <c:v>336.14</c:v>
                </c:pt>
                <c:pt idx="737">
                  <c:v>334.29</c:v>
                </c:pt>
                <c:pt idx="738">
                  <c:v>332.45</c:v>
                </c:pt>
                <c:pt idx="739">
                  <c:v>330.6</c:v>
                </c:pt>
                <c:pt idx="740">
                  <c:v>328.75</c:v>
                </c:pt>
                <c:pt idx="741">
                  <c:v>326.89999999999998</c:v>
                </c:pt>
                <c:pt idx="742">
                  <c:v>325.06</c:v>
                </c:pt>
                <c:pt idx="743">
                  <c:v>323.20999999999998</c:v>
                </c:pt>
                <c:pt idx="744">
                  <c:v>321.36</c:v>
                </c:pt>
                <c:pt idx="745">
                  <c:v>319.51</c:v>
                </c:pt>
                <c:pt idx="746">
                  <c:v>317.67</c:v>
                </c:pt>
                <c:pt idx="747">
                  <c:v>315.82</c:v>
                </c:pt>
                <c:pt idx="748">
                  <c:v>313.97000000000003</c:v>
                </c:pt>
                <c:pt idx="749">
                  <c:v>312.13</c:v>
                </c:pt>
                <c:pt idx="750">
                  <c:v>310.27999999999997</c:v>
                </c:pt>
                <c:pt idx="751">
                  <c:v>308.83</c:v>
                </c:pt>
                <c:pt idx="752">
                  <c:v>307.58999999999997</c:v>
                </c:pt>
                <c:pt idx="753">
                  <c:v>306.33999999999997</c:v>
                </c:pt>
                <c:pt idx="754">
                  <c:v>305.10000000000002</c:v>
                </c:pt>
                <c:pt idx="755">
                  <c:v>303.85000000000002</c:v>
                </c:pt>
                <c:pt idx="756">
                  <c:v>302.61</c:v>
                </c:pt>
                <c:pt idx="757">
                  <c:v>301.36</c:v>
                </c:pt>
                <c:pt idx="758">
                  <c:v>300.12</c:v>
                </c:pt>
                <c:pt idx="759">
                  <c:v>298.87</c:v>
                </c:pt>
                <c:pt idx="760">
                  <c:v>297.62</c:v>
                </c:pt>
                <c:pt idx="761">
                  <c:v>296.38</c:v>
                </c:pt>
                <c:pt idx="762">
                  <c:v>295.13</c:v>
                </c:pt>
                <c:pt idx="763">
                  <c:v>293.89</c:v>
                </c:pt>
                <c:pt idx="764">
                  <c:v>292.64</c:v>
                </c:pt>
                <c:pt idx="765">
                  <c:v>291.39999999999998</c:v>
                </c:pt>
                <c:pt idx="766">
                  <c:v>290.14999999999998</c:v>
                </c:pt>
                <c:pt idx="767">
                  <c:v>288.91000000000003</c:v>
                </c:pt>
                <c:pt idx="768">
                  <c:v>287.66000000000003</c:v>
                </c:pt>
                <c:pt idx="769">
                  <c:v>286.42</c:v>
                </c:pt>
                <c:pt idx="770">
                  <c:v>285.17</c:v>
                </c:pt>
                <c:pt idx="771">
                  <c:v>283.93</c:v>
                </c:pt>
                <c:pt idx="772">
                  <c:v>282.68</c:v>
                </c:pt>
                <c:pt idx="773">
                  <c:v>281.44</c:v>
                </c:pt>
                <c:pt idx="774">
                  <c:v>280.19</c:v>
                </c:pt>
                <c:pt idx="775">
                  <c:v>278.95</c:v>
                </c:pt>
                <c:pt idx="776">
                  <c:v>277.89</c:v>
                </c:pt>
                <c:pt idx="777">
                  <c:v>276.97000000000003</c:v>
                </c:pt>
                <c:pt idx="778">
                  <c:v>276.04000000000002</c:v>
                </c:pt>
                <c:pt idx="779">
                  <c:v>275.11</c:v>
                </c:pt>
                <c:pt idx="780">
                  <c:v>274.19</c:v>
                </c:pt>
                <c:pt idx="781">
                  <c:v>273.26</c:v>
                </c:pt>
                <c:pt idx="782">
                  <c:v>272.33</c:v>
                </c:pt>
                <c:pt idx="783">
                  <c:v>271.41000000000003</c:v>
                </c:pt>
                <c:pt idx="784">
                  <c:v>270.48</c:v>
                </c:pt>
                <c:pt idx="785">
                  <c:v>269.55</c:v>
                </c:pt>
                <c:pt idx="786">
                  <c:v>268.63</c:v>
                </c:pt>
                <c:pt idx="787">
                  <c:v>267.7</c:v>
                </c:pt>
                <c:pt idx="788">
                  <c:v>266.77999999999997</c:v>
                </c:pt>
                <c:pt idx="789">
                  <c:v>265.85000000000002</c:v>
                </c:pt>
                <c:pt idx="790">
                  <c:v>264.92</c:v>
                </c:pt>
                <c:pt idx="791">
                  <c:v>264</c:v>
                </c:pt>
                <c:pt idx="792">
                  <c:v>263.07</c:v>
                </c:pt>
                <c:pt idx="793">
                  <c:v>262.14</c:v>
                </c:pt>
                <c:pt idx="794">
                  <c:v>261.22000000000003</c:v>
                </c:pt>
                <c:pt idx="795">
                  <c:v>260.29000000000002</c:v>
                </c:pt>
                <c:pt idx="796">
                  <c:v>259.36</c:v>
                </c:pt>
                <c:pt idx="797">
                  <c:v>258.44</c:v>
                </c:pt>
                <c:pt idx="798">
                  <c:v>257.51</c:v>
                </c:pt>
                <c:pt idx="799">
                  <c:v>256.58</c:v>
                </c:pt>
                <c:pt idx="800">
                  <c:v>255.66</c:v>
                </c:pt>
                <c:pt idx="801">
                  <c:v>254.84</c:v>
                </c:pt>
                <c:pt idx="802">
                  <c:v>254.11</c:v>
                </c:pt>
                <c:pt idx="803">
                  <c:v>253.39</c:v>
                </c:pt>
                <c:pt idx="804">
                  <c:v>252.66</c:v>
                </c:pt>
                <c:pt idx="805">
                  <c:v>251.94</c:v>
                </c:pt>
                <c:pt idx="806">
                  <c:v>251.21</c:v>
                </c:pt>
                <c:pt idx="807">
                  <c:v>250.49</c:v>
                </c:pt>
                <c:pt idx="808">
                  <c:v>249.76</c:v>
                </c:pt>
                <c:pt idx="809">
                  <c:v>249.03</c:v>
                </c:pt>
                <c:pt idx="810">
                  <c:v>248.31</c:v>
                </c:pt>
                <c:pt idx="811">
                  <c:v>247.58</c:v>
                </c:pt>
                <c:pt idx="812">
                  <c:v>246.86</c:v>
                </c:pt>
                <c:pt idx="813">
                  <c:v>246.13</c:v>
                </c:pt>
                <c:pt idx="814">
                  <c:v>245.41</c:v>
                </c:pt>
                <c:pt idx="815">
                  <c:v>244.68</c:v>
                </c:pt>
                <c:pt idx="816">
                  <c:v>243.95</c:v>
                </c:pt>
                <c:pt idx="817">
                  <c:v>243.23</c:v>
                </c:pt>
                <c:pt idx="818">
                  <c:v>242.5</c:v>
                </c:pt>
                <c:pt idx="819">
                  <c:v>241.78</c:v>
                </c:pt>
                <c:pt idx="820">
                  <c:v>241.05</c:v>
                </c:pt>
                <c:pt idx="821">
                  <c:v>240.33</c:v>
                </c:pt>
                <c:pt idx="822">
                  <c:v>239.6</c:v>
                </c:pt>
                <c:pt idx="823">
                  <c:v>238.88</c:v>
                </c:pt>
                <c:pt idx="824">
                  <c:v>238.15</c:v>
                </c:pt>
                <c:pt idx="825">
                  <c:v>237.42</c:v>
                </c:pt>
                <c:pt idx="826">
                  <c:v>236.76</c:v>
                </c:pt>
                <c:pt idx="827">
                  <c:v>236.17</c:v>
                </c:pt>
                <c:pt idx="828">
                  <c:v>235.59</c:v>
                </c:pt>
                <c:pt idx="829">
                  <c:v>235</c:v>
                </c:pt>
                <c:pt idx="830">
                  <c:v>234.41</c:v>
                </c:pt>
                <c:pt idx="831">
                  <c:v>233.82</c:v>
                </c:pt>
                <c:pt idx="832">
                  <c:v>233.23</c:v>
                </c:pt>
                <c:pt idx="833">
                  <c:v>232.65</c:v>
                </c:pt>
                <c:pt idx="834">
                  <c:v>232.06</c:v>
                </c:pt>
                <c:pt idx="835">
                  <c:v>231.47</c:v>
                </c:pt>
                <c:pt idx="836">
                  <c:v>230.88</c:v>
                </c:pt>
                <c:pt idx="837">
                  <c:v>230.29</c:v>
                </c:pt>
                <c:pt idx="838">
                  <c:v>229.71</c:v>
                </c:pt>
                <c:pt idx="839">
                  <c:v>229.12</c:v>
                </c:pt>
                <c:pt idx="840">
                  <c:v>228.53</c:v>
                </c:pt>
                <c:pt idx="841">
                  <c:v>227.94</c:v>
                </c:pt>
                <c:pt idx="842">
                  <c:v>227.35</c:v>
                </c:pt>
                <c:pt idx="843">
                  <c:v>226.77</c:v>
                </c:pt>
                <c:pt idx="844">
                  <c:v>226.18</c:v>
                </c:pt>
                <c:pt idx="845">
                  <c:v>225.59</c:v>
                </c:pt>
                <c:pt idx="846">
                  <c:v>225</c:v>
                </c:pt>
                <c:pt idx="847">
                  <c:v>224.41</c:v>
                </c:pt>
                <c:pt idx="848">
                  <c:v>223.83</c:v>
                </c:pt>
                <c:pt idx="849">
                  <c:v>223.24</c:v>
                </c:pt>
                <c:pt idx="850">
                  <c:v>222.65</c:v>
                </c:pt>
                <c:pt idx="851">
                  <c:v>222.1</c:v>
                </c:pt>
                <c:pt idx="852">
                  <c:v>221.61</c:v>
                </c:pt>
                <c:pt idx="853">
                  <c:v>221.12</c:v>
                </c:pt>
                <c:pt idx="854">
                  <c:v>220.63</c:v>
                </c:pt>
                <c:pt idx="855">
                  <c:v>220.15</c:v>
                </c:pt>
                <c:pt idx="856">
                  <c:v>219.66</c:v>
                </c:pt>
                <c:pt idx="857">
                  <c:v>219.17</c:v>
                </c:pt>
                <c:pt idx="858">
                  <c:v>218.68</c:v>
                </c:pt>
                <c:pt idx="859">
                  <c:v>218.19</c:v>
                </c:pt>
                <c:pt idx="860">
                  <c:v>217.7</c:v>
                </c:pt>
                <c:pt idx="861">
                  <c:v>217.21</c:v>
                </c:pt>
                <c:pt idx="862">
                  <c:v>216.72</c:v>
                </c:pt>
                <c:pt idx="863">
                  <c:v>216.23</c:v>
                </c:pt>
                <c:pt idx="864">
                  <c:v>215.74</c:v>
                </c:pt>
                <c:pt idx="865">
                  <c:v>215.26</c:v>
                </c:pt>
                <c:pt idx="866">
                  <c:v>214.77</c:v>
                </c:pt>
                <c:pt idx="867">
                  <c:v>214.28</c:v>
                </c:pt>
                <c:pt idx="868">
                  <c:v>213.79</c:v>
                </c:pt>
                <c:pt idx="869">
                  <c:v>213.3</c:v>
                </c:pt>
                <c:pt idx="870">
                  <c:v>212.81</c:v>
                </c:pt>
                <c:pt idx="871">
                  <c:v>212.32</c:v>
                </c:pt>
                <c:pt idx="872">
                  <c:v>211.83</c:v>
                </c:pt>
                <c:pt idx="873">
                  <c:v>211.34</c:v>
                </c:pt>
                <c:pt idx="874">
                  <c:v>210.85</c:v>
                </c:pt>
                <c:pt idx="875">
                  <c:v>210.37</c:v>
                </c:pt>
                <c:pt idx="876">
                  <c:v>209.9</c:v>
                </c:pt>
                <c:pt idx="877">
                  <c:v>209.49</c:v>
                </c:pt>
                <c:pt idx="878">
                  <c:v>209.07</c:v>
                </c:pt>
                <c:pt idx="879">
                  <c:v>208.66</c:v>
                </c:pt>
                <c:pt idx="880">
                  <c:v>208.24</c:v>
                </c:pt>
                <c:pt idx="881">
                  <c:v>207.83</c:v>
                </c:pt>
                <c:pt idx="882">
                  <c:v>207.41</c:v>
                </c:pt>
                <c:pt idx="883">
                  <c:v>206.99</c:v>
                </c:pt>
                <c:pt idx="884">
                  <c:v>206.58</c:v>
                </c:pt>
                <c:pt idx="885">
                  <c:v>206.16</c:v>
                </c:pt>
                <c:pt idx="886">
                  <c:v>205.75</c:v>
                </c:pt>
                <c:pt idx="887">
                  <c:v>205.33</c:v>
                </c:pt>
                <c:pt idx="888">
                  <c:v>204.92</c:v>
                </c:pt>
                <c:pt idx="889">
                  <c:v>204.5</c:v>
                </c:pt>
                <c:pt idx="890">
                  <c:v>204.09</c:v>
                </c:pt>
                <c:pt idx="891">
                  <c:v>203.67</c:v>
                </c:pt>
                <c:pt idx="892">
                  <c:v>203.26</c:v>
                </c:pt>
                <c:pt idx="893">
                  <c:v>202.84</c:v>
                </c:pt>
                <c:pt idx="894">
                  <c:v>202.43</c:v>
                </c:pt>
                <c:pt idx="895">
                  <c:v>202.01</c:v>
                </c:pt>
                <c:pt idx="896">
                  <c:v>201.6</c:v>
                </c:pt>
                <c:pt idx="897">
                  <c:v>201.18</c:v>
                </c:pt>
                <c:pt idx="898">
                  <c:v>200.77</c:v>
                </c:pt>
                <c:pt idx="899">
                  <c:v>200.35</c:v>
                </c:pt>
                <c:pt idx="900">
                  <c:v>199.94</c:v>
                </c:pt>
                <c:pt idx="901">
                  <c:v>199.54</c:v>
                </c:pt>
                <c:pt idx="902">
                  <c:v>199.18</c:v>
                </c:pt>
                <c:pt idx="903">
                  <c:v>198.82</c:v>
                </c:pt>
                <c:pt idx="904">
                  <c:v>198.46</c:v>
                </c:pt>
                <c:pt idx="905">
                  <c:v>198.11</c:v>
                </c:pt>
                <c:pt idx="906">
                  <c:v>197.75</c:v>
                </c:pt>
                <c:pt idx="907">
                  <c:v>197.39</c:v>
                </c:pt>
                <c:pt idx="908">
                  <c:v>197.03</c:v>
                </c:pt>
                <c:pt idx="909">
                  <c:v>196.67</c:v>
                </c:pt>
                <c:pt idx="910">
                  <c:v>196.31</c:v>
                </c:pt>
                <c:pt idx="911">
                  <c:v>195.96</c:v>
                </c:pt>
                <c:pt idx="912">
                  <c:v>195.6</c:v>
                </c:pt>
                <c:pt idx="913">
                  <c:v>195.24</c:v>
                </c:pt>
                <c:pt idx="914">
                  <c:v>194.88</c:v>
                </c:pt>
                <c:pt idx="915">
                  <c:v>194.52</c:v>
                </c:pt>
                <c:pt idx="916">
                  <c:v>194.17</c:v>
                </c:pt>
                <c:pt idx="917">
                  <c:v>193.81</c:v>
                </c:pt>
                <c:pt idx="918">
                  <c:v>193.45</c:v>
                </c:pt>
                <c:pt idx="919">
                  <c:v>193.09</c:v>
                </c:pt>
                <c:pt idx="920">
                  <c:v>192.73</c:v>
                </c:pt>
                <c:pt idx="921">
                  <c:v>192.37</c:v>
                </c:pt>
                <c:pt idx="922">
                  <c:v>192.02</c:v>
                </c:pt>
                <c:pt idx="923">
                  <c:v>191.66</c:v>
                </c:pt>
                <c:pt idx="924">
                  <c:v>191.3</c:v>
                </c:pt>
                <c:pt idx="925">
                  <c:v>190.94</c:v>
                </c:pt>
                <c:pt idx="926">
                  <c:v>190.59</c:v>
                </c:pt>
                <c:pt idx="927">
                  <c:v>190.28</c:v>
                </c:pt>
                <c:pt idx="928">
                  <c:v>189.97</c:v>
                </c:pt>
                <c:pt idx="929">
                  <c:v>189.65</c:v>
                </c:pt>
                <c:pt idx="930">
                  <c:v>189.34</c:v>
                </c:pt>
                <c:pt idx="931">
                  <c:v>189.03</c:v>
                </c:pt>
                <c:pt idx="932">
                  <c:v>188.71</c:v>
                </c:pt>
                <c:pt idx="933">
                  <c:v>188.4</c:v>
                </c:pt>
                <c:pt idx="934">
                  <c:v>188.09</c:v>
                </c:pt>
                <c:pt idx="935">
                  <c:v>187.77</c:v>
                </c:pt>
                <c:pt idx="936">
                  <c:v>187.46</c:v>
                </c:pt>
                <c:pt idx="937">
                  <c:v>187.15</c:v>
                </c:pt>
                <c:pt idx="938">
                  <c:v>186.83</c:v>
                </c:pt>
                <c:pt idx="939">
                  <c:v>186.52</c:v>
                </c:pt>
                <c:pt idx="940">
                  <c:v>186.21</c:v>
                </c:pt>
                <c:pt idx="941">
                  <c:v>185.9</c:v>
                </c:pt>
                <c:pt idx="942">
                  <c:v>185.58</c:v>
                </c:pt>
                <c:pt idx="943">
                  <c:v>185.27</c:v>
                </c:pt>
                <c:pt idx="944">
                  <c:v>184.96</c:v>
                </c:pt>
                <c:pt idx="945">
                  <c:v>184.64</c:v>
                </c:pt>
                <c:pt idx="946">
                  <c:v>184.33</c:v>
                </c:pt>
                <c:pt idx="947">
                  <c:v>184.02</c:v>
                </c:pt>
                <c:pt idx="948">
                  <c:v>183.7</c:v>
                </c:pt>
                <c:pt idx="949">
                  <c:v>183.39</c:v>
                </c:pt>
                <c:pt idx="950">
                  <c:v>183.08</c:v>
                </c:pt>
                <c:pt idx="951">
                  <c:v>182.77</c:v>
                </c:pt>
                <c:pt idx="952">
                  <c:v>182.49</c:v>
                </c:pt>
                <c:pt idx="953">
                  <c:v>182.21</c:v>
                </c:pt>
                <c:pt idx="954">
                  <c:v>181.94</c:v>
                </c:pt>
                <c:pt idx="955">
                  <c:v>181.66</c:v>
                </c:pt>
                <c:pt idx="956">
                  <c:v>181.38</c:v>
                </c:pt>
                <c:pt idx="957">
                  <c:v>181.11</c:v>
                </c:pt>
                <c:pt idx="958">
                  <c:v>180.83</c:v>
                </c:pt>
                <c:pt idx="959">
                  <c:v>180.55</c:v>
                </c:pt>
                <c:pt idx="960">
                  <c:v>180.28</c:v>
                </c:pt>
                <c:pt idx="961">
                  <c:v>180</c:v>
                </c:pt>
                <c:pt idx="962">
                  <c:v>179.72</c:v>
                </c:pt>
                <c:pt idx="963">
                  <c:v>179.44</c:v>
                </c:pt>
                <c:pt idx="964">
                  <c:v>179.17</c:v>
                </c:pt>
                <c:pt idx="965">
                  <c:v>178.89</c:v>
                </c:pt>
                <c:pt idx="966">
                  <c:v>178.61</c:v>
                </c:pt>
                <c:pt idx="967">
                  <c:v>178.34</c:v>
                </c:pt>
                <c:pt idx="968">
                  <c:v>178.06</c:v>
                </c:pt>
                <c:pt idx="969">
                  <c:v>177.78</c:v>
                </c:pt>
                <c:pt idx="970">
                  <c:v>177.51</c:v>
                </c:pt>
                <c:pt idx="971">
                  <c:v>177.23</c:v>
                </c:pt>
                <c:pt idx="972">
                  <c:v>176.95</c:v>
                </c:pt>
                <c:pt idx="973">
                  <c:v>176.68</c:v>
                </c:pt>
                <c:pt idx="974">
                  <c:v>176.4</c:v>
                </c:pt>
                <c:pt idx="975">
                  <c:v>176.12</c:v>
                </c:pt>
                <c:pt idx="976">
                  <c:v>175.85</c:v>
                </c:pt>
                <c:pt idx="977">
                  <c:v>175.6</c:v>
                </c:pt>
                <c:pt idx="978">
                  <c:v>175.35</c:v>
                </c:pt>
                <c:pt idx="979">
                  <c:v>175.1</c:v>
                </c:pt>
                <c:pt idx="980">
                  <c:v>174.86</c:v>
                </c:pt>
                <c:pt idx="981">
                  <c:v>174.61</c:v>
                </c:pt>
                <c:pt idx="982">
                  <c:v>174.36</c:v>
                </c:pt>
                <c:pt idx="983">
                  <c:v>174.12</c:v>
                </c:pt>
                <c:pt idx="984">
                  <c:v>173.87</c:v>
                </c:pt>
                <c:pt idx="985">
                  <c:v>173.62</c:v>
                </c:pt>
                <c:pt idx="986">
                  <c:v>173.37</c:v>
                </c:pt>
                <c:pt idx="987">
                  <c:v>173.13</c:v>
                </c:pt>
                <c:pt idx="988">
                  <c:v>172.88</c:v>
                </c:pt>
                <c:pt idx="989">
                  <c:v>172.63</c:v>
                </c:pt>
                <c:pt idx="990">
                  <c:v>172.39</c:v>
                </c:pt>
                <c:pt idx="991">
                  <c:v>172.14</c:v>
                </c:pt>
                <c:pt idx="992">
                  <c:v>171.89</c:v>
                </c:pt>
                <c:pt idx="993">
                  <c:v>171.64</c:v>
                </c:pt>
                <c:pt idx="994">
                  <c:v>171.4</c:v>
                </c:pt>
                <c:pt idx="995">
                  <c:v>171.15</c:v>
                </c:pt>
                <c:pt idx="996">
                  <c:v>170.9</c:v>
                </c:pt>
                <c:pt idx="997">
                  <c:v>170.65</c:v>
                </c:pt>
                <c:pt idx="998">
                  <c:v>170.41</c:v>
                </c:pt>
                <c:pt idx="999">
                  <c:v>170.16</c:v>
                </c:pt>
                <c:pt idx="1000">
                  <c:v>169.91</c:v>
                </c:pt>
                <c:pt idx="1001">
                  <c:v>169.67</c:v>
                </c:pt>
                <c:pt idx="1002">
                  <c:v>169.44</c:v>
                </c:pt>
                <c:pt idx="1003">
                  <c:v>169.22</c:v>
                </c:pt>
                <c:pt idx="1004">
                  <c:v>169</c:v>
                </c:pt>
                <c:pt idx="1005">
                  <c:v>168.78</c:v>
                </c:pt>
                <c:pt idx="1006">
                  <c:v>168.55</c:v>
                </c:pt>
                <c:pt idx="1007">
                  <c:v>168.33</c:v>
                </c:pt>
                <c:pt idx="1008">
                  <c:v>168.11</c:v>
                </c:pt>
                <c:pt idx="1009">
                  <c:v>167.89</c:v>
                </c:pt>
                <c:pt idx="1010">
                  <c:v>167.66</c:v>
                </c:pt>
                <c:pt idx="1011">
                  <c:v>167.44</c:v>
                </c:pt>
                <c:pt idx="1012">
                  <c:v>167.22</c:v>
                </c:pt>
                <c:pt idx="1013">
                  <c:v>167</c:v>
                </c:pt>
                <c:pt idx="1014">
                  <c:v>166.77</c:v>
                </c:pt>
                <c:pt idx="1015">
                  <c:v>166.55</c:v>
                </c:pt>
                <c:pt idx="1016">
                  <c:v>166.33</c:v>
                </c:pt>
                <c:pt idx="1017">
                  <c:v>166.11</c:v>
                </c:pt>
                <c:pt idx="1018">
                  <c:v>165.88</c:v>
                </c:pt>
                <c:pt idx="1019">
                  <c:v>165.66</c:v>
                </c:pt>
                <c:pt idx="1020">
                  <c:v>165.44</c:v>
                </c:pt>
                <c:pt idx="1021">
                  <c:v>165.22</c:v>
                </c:pt>
                <c:pt idx="1022">
                  <c:v>164.99</c:v>
                </c:pt>
                <c:pt idx="1023">
                  <c:v>164.77</c:v>
                </c:pt>
                <c:pt idx="1024">
                  <c:v>164.55</c:v>
                </c:pt>
                <c:pt idx="1025">
                  <c:v>164.33</c:v>
                </c:pt>
                <c:pt idx="1026">
                  <c:v>164.1</c:v>
                </c:pt>
                <c:pt idx="1027">
                  <c:v>163.9</c:v>
                </c:pt>
                <c:pt idx="1028">
                  <c:v>163.69999999999999</c:v>
                </c:pt>
                <c:pt idx="1029">
                  <c:v>163.5</c:v>
                </c:pt>
                <c:pt idx="1030">
                  <c:v>163.30000000000001</c:v>
                </c:pt>
                <c:pt idx="1031">
                  <c:v>163.09</c:v>
                </c:pt>
                <c:pt idx="1032">
                  <c:v>162.88999999999999</c:v>
                </c:pt>
                <c:pt idx="1033">
                  <c:v>162.69</c:v>
                </c:pt>
                <c:pt idx="1034">
                  <c:v>162.49</c:v>
                </c:pt>
                <c:pt idx="1035">
                  <c:v>162.29</c:v>
                </c:pt>
                <c:pt idx="1036">
                  <c:v>162.09</c:v>
                </c:pt>
                <c:pt idx="1037">
                  <c:v>161.88999999999999</c:v>
                </c:pt>
                <c:pt idx="1038">
                  <c:v>161.68</c:v>
                </c:pt>
                <c:pt idx="1039">
                  <c:v>161.47999999999999</c:v>
                </c:pt>
                <c:pt idx="1040">
                  <c:v>161.28</c:v>
                </c:pt>
                <c:pt idx="1041">
                  <c:v>161.08000000000001</c:v>
                </c:pt>
                <c:pt idx="1042">
                  <c:v>160.88</c:v>
                </c:pt>
                <c:pt idx="1043">
                  <c:v>160.68</c:v>
                </c:pt>
                <c:pt idx="1044">
                  <c:v>160.47</c:v>
                </c:pt>
                <c:pt idx="1045">
                  <c:v>160.27000000000001</c:v>
                </c:pt>
                <c:pt idx="1046">
                  <c:v>160.07</c:v>
                </c:pt>
                <c:pt idx="1047">
                  <c:v>159.87</c:v>
                </c:pt>
                <c:pt idx="1048">
                  <c:v>159.66999999999999</c:v>
                </c:pt>
                <c:pt idx="1049">
                  <c:v>159.47</c:v>
                </c:pt>
                <c:pt idx="1050">
                  <c:v>159.26</c:v>
                </c:pt>
                <c:pt idx="1051">
                  <c:v>159.06</c:v>
                </c:pt>
                <c:pt idx="1052">
                  <c:v>158.88</c:v>
                </c:pt>
                <c:pt idx="1053">
                  <c:v>158.69</c:v>
                </c:pt>
                <c:pt idx="1054">
                  <c:v>158.51</c:v>
                </c:pt>
                <c:pt idx="1055">
                  <c:v>158.33000000000001</c:v>
                </c:pt>
                <c:pt idx="1056">
                  <c:v>158.13999999999999</c:v>
                </c:pt>
                <c:pt idx="1057">
                  <c:v>157.96</c:v>
                </c:pt>
                <c:pt idx="1058">
                  <c:v>157.77000000000001</c:v>
                </c:pt>
                <c:pt idx="1059">
                  <c:v>157.59</c:v>
                </c:pt>
                <c:pt idx="1060">
                  <c:v>157.41</c:v>
                </c:pt>
                <c:pt idx="1061">
                  <c:v>157.22</c:v>
                </c:pt>
                <c:pt idx="1062">
                  <c:v>157.04</c:v>
                </c:pt>
                <c:pt idx="1063">
                  <c:v>156.85</c:v>
                </c:pt>
                <c:pt idx="1064">
                  <c:v>156.66999999999999</c:v>
                </c:pt>
                <c:pt idx="1065">
                  <c:v>156.49</c:v>
                </c:pt>
                <c:pt idx="1066">
                  <c:v>156.30000000000001</c:v>
                </c:pt>
                <c:pt idx="1067">
                  <c:v>156.12</c:v>
                </c:pt>
                <c:pt idx="1068">
                  <c:v>155.94</c:v>
                </c:pt>
                <c:pt idx="1069">
                  <c:v>155.75</c:v>
                </c:pt>
                <c:pt idx="1070">
                  <c:v>155.57</c:v>
                </c:pt>
                <c:pt idx="1071">
                  <c:v>155.38</c:v>
                </c:pt>
                <c:pt idx="1072">
                  <c:v>155.19999999999999</c:v>
                </c:pt>
                <c:pt idx="1073">
                  <c:v>155.02000000000001</c:v>
                </c:pt>
                <c:pt idx="1074">
                  <c:v>154.83000000000001</c:v>
                </c:pt>
                <c:pt idx="1075">
                  <c:v>154.65</c:v>
                </c:pt>
                <c:pt idx="1076">
                  <c:v>154.47</c:v>
                </c:pt>
                <c:pt idx="1077">
                  <c:v>154.29</c:v>
                </c:pt>
                <c:pt idx="1078">
                  <c:v>154.13</c:v>
                </c:pt>
                <c:pt idx="1079">
                  <c:v>153.96</c:v>
                </c:pt>
                <c:pt idx="1080">
                  <c:v>153.79</c:v>
                </c:pt>
                <c:pt idx="1081">
                  <c:v>153.62</c:v>
                </c:pt>
                <c:pt idx="1082">
                  <c:v>153.44999999999999</c:v>
                </c:pt>
                <c:pt idx="1083">
                  <c:v>153.28</c:v>
                </c:pt>
                <c:pt idx="1084">
                  <c:v>153.11000000000001</c:v>
                </c:pt>
                <c:pt idx="1085">
                  <c:v>152.94999999999999</c:v>
                </c:pt>
                <c:pt idx="1086">
                  <c:v>152.78</c:v>
                </c:pt>
                <c:pt idx="1087">
                  <c:v>152.61000000000001</c:v>
                </c:pt>
                <c:pt idx="1088">
                  <c:v>152.44</c:v>
                </c:pt>
                <c:pt idx="1089">
                  <c:v>152.27000000000001</c:v>
                </c:pt>
                <c:pt idx="1090">
                  <c:v>152.1</c:v>
                </c:pt>
                <c:pt idx="1091">
                  <c:v>151.93</c:v>
                </c:pt>
                <c:pt idx="1092">
                  <c:v>151.77000000000001</c:v>
                </c:pt>
                <c:pt idx="1093">
                  <c:v>151.6</c:v>
                </c:pt>
                <c:pt idx="1094">
                  <c:v>151.43</c:v>
                </c:pt>
                <c:pt idx="1095">
                  <c:v>151.26</c:v>
                </c:pt>
                <c:pt idx="1096">
                  <c:v>151.09</c:v>
                </c:pt>
                <c:pt idx="1097">
                  <c:v>150.91999999999999</c:v>
                </c:pt>
                <c:pt idx="1098">
                  <c:v>150.76</c:v>
                </c:pt>
                <c:pt idx="1099">
                  <c:v>150.59</c:v>
                </c:pt>
                <c:pt idx="1100">
                  <c:v>150.41999999999999</c:v>
                </c:pt>
                <c:pt idx="1101">
                  <c:v>150.25</c:v>
                </c:pt>
                <c:pt idx="1102">
                  <c:v>150.09</c:v>
                </c:pt>
                <c:pt idx="1103">
                  <c:v>149.94</c:v>
                </c:pt>
                <c:pt idx="1104">
                  <c:v>149.78</c:v>
                </c:pt>
                <c:pt idx="1105">
                  <c:v>149.63</c:v>
                </c:pt>
                <c:pt idx="1106">
                  <c:v>149.47</c:v>
                </c:pt>
                <c:pt idx="1107">
                  <c:v>149.31</c:v>
                </c:pt>
                <c:pt idx="1108">
                  <c:v>149.16</c:v>
                </c:pt>
                <c:pt idx="1109">
                  <c:v>149</c:v>
                </c:pt>
                <c:pt idx="1110">
                  <c:v>148.85</c:v>
                </c:pt>
                <c:pt idx="1111">
                  <c:v>148.69</c:v>
                </c:pt>
                <c:pt idx="1112">
                  <c:v>148.54</c:v>
                </c:pt>
                <c:pt idx="1113">
                  <c:v>148.38</c:v>
                </c:pt>
                <c:pt idx="1114">
                  <c:v>148.22999999999999</c:v>
                </c:pt>
                <c:pt idx="1115">
                  <c:v>148.07</c:v>
                </c:pt>
                <c:pt idx="1116">
                  <c:v>147.91999999999999</c:v>
                </c:pt>
                <c:pt idx="1117">
                  <c:v>147.76</c:v>
                </c:pt>
                <c:pt idx="1118">
                  <c:v>147.61000000000001</c:v>
                </c:pt>
                <c:pt idx="1119">
                  <c:v>147.44999999999999</c:v>
                </c:pt>
                <c:pt idx="1120">
                  <c:v>147.30000000000001</c:v>
                </c:pt>
                <c:pt idx="1121">
                  <c:v>147.13999999999999</c:v>
                </c:pt>
                <c:pt idx="1122">
                  <c:v>146.99</c:v>
                </c:pt>
                <c:pt idx="1123">
                  <c:v>146.83000000000001</c:v>
                </c:pt>
                <c:pt idx="1124">
                  <c:v>146.68</c:v>
                </c:pt>
                <c:pt idx="1125">
                  <c:v>146.52000000000001</c:v>
                </c:pt>
                <c:pt idx="1126">
                  <c:v>146.37</c:v>
                </c:pt>
                <c:pt idx="1127">
                  <c:v>146.22</c:v>
                </c:pt>
                <c:pt idx="1128">
                  <c:v>146.07</c:v>
                </c:pt>
                <c:pt idx="1129">
                  <c:v>145.93</c:v>
                </c:pt>
                <c:pt idx="1130">
                  <c:v>145.79</c:v>
                </c:pt>
                <c:pt idx="1131">
                  <c:v>145.63999999999999</c:v>
                </c:pt>
                <c:pt idx="1132">
                  <c:v>145.5</c:v>
                </c:pt>
                <c:pt idx="1133">
                  <c:v>145.36000000000001</c:v>
                </c:pt>
                <c:pt idx="1134">
                  <c:v>145.21</c:v>
                </c:pt>
                <c:pt idx="1135">
                  <c:v>145.07</c:v>
                </c:pt>
                <c:pt idx="1136">
                  <c:v>144.93</c:v>
                </c:pt>
                <c:pt idx="1137">
                  <c:v>144.78</c:v>
                </c:pt>
                <c:pt idx="1138">
                  <c:v>144.63999999999999</c:v>
                </c:pt>
                <c:pt idx="1139">
                  <c:v>144.49</c:v>
                </c:pt>
                <c:pt idx="1140">
                  <c:v>144.35</c:v>
                </c:pt>
                <c:pt idx="1141">
                  <c:v>144.21</c:v>
                </c:pt>
                <c:pt idx="1142">
                  <c:v>144.06</c:v>
                </c:pt>
                <c:pt idx="1143">
                  <c:v>143.91999999999999</c:v>
                </c:pt>
                <c:pt idx="1144">
                  <c:v>143.78</c:v>
                </c:pt>
                <c:pt idx="1145">
                  <c:v>143.63</c:v>
                </c:pt>
                <c:pt idx="1146">
                  <c:v>143.49</c:v>
                </c:pt>
                <c:pt idx="1147">
                  <c:v>143.35</c:v>
                </c:pt>
                <c:pt idx="1148">
                  <c:v>143.19999999999999</c:v>
                </c:pt>
                <c:pt idx="1149">
                  <c:v>143.06</c:v>
                </c:pt>
                <c:pt idx="1150">
                  <c:v>142.91999999999999</c:v>
                </c:pt>
                <c:pt idx="1151">
                  <c:v>142.77000000000001</c:v>
                </c:pt>
                <c:pt idx="1152">
                  <c:v>142.63</c:v>
                </c:pt>
                <c:pt idx="1153">
                  <c:v>142.5</c:v>
                </c:pt>
                <c:pt idx="1154">
                  <c:v>142.37</c:v>
                </c:pt>
                <c:pt idx="1155">
                  <c:v>142.22999999999999</c:v>
                </c:pt>
                <c:pt idx="1156">
                  <c:v>142.1</c:v>
                </c:pt>
                <c:pt idx="1157">
                  <c:v>141.97</c:v>
                </c:pt>
                <c:pt idx="1158">
                  <c:v>141.83000000000001</c:v>
                </c:pt>
                <c:pt idx="1159">
                  <c:v>141.69999999999999</c:v>
                </c:pt>
                <c:pt idx="1160">
                  <c:v>141.57</c:v>
                </c:pt>
                <c:pt idx="1161">
                  <c:v>141.43</c:v>
                </c:pt>
                <c:pt idx="1162">
                  <c:v>141.30000000000001</c:v>
                </c:pt>
                <c:pt idx="1163">
                  <c:v>141.16999999999999</c:v>
                </c:pt>
                <c:pt idx="1164">
                  <c:v>141.03</c:v>
                </c:pt>
                <c:pt idx="1165">
                  <c:v>140.9</c:v>
                </c:pt>
                <c:pt idx="1166">
                  <c:v>140.77000000000001</c:v>
                </c:pt>
                <c:pt idx="1167">
                  <c:v>140.63</c:v>
                </c:pt>
                <c:pt idx="1168">
                  <c:v>140.5</c:v>
                </c:pt>
                <c:pt idx="1169">
                  <c:v>140.37</c:v>
                </c:pt>
                <c:pt idx="1170">
                  <c:v>140.22999999999999</c:v>
                </c:pt>
                <c:pt idx="1171">
                  <c:v>140.1</c:v>
                </c:pt>
                <c:pt idx="1172">
                  <c:v>139.97</c:v>
                </c:pt>
                <c:pt idx="1173">
                  <c:v>139.83000000000001</c:v>
                </c:pt>
                <c:pt idx="1174">
                  <c:v>139.69999999999999</c:v>
                </c:pt>
                <c:pt idx="1175">
                  <c:v>139.57</c:v>
                </c:pt>
                <c:pt idx="1176">
                  <c:v>139.43</c:v>
                </c:pt>
                <c:pt idx="1177">
                  <c:v>139.30000000000001</c:v>
                </c:pt>
                <c:pt idx="1178">
                  <c:v>139.18</c:v>
                </c:pt>
                <c:pt idx="1179">
                  <c:v>139.06</c:v>
                </c:pt>
                <c:pt idx="1180">
                  <c:v>138.93</c:v>
                </c:pt>
                <c:pt idx="1181">
                  <c:v>138.81</c:v>
                </c:pt>
                <c:pt idx="1182">
                  <c:v>138.68</c:v>
                </c:pt>
                <c:pt idx="1183">
                  <c:v>138.56</c:v>
                </c:pt>
                <c:pt idx="1184">
                  <c:v>138.43</c:v>
                </c:pt>
                <c:pt idx="1185">
                  <c:v>138.31</c:v>
                </c:pt>
                <c:pt idx="1186">
                  <c:v>138.19</c:v>
                </c:pt>
                <c:pt idx="1187">
                  <c:v>138.06</c:v>
                </c:pt>
                <c:pt idx="1188">
                  <c:v>137.94</c:v>
                </c:pt>
                <c:pt idx="1189">
                  <c:v>137.81</c:v>
                </c:pt>
                <c:pt idx="1190">
                  <c:v>137.69</c:v>
                </c:pt>
                <c:pt idx="1191">
                  <c:v>137.56</c:v>
                </c:pt>
                <c:pt idx="1192">
                  <c:v>137.44</c:v>
                </c:pt>
                <c:pt idx="1193">
                  <c:v>137.32</c:v>
                </c:pt>
                <c:pt idx="1194">
                  <c:v>137.19</c:v>
                </c:pt>
                <c:pt idx="1195">
                  <c:v>137.07</c:v>
                </c:pt>
                <c:pt idx="1196">
                  <c:v>136.94</c:v>
                </c:pt>
                <c:pt idx="1197">
                  <c:v>136.82</c:v>
                </c:pt>
                <c:pt idx="1198">
                  <c:v>136.69</c:v>
                </c:pt>
                <c:pt idx="1199">
                  <c:v>136.57</c:v>
                </c:pt>
                <c:pt idx="1200">
                  <c:v>136.44999999999999</c:v>
                </c:pt>
                <c:pt idx="1201">
                  <c:v>136.32</c:v>
                </c:pt>
                <c:pt idx="1202">
                  <c:v>136.19999999999999</c:v>
                </c:pt>
                <c:pt idx="1203">
                  <c:v>136.08000000000001</c:v>
                </c:pt>
                <c:pt idx="1204">
                  <c:v>135.97</c:v>
                </c:pt>
                <c:pt idx="1205">
                  <c:v>135.85</c:v>
                </c:pt>
                <c:pt idx="1206">
                  <c:v>135.74</c:v>
                </c:pt>
                <c:pt idx="1207">
                  <c:v>135.62</c:v>
                </c:pt>
                <c:pt idx="1208">
                  <c:v>135.5</c:v>
                </c:pt>
                <c:pt idx="1209">
                  <c:v>135.38999999999999</c:v>
                </c:pt>
                <c:pt idx="1210">
                  <c:v>135.27000000000001</c:v>
                </c:pt>
                <c:pt idx="1211">
                  <c:v>135.15</c:v>
                </c:pt>
                <c:pt idx="1212">
                  <c:v>135.04</c:v>
                </c:pt>
                <c:pt idx="1213">
                  <c:v>134.91999999999999</c:v>
                </c:pt>
                <c:pt idx="1214">
                  <c:v>134.81</c:v>
                </c:pt>
                <c:pt idx="1215">
                  <c:v>134.69</c:v>
                </c:pt>
                <c:pt idx="1216">
                  <c:v>134.57</c:v>
                </c:pt>
                <c:pt idx="1217">
                  <c:v>134.46</c:v>
                </c:pt>
                <c:pt idx="1218">
                  <c:v>134.34</c:v>
                </c:pt>
                <c:pt idx="1219">
                  <c:v>134.22</c:v>
                </c:pt>
                <c:pt idx="1220">
                  <c:v>134.11000000000001</c:v>
                </c:pt>
                <c:pt idx="1221">
                  <c:v>133.99</c:v>
                </c:pt>
                <c:pt idx="1222">
                  <c:v>133.88</c:v>
                </c:pt>
                <c:pt idx="1223">
                  <c:v>133.76</c:v>
                </c:pt>
                <c:pt idx="1224">
                  <c:v>133.63999999999999</c:v>
                </c:pt>
                <c:pt idx="1225">
                  <c:v>133.53</c:v>
                </c:pt>
                <c:pt idx="1226">
                  <c:v>133.41</c:v>
                </c:pt>
                <c:pt idx="1227">
                  <c:v>133.30000000000001</c:v>
                </c:pt>
                <c:pt idx="1228">
                  <c:v>133.19</c:v>
                </c:pt>
                <c:pt idx="1229">
                  <c:v>133.08000000000001</c:v>
                </c:pt>
                <c:pt idx="1230">
                  <c:v>132.97</c:v>
                </c:pt>
                <c:pt idx="1231">
                  <c:v>132.86000000000001</c:v>
                </c:pt>
                <c:pt idx="1232">
                  <c:v>132.75</c:v>
                </c:pt>
                <c:pt idx="1233">
                  <c:v>132.63999999999999</c:v>
                </c:pt>
                <c:pt idx="1234">
                  <c:v>132.54</c:v>
                </c:pt>
                <c:pt idx="1235">
                  <c:v>132.43</c:v>
                </c:pt>
                <c:pt idx="1236">
                  <c:v>132.32</c:v>
                </c:pt>
                <c:pt idx="1237">
                  <c:v>132.21</c:v>
                </c:pt>
                <c:pt idx="1238">
                  <c:v>132.1</c:v>
                </c:pt>
                <c:pt idx="1239">
                  <c:v>131.99</c:v>
                </c:pt>
                <c:pt idx="1240">
                  <c:v>131.88</c:v>
                </c:pt>
                <c:pt idx="1241">
                  <c:v>131.77000000000001</c:v>
                </c:pt>
                <c:pt idx="1242">
                  <c:v>131.66</c:v>
                </c:pt>
                <c:pt idx="1243">
                  <c:v>131.55000000000001</c:v>
                </c:pt>
                <c:pt idx="1244">
                  <c:v>131.44999999999999</c:v>
                </c:pt>
                <c:pt idx="1245">
                  <c:v>131.34</c:v>
                </c:pt>
                <c:pt idx="1246">
                  <c:v>131.22999999999999</c:v>
                </c:pt>
                <c:pt idx="1247">
                  <c:v>131.12</c:v>
                </c:pt>
                <c:pt idx="1248">
                  <c:v>131.01</c:v>
                </c:pt>
                <c:pt idx="1249">
                  <c:v>130.9</c:v>
                </c:pt>
                <c:pt idx="1250">
                  <c:v>130.79</c:v>
                </c:pt>
                <c:pt idx="1251">
                  <c:v>130.68</c:v>
                </c:pt>
                <c:pt idx="1252">
                  <c:v>130.58000000000001</c:v>
                </c:pt>
                <c:pt idx="1253">
                  <c:v>130.47</c:v>
                </c:pt>
                <c:pt idx="1254">
                  <c:v>130.37</c:v>
                </c:pt>
                <c:pt idx="1255">
                  <c:v>130.27000000000001</c:v>
                </c:pt>
                <c:pt idx="1256">
                  <c:v>130.16999999999999</c:v>
                </c:pt>
                <c:pt idx="1257">
                  <c:v>130.06</c:v>
                </c:pt>
                <c:pt idx="1258">
                  <c:v>129.96</c:v>
                </c:pt>
                <c:pt idx="1259">
                  <c:v>129.86000000000001</c:v>
                </c:pt>
                <c:pt idx="1260">
                  <c:v>129.76</c:v>
                </c:pt>
                <c:pt idx="1261">
                  <c:v>129.65</c:v>
                </c:pt>
                <c:pt idx="1262">
                  <c:v>129.55000000000001</c:v>
                </c:pt>
                <c:pt idx="1263">
                  <c:v>129.44999999999999</c:v>
                </c:pt>
                <c:pt idx="1264">
                  <c:v>129.35</c:v>
                </c:pt>
                <c:pt idx="1265">
                  <c:v>129.24</c:v>
                </c:pt>
                <c:pt idx="1266">
                  <c:v>129.13999999999999</c:v>
                </c:pt>
                <c:pt idx="1267">
                  <c:v>129.04</c:v>
                </c:pt>
                <c:pt idx="1268">
                  <c:v>128.94</c:v>
                </c:pt>
                <c:pt idx="1269">
                  <c:v>128.83000000000001</c:v>
                </c:pt>
                <c:pt idx="1270">
                  <c:v>128.72999999999999</c:v>
                </c:pt>
                <c:pt idx="1271">
                  <c:v>128.63</c:v>
                </c:pt>
                <c:pt idx="1272">
                  <c:v>128.53</c:v>
                </c:pt>
                <c:pt idx="1273">
                  <c:v>128.41999999999999</c:v>
                </c:pt>
                <c:pt idx="1274">
                  <c:v>128.32</c:v>
                </c:pt>
                <c:pt idx="1275">
                  <c:v>128.22</c:v>
                </c:pt>
                <c:pt idx="1276">
                  <c:v>128.12</c:v>
                </c:pt>
                <c:pt idx="1277">
                  <c:v>128.02000000000001</c:v>
                </c:pt>
                <c:pt idx="1278">
                  <c:v>127.92</c:v>
                </c:pt>
                <c:pt idx="1279">
                  <c:v>127.82</c:v>
                </c:pt>
                <c:pt idx="1280">
                  <c:v>127.73</c:v>
                </c:pt>
                <c:pt idx="1281">
                  <c:v>127.63</c:v>
                </c:pt>
                <c:pt idx="1282">
                  <c:v>127.53</c:v>
                </c:pt>
                <c:pt idx="1283">
                  <c:v>127.44</c:v>
                </c:pt>
                <c:pt idx="1284">
                  <c:v>127.34</c:v>
                </c:pt>
                <c:pt idx="1285">
                  <c:v>127.24</c:v>
                </c:pt>
                <c:pt idx="1286">
                  <c:v>127.15</c:v>
                </c:pt>
                <c:pt idx="1287">
                  <c:v>127.05</c:v>
                </c:pt>
                <c:pt idx="1288">
                  <c:v>126.95</c:v>
                </c:pt>
                <c:pt idx="1289">
                  <c:v>126.86</c:v>
                </c:pt>
                <c:pt idx="1290">
                  <c:v>126.76</c:v>
                </c:pt>
                <c:pt idx="1291">
                  <c:v>126.66</c:v>
                </c:pt>
                <c:pt idx="1292">
                  <c:v>126.57</c:v>
                </c:pt>
                <c:pt idx="1293">
                  <c:v>126.47</c:v>
                </c:pt>
                <c:pt idx="1294">
                  <c:v>126.37</c:v>
                </c:pt>
                <c:pt idx="1295">
                  <c:v>126.28</c:v>
                </c:pt>
                <c:pt idx="1296">
                  <c:v>126.18</c:v>
                </c:pt>
                <c:pt idx="1297">
                  <c:v>126.08</c:v>
                </c:pt>
                <c:pt idx="1298">
                  <c:v>125.99</c:v>
                </c:pt>
                <c:pt idx="1299">
                  <c:v>125.89</c:v>
                </c:pt>
                <c:pt idx="1300">
                  <c:v>125.79</c:v>
                </c:pt>
                <c:pt idx="1301">
                  <c:v>125.7</c:v>
                </c:pt>
                <c:pt idx="1302">
                  <c:v>125.6</c:v>
                </c:pt>
                <c:pt idx="1303">
                  <c:v>125.51</c:v>
                </c:pt>
                <c:pt idx="1304">
                  <c:v>125.42</c:v>
                </c:pt>
                <c:pt idx="1305">
                  <c:v>125.33</c:v>
                </c:pt>
                <c:pt idx="1306">
                  <c:v>125.24</c:v>
                </c:pt>
                <c:pt idx="1307">
                  <c:v>125.15</c:v>
                </c:pt>
                <c:pt idx="1308">
                  <c:v>125.05</c:v>
                </c:pt>
                <c:pt idx="1309">
                  <c:v>124.96</c:v>
                </c:pt>
                <c:pt idx="1310">
                  <c:v>124.87</c:v>
                </c:pt>
                <c:pt idx="1311">
                  <c:v>124.78</c:v>
                </c:pt>
                <c:pt idx="1312">
                  <c:v>124.69</c:v>
                </c:pt>
                <c:pt idx="1313">
                  <c:v>124.6</c:v>
                </c:pt>
                <c:pt idx="1314">
                  <c:v>124.51</c:v>
                </c:pt>
                <c:pt idx="1315">
                  <c:v>124.42</c:v>
                </c:pt>
                <c:pt idx="1316">
                  <c:v>124.32</c:v>
                </c:pt>
                <c:pt idx="1317">
                  <c:v>124.23</c:v>
                </c:pt>
                <c:pt idx="1318">
                  <c:v>124.14</c:v>
                </c:pt>
                <c:pt idx="1319">
                  <c:v>124.05</c:v>
                </c:pt>
                <c:pt idx="1320">
                  <c:v>123.96</c:v>
                </c:pt>
                <c:pt idx="1321">
                  <c:v>123.87</c:v>
                </c:pt>
                <c:pt idx="1322">
                  <c:v>123.78</c:v>
                </c:pt>
                <c:pt idx="1323">
                  <c:v>123.69</c:v>
                </c:pt>
                <c:pt idx="1324">
                  <c:v>123.59</c:v>
                </c:pt>
                <c:pt idx="1325">
                  <c:v>123.5</c:v>
                </c:pt>
                <c:pt idx="1326">
                  <c:v>123.41</c:v>
                </c:pt>
                <c:pt idx="1327">
                  <c:v>123.32</c:v>
                </c:pt>
                <c:pt idx="1328">
                  <c:v>123.23</c:v>
                </c:pt>
                <c:pt idx="1329">
                  <c:v>123.15</c:v>
                </c:pt>
                <c:pt idx="1330">
                  <c:v>123.06</c:v>
                </c:pt>
                <c:pt idx="1331">
                  <c:v>122.98</c:v>
                </c:pt>
                <c:pt idx="1332">
                  <c:v>122.89</c:v>
                </c:pt>
                <c:pt idx="1333">
                  <c:v>122.8</c:v>
                </c:pt>
                <c:pt idx="1334">
                  <c:v>122.72</c:v>
                </c:pt>
                <c:pt idx="1335">
                  <c:v>122.63</c:v>
                </c:pt>
                <c:pt idx="1336">
                  <c:v>122.54</c:v>
                </c:pt>
                <c:pt idx="1337">
                  <c:v>122.46</c:v>
                </c:pt>
                <c:pt idx="1338">
                  <c:v>122.37</c:v>
                </c:pt>
                <c:pt idx="1339">
                  <c:v>122.28</c:v>
                </c:pt>
                <c:pt idx="1340">
                  <c:v>122.2</c:v>
                </c:pt>
                <c:pt idx="1341">
                  <c:v>122.11</c:v>
                </c:pt>
                <c:pt idx="1342">
                  <c:v>122.03</c:v>
                </c:pt>
                <c:pt idx="1343">
                  <c:v>121.94</c:v>
                </c:pt>
                <c:pt idx="1344">
                  <c:v>121.85</c:v>
                </c:pt>
                <c:pt idx="1345">
                  <c:v>121.77</c:v>
                </c:pt>
                <c:pt idx="1346">
                  <c:v>121.68</c:v>
                </c:pt>
                <c:pt idx="1347">
                  <c:v>121.59</c:v>
                </c:pt>
                <c:pt idx="1348">
                  <c:v>121.51</c:v>
                </c:pt>
                <c:pt idx="1349">
                  <c:v>121.42</c:v>
                </c:pt>
                <c:pt idx="1350">
                  <c:v>121.33</c:v>
                </c:pt>
                <c:pt idx="1351">
                  <c:v>121.25</c:v>
                </c:pt>
                <c:pt idx="1352">
                  <c:v>121.16</c:v>
                </c:pt>
                <c:pt idx="1353">
                  <c:v>121.08</c:v>
                </c:pt>
                <c:pt idx="1354">
                  <c:v>121</c:v>
                </c:pt>
                <c:pt idx="1355">
                  <c:v>120.92</c:v>
                </c:pt>
                <c:pt idx="1356">
                  <c:v>120.83</c:v>
                </c:pt>
                <c:pt idx="1357">
                  <c:v>120.75</c:v>
                </c:pt>
                <c:pt idx="1358">
                  <c:v>120.67</c:v>
                </c:pt>
                <c:pt idx="1359">
                  <c:v>120.59</c:v>
                </c:pt>
                <c:pt idx="1360">
                  <c:v>120.51</c:v>
                </c:pt>
                <c:pt idx="1361">
                  <c:v>120.42</c:v>
                </c:pt>
                <c:pt idx="1362">
                  <c:v>120.34</c:v>
                </c:pt>
                <c:pt idx="1363">
                  <c:v>120.26</c:v>
                </c:pt>
                <c:pt idx="1364">
                  <c:v>120.18</c:v>
                </c:pt>
                <c:pt idx="1365">
                  <c:v>120.1</c:v>
                </c:pt>
                <c:pt idx="1366">
                  <c:v>120.02</c:v>
                </c:pt>
                <c:pt idx="1367">
                  <c:v>119.93</c:v>
                </c:pt>
                <c:pt idx="1368">
                  <c:v>119.85</c:v>
                </c:pt>
                <c:pt idx="1369">
                  <c:v>119.77</c:v>
                </c:pt>
                <c:pt idx="1370">
                  <c:v>119.69</c:v>
                </c:pt>
                <c:pt idx="1371">
                  <c:v>119.61</c:v>
                </c:pt>
                <c:pt idx="1372">
                  <c:v>119.52</c:v>
                </c:pt>
                <c:pt idx="1373">
                  <c:v>119.44</c:v>
                </c:pt>
                <c:pt idx="1374">
                  <c:v>119.36</c:v>
                </c:pt>
                <c:pt idx="1375">
                  <c:v>119.28</c:v>
                </c:pt>
                <c:pt idx="1376">
                  <c:v>119.2</c:v>
                </c:pt>
                <c:pt idx="1377">
                  <c:v>119.11</c:v>
                </c:pt>
                <c:pt idx="1378">
                  <c:v>119.04</c:v>
                </c:pt>
                <c:pt idx="1379">
                  <c:v>118.96</c:v>
                </c:pt>
                <c:pt idx="1380">
                  <c:v>118.88</c:v>
                </c:pt>
                <c:pt idx="1381">
                  <c:v>118.8</c:v>
                </c:pt>
                <c:pt idx="1382">
                  <c:v>118.72</c:v>
                </c:pt>
                <c:pt idx="1383">
                  <c:v>118.65</c:v>
                </c:pt>
                <c:pt idx="1384">
                  <c:v>118.57</c:v>
                </c:pt>
                <c:pt idx="1385">
                  <c:v>118.49</c:v>
                </c:pt>
                <c:pt idx="1386">
                  <c:v>118.41</c:v>
                </c:pt>
                <c:pt idx="1387">
                  <c:v>118.34</c:v>
                </c:pt>
                <c:pt idx="1388">
                  <c:v>118.26</c:v>
                </c:pt>
                <c:pt idx="1389">
                  <c:v>118.18</c:v>
                </c:pt>
                <c:pt idx="1390">
                  <c:v>118.1</c:v>
                </c:pt>
                <c:pt idx="1391">
                  <c:v>118.02</c:v>
                </c:pt>
                <c:pt idx="1392">
                  <c:v>117.95</c:v>
                </c:pt>
                <c:pt idx="1393">
                  <c:v>117.87</c:v>
                </c:pt>
                <c:pt idx="1394">
                  <c:v>117.79</c:v>
                </c:pt>
                <c:pt idx="1395">
                  <c:v>117.71</c:v>
                </c:pt>
                <c:pt idx="1396">
                  <c:v>117.63</c:v>
                </c:pt>
                <c:pt idx="1397">
                  <c:v>117.56</c:v>
                </c:pt>
                <c:pt idx="1398">
                  <c:v>117.48</c:v>
                </c:pt>
                <c:pt idx="1399">
                  <c:v>117.4</c:v>
                </c:pt>
                <c:pt idx="1400">
                  <c:v>117.32</c:v>
                </c:pt>
                <c:pt idx="1401">
                  <c:v>117.25</c:v>
                </c:pt>
                <c:pt idx="1402">
                  <c:v>117.17</c:v>
                </c:pt>
                <c:pt idx="1403">
                  <c:v>117.09</c:v>
                </c:pt>
                <c:pt idx="1404">
                  <c:v>117.02</c:v>
                </c:pt>
                <c:pt idx="1405">
                  <c:v>116.94</c:v>
                </c:pt>
                <c:pt idx="1406">
                  <c:v>116.87</c:v>
                </c:pt>
                <c:pt idx="1407">
                  <c:v>116.8</c:v>
                </c:pt>
                <c:pt idx="1408">
                  <c:v>116.72</c:v>
                </c:pt>
                <c:pt idx="1409">
                  <c:v>116.65</c:v>
                </c:pt>
                <c:pt idx="1410">
                  <c:v>116.57</c:v>
                </c:pt>
                <c:pt idx="1411">
                  <c:v>116.5</c:v>
                </c:pt>
                <c:pt idx="1412">
                  <c:v>116.43</c:v>
                </c:pt>
                <c:pt idx="1413">
                  <c:v>116.35</c:v>
                </c:pt>
                <c:pt idx="1414">
                  <c:v>116.28</c:v>
                </c:pt>
                <c:pt idx="1415">
                  <c:v>116.2</c:v>
                </c:pt>
                <c:pt idx="1416">
                  <c:v>116.13</c:v>
                </c:pt>
                <c:pt idx="1417">
                  <c:v>116.06</c:v>
                </c:pt>
                <c:pt idx="1418">
                  <c:v>115.98</c:v>
                </c:pt>
                <c:pt idx="1419">
                  <c:v>115.91</c:v>
                </c:pt>
                <c:pt idx="1420">
                  <c:v>115.83</c:v>
                </c:pt>
                <c:pt idx="1421">
                  <c:v>115.76</c:v>
                </c:pt>
                <c:pt idx="1422">
                  <c:v>115.68</c:v>
                </c:pt>
                <c:pt idx="1423">
                  <c:v>115.61</c:v>
                </c:pt>
                <c:pt idx="1424">
                  <c:v>115.54</c:v>
                </c:pt>
                <c:pt idx="1425">
                  <c:v>115.46</c:v>
                </c:pt>
                <c:pt idx="1426">
                  <c:v>115.39</c:v>
                </c:pt>
                <c:pt idx="1427">
                  <c:v>115.31</c:v>
                </c:pt>
                <c:pt idx="1428">
                  <c:v>115.24</c:v>
                </c:pt>
                <c:pt idx="1429">
                  <c:v>115.17</c:v>
                </c:pt>
                <c:pt idx="1430">
                  <c:v>115.1</c:v>
                </c:pt>
                <c:pt idx="1431">
                  <c:v>115.03</c:v>
                </c:pt>
                <c:pt idx="1432">
                  <c:v>114.96</c:v>
                </c:pt>
                <c:pt idx="1433">
                  <c:v>114.89</c:v>
                </c:pt>
                <c:pt idx="1434">
                  <c:v>114.82</c:v>
                </c:pt>
                <c:pt idx="1435">
                  <c:v>114.75</c:v>
                </c:pt>
                <c:pt idx="1436">
                  <c:v>114.68</c:v>
                </c:pt>
                <c:pt idx="1437">
                  <c:v>114.61</c:v>
                </c:pt>
                <c:pt idx="1438">
                  <c:v>114.54</c:v>
                </c:pt>
                <c:pt idx="1439">
                  <c:v>114.47</c:v>
                </c:pt>
                <c:pt idx="1440">
                  <c:v>114.4</c:v>
                </c:pt>
                <c:pt idx="1441">
                  <c:v>114.32</c:v>
                </c:pt>
                <c:pt idx="1442">
                  <c:v>114.25</c:v>
                </c:pt>
                <c:pt idx="1443">
                  <c:v>114.18</c:v>
                </c:pt>
                <c:pt idx="1444">
                  <c:v>114.11</c:v>
                </c:pt>
                <c:pt idx="1445">
                  <c:v>114.04</c:v>
                </c:pt>
                <c:pt idx="1446">
                  <c:v>113.97</c:v>
                </c:pt>
                <c:pt idx="1447">
                  <c:v>113.9</c:v>
                </c:pt>
                <c:pt idx="1448">
                  <c:v>113.83</c:v>
                </c:pt>
                <c:pt idx="1449">
                  <c:v>113.76</c:v>
                </c:pt>
                <c:pt idx="1450">
                  <c:v>113.69</c:v>
                </c:pt>
                <c:pt idx="1451">
                  <c:v>113.62</c:v>
                </c:pt>
                <c:pt idx="1452">
                  <c:v>113.55</c:v>
                </c:pt>
                <c:pt idx="1453">
                  <c:v>113.48</c:v>
                </c:pt>
                <c:pt idx="1454">
                  <c:v>113.41</c:v>
                </c:pt>
                <c:pt idx="1455">
                  <c:v>113.34</c:v>
                </c:pt>
                <c:pt idx="1456">
                  <c:v>113.28</c:v>
                </c:pt>
                <c:pt idx="1457">
                  <c:v>113.21</c:v>
                </c:pt>
                <c:pt idx="1458">
                  <c:v>113.14</c:v>
                </c:pt>
                <c:pt idx="1459">
                  <c:v>113.07</c:v>
                </c:pt>
                <c:pt idx="1460">
                  <c:v>113.01</c:v>
                </c:pt>
                <c:pt idx="1461">
                  <c:v>112.94</c:v>
                </c:pt>
                <c:pt idx="1462">
                  <c:v>112.87</c:v>
                </c:pt>
                <c:pt idx="1463">
                  <c:v>112.8</c:v>
                </c:pt>
                <c:pt idx="1464">
                  <c:v>112.74</c:v>
                </c:pt>
                <c:pt idx="1465">
                  <c:v>112.67</c:v>
                </c:pt>
                <c:pt idx="1466">
                  <c:v>112.6</c:v>
                </c:pt>
                <c:pt idx="1467">
                  <c:v>112.53</c:v>
                </c:pt>
                <c:pt idx="1468">
                  <c:v>112.47</c:v>
                </c:pt>
                <c:pt idx="1469">
                  <c:v>112.4</c:v>
                </c:pt>
                <c:pt idx="1470">
                  <c:v>112.33</c:v>
                </c:pt>
                <c:pt idx="1471">
                  <c:v>112.27</c:v>
                </c:pt>
                <c:pt idx="1472">
                  <c:v>112.2</c:v>
                </c:pt>
                <c:pt idx="1473">
                  <c:v>112.13</c:v>
                </c:pt>
                <c:pt idx="1474">
                  <c:v>112.06</c:v>
                </c:pt>
                <c:pt idx="1475">
                  <c:v>112</c:v>
                </c:pt>
                <c:pt idx="1476">
                  <c:v>111.93</c:v>
                </c:pt>
                <c:pt idx="1477">
                  <c:v>111.86</c:v>
                </c:pt>
                <c:pt idx="1478">
                  <c:v>111.8</c:v>
                </c:pt>
                <c:pt idx="1479">
                  <c:v>111.73</c:v>
                </c:pt>
                <c:pt idx="1480">
                  <c:v>111.67</c:v>
                </c:pt>
                <c:pt idx="1481">
                  <c:v>111.6</c:v>
                </c:pt>
                <c:pt idx="1482">
                  <c:v>111.54</c:v>
                </c:pt>
                <c:pt idx="1483">
                  <c:v>111.47</c:v>
                </c:pt>
                <c:pt idx="1484">
                  <c:v>111.41</c:v>
                </c:pt>
                <c:pt idx="1485">
                  <c:v>111.34</c:v>
                </c:pt>
                <c:pt idx="1486">
                  <c:v>111.28</c:v>
                </c:pt>
                <c:pt idx="1487">
                  <c:v>111.21</c:v>
                </c:pt>
                <c:pt idx="1488">
                  <c:v>111.15</c:v>
                </c:pt>
                <c:pt idx="1489">
                  <c:v>111.09</c:v>
                </c:pt>
                <c:pt idx="1490">
                  <c:v>111.02</c:v>
                </c:pt>
                <c:pt idx="1491">
                  <c:v>110.96</c:v>
                </c:pt>
                <c:pt idx="1492">
                  <c:v>110.89</c:v>
                </c:pt>
                <c:pt idx="1493">
                  <c:v>110.83</c:v>
                </c:pt>
                <c:pt idx="1494">
                  <c:v>110.76</c:v>
                </c:pt>
                <c:pt idx="1495">
                  <c:v>110.7</c:v>
                </c:pt>
                <c:pt idx="1496">
                  <c:v>110.63</c:v>
                </c:pt>
                <c:pt idx="1497">
                  <c:v>110.57</c:v>
                </c:pt>
                <c:pt idx="1498">
                  <c:v>110.51</c:v>
                </c:pt>
                <c:pt idx="1499">
                  <c:v>110.44</c:v>
                </c:pt>
                <c:pt idx="1500">
                  <c:v>110.38</c:v>
                </c:pt>
                <c:pt idx="1501">
                  <c:v>110.31</c:v>
                </c:pt>
                <c:pt idx="1502">
                  <c:v>110.25</c:v>
                </c:pt>
                <c:pt idx="1503">
                  <c:v>110.18</c:v>
                </c:pt>
                <c:pt idx="1504">
                  <c:v>110.12</c:v>
                </c:pt>
                <c:pt idx="1505">
                  <c:v>110.06</c:v>
                </c:pt>
                <c:pt idx="1506">
                  <c:v>110</c:v>
                </c:pt>
                <c:pt idx="1507">
                  <c:v>109.94</c:v>
                </c:pt>
                <c:pt idx="1508">
                  <c:v>109.88</c:v>
                </c:pt>
                <c:pt idx="1509">
                  <c:v>109.81</c:v>
                </c:pt>
                <c:pt idx="1510">
                  <c:v>109.75</c:v>
                </c:pt>
                <c:pt idx="1511">
                  <c:v>109.69</c:v>
                </c:pt>
                <c:pt idx="1512">
                  <c:v>109.63</c:v>
                </c:pt>
                <c:pt idx="1513">
                  <c:v>109.57</c:v>
                </c:pt>
                <c:pt idx="1514">
                  <c:v>109.5</c:v>
                </c:pt>
                <c:pt idx="1515">
                  <c:v>109.44</c:v>
                </c:pt>
                <c:pt idx="1516">
                  <c:v>109.38</c:v>
                </c:pt>
                <c:pt idx="1517">
                  <c:v>109.32</c:v>
                </c:pt>
                <c:pt idx="1518">
                  <c:v>109.26</c:v>
                </c:pt>
                <c:pt idx="1519">
                  <c:v>109.2</c:v>
                </c:pt>
                <c:pt idx="1520">
                  <c:v>109.13</c:v>
                </c:pt>
                <c:pt idx="1521">
                  <c:v>109.07</c:v>
                </c:pt>
                <c:pt idx="1522">
                  <c:v>109.01</c:v>
                </c:pt>
                <c:pt idx="1523">
                  <c:v>108.95</c:v>
                </c:pt>
                <c:pt idx="1524">
                  <c:v>108.89</c:v>
                </c:pt>
                <c:pt idx="1525">
                  <c:v>108.83</c:v>
                </c:pt>
                <c:pt idx="1526">
                  <c:v>108.76</c:v>
                </c:pt>
                <c:pt idx="1527">
                  <c:v>108.7</c:v>
                </c:pt>
                <c:pt idx="1528">
                  <c:v>108.64</c:v>
                </c:pt>
                <c:pt idx="1529">
                  <c:v>108.58</c:v>
                </c:pt>
                <c:pt idx="1530">
                  <c:v>108.52</c:v>
                </c:pt>
                <c:pt idx="1531">
                  <c:v>108.46</c:v>
                </c:pt>
                <c:pt idx="1532">
                  <c:v>108.41</c:v>
                </c:pt>
                <c:pt idx="1533">
                  <c:v>108.35</c:v>
                </c:pt>
                <c:pt idx="1534">
                  <c:v>108.29</c:v>
                </c:pt>
                <c:pt idx="1535">
                  <c:v>108.23</c:v>
                </c:pt>
                <c:pt idx="1536">
                  <c:v>108.17</c:v>
                </c:pt>
                <c:pt idx="1537">
                  <c:v>108.11</c:v>
                </c:pt>
                <c:pt idx="1538">
                  <c:v>108.05</c:v>
                </c:pt>
                <c:pt idx="1539">
                  <c:v>107.99</c:v>
                </c:pt>
                <c:pt idx="1540">
                  <c:v>107.93</c:v>
                </c:pt>
                <c:pt idx="1541">
                  <c:v>107.87</c:v>
                </c:pt>
                <c:pt idx="1542">
                  <c:v>107.81</c:v>
                </c:pt>
                <c:pt idx="1543">
                  <c:v>107.75</c:v>
                </c:pt>
                <c:pt idx="1544">
                  <c:v>107.69</c:v>
                </c:pt>
                <c:pt idx="1545">
                  <c:v>107.64</c:v>
                </c:pt>
                <c:pt idx="1546">
                  <c:v>107.58</c:v>
                </c:pt>
                <c:pt idx="1547">
                  <c:v>107.52</c:v>
                </c:pt>
                <c:pt idx="1548">
                  <c:v>107.46</c:v>
                </c:pt>
                <c:pt idx="1549">
                  <c:v>107.4</c:v>
                </c:pt>
                <c:pt idx="1550">
                  <c:v>107.34</c:v>
                </c:pt>
                <c:pt idx="1551">
                  <c:v>107.28</c:v>
                </c:pt>
                <c:pt idx="1552">
                  <c:v>107.22</c:v>
                </c:pt>
                <c:pt idx="1553">
                  <c:v>107.16</c:v>
                </c:pt>
                <c:pt idx="1554">
                  <c:v>107.11</c:v>
                </c:pt>
                <c:pt idx="1555">
                  <c:v>107.05</c:v>
                </c:pt>
                <c:pt idx="1556">
                  <c:v>106.99</c:v>
                </c:pt>
                <c:pt idx="1557">
                  <c:v>106.94</c:v>
                </c:pt>
                <c:pt idx="1558">
                  <c:v>106.88</c:v>
                </c:pt>
                <c:pt idx="1559">
                  <c:v>106.82</c:v>
                </c:pt>
                <c:pt idx="1560">
                  <c:v>106.77</c:v>
                </c:pt>
                <c:pt idx="1561">
                  <c:v>106.71</c:v>
                </c:pt>
                <c:pt idx="1562">
                  <c:v>106.65</c:v>
                </c:pt>
                <c:pt idx="1563">
                  <c:v>106.59</c:v>
                </c:pt>
                <c:pt idx="1564">
                  <c:v>106.54</c:v>
                </c:pt>
                <c:pt idx="1565">
                  <c:v>106.48</c:v>
                </c:pt>
                <c:pt idx="1566">
                  <c:v>106.42</c:v>
                </c:pt>
                <c:pt idx="1567">
                  <c:v>106.37</c:v>
                </c:pt>
                <c:pt idx="1568">
                  <c:v>106.31</c:v>
                </c:pt>
                <c:pt idx="1569">
                  <c:v>106.25</c:v>
                </c:pt>
                <c:pt idx="1570">
                  <c:v>106.2</c:v>
                </c:pt>
                <c:pt idx="1571">
                  <c:v>106.14</c:v>
                </c:pt>
                <c:pt idx="1572">
                  <c:v>106.08</c:v>
                </c:pt>
                <c:pt idx="1573">
                  <c:v>106.03</c:v>
                </c:pt>
                <c:pt idx="1574">
                  <c:v>105.97</c:v>
                </c:pt>
                <c:pt idx="1575">
                  <c:v>105.91</c:v>
                </c:pt>
                <c:pt idx="1576">
                  <c:v>105.86</c:v>
                </c:pt>
                <c:pt idx="1577">
                  <c:v>105.8</c:v>
                </c:pt>
                <c:pt idx="1578">
                  <c:v>105.74</c:v>
                </c:pt>
                <c:pt idx="1579">
                  <c:v>105.69</c:v>
                </c:pt>
                <c:pt idx="1580">
                  <c:v>105.63</c:v>
                </c:pt>
                <c:pt idx="1581">
                  <c:v>105.58</c:v>
                </c:pt>
                <c:pt idx="1582">
                  <c:v>105.53</c:v>
                </c:pt>
                <c:pt idx="1583">
                  <c:v>105.47</c:v>
                </c:pt>
                <c:pt idx="1584">
                  <c:v>105.42</c:v>
                </c:pt>
                <c:pt idx="1585">
                  <c:v>105.36</c:v>
                </c:pt>
                <c:pt idx="1586">
                  <c:v>105.31</c:v>
                </c:pt>
                <c:pt idx="1587">
                  <c:v>105.25</c:v>
                </c:pt>
                <c:pt idx="1588">
                  <c:v>105.2</c:v>
                </c:pt>
                <c:pt idx="1589">
                  <c:v>105.14</c:v>
                </c:pt>
                <c:pt idx="1590">
                  <c:v>105.09</c:v>
                </c:pt>
                <c:pt idx="1591">
                  <c:v>105.03</c:v>
                </c:pt>
                <c:pt idx="1592">
                  <c:v>104.98</c:v>
                </c:pt>
                <c:pt idx="1593">
                  <c:v>104.93</c:v>
                </c:pt>
                <c:pt idx="1594">
                  <c:v>104.87</c:v>
                </c:pt>
                <c:pt idx="1595">
                  <c:v>104.82</c:v>
                </c:pt>
                <c:pt idx="1596">
                  <c:v>104.76</c:v>
                </c:pt>
                <c:pt idx="1597">
                  <c:v>104.71</c:v>
                </c:pt>
                <c:pt idx="1598">
                  <c:v>104.65</c:v>
                </c:pt>
                <c:pt idx="1599">
                  <c:v>104.6</c:v>
                </c:pt>
                <c:pt idx="1600">
                  <c:v>104.54</c:v>
                </c:pt>
                <c:pt idx="1601">
                  <c:v>104.49</c:v>
                </c:pt>
                <c:pt idx="1602">
                  <c:v>104.43</c:v>
                </c:pt>
                <c:pt idx="1603">
                  <c:v>104.38</c:v>
                </c:pt>
                <c:pt idx="1604">
                  <c:v>104.33</c:v>
                </c:pt>
                <c:pt idx="1605">
                  <c:v>104.28</c:v>
                </c:pt>
                <c:pt idx="1606">
                  <c:v>104.22</c:v>
                </c:pt>
                <c:pt idx="1607">
                  <c:v>104.17</c:v>
                </c:pt>
                <c:pt idx="1608">
                  <c:v>104.12</c:v>
                </c:pt>
                <c:pt idx="1609">
                  <c:v>104.07</c:v>
                </c:pt>
                <c:pt idx="1610">
                  <c:v>104.01</c:v>
                </c:pt>
                <c:pt idx="1611">
                  <c:v>103.96</c:v>
                </c:pt>
                <c:pt idx="1612">
                  <c:v>103.91</c:v>
                </c:pt>
                <c:pt idx="1613">
                  <c:v>103.86</c:v>
                </c:pt>
                <c:pt idx="1614">
                  <c:v>103.8</c:v>
                </c:pt>
                <c:pt idx="1615">
                  <c:v>103.75</c:v>
                </c:pt>
                <c:pt idx="1616">
                  <c:v>103.7</c:v>
                </c:pt>
                <c:pt idx="1617">
                  <c:v>103.65</c:v>
                </c:pt>
                <c:pt idx="1618">
                  <c:v>103.59</c:v>
                </c:pt>
                <c:pt idx="1619">
                  <c:v>103.54</c:v>
                </c:pt>
                <c:pt idx="1620">
                  <c:v>103.49</c:v>
                </c:pt>
                <c:pt idx="1621">
                  <c:v>103.44</c:v>
                </c:pt>
                <c:pt idx="1622">
                  <c:v>103.38</c:v>
                </c:pt>
                <c:pt idx="1623">
                  <c:v>103.33</c:v>
                </c:pt>
                <c:pt idx="1624">
                  <c:v>103.28</c:v>
                </c:pt>
                <c:pt idx="1625">
                  <c:v>103.23</c:v>
                </c:pt>
                <c:pt idx="1626">
                  <c:v>103.17</c:v>
                </c:pt>
                <c:pt idx="1627">
                  <c:v>103.12</c:v>
                </c:pt>
                <c:pt idx="1628">
                  <c:v>103.07</c:v>
                </c:pt>
                <c:pt idx="1629">
                  <c:v>103.02</c:v>
                </c:pt>
                <c:pt idx="1630">
                  <c:v>102.97</c:v>
                </c:pt>
                <c:pt idx="1631">
                  <c:v>102.92</c:v>
                </c:pt>
                <c:pt idx="1632">
                  <c:v>102.87</c:v>
                </c:pt>
                <c:pt idx="1633">
                  <c:v>102.82</c:v>
                </c:pt>
                <c:pt idx="1634">
                  <c:v>102.76</c:v>
                </c:pt>
                <c:pt idx="1635">
                  <c:v>102.71</c:v>
                </c:pt>
                <c:pt idx="1636">
                  <c:v>102.66</c:v>
                </c:pt>
                <c:pt idx="1637">
                  <c:v>102.61</c:v>
                </c:pt>
                <c:pt idx="1638">
                  <c:v>102.56</c:v>
                </c:pt>
                <c:pt idx="1639">
                  <c:v>102.51</c:v>
                </c:pt>
                <c:pt idx="1640">
                  <c:v>102.46</c:v>
                </c:pt>
                <c:pt idx="1641">
                  <c:v>102.41</c:v>
                </c:pt>
                <c:pt idx="1642">
                  <c:v>102.36</c:v>
                </c:pt>
                <c:pt idx="1643">
                  <c:v>102.31</c:v>
                </c:pt>
                <c:pt idx="1644">
                  <c:v>102.26</c:v>
                </c:pt>
                <c:pt idx="1645">
                  <c:v>102.21</c:v>
                </c:pt>
                <c:pt idx="1646">
                  <c:v>102.16</c:v>
                </c:pt>
                <c:pt idx="1647">
                  <c:v>102.11</c:v>
                </c:pt>
                <c:pt idx="1648">
                  <c:v>102.06</c:v>
                </c:pt>
                <c:pt idx="1649">
                  <c:v>102.01</c:v>
                </c:pt>
                <c:pt idx="1650">
                  <c:v>101.96</c:v>
                </c:pt>
                <c:pt idx="1651">
                  <c:v>101.91</c:v>
                </c:pt>
                <c:pt idx="1652">
                  <c:v>101.86</c:v>
                </c:pt>
                <c:pt idx="1653">
                  <c:v>101.81</c:v>
                </c:pt>
                <c:pt idx="1654">
                  <c:v>101.76</c:v>
                </c:pt>
                <c:pt idx="1655">
                  <c:v>101.71</c:v>
                </c:pt>
                <c:pt idx="1656">
                  <c:v>101.66</c:v>
                </c:pt>
                <c:pt idx="1657">
                  <c:v>101.61</c:v>
                </c:pt>
                <c:pt idx="1658">
                  <c:v>101.56</c:v>
                </c:pt>
                <c:pt idx="1659">
                  <c:v>101.51</c:v>
                </c:pt>
                <c:pt idx="1660">
                  <c:v>101.46</c:v>
                </c:pt>
                <c:pt idx="1661">
                  <c:v>101.42</c:v>
                </c:pt>
                <c:pt idx="1662">
                  <c:v>101.37</c:v>
                </c:pt>
                <c:pt idx="1663">
                  <c:v>101.32</c:v>
                </c:pt>
                <c:pt idx="1664">
                  <c:v>101.27</c:v>
                </c:pt>
                <c:pt idx="1665">
                  <c:v>101.22</c:v>
                </c:pt>
                <c:pt idx="1666">
                  <c:v>101.17</c:v>
                </c:pt>
                <c:pt idx="1667">
                  <c:v>101.12</c:v>
                </c:pt>
                <c:pt idx="1668">
                  <c:v>101.07</c:v>
                </c:pt>
                <c:pt idx="1669">
                  <c:v>101.03</c:v>
                </c:pt>
                <c:pt idx="1670">
                  <c:v>100.98</c:v>
                </c:pt>
                <c:pt idx="1671">
                  <c:v>100.93</c:v>
                </c:pt>
                <c:pt idx="1672">
                  <c:v>100.88</c:v>
                </c:pt>
                <c:pt idx="1673">
                  <c:v>100.83</c:v>
                </c:pt>
                <c:pt idx="1674">
                  <c:v>100.78</c:v>
                </c:pt>
                <c:pt idx="1675">
                  <c:v>100.73</c:v>
                </c:pt>
                <c:pt idx="1676">
                  <c:v>100.68</c:v>
                </c:pt>
                <c:pt idx="1677">
                  <c:v>100.64</c:v>
                </c:pt>
                <c:pt idx="1678">
                  <c:v>100.59</c:v>
                </c:pt>
                <c:pt idx="1679">
                  <c:v>100.54</c:v>
                </c:pt>
                <c:pt idx="1680">
                  <c:v>100.49</c:v>
                </c:pt>
                <c:pt idx="1681">
                  <c:v>100.45</c:v>
                </c:pt>
                <c:pt idx="1682">
                  <c:v>100.4</c:v>
                </c:pt>
                <c:pt idx="1683">
                  <c:v>100.35</c:v>
                </c:pt>
                <c:pt idx="1684">
                  <c:v>100.31</c:v>
                </c:pt>
                <c:pt idx="1685">
                  <c:v>100.26</c:v>
                </c:pt>
                <c:pt idx="1686">
                  <c:v>100.21</c:v>
                </c:pt>
                <c:pt idx="1687">
                  <c:v>100.17</c:v>
                </c:pt>
                <c:pt idx="1688">
                  <c:v>100.12</c:v>
                </c:pt>
                <c:pt idx="1689">
                  <c:v>100.07</c:v>
                </c:pt>
                <c:pt idx="1690">
                  <c:v>100.02</c:v>
                </c:pt>
                <c:pt idx="1691">
                  <c:v>99.977000000000004</c:v>
                </c:pt>
                <c:pt idx="1692">
                  <c:v>99.93</c:v>
                </c:pt>
                <c:pt idx="1693">
                  <c:v>99.882999999999996</c:v>
                </c:pt>
                <c:pt idx="1694">
                  <c:v>99.835999999999999</c:v>
                </c:pt>
                <c:pt idx="1695">
                  <c:v>99.789000000000001</c:v>
                </c:pt>
                <c:pt idx="1696">
                  <c:v>99.742000000000004</c:v>
                </c:pt>
                <c:pt idx="1697">
                  <c:v>99.694999999999993</c:v>
                </c:pt>
                <c:pt idx="1698">
                  <c:v>99.647999999999996</c:v>
                </c:pt>
                <c:pt idx="1699">
                  <c:v>99.600999999999999</c:v>
                </c:pt>
                <c:pt idx="1700">
                  <c:v>99.554000000000002</c:v>
                </c:pt>
                <c:pt idx="1701">
                  <c:v>99.507000000000005</c:v>
                </c:pt>
                <c:pt idx="1702">
                  <c:v>99.46</c:v>
                </c:pt>
                <c:pt idx="1703">
                  <c:v>99.414000000000001</c:v>
                </c:pt>
                <c:pt idx="1704">
                  <c:v>99.367999999999995</c:v>
                </c:pt>
                <c:pt idx="1705">
                  <c:v>99.322999999999993</c:v>
                </c:pt>
                <c:pt idx="1706">
                  <c:v>99.277000000000001</c:v>
                </c:pt>
                <c:pt idx="1707">
                  <c:v>99.231999999999999</c:v>
                </c:pt>
                <c:pt idx="1708">
                  <c:v>99.186999999999998</c:v>
                </c:pt>
                <c:pt idx="1709">
                  <c:v>99.141000000000005</c:v>
                </c:pt>
                <c:pt idx="1710">
                  <c:v>99.096000000000004</c:v>
                </c:pt>
                <c:pt idx="1711">
                  <c:v>99.051000000000002</c:v>
                </c:pt>
                <c:pt idx="1712">
                  <c:v>99.004999999999995</c:v>
                </c:pt>
                <c:pt idx="1713">
                  <c:v>98.96</c:v>
                </c:pt>
                <c:pt idx="1714">
                  <c:v>98.915000000000006</c:v>
                </c:pt>
                <c:pt idx="1715">
                  <c:v>98.869</c:v>
                </c:pt>
                <c:pt idx="1716">
                  <c:v>98.823999999999998</c:v>
                </c:pt>
                <c:pt idx="1717">
                  <c:v>98.778999999999996</c:v>
                </c:pt>
                <c:pt idx="1718">
                  <c:v>98.733000000000004</c:v>
                </c:pt>
                <c:pt idx="1719">
                  <c:v>98.688000000000002</c:v>
                </c:pt>
                <c:pt idx="1720">
                  <c:v>98.643000000000001</c:v>
                </c:pt>
                <c:pt idx="1721">
                  <c:v>98.596999999999994</c:v>
                </c:pt>
                <c:pt idx="1722">
                  <c:v>98.552000000000007</c:v>
                </c:pt>
                <c:pt idx="1723">
                  <c:v>98.507000000000005</c:v>
                </c:pt>
                <c:pt idx="1724">
                  <c:v>98.460999999999999</c:v>
                </c:pt>
                <c:pt idx="1725">
                  <c:v>98.415999999999997</c:v>
                </c:pt>
                <c:pt idx="1726">
                  <c:v>98.370999999999995</c:v>
                </c:pt>
                <c:pt idx="1727">
                  <c:v>98.325000000000003</c:v>
                </c:pt>
                <c:pt idx="1728">
                  <c:v>98.28</c:v>
                </c:pt>
                <c:pt idx="1729">
                  <c:v>98.236000000000004</c:v>
                </c:pt>
                <c:pt idx="1730">
                  <c:v>98.191999999999993</c:v>
                </c:pt>
                <c:pt idx="1731">
                  <c:v>98.147999999999996</c:v>
                </c:pt>
                <c:pt idx="1732">
                  <c:v>98.105000000000004</c:v>
                </c:pt>
                <c:pt idx="1733">
                  <c:v>98.061000000000007</c:v>
                </c:pt>
                <c:pt idx="1734">
                  <c:v>98.016999999999996</c:v>
                </c:pt>
                <c:pt idx="1735">
                  <c:v>97.972999999999999</c:v>
                </c:pt>
                <c:pt idx="1736">
                  <c:v>97.929000000000002</c:v>
                </c:pt>
                <c:pt idx="1737">
                  <c:v>97.885999999999996</c:v>
                </c:pt>
                <c:pt idx="1738">
                  <c:v>97.841999999999999</c:v>
                </c:pt>
                <c:pt idx="1739">
                  <c:v>97.798000000000002</c:v>
                </c:pt>
                <c:pt idx="1740">
                  <c:v>97.754000000000005</c:v>
                </c:pt>
                <c:pt idx="1741">
                  <c:v>97.71</c:v>
                </c:pt>
                <c:pt idx="1742">
                  <c:v>97.665999999999997</c:v>
                </c:pt>
                <c:pt idx="1743">
                  <c:v>97.623000000000005</c:v>
                </c:pt>
                <c:pt idx="1744">
                  <c:v>97.578999999999994</c:v>
                </c:pt>
                <c:pt idx="1745">
                  <c:v>97.534999999999997</c:v>
                </c:pt>
                <c:pt idx="1746">
                  <c:v>97.491</c:v>
                </c:pt>
                <c:pt idx="1747">
                  <c:v>97.447000000000003</c:v>
                </c:pt>
                <c:pt idx="1748">
                  <c:v>97.403999999999996</c:v>
                </c:pt>
                <c:pt idx="1749">
                  <c:v>97.36</c:v>
                </c:pt>
                <c:pt idx="1750">
                  <c:v>97.316000000000003</c:v>
                </c:pt>
                <c:pt idx="1751">
                  <c:v>97.272000000000006</c:v>
                </c:pt>
                <c:pt idx="1752">
                  <c:v>97.227999999999994</c:v>
                </c:pt>
                <c:pt idx="1753">
                  <c:v>97.185000000000002</c:v>
                </c:pt>
                <c:pt idx="1754">
                  <c:v>97.141999999999996</c:v>
                </c:pt>
                <c:pt idx="1755">
                  <c:v>97.1</c:v>
                </c:pt>
                <c:pt idx="1756">
                  <c:v>97.057000000000002</c:v>
                </c:pt>
                <c:pt idx="1757">
                  <c:v>97.015000000000001</c:v>
                </c:pt>
                <c:pt idx="1758">
                  <c:v>96.972999999999999</c:v>
                </c:pt>
                <c:pt idx="1759">
                  <c:v>96.93</c:v>
                </c:pt>
                <c:pt idx="1760">
                  <c:v>96.888000000000005</c:v>
                </c:pt>
                <c:pt idx="1761">
                  <c:v>96.844999999999999</c:v>
                </c:pt>
                <c:pt idx="1762">
                  <c:v>96.802999999999997</c:v>
                </c:pt>
                <c:pt idx="1763">
                  <c:v>96.760999999999996</c:v>
                </c:pt>
                <c:pt idx="1764">
                  <c:v>96.718000000000004</c:v>
                </c:pt>
                <c:pt idx="1765">
                  <c:v>96.676000000000002</c:v>
                </c:pt>
                <c:pt idx="1766">
                  <c:v>96.634</c:v>
                </c:pt>
                <c:pt idx="1767">
                  <c:v>96.590999999999994</c:v>
                </c:pt>
                <c:pt idx="1768">
                  <c:v>96.549000000000007</c:v>
                </c:pt>
                <c:pt idx="1769">
                  <c:v>96.507000000000005</c:v>
                </c:pt>
                <c:pt idx="1770">
                  <c:v>96.463999999999999</c:v>
                </c:pt>
                <c:pt idx="1771">
                  <c:v>96.421999999999997</c:v>
                </c:pt>
                <c:pt idx="1772">
                  <c:v>96.379000000000005</c:v>
                </c:pt>
                <c:pt idx="1773">
                  <c:v>96.337000000000003</c:v>
                </c:pt>
                <c:pt idx="1774">
                  <c:v>96.295000000000002</c:v>
                </c:pt>
                <c:pt idx="1775">
                  <c:v>96.251999999999995</c:v>
                </c:pt>
                <c:pt idx="1776">
                  <c:v>96.21</c:v>
                </c:pt>
                <c:pt idx="1777">
                  <c:v>96.168000000000006</c:v>
                </c:pt>
                <c:pt idx="1778">
                  <c:v>96.125</c:v>
                </c:pt>
                <c:pt idx="1779">
                  <c:v>96.084000000000003</c:v>
                </c:pt>
                <c:pt idx="1780">
                  <c:v>96.043000000000006</c:v>
                </c:pt>
                <c:pt idx="1781">
                  <c:v>96.001999999999995</c:v>
                </c:pt>
                <c:pt idx="1782">
                  <c:v>95.960999999999999</c:v>
                </c:pt>
                <c:pt idx="1783">
                  <c:v>95.92</c:v>
                </c:pt>
                <c:pt idx="1784">
                  <c:v>95.879000000000005</c:v>
                </c:pt>
                <c:pt idx="1785">
                  <c:v>95.837999999999994</c:v>
                </c:pt>
                <c:pt idx="1786">
                  <c:v>95.796999999999997</c:v>
                </c:pt>
                <c:pt idx="1787">
                  <c:v>95.756</c:v>
                </c:pt>
                <c:pt idx="1788">
                  <c:v>95.715000000000003</c:v>
                </c:pt>
                <c:pt idx="1789">
                  <c:v>95.674000000000007</c:v>
                </c:pt>
                <c:pt idx="1790">
                  <c:v>95.632999999999996</c:v>
                </c:pt>
                <c:pt idx="1791">
                  <c:v>95.591999999999999</c:v>
                </c:pt>
                <c:pt idx="1792">
                  <c:v>95.551000000000002</c:v>
                </c:pt>
                <c:pt idx="1793">
                  <c:v>95.51</c:v>
                </c:pt>
                <c:pt idx="1794">
                  <c:v>95.468999999999994</c:v>
                </c:pt>
                <c:pt idx="1795">
                  <c:v>95.427999999999997</c:v>
                </c:pt>
                <c:pt idx="1796">
                  <c:v>95.387</c:v>
                </c:pt>
                <c:pt idx="1797">
                  <c:v>95.346000000000004</c:v>
                </c:pt>
                <c:pt idx="1798">
                  <c:v>95.305000000000007</c:v>
                </c:pt>
                <c:pt idx="1799">
                  <c:v>95.263999999999996</c:v>
                </c:pt>
                <c:pt idx="1800">
                  <c:v>95.222999999999999</c:v>
                </c:pt>
                <c:pt idx="1801">
                  <c:v>95.182000000000002</c:v>
                </c:pt>
                <c:pt idx="1802">
                  <c:v>95.141000000000005</c:v>
                </c:pt>
                <c:pt idx="1803">
                  <c:v>95.1</c:v>
                </c:pt>
                <c:pt idx="1804">
                  <c:v>95.06</c:v>
                </c:pt>
                <c:pt idx="1805">
                  <c:v>95.021000000000001</c:v>
                </c:pt>
                <c:pt idx="1806">
                  <c:v>94.980999999999995</c:v>
                </c:pt>
                <c:pt idx="1807">
                  <c:v>94.941000000000003</c:v>
                </c:pt>
                <c:pt idx="1808">
                  <c:v>94.902000000000001</c:v>
                </c:pt>
                <c:pt idx="1809">
                  <c:v>94.861999999999995</c:v>
                </c:pt>
                <c:pt idx="1810">
                  <c:v>94.822000000000003</c:v>
                </c:pt>
                <c:pt idx="1811">
                  <c:v>94.783000000000001</c:v>
                </c:pt>
                <c:pt idx="1812">
                  <c:v>94.742999999999995</c:v>
                </c:pt>
                <c:pt idx="1813">
                  <c:v>94.703000000000003</c:v>
                </c:pt>
                <c:pt idx="1814">
                  <c:v>94.662999999999997</c:v>
                </c:pt>
                <c:pt idx="1815">
                  <c:v>94.623999999999995</c:v>
                </c:pt>
                <c:pt idx="1816">
                  <c:v>94.584000000000003</c:v>
                </c:pt>
                <c:pt idx="1817">
                  <c:v>94.543999999999997</c:v>
                </c:pt>
                <c:pt idx="1818">
                  <c:v>94.504999999999995</c:v>
                </c:pt>
                <c:pt idx="1819">
                  <c:v>94.465000000000003</c:v>
                </c:pt>
                <c:pt idx="1820">
                  <c:v>94.424999999999997</c:v>
                </c:pt>
                <c:pt idx="1821">
                  <c:v>94.385999999999996</c:v>
                </c:pt>
                <c:pt idx="1822">
                  <c:v>94.346000000000004</c:v>
                </c:pt>
                <c:pt idx="1823">
                  <c:v>94.305999999999997</c:v>
                </c:pt>
                <c:pt idx="1824">
                  <c:v>94.266999999999996</c:v>
                </c:pt>
                <c:pt idx="1825">
                  <c:v>94.227000000000004</c:v>
                </c:pt>
                <c:pt idx="1826">
                  <c:v>94.186999999999998</c:v>
                </c:pt>
                <c:pt idx="1827">
                  <c:v>94.147999999999996</c:v>
                </c:pt>
                <c:pt idx="1828">
                  <c:v>94.108000000000004</c:v>
                </c:pt>
                <c:pt idx="1829">
                  <c:v>94.069000000000003</c:v>
                </c:pt>
                <c:pt idx="1830">
                  <c:v>94.031000000000006</c:v>
                </c:pt>
                <c:pt idx="1831">
                  <c:v>93.992000000000004</c:v>
                </c:pt>
                <c:pt idx="1832">
                  <c:v>93.953999999999994</c:v>
                </c:pt>
                <c:pt idx="1833">
                  <c:v>93.915000000000006</c:v>
                </c:pt>
                <c:pt idx="1834">
                  <c:v>93.876999999999995</c:v>
                </c:pt>
                <c:pt idx="1835">
                  <c:v>93.837999999999994</c:v>
                </c:pt>
                <c:pt idx="1836">
                  <c:v>93.8</c:v>
                </c:pt>
                <c:pt idx="1837">
                  <c:v>93.760999999999996</c:v>
                </c:pt>
                <c:pt idx="1838">
                  <c:v>93.722999999999999</c:v>
                </c:pt>
                <c:pt idx="1839">
                  <c:v>93.683999999999997</c:v>
                </c:pt>
                <c:pt idx="1840">
                  <c:v>93.646000000000001</c:v>
                </c:pt>
                <c:pt idx="1841">
                  <c:v>93.608000000000004</c:v>
                </c:pt>
                <c:pt idx="1842">
                  <c:v>93.569000000000003</c:v>
                </c:pt>
                <c:pt idx="1843">
                  <c:v>93.531000000000006</c:v>
                </c:pt>
                <c:pt idx="1844">
                  <c:v>93.492000000000004</c:v>
                </c:pt>
                <c:pt idx="1845">
                  <c:v>93.453999999999994</c:v>
                </c:pt>
                <c:pt idx="1846">
                  <c:v>93.415000000000006</c:v>
                </c:pt>
                <c:pt idx="1847">
                  <c:v>93.376999999999995</c:v>
                </c:pt>
                <c:pt idx="1848">
                  <c:v>93.337999999999994</c:v>
                </c:pt>
                <c:pt idx="1849">
                  <c:v>93.3</c:v>
                </c:pt>
                <c:pt idx="1850">
                  <c:v>93.260999999999996</c:v>
                </c:pt>
                <c:pt idx="1851">
                  <c:v>93.222999999999999</c:v>
                </c:pt>
                <c:pt idx="1852">
                  <c:v>93.183999999999997</c:v>
                </c:pt>
                <c:pt idx="1853">
                  <c:v>93.146000000000001</c:v>
                </c:pt>
                <c:pt idx="1854">
                  <c:v>93.108000000000004</c:v>
                </c:pt>
                <c:pt idx="1855">
                  <c:v>93.070999999999998</c:v>
                </c:pt>
                <c:pt idx="1856">
                  <c:v>93.034000000000006</c:v>
                </c:pt>
                <c:pt idx="1857">
                  <c:v>92.995999999999995</c:v>
                </c:pt>
                <c:pt idx="1858">
                  <c:v>92.959000000000003</c:v>
                </c:pt>
                <c:pt idx="1859">
                  <c:v>92.921999999999997</c:v>
                </c:pt>
                <c:pt idx="1860">
                  <c:v>92.885000000000005</c:v>
                </c:pt>
                <c:pt idx="1861">
                  <c:v>92.846999999999994</c:v>
                </c:pt>
                <c:pt idx="1862">
                  <c:v>92.81</c:v>
                </c:pt>
                <c:pt idx="1863">
                  <c:v>92.772999999999996</c:v>
                </c:pt>
                <c:pt idx="1864">
                  <c:v>92.734999999999999</c:v>
                </c:pt>
                <c:pt idx="1865">
                  <c:v>92.697999999999993</c:v>
                </c:pt>
                <c:pt idx="1866">
                  <c:v>92.661000000000001</c:v>
                </c:pt>
                <c:pt idx="1867">
                  <c:v>92.623000000000005</c:v>
                </c:pt>
                <c:pt idx="1868">
                  <c:v>92.585999999999999</c:v>
                </c:pt>
                <c:pt idx="1869">
                  <c:v>92.549000000000007</c:v>
                </c:pt>
                <c:pt idx="1870">
                  <c:v>92.512</c:v>
                </c:pt>
                <c:pt idx="1871">
                  <c:v>92.474000000000004</c:v>
                </c:pt>
                <c:pt idx="1872">
                  <c:v>92.436999999999998</c:v>
                </c:pt>
                <c:pt idx="1873">
                  <c:v>92.4</c:v>
                </c:pt>
                <c:pt idx="1874">
                  <c:v>92.361999999999995</c:v>
                </c:pt>
                <c:pt idx="1875">
                  <c:v>92.325000000000003</c:v>
                </c:pt>
                <c:pt idx="1876">
                  <c:v>92.287999999999997</c:v>
                </c:pt>
                <c:pt idx="1877">
                  <c:v>92.251000000000005</c:v>
                </c:pt>
                <c:pt idx="1878">
                  <c:v>92.212999999999994</c:v>
                </c:pt>
                <c:pt idx="1879">
                  <c:v>92.177000000000007</c:v>
                </c:pt>
                <c:pt idx="1880">
                  <c:v>92.14</c:v>
                </c:pt>
                <c:pt idx="1881">
                  <c:v>92.103999999999999</c:v>
                </c:pt>
                <c:pt idx="1882">
                  <c:v>92.067999999999998</c:v>
                </c:pt>
                <c:pt idx="1883">
                  <c:v>92.031999999999996</c:v>
                </c:pt>
                <c:pt idx="1884">
                  <c:v>91.995999999999995</c:v>
                </c:pt>
                <c:pt idx="1885">
                  <c:v>91.96</c:v>
                </c:pt>
                <c:pt idx="1886">
                  <c:v>91.923000000000002</c:v>
                </c:pt>
                <c:pt idx="1887">
                  <c:v>91.887</c:v>
                </c:pt>
                <c:pt idx="1888">
                  <c:v>91.850999999999999</c:v>
                </c:pt>
                <c:pt idx="1889">
                  <c:v>91.814999999999998</c:v>
                </c:pt>
                <c:pt idx="1890">
                  <c:v>91.778999999999996</c:v>
                </c:pt>
                <c:pt idx="1891">
                  <c:v>91.742000000000004</c:v>
                </c:pt>
                <c:pt idx="1892">
                  <c:v>91.706000000000003</c:v>
                </c:pt>
                <c:pt idx="1893">
                  <c:v>91.67</c:v>
                </c:pt>
                <c:pt idx="1894">
                  <c:v>91.634</c:v>
                </c:pt>
                <c:pt idx="1895">
                  <c:v>91.597999999999999</c:v>
                </c:pt>
                <c:pt idx="1896">
                  <c:v>91.561999999999998</c:v>
                </c:pt>
                <c:pt idx="1897">
                  <c:v>91.525000000000006</c:v>
                </c:pt>
                <c:pt idx="1898">
                  <c:v>91.489000000000004</c:v>
                </c:pt>
                <c:pt idx="1899">
                  <c:v>91.453000000000003</c:v>
                </c:pt>
                <c:pt idx="1900">
                  <c:v>91.417000000000002</c:v>
                </c:pt>
                <c:pt idx="1901">
                  <c:v>91.381</c:v>
                </c:pt>
                <c:pt idx="1902">
                  <c:v>91.343999999999994</c:v>
                </c:pt>
                <c:pt idx="1903">
                  <c:v>91.308000000000007</c:v>
                </c:pt>
                <c:pt idx="1904">
                  <c:v>91.272999999999996</c:v>
                </c:pt>
                <c:pt idx="1905">
                  <c:v>91.238</c:v>
                </c:pt>
                <c:pt idx="1906">
                  <c:v>91.201999999999998</c:v>
                </c:pt>
                <c:pt idx="1907">
                  <c:v>91.167000000000002</c:v>
                </c:pt>
                <c:pt idx="1908">
                  <c:v>91.132000000000005</c:v>
                </c:pt>
                <c:pt idx="1909">
                  <c:v>91.096999999999994</c:v>
                </c:pt>
                <c:pt idx="1910">
                  <c:v>91.061999999999998</c:v>
                </c:pt>
                <c:pt idx="1911">
                  <c:v>91.027000000000001</c:v>
                </c:pt>
                <c:pt idx="1912">
                  <c:v>90.992000000000004</c:v>
                </c:pt>
                <c:pt idx="1913">
                  <c:v>90.956999999999994</c:v>
                </c:pt>
                <c:pt idx="1914">
                  <c:v>90.921000000000006</c:v>
                </c:pt>
                <c:pt idx="1915">
                  <c:v>90.885999999999996</c:v>
                </c:pt>
                <c:pt idx="1916">
                  <c:v>90.850999999999999</c:v>
                </c:pt>
                <c:pt idx="1917">
                  <c:v>90.816000000000003</c:v>
                </c:pt>
                <c:pt idx="1918">
                  <c:v>90.781000000000006</c:v>
                </c:pt>
                <c:pt idx="1919">
                  <c:v>90.745999999999995</c:v>
                </c:pt>
                <c:pt idx="1920">
                  <c:v>90.710999999999999</c:v>
                </c:pt>
                <c:pt idx="1921">
                  <c:v>90.674999999999997</c:v>
                </c:pt>
                <c:pt idx="1922">
                  <c:v>90.64</c:v>
                </c:pt>
                <c:pt idx="1923">
                  <c:v>90.605000000000004</c:v>
                </c:pt>
                <c:pt idx="1924">
                  <c:v>90.57</c:v>
                </c:pt>
                <c:pt idx="1925">
                  <c:v>90.534999999999997</c:v>
                </c:pt>
                <c:pt idx="1926">
                  <c:v>90.5</c:v>
                </c:pt>
                <c:pt idx="1927">
                  <c:v>90.465000000000003</c:v>
                </c:pt>
                <c:pt idx="1928">
                  <c:v>90.43</c:v>
                </c:pt>
                <c:pt idx="1929">
                  <c:v>90.394999999999996</c:v>
                </c:pt>
                <c:pt idx="1930">
                  <c:v>90.361000000000004</c:v>
                </c:pt>
                <c:pt idx="1931">
                  <c:v>90.326999999999998</c:v>
                </c:pt>
                <c:pt idx="1932">
                  <c:v>90.293000000000006</c:v>
                </c:pt>
                <c:pt idx="1933">
                  <c:v>90.257999999999996</c:v>
                </c:pt>
                <c:pt idx="1934">
                  <c:v>90.224000000000004</c:v>
                </c:pt>
                <c:pt idx="1935">
                  <c:v>90.19</c:v>
                </c:pt>
                <c:pt idx="1936">
                  <c:v>90.156000000000006</c:v>
                </c:pt>
                <c:pt idx="1937">
                  <c:v>90.122</c:v>
                </c:pt>
                <c:pt idx="1938">
                  <c:v>90.087999999999994</c:v>
                </c:pt>
                <c:pt idx="1939">
                  <c:v>90.054000000000002</c:v>
                </c:pt>
                <c:pt idx="1940">
                  <c:v>90.02</c:v>
                </c:pt>
                <c:pt idx="1941">
                  <c:v>89.986000000000004</c:v>
                </c:pt>
                <c:pt idx="1942">
                  <c:v>89.950999999999993</c:v>
                </c:pt>
                <c:pt idx="1943">
                  <c:v>89.917000000000002</c:v>
                </c:pt>
                <c:pt idx="1944">
                  <c:v>89.882999999999996</c:v>
                </c:pt>
                <c:pt idx="1945">
                  <c:v>89.849000000000004</c:v>
                </c:pt>
                <c:pt idx="1946">
                  <c:v>89.814999999999998</c:v>
                </c:pt>
                <c:pt idx="1947">
                  <c:v>89.781000000000006</c:v>
                </c:pt>
                <c:pt idx="1948">
                  <c:v>89.747</c:v>
                </c:pt>
                <c:pt idx="1949">
                  <c:v>89.712999999999994</c:v>
                </c:pt>
                <c:pt idx="1950">
                  <c:v>89.677999999999997</c:v>
                </c:pt>
                <c:pt idx="1951">
                  <c:v>89.644000000000005</c:v>
                </c:pt>
                <c:pt idx="1952">
                  <c:v>89.61</c:v>
                </c:pt>
                <c:pt idx="1953">
                  <c:v>89.575999999999993</c:v>
                </c:pt>
                <c:pt idx="1954">
                  <c:v>89.542000000000002</c:v>
                </c:pt>
                <c:pt idx="1955">
                  <c:v>89.509</c:v>
                </c:pt>
                <c:pt idx="1956">
                  <c:v>89.475999999999999</c:v>
                </c:pt>
                <c:pt idx="1957">
                  <c:v>89.442999999999998</c:v>
                </c:pt>
                <c:pt idx="1958">
                  <c:v>89.41</c:v>
                </c:pt>
                <c:pt idx="1959">
                  <c:v>89.376999999999995</c:v>
                </c:pt>
                <c:pt idx="1960">
                  <c:v>89.343000000000004</c:v>
                </c:pt>
                <c:pt idx="1961">
                  <c:v>89.31</c:v>
                </c:pt>
                <c:pt idx="1962">
                  <c:v>89.277000000000001</c:v>
                </c:pt>
                <c:pt idx="1963">
                  <c:v>89.244</c:v>
                </c:pt>
                <c:pt idx="1964">
                  <c:v>89.210999999999999</c:v>
                </c:pt>
                <c:pt idx="1965">
                  <c:v>89.177999999999997</c:v>
                </c:pt>
                <c:pt idx="1966">
                  <c:v>89.144000000000005</c:v>
                </c:pt>
                <c:pt idx="1967">
                  <c:v>89.111000000000004</c:v>
                </c:pt>
                <c:pt idx="1968">
                  <c:v>89.078000000000003</c:v>
                </c:pt>
                <c:pt idx="1969">
                  <c:v>89.045000000000002</c:v>
                </c:pt>
                <c:pt idx="1970">
                  <c:v>89.012</c:v>
                </c:pt>
                <c:pt idx="1971">
                  <c:v>88.978999999999999</c:v>
                </c:pt>
                <c:pt idx="1972">
                  <c:v>88.945999999999998</c:v>
                </c:pt>
                <c:pt idx="1973">
                  <c:v>88.912000000000006</c:v>
                </c:pt>
                <c:pt idx="1974">
                  <c:v>88.879000000000005</c:v>
                </c:pt>
                <c:pt idx="1975">
                  <c:v>88.846000000000004</c:v>
                </c:pt>
                <c:pt idx="1976">
                  <c:v>88.813000000000002</c:v>
                </c:pt>
                <c:pt idx="1977">
                  <c:v>88.78</c:v>
                </c:pt>
                <c:pt idx="1978">
                  <c:v>88.747</c:v>
                </c:pt>
                <c:pt idx="1979">
                  <c:v>88.713999999999999</c:v>
                </c:pt>
                <c:pt idx="1980">
                  <c:v>88.682000000000002</c:v>
                </c:pt>
                <c:pt idx="1981">
                  <c:v>88.649000000000001</c:v>
                </c:pt>
                <c:pt idx="1982">
                  <c:v>88.617000000000004</c:v>
                </c:pt>
                <c:pt idx="1983">
                  <c:v>88.584999999999994</c:v>
                </c:pt>
                <c:pt idx="1984">
                  <c:v>88.552999999999997</c:v>
                </c:pt>
                <c:pt idx="1985">
                  <c:v>88.52</c:v>
                </c:pt>
                <c:pt idx="1986">
                  <c:v>88.488</c:v>
                </c:pt>
                <c:pt idx="1987">
                  <c:v>88.456000000000003</c:v>
                </c:pt>
                <c:pt idx="1988">
                  <c:v>88.423000000000002</c:v>
                </c:pt>
                <c:pt idx="1989">
                  <c:v>88.391000000000005</c:v>
                </c:pt>
                <c:pt idx="1990">
                  <c:v>88.358999999999995</c:v>
                </c:pt>
                <c:pt idx="1991">
                  <c:v>88.326999999999998</c:v>
                </c:pt>
                <c:pt idx="1992">
                  <c:v>88.293999999999997</c:v>
                </c:pt>
                <c:pt idx="1993">
                  <c:v>88.262</c:v>
                </c:pt>
                <c:pt idx="1994">
                  <c:v>88.23</c:v>
                </c:pt>
                <c:pt idx="1995">
                  <c:v>88.197999999999993</c:v>
                </c:pt>
                <c:pt idx="1996">
                  <c:v>88.165000000000006</c:v>
                </c:pt>
                <c:pt idx="1997">
                  <c:v>88.132999999999996</c:v>
                </c:pt>
                <c:pt idx="1998">
                  <c:v>88.100999999999999</c:v>
                </c:pt>
                <c:pt idx="1999">
                  <c:v>88.069000000000003</c:v>
                </c:pt>
                <c:pt idx="2000">
                  <c:v>88.036000000000001</c:v>
                </c:pt>
                <c:pt idx="2001">
                  <c:v>88.004000000000005</c:v>
                </c:pt>
                <c:pt idx="2002">
                  <c:v>87.971999999999994</c:v>
                </c:pt>
                <c:pt idx="2003">
                  <c:v>87.94</c:v>
                </c:pt>
                <c:pt idx="2004">
                  <c:v>87.908000000000001</c:v>
                </c:pt>
                <c:pt idx="2005">
                  <c:v>87.876000000000005</c:v>
                </c:pt>
                <c:pt idx="2006">
                  <c:v>87.844999999999999</c:v>
                </c:pt>
                <c:pt idx="2007">
                  <c:v>87.813999999999993</c:v>
                </c:pt>
                <c:pt idx="2008">
                  <c:v>87.781999999999996</c:v>
                </c:pt>
                <c:pt idx="2009">
                  <c:v>87.751000000000005</c:v>
                </c:pt>
                <c:pt idx="2010">
                  <c:v>87.718999999999994</c:v>
                </c:pt>
                <c:pt idx="2011">
                  <c:v>87.688000000000002</c:v>
                </c:pt>
                <c:pt idx="2012">
                  <c:v>87.656999999999996</c:v>
                </c:pt>
                <c:pt idx="2013">
                  <c:v>87.625</c:v>
                </c:pt>
                <c:pt idx="2014">
                  <c:v>87.593999999999994</c:v>
                </c:pt>
                <c:pt idx="2015">
                  <c:v>87.563000000000002</c:v>
                </c:pt>
                <c:pt idx="2016">
                  <c:v>87.531000000000006</c:v>
                </c:pt>
                <c:pt idx="2017">
                  <c:v>87.5</c:v>
                </c:pt>
                <c:pt idx="2018">
                  <c:v>87.468000000000004</c:v>
                </c:pt>
                <c:pt idx="2019">
                  <c:v>87.436999999999998</c:v>
                </c:pt>
                <c:pt idx="2020">
                  <c:v>87.406000000000006</c:v>
                </c:pt>
                <c:pt idx="2021">
                  <c:v>87.373999999999995</c:v>
                </c:pt>
                <c:pt idx="2022">
                  <c:v>87.343000000000004</c:v>
                </c:pt>
                <c:pt idx="2023">
                  <c:v>87.311999999999998</c:v>
                </c:pt>
                <c:pt idx="2024">
                  <c:v>87.28</c:v>
                </c:pt>
                <c:pt idx="2025">
                  <c:v>87.248999999999995</c:v>
                </c:pt>
                <c:pt idx="2026">
                  <c:v>87.216999999999999</c:v>
                </c:pt>
                <c:pt idx="2027">
                  <c:v>87.186000000000007</c:v>
                </c:pt>
                <c:pt idx="2028">
                  <c:v>87.155000000000001</c:v>
                </c:pt>
                <c:pt idx="2029">
                  <c:v>87.123999999999995</c:v>
                </c:pt>
                <c:pt idx="2030">
                  <c:v>87.093000000000004</c:v>
                </c:pt>
                <c:pt idx="2031">
                  <c:v>87.061999999999998</c:v>
                </c:pt>
                <c:pt idx="2032">
                  <c:v>87.031999999999996</c:v>
                </c:pt>
                <c:pt idx="2033">
                  <c:v>87.001000000000005</c:v>
                </c:pt>
                <c:pt idx="2034">
                  <c:v>86.971000000000004</c:v>
                </c:pt>
                <c:pt idx="2035">
                  <c:v>86.94</c:v>
                </c:pt>
                <c:pt idx="2036">
                  <c:v>86.91</c:v>
                </c:pt>
                <c:pt idx="2037">
                  <c:v>86.879000000000005</c:v>
                </c:pt>
                <c:pt idx="2038">
                  <c:v>86.849000000000004</c:v>
                </c:pt>
                <c:pt idx="2039">
                  <c:v>86.817999999999998</c:v>
                </c:pt>
                <c:pt idx="2040">
                  <c:v>86.787999999999997</c:v>
                </c:pt>
                <c:pt idx="2041">
                  <c:v>86.757000000000005</c:v>
                </c:pt>
                <c:pt idx="2042">
                  <c:v>86.727000000000004</c:v>
                </c:pt>
                <c:pt idx="2043">
                  <c:v>86.695999999999998</c:v>
                </c:pt>
                <c:pt idx="2044">
                  <c:v>86.665999999999997</c:v>
                </c:pt>
                <c:pt idx="2045">
                  <c:v>86.635000000000005</c:v>
                </c:pt>
                <c:pt idx="2046">
                  <c:v>86.603999999999999</c:v>
                </c:pt>
                <c:pt idx="2047">
                  <c:v>86.573999999999998</c:v>
                </c:pt>
                <c:pt idx="2048">
                  <c:v>86.543000000000006</c:v>
                </c:pt>
                <c:pt idx="2049">
                  <c:v>86.513000000000005</c:v>
                </c:pt>
                <c:pt idx="2050">
                  <c:v>86.481999999999999</c:v>
                </c:pt>
                <c:pt idx="2051">
                  <c:v>86.451999999999998</c:v>
                </c:pt>
                <c:pt idx="2052">
                  <c:v>86.421000000000006</c:v>
                </c:pt>
                <c:pt idx="2053">
                  <c:v>86.391000000000005</c:v>
                </c:pt>
                <c:pt idx="2054">
                  <c:v>86.36</c:v>
                </c:pt>
                <c:pt idx="2055">
                  <c:v>86.331000000000003</c:v>
                </c:pt>
                <c:pt idx="2056">
                  <c:v>86.301000000000002</c:v>
                </c:pt>
                <c:pt idx="2057">
                  <c:v>86.271000000000001</c:v>
                </c:pt>
                <c:pt idx="2058">
                  <c:v>86.241</c:v>
                </c:pt>
                <c:pt idx="2059">
                  <c:v>86.212000000000003</c:v>
                </c:pt>
                <c:pt idx="2060">
                  <c:v>86.182000000000002</c:v>
                </c:pt>
                <c:pt idx="2061">
                  <c:v>86.152000000000001</c:v>
                </c:pt>
                <c:pt idx="2062">
                  <c:v>86.122</c:v>
                </c:pt>
                <c:pt idx="2063">
                  <c:v>86.093000000000004</c:v>
                </c:pt>
                <c:pt idx="2064">
                  <c:v>86.063000000000002</c:v>
                </c:pt>
                <c:pt idx="2065">
                  <c:v>86.033000000000001</c:v>
                </c:pt>
                <c:pt idx="2066">
                  <c:v>86.003</c:v>
                </c:pt>
                <c:pt idx="2067">
                  <c:v>85.974000000000004</c:v>
                </c:pt>
                <c:pt idx="2068">
                  <c:v>85.944000000000003</c:v>
                </c:pt>
                <c:pt idx="2069">
                  <c:v>85.914000000000001</c:v>
                </c:pt>
                <c:pt idx="2070">
                  <c:v>85.884</c:v>
                </c:pt>
                <c:pt idx="2071">
                  <c:v>85.855000000000004</c:v>
                </c:pt>
                <c:pt idx="2072">
                  <c:v>85.825000000000003</c:v>
                </c:pt>
                <c:pt idx="2073">
                  <c:v>85.795000000000002</c:v>
                </c:pt>
                <c:pt idx="2074">
                  <c:v>85.765000000000001</c:v>
                </c:pt>
                <c:pt idx="2075">
                  <c:v>85.736000000000004</c:v>
                </c:pt>
                <c:pt idx="2076">
                  <c:v>85.706000000000003</c:v>
                </c:pt>
                <c:pt idx="2077">
                  <c:v>85.676000000000002</c:v>
                </c:pt>
                <c:pt idx="2078">
                  <c:v>85.646000000000001</c:v>
                </c:pt>
                <c:pt idx="2079">
                  <c:v>85.617000000000004</c:v>
                </c:pt>
                <c:pt idx="2080">
                  <c:v>85.587999999999994</c:v>
                </c:pt>
                <c:pt idx="2081">
                  <c:v>85.558999999999997</c:v>
                </c:pt>
                <c:pt idx="2082">
                  <c:v>85.53</c:v>
                </c:pt>
                <c:pt idx="2083">
                  <c:v>85.501000000000005</c:v>
                </c:pt>
                <c:pt idx="2084">
                  <c:v>85.471999999999994</c:v>
                </c:pt>
                <c:pt idx="2085">
                  <c:v>85.442999999999998</c:v>
                </c:pt>
                <c:pt idx="2086">
                  <c:v>85.414000000000001</c:v>
                </c:pt>
                <c:pt idx="2087">
                  <c:v>85.385000000000005</c:v>
                </c:pt>
                <c:pt idx="2088">
                  <c:v>85.355999999999995</c:v>
                </c:pt>
                <c:pt idx="2089">
                  <c:v>85.326999999999998</c:v>
                </c:pt>
                <c:pt idx="2090">
                  <c:v>85.298000000000002</c:v>
                </c:pt>
                <c:pt idx="2091">
                  <c:v>85.269000000000005</c:v>
                </c:pt>
                <c:pt idx="2092">
                  <c:v>85.24</c:v>
                </c:pt>
                <c:pt idx="2093">
                  <c:v>85.210999999999999</c:v>
                </c:pt>
                <c:pt idx="2094">
                  <c:v>85.182000000000002</c:v>
                </c:pt>
                <c:pt idx="2095">
                  <c:v>85.153000000000006</c:v>
                </c:pt>
                <c:pt idx="2096">
                  <c:v>85.123999999999995</c:v>
                </c:pt>
                <c:pt idx="2097">
                  <c:v>85.094999999999999</c:v>
                </c:pt>
                <c:pt idx="2098">
                  <c:v>85.066000000000003</c:v>
                </c:pt>
                <c:pt idx="2099">
                  <c:v>85.037000000000006</c:v>
                </c:pt>
                <c:pt idx="2100">
                  <c:v>85.007999999999996</c:v>
                </c:pt>
                <c:pt idx="2101">
                  <c:v>84.978999999999999</c:v>
                </c:pt>
                <c:pt idx="2102">
                  <c:v>84.95</c:v>
                </c:pt>
                <c:pt idx="2103">
                  <c:v>84.921000000000006</c:v>
                </c:pt>
                <c:pt idx="2104">
                  <c:v>84.891999999999996</c:v>
                </c:pt>
                <c:pt idx="2105">
                  <c:v>84.864000000000004</c:v>
                </c:pt>
                <c:pt idx="2106">
                  <c:v>84.835999999999999</c:v>
                </c:pt>
                <c:pt idx="2107">
                  <c:v>84.807000000000002</c:v>
                </c:pt>
                <c:pt idx="2108">
                  <c:v>84.778999999999996</c:v>
                </c:pt>
                <c:pt idx="2109">
                  <c:v>84.751000000000005</c:v>
                </c:pt>
                <c:pt idx="2110">
                  <c:v>84.722999999999999</c:v>
                </c:pt>
                <c:pt idx="2111">
                  <c:v>84.694000000000003</c:v>
                </c:pt>
                <c:pt idx="2112">
                  <c:v>84.665999999999997</c:v>
                </c:pt>
                <c:pt idx="2113">
                  <c:v>84.638000000000005</c:v>
                </c:pt>
                <c:pt idx="2114">
                  <c:v>84.61</c:v>
                </c:pt>
                <c:pt idx="2115">
                  <c:v>84.581000000000003</c:v>
                </c:pt>
                <c:pt idx="2116">
                  <c:v>84.552999999999997</c:v>
                </c:pt>
                <c:pt idx="2117">
                  <c:v>84.525000000000006</c:v>
                </c:pt>
                <c:pt idx="2118">
                  <c:v>84.497</c:v>
                </c:pt>
                <c:pt idx="2119">
                  <c:v>84.468000000000004</c:v>
                </c:pt>
                <c:pt idx="2120">
                  <c:v>84.44</c:v>
                </c:pt>
                <c:pt idx="2121">
                  <c:v>84.412000000000006</c:v>
                </c:pt>
                <c:pt idx="2122">
                  <c:v>84.384</c:v>
                </c:pt>
                <c:pt idx="2123">
                  <c:v>84.355000000000004</c:v>
                </c:pt>
                <c:pt idx="2124">
                  <c:v>84.326999999999998</c:v>
                </c:pt>
                <c:pt idx="2125">
                  <c:v>84.299000000000007</c:v>
                </c:pt>
                <c:pt idx="2126">
                  <c:v>84.271000000000001</c:v>
                </c:pt>
                <c:pt idx="2127">
                  <c:v>84.242000000000004</c:v>
                </c:pt>
                <c:pt idx="2128">
                  <c:v>84.213999999999999</c:v>
                </c:pt>
                <c:pt idx="2129">
                  <c:v>84.186000000000007</c:v>
                </c:pt>
                <c:pt idx="2130">
                  <c:v>84.158000000000001</c:v>
                </c:pt>
                <c:pt idx="2131">
                  <c:v>84.131</c:v>
                </c:pt>
                <c:pt idx="2132">
                  <c:v>84.102999999999994</c:v>
                </c:pt>
                <c:pt idx="2133">
                  <c:v>84.075999999999993</c:v>
                </c:pt>
                <c:pt idx="2134">
                  <c:v>84.048000000000002</c:v>
                </c:pt>
                <c:pt idx="2135">
                  <c:v>84.021000000000001</c:v>
                </c:pt>
                <c:pt idx="2136">
                  <c:v>83.992999999999995</c:v>
                </c:pt>
                <c:pt idx="2137">
                  <c:v>83.965000000000003</c:v>
                </c:pt>
                <c:pt idx="2138">
                  <c:v>83.938000000000002</c:v>
                </c:pt>
                <c:pt idx="2139">
                  <c:v>83.91</c:v>
                </c:pt>
                <c:pt idx="2140">
                  <c:v>83.882999999999996</c:v>
                </c:pt>
                <c:pt idx="2141">
                  <c:v>83.855000000000004</c:v>
                </c:pt>
                <c:pt idx="2142">
                  <c:v>83.828000000000003</c:v>
                </c:pt>
                <c:pt idx="2143">
                  <c:v>83.8</c:v>
                </c:pt>
                <c:pt idx="2144">
                  <c:v>83.772999999999996</c:v>
                </c:pt>
                <c:pt idx="2145">
                  <c:v>83.745000000000005</c:v>
                </c:pt>
                <c:pt idx="2146">
                  <c:v>83.716999999999999</c:v>
                </c:pt>
                <c:pt idx="2147">
                  <c:v>83.69</c:v>
                </c:pt>
                <c:pt idx="2148">
                  <c:v>83.662000000000006</c:v>
                </c:pt>
                <c:pt idx="2149">
                  <c:v>83.635000000000005</c:v>
                </c:pt>
                <c:pt idx="2150">
                  <c:v>83.606999999999999</c:v>
                </c:pt>
                <c:pt idx="2151">
                  <c:v>83.58</c:v>
                </c:pt>
                <c:pt idx="2152">
                  <c:v>83.552000000000007</c:v>
                </c:pt>
                <c:pt idx="2153">
                  <c:v>83.525000000000006</c:v>
                </c:pt>
                <c:pt idx="2154">
                  <c:v>83.497</c:v>
                </c:pt>
                <c:pt idx="2155">
                  <c:v>83.47</c:v>
                </c:pt>
                <c:pt idx="2156">
                  <c:v>83.442999999999998</c:v>
                </c:pt>
                <c:pt idx="2157">
                  <c:v>83.415999999999997</c:v>
                </c:pt>
                <c:pt idx="2158">
                  <c:v>83.388999999999996</c:v>
                </c:pt>
                <c:pt idx="2159">
                  <c:v>83.363</c:v>
                </c:pt>
                <c:pt idx="2160">
                  <c:v>83.335999999999999</c:v>
                </c:pt>
                <c:pt idx="2161">
                  <c:v>83.308999999999997</c:v>
                </c:pt>
                <c:pt idx="2162">
                  <c:v>83.281999999999996</c:v>
                </c:pt>
                <c:pt idx="2163">
                  <c:v>83.254999999999995</c:v>
                </c:pt>
                <c:pt idx="2164">
                  <c:v>83.227999999999994</c:v>
                </c:pt>
                <c:pt idx="2165">
                  <c:v>83.200999999999993</c:v>
                </c:pt>
                <c:pt idx="2166">
                  <c:v>83.174000000000007</c:v>
                </c:pt>
                <c:pt idx="2167">
                  <c:v>83.147999999999996</c:v>
                </c:pt>
                <c:pt idx="2168">
                  <c:v>83.120999999999995</c:v>
                </c:pt>
                <c:pt idx="2169">
                  <c:v>83.093999999999994</c:v>
                </c:pt>
                <c:pt idx="2170">
                  <c:v>83.066999999999993</c:v>
                </c:pt>
                <c:pt idx="2171">
                  <c:v>83.04</c:v>
                </c:pt>
                <c:pt idx="2172">
                  <c:v>83.013000000000005</c:v>
                </c:pt>
                <c:pt idx="2173">
                  <c:v>82.986000000000004</c:v>
                </c:pt>
                <c:pt idx="2174">
                  <c:v>82.959000000000003</c:v>
                </c:pt>
                <c:pt idx="2175">
                  <c:v>82.933000000000007</c:v>
                </c:pt>
                <c:pt idx="2176">
                  <c:v>82.906000000000006</c:v>
                </c:pt>
                <c:pt idx="2177">
                  <c:v>82.879000000000005</c:v>
                </c:pt>
                <c:pt idx="2178">
                  <c:v>82.852000000000004</c:v>
                </c:pt>
                <c:pt idx="2179">
                  <c:v>82.825000000000003</c:v>
                </c:pt>
                <c:pt idx="2180">
                  <c:v>82.799000000000007</c:v>
                </c:pt>
                <c:pt idx="2181">
                  <c:v>82.772000000000006</c:v>
                </c:pt>
                <c:pt idx="2182">
                  <c:v>82.745999999999995</c:v>
                </c:pt>
                <c:pt idx="2183">
                  <c:v>82.72</c:v>
                </c:pt>
                <c:pt idx="2184">
                  <c:v>82.694000000000003</c:v>
                </c:pt>
                <c:pt idx="2185">
                  <c:v>82.668000000000006</c:v>
                </c:pt>
                <c:pt idx="2186">
                  <c:v>82.641000000000005</c:v>
                </c:pt>
                <c:pt idx="2187">
                  <c:v>82.614999999999995</c:v>
                </c:pt>
                <c:pt idx="2188">
                  <c:v>82.588999999999999</c:v>
                </c:pt>
                <c:pt idx="2189">
                  <c:v>82.563000000000002</c:v>
                </c:pt>
                <c:pt idx="2190">
                  <c:v>82.536000000000001</c:v>
                </c:pt>
                <c:pt idx="2191">
                  <c:v>82.51</c:v>
                </c:pt>
                <c:pt idx="2192">
                  <c:v>82.483999999999995</c:v>
                </c:pt>
                <c:pt idx="2193">
                  <c:v>82.457999999999998</c:v>
                </c:pt>
                <c:pt idx="2194">
                  <c:v>82.432000000000002</c:v>
                </c:pt>
                <c:pt idx="2195">
                  <c:v>82.405000000000001</c:v>
                </c:pt>
                <c:pt idx="2196">
                  <c:v>82.379000000000005</c:v>
                </c:pt>
                <c:pt idx="2197">
                  <c:v>82.352999999999994</c:v>
                </c:pt>
                <c:pt idx="2198">
                  <c:v>82.326999999999998</c:v>
                </c:pt>
                <c:pt idx="2199">
                  <c:v>82.3</c:v>
                </c:pt>
                <c:pt idx="2200">
                  <c:v>82.274000000000001</c:v>
                </c:pt>
                <c:pt idx="2201">
                  <c:v>82.248000000000005</c:v>
                </c:pt>
                <c:pt idx="2202">
                  <c:v>82.221999999999994</c:v>
                </c:pt>
                <c:pt idx="2203">
                  <c:v>82.194999999999993</c:v>
                </c:pt>
                <c:pt idx="2204">
                  <c:v>82.168999999999997</c:v>
                </c:pt>
                <c:pt idx="2205">
                  <c:v>82.144000000000005</c:v>
                </c:pt>
                <c:pt idx="2206">
                  <c:v>82.117999999999995</c:v>
                </c:pt>
                <c:pt idx="2207">
                  <c:v>82.091999999999999</c:v>
                </c:pt>
                <c:pt idx="2208">
                  <c:v>82.066999999999993</c:v>
                </c:pt>
                <c:pt idx="2209">
                  <c:v>82.040999999999997</c:v>
                </c:pt>
                <c:pt idx="2210">
                  <c:v>82.016000000000005</c:v>
                </c:pt>
                <c:pt idx="2211">
                  <c:v>81.99</c:v>
                </c:pt>
                <c:pt idx="2212">
                  <c:v>81.963999999999999</c:v>
                </c:pt>
                <c:pt idx="2213">
                  <c:v>81.938999999999993</c:v>
                </c:pt>
                <c:pt idx="2214">
                  <c:v>81.912999999999997</c:v>
                </c:pt>
                <c:pt idx="2215">
                  <c:v>81.887</c:v>
                </c:pt>
                <c:pt idx="2216">
                  <c:v>81.861999999999995</c:v>
                </c:pt>
                <c:pt idx="2217">
                  <c:v>81.835999999999999</c:v>
                </c:pt>
                <c:pt idx="2218">
                  <c:v>81.811000000000007</c:v>
                </c:pt>
                <c:pt idx="2219">
                  <c:v>81.784999999999997</c:v>
                </c:pt>
                <c:pt idx="2220">
                  <c:v>81.759</c:v>
                </c:pt>
                <c:pt idx="2221">
                  <c:v>81.733999999999995</c:v>
                </c:pt>
                <c:pt idx="2222">
                  <c:v>81.707999999999998</c:v>
                </c:pt>
                <c:pt idx="2223">
                  <c:v>81.683000000000007</c:v>
                </c:pt>
                <c:pt idx="2224">
                  <c:v>81.656999999999996</c:v>
                </c:pt>
                <c:pt idx="2225">
                  <c:v>81.631</c:v>
                </c:pt>
                <c:pt idx="2226">
                  <c:v>81.605999999999995</c:v>
                </c:pt>
                <c:pt idx="2227">
                  <c:v>81.58</c:v>
                </c:pt>
                <c:pt idx="2228">
                  <c:v>81.555000000000007</c:v>
                </c:pt>
                <c:pt idx="2229">
                  <c:v>81.528999999999996</c:v>
                </c:pt>
                <c:pt idx="2230">
                  <c:v>81.504000000000005</c:v>
                </c:pt>
                <c:pt idx="2231">
                  <c:v>81.478999999999999</c:v>
                </c:pt>
                <c:pt idx="2232">
                  <c:v>81.453999999999994</c:v>
                </c:pt>
                <c:pt idx="2233">
                  <c:v>81.429000000000002</c:v>
                </c:pt>
                <c:pt idx="2234">
                  <c:v>81.403999999999996</c:v>
                </c:pt>
                <c:pt idx="2235">
                  <c:v>81.379000000000005</c:v>
                </c:pt>
                <c:pt idx="2236">
                  <c:v>81.353999999999999</c:v>
                </c:pt>
                <c:pt idx="2237">
                  <c:v>81.328999999999994</c:v>
                </c:pt>
                <c:pt idx="2238">
                  <c:v>81.304000000000002</c:v>
                </c:pt>
                <c:pt idx="2239">
                  <c:v>81.278999999999996</c:v>
                </c:pt>
                <c:pt idx="2240">
                  <c:v>81.254000000000005</c:v>
                </c:pt>
                <c:pt idx="2241">
                  <c:v>81.228999999999999</c:v>
                </c:pt>
                <c:pt idx="2242">
                  <c:v>81.203999999999994</c:v>
                </c:pt>
                <c:pt idx="2243">
                  <c:v>81.179000000000002</c:v>
                </c:pt>
                <c:pt idx="2244">
                  <c:v>81.153999999999996</c:v>
                </c:pt>
                <c:pt idx="2245">
                  <c:v>81.129000000000005</c:v>
                </c:pt>
                <c:pt idx="2246">
                  <c:v>81.103999999999999</c:v>
                </c:pt>
                <c:pt idx="2247">
                  <c:v>81.078999999999994</c:v>
                </c:pt>
                <c:pt idx="2248">
                  <c:v>81.054000000000002</c:v>
                </c:pt>
                <c:pt idx="2249">
                  <c:v>81.028999999999996</c:v>
                </c:pt>
                <c:pt idx="2250">
                  <c:v>81.004000000000005</c:v>
                </c:pt>
                <c:pt idx="2251">
                  <c:v>80.978999999999999</c:v>
                </c:pt>
                <c:pt idx="2252">
                  <c:v>80.953999999999994</c:v>
                </c:pt>
                <c:pt idx="2253">
                  <c:v>80.929000000000002</c:v>
                </c:pt>
                <c:pt idx="2254">
                  <c:v>80.903999999999996</c:v>
                </c:pt>
                <c:pt idx="2255">
                  <c:v>80.879000000000005</c:v>
                </c:pt>
                <c:pt idx="2256">
                  <c:v>80.853999999999999</c:v>
                </c:pt>
                <c:pt idx="2257">
                  <c:v>80.83</c:v>
                </c:pt>
                <c:pt idx="2258">
                  <c:v>80.805999999999997</c:v>
                </c:pt>
                <c:pt idx="2259">
                  <c:v>80.781000000000006</c:v>
                </c:pt>
                <c:pt idx="2260">
                  <c:v>80.757000000000005</c:v>
                </c:pt>
                <c:pt idx="2261">
                  <c:v>80.731999999999999</c:v>
                </c:pt>
                <c:pt idx="2262">
                  <c:v>80.707999999999998</c:v>
                </c:pt>
                <c:pt idx="2263">
                  <c:v>80.683000000000007</c:v>
                </c:pt>
                <c:pt idx="2264">
                  <c:v>80.659000000000006</c:v>
                </c:pt>
                <c:pt idx="2265">
                  <c:v>80.634</c:v>
                </c:pt>
                <c:pt idx="2266">
                  <c:v>80.61</c:v>
                </c:pt>
                <c:pt idx="2267">
                  <c:v>80.585999999999999</c:v>
                </c:pt>
                <c:pt idx="2268">
                  <c:v>80.561000000000007</c:v>
                </c:pt>
                <c:pt idx="2269">
                  <c:v>80.537000000000006</c:v>
                </c:pt>
                <c:pt idx="2270">
                  <c:v>80.512</c:v>
                </c:pt>
                <c:pt idx="2271">
                  <c:v>80.488</c:v>
                </c:pt>
                <c:pt idx="2272">
                  <c:v>80.462999999999994</c:v>
                </c:pt>
                <c:pt idx="2273">
                  <c:v>80.438999999999993</c:v>
                </c:pt>
                <c:pt idx="2274">
                  <c:v>80.414000000000001</c:v>
                </c:pt>
                <c:pt idx="2275">
                  <c:v>80.39</c:v>
                </c:pt>
                <c:pt idx="2276">
                  <c:v>80.366</c:v>
                </c:pt>
                <c:pt idx="2277">
                  <c:v>80.340999999999994</c:v>
                </c:pt>
                <c:pt idx="2278">
                  <c:v>80.316999999999993</c:v>
                </c:pt>
                <c:pt idx="2279">
                  <c:v>80.292000000000002</c:v>
                </c:pt>
                <c:pt idx="2280">
                  <c:v>80.268000000000001</c:v>
                </c:pt>
                <c:pt idx="2281">
                  <c:v>80.244</c:v>
                </c:pt>
                <c:pt idx="2282">
                  <c:v>80.22</c:v>
                </c:pt>
                <c:pt idx="2283">
                  <c:v>80.195999999999998</c:v>
                </c:pt>
                <c:pt idx="2284">
                  <c:v>80.173000000000002</c:v>
                </c:pt>
                <c:pt idx="2285">
                  <c:v>80.149000000000001</c:v>
                </c:pt>
                <c:pt idx="2286">
                  <c:v>80.125</c:v>
                </c:pt>
                <c:pt idx="2287">
                  <c:v>80.100999999999999</c:v>
                </c:pt>
                <c:pt idx="2288">
                  <c:v>80.076999999999998</c:v>
                </c:pt>
                <c:pt idx="2289">
                  <c:v>80.052999999999997</c:v>
                </c:pt>
                <c:pt idx="2290">
                  <c:v>80.028999999999996</c:v>
                </c:pt>
                <c:pt idx="2291">
                  <c:v>80.004999999999995</c:v>
                </c:pt>
                <c:pt idx="2292">
                  <c:v>79.980999999999995</c:v>
                </c:pt>
                <c:pt idx="2293">
                  <c:v>79.957999999999998</c:v>
                </c:pt>
                <c:pt idx="2294">
                  <c:v>79.933999999999997</c:v>
                </c:pt>
                <c:pt idx="2295">
                  <c:v>79.91</c:v>
                </c:pt>
                <c:pt idx="2296">
                  <c:v>79.885999999999996</c:v>
                </c:pt>
                <c:pt idx="2297">
                  <c:v>79.861999999999995</c:v>
                </c:pt>
                <c:pt idx="2298">
                  <c:v>79.837999999999994</c:v>
                </c:pt>
                <c:pt idx="2299">
                  <c:v>79.813999999999993</c:v>
                </c:pt>
                <c:pt idx="2300">
                  <c:v>79.790000000000006</c:v>
                </c:pt>
                <c:pt idx="2301">
                  <c:v>79.766000000000005</c:v>
                </c:pt>
                <c:pt idx="2302">
                  <c:v>79.742999999999995</c:v>
                </c:pt>
                <c:pt idx="2303">
                  <c:v>79.718999999999994</c:v>
                </c:pt>
                <c:pt idx="2304">
                  <c:v>79.694999999999993</c:v>
                </c:pt>
                <c:pt idx="2305">
                  <c:v>79.671000000000006</c:v>
                </c:pt>
                <c:pt idx="2306">
                  <c:v>79.647999999999996</c:v>
                </c:pt>
                <c:pt idx="2307">
                  <c:v>79.623999999999995</c:v>
                </c:pt>
                <c:pt idx="2308">
                  <c:v>79.600999999999999</c:v>
                </c:pt>
                <c:pt idx="2309">
                  <c:v>79.578000000000003</c:v>
                </c:pt>
                <c:pt idx="2310">
                  <c:v>79.554000000000002</c:v>
                </c:pt>
                <c:pt idx="2311">
                  <c:v>79.531000000000006</c:v>
                </c:pt>
                <c:pt idx="2312">
                  <c:v>79.507999999999996</c:v>
                </c:pt>
                <c:pt idx="2313">
                  <c:v>79.483999999999995</c:v>
                </c:pt>
                <c:pt idx="2314">
                  <c:v>79.460999999999999</c:v>
                </c:pt>
                <c:pt idx="2315">
                  <c:v>79.438000000000002</c:v>
                </c:pt>
                <c:pt idx="2316">
                  <c:v>79.414000000000001</c:v>
                </c:pt>
                <c:pt idx="2317">
                  <c:v>79.391000000000005</c:v>
                </c:pt>
                <c:pt idx="2318">
                  <c:v>79.367000000000004</c:v>
                </c:pt>
                <c:pt idx="2319">
                  <c:v>79.343999999999994</c:v>
                </c:pt>
                <c:pt idx="2320">
                  <c:v>79.320999999999998</c:v>
                </c:pt>
                <c:pt idx="2321">
                  <c:v>79.296999999999997</c:v>
                </c:pt>
                <c:pt idx="2322">
                  <c:v>79.274000000000001</c:v>
                </c:pt>
                <c:pt idx="2323">
                  <c:v>79.251000000000005</c:v>
                </c:pt>
                <c:pt idx="2324">
                  <c:v>79.227000000000004</c:v>
                </c:pt>
                <c:pt idx="2325">
                  <c:v>79.203999999999994</c:v>
                </c:pt>
                <c:pt idx="2326">
                  <c:v>79.180999999999997</c:v>
                </c:pt>
                <c:pt idx="2327">
                  <c:v>79.156999999999996</c:v>
                </c:pt>
                <c:pt idx="2328">
                  <c:v>79.134</c:v>
                </c:pt>
                <c:pt idx="2329">
                  <c:v>79.11</c:v>
                </c:pt>
                <c:pt idx="2330">
                  <c:v>79.087000000000003</c:v>
                </c:pt>
                <c:pt idx="2331">
                  <c:v>79.063999999999993</c:v>
                </c:pt>
                <c:pt idx="2332">
                  <c:v>79.042000000000002</c:v>
                </c:pt>
                <c:pt idx="2333">
                  <c:v>79.019000000000005</c:v>
                </c:pt>
                <c:pt idx="2334">
                  <c:v>78.995999999999995</c:v>
                </c:pt>
                <c:pt idx="2335">
                  <c:v>78.972999999999999</c:v>
                </c:pt>
                <c:pt idx="2336">
                  <c:v>78.95</c:v>
                </c:pt>
                <c:pt idx="2337">
                  <c:v>78.927000000000007</c:v>
                </c:pt>
                <c:pt idx="2338">
                  <c:v>78.905000000000001</c:v>
                </c:pt>
                <c:pt idx="2339">
                  <c:v>78.882000000000005</c:v>
                </c:pt>
                <c:pt idx="2340">
                  <c:v>78.858999999999995</c:v>
                </c:pt>
                <c:pt idx="2341">
                  <c:v>78.835999999999999</c:v>
                </c:pt>
                <c:pt idx="2342">
                  <c:v>78.813000000000002</c:v>
                </c:pt>
                <c:pt idx="2343">
                  <c:v>78.790000000000006</c:v>
                </c:pt>
                <c:pt idx="2344">
                  <c:v>78.766999999999996</c:v>
                </c:pt>
                <c:pt idx="2345">
                  <c:v>78.745000000000005</c:v>
                </c:pt>
                <c:pt idx="2346">
                  <c:v>78.721999999999994</c:v>
                </c:pt>
                <c:pt idx="2347">
                  <c:v>78.698999999999998</c:v>
                </c:pt>
                <c:pt idx="2348">
                  <c:v>78.676000000000002</c:v>
                </c:pt>
                <c:pt idx="2349">
                  <c:v>78.653000000000006</c:v>
                </c:pt>
                <c:pt idx="2350">
                  <c:v>78.63</c:v>
                </c:pt>
                <c:pt idx="2351">
                  <c:v>78.606999999999999</c:v>
                </c:pt>
                <c:pt idx="2352">
                  <c:v>78.584999999999994</c:v>
                </c:pt>
                <c:pt idx="2353">
                  <c:v>78.561999999999998</c:v>
                </c:pt>
                <c:pt idx="2354">
                  <c:v>78.539000000000001</c:v>
                </c:pt>
                <c:pt idx="2355">
                  <c:v>78.516000000000005</c:v>
                </c:pt>
                <c:pt idx="2356">
                  <c:v>78.494</c:v>
                </c:pt>
                <c:pt idx="2357">
                  <c:v>78.471999999999994</c:v>
                </c:pt>
                <c:pt idx="2358">
                  <c:v>78.448999999999998</c:v>
                </c:pt>
                <c:pt idx="2359">
                  <c:v>78.427000000000007</c:v>
                </c:pt>
                <c:pt idx="2360">
                  <c:v>78.403999999999996</c:v>
                </c:pt>
                <c:pt idx="2361">
                  <c:v>78.382000000000005</c:v>
                </c:pt>
                <c:pt idx="2362">
                  <c:v>78.36</c:v>
                </c:pt>
                <c:pt idx="2363">
                  <c:v>78.337000000000003</c:v>
                </c:pt>
                <c:pt idx="2364">
                  <c:v>78.314999999999998</c:v>
                </c:pt>
                <c:pt idx="2365">
                  <c:v>78.293000000000006</c:v>
                </c:pt>
                <c:pt idx="2366">
                  <c:v>78.27</c:v>
                </c:pt>
                <c:pt idx="2367">
                  <c:v>78.248000000000005</c:v>
                </c:pt>
                <c:pt idx="2368">
                  <c:v>78.225999999999999</c:v>
                </c:pt>
                <c:pt idx="2369">
                  <c:v>78.203000000000003</c:v>
                </c:pt>
                <c:pt idx="2370">
                  <c:v>78.180999999999997</c:v>
                </c:pt>
                <c:pt idx="2371">
                  <c:v>78.159000000000006</c:v>
                </c:pt>
                <c:pt idx="2372">
                  <c:v>78.135999999999996</c:v>
                </c:pt>
                <c:pt idx="2373">
                  <c:v>78.114000000000004</c:v>
                </c:pt>
                <c:pt idx="2374">
                  <c:v>78.090999999999994</c:v>
                </c:pt>
                <c:pt idx="2375">
                  <c:v>78.069000000000003</c:v>
                </c:pt>
                <c:pt idx="2376">
                  <c:v>78.046999999999997</c:v>
                </c:pt>
                <c:pt idx="2377">
                  <c:v>78.024000000000001</c:v>
                </c:pt>
                <c:pt idx="2378">
                  <c:v>78.001999999999995</c:v>
                </c:pt>
                <c:pt idx="2379">
                  <c:v>77.98</c:v>
                </c:pt>
                <c:pt idx="2380">
                  <c:v>77.956999999999994</c:v>
                </c:pt>
                <c:pt idx="2381">
                  <c:v>77.936000000000007</c:v>
                </c:pt>
                <c:pt idx="2382">
                  <c:v>77.914000000000001</c:v>
                </c:pt>
                <c:pt idx="2383">
                  <c:v>77.891999999999996</c:v>
                </c:pt>
                <c:pt idx="2384">
                  <c:v>77.87</c:v>
                </c:pt>
                <c:pt idx="2385">
                  <c:v>77.847999999999999</c:v>
                </c:pt>
                <c:pt idx="2386">
                  <c:v>77.825999999999993</c:v>
                </c:pt>
                <c:pt idx="2387">
                  <c:v>77.804000000000002</c:v>
                </c:pt>
                <c:pt idx="2388">
                  <c:v>77.781999999999996</c:v>
                </c:pt>
                <c:pt idx="2389">
                  <c:v>77.760999999999996</c:v>
                </c:pt>
                <c:pt idx="2390">
                  <c:v>77.739000000000004</c:v>
                </c:pt>
                <c:pt idx="2391">
                  <c:v>77.716999999999999</c:v>
                </c:pt>
                <c:pt idx="2392">
                  <c:v>77.694999999999993</c:v>
                </c:pt>
                <c:pt idx="2393">
                  <c:v>77.673000000000002</c:v>
                </c:pt>
                <c:pt idx="2394">
                  <c:v>77.650999999999996</c:v>
                </c:pt>
                <c:pt idx="2395">
                  <c:v>77.629000000000005</c:v>
                </c:pt>
                <c:pt idx="2396">
                  <c:v>77.606999999999999</c:v>
                </c:pt>
                <c:pt idx="2397">
                  <c:v>77.585999999999999</c:v>
                </c:pt>
                <c:pt idx="2398">
                  <c:v>77.563999999999993</c:v>
                </c:pt>
                <c:pt idx="2399">
                  <c:v>77.542000000000002</c:v>
                </c:pt>
                <c:pt idx="2400">
                  <c:v>77.52</c:v>
                </c:pt>
                <c:pt idx="2401">
                  <c:v>77.498000000000005</c:v>
                </c:pt>
                <c:pt idx="2402">
                  <c:v>77.475999999999999</c:v>
                </c:pt>
                <c:pt idx="2403">
                  <c:v>77.453999999999994</c:v>
                </c:pt>
                <c:pt idx="2404">
                  <c:v>77.432000000000002</c:v>
                </c:pt>
                <c:pt idx="2405">
                  <c:v>77.411000000000001</c:v>
                </c:pt>
                <c:pt idx="2406">
                  <c:v>77.388999999999996</c:v>
                </c:pt>
                <c:pt idx="2407">
                  <c:v>77.367999999999995</c:v>
                </c:pt>
                <c:pt idx="2408">
                  <c:v>77.346000000000004</c:v>
                </c:pt>
                <c:pt idx="2409">
                  <c:v>77.325000000000003</c:v>
                </c:pt>
                <c:pt idx="2410">
                  <c:v>77.304000000000002</c:v>
                </c:pt>
                <c:pt idx="2411">
                  <c:v>77.281999999999996</c:v>
                </c:pt>
                <c:pt idx="2412">
                  <c:v>77.260999999999996</c:v>
                </c:pt>
                <c:pt idx="2413">
                  <c:v>77.239000000000004</c:v>
                </c:pt>
                <c:pt idx="2414">
                  <c:v>77.218000000000004</c:v>
                </c:pt>
                <c:pt idx="2415">
                  <c:v>77.195999999999998</c:v>
                </c:pt>
                <c:pt idx="2416">
                  <c:v>77.174999999999997</c:v>
                </c:pt>
                <c:pt idx="2417">
                  <c:v>77.153999999999996</c:v>
                </c:pt>
                <c:pt idx="2418">
                  <c:v>77.132000000000005</c:v>
                </c:pt>
                <c:pt idx="2419">
                  <c:v>77.111000000000004</c:v>
                </c:pt>
                <c:pt idx="2420">
                  <c:v>77.088999999999999</c:v>
                </c:pt>
                <c:pt idx="2421">
                  <c:v>77.067999999999998</c:v>
                </c:pt>
                <c:pt idx="2422">
                  <c:v>77.046999999999997</c:v>
                </c:pt>
                <c:pt idx="2423">
                  <c:v>77.025000000000006</c:v>
                </c:pt>
                <c:pt idx="2424">
                  <c:v>77.004000000000005</c:v>
                </c:pt>
                <c:pt idx="2425">
                  <c:v>76.981999999999999</c:v>
                </c:pt>
                <c:pt idx="2426">
                  <c:v>76.960999999999999</c:v>
                </c:pt>
                <c:pt idx="2427">
                  <c:v>76.938999999999993</c:v>
                </c:pt>
                <c:pt idx="2428">
                  <c:v>76.918000000000006</c:v>
                </c:pt>
                <c:pt idx="2429">
                  <c:v>76.897000000000006</c:v>
                </c:pt>
                <c:pt idx="2430">
                  <c:v>76.875</c:v>
                </c:pt>
                <c:pt idx="2431">
                  <c:v>76.853999999999999</c:v>
                </c:pt>
                <c:pt idx="2432">
                  <c:v>76.832999999999998</c:v>
                </c:pt>
                <c:pt idx="2433">
                  <c:v>76.811999999999998</c:v>
                </c:pt>
                <c:pt idx="2434">
                  <c:v>76.790999999999997</c:v>
                </c:pt>
                <c:pt idx="2435">
                  <c:v>76.77</c:v>
                </c:pt>
                <c:pt idx="2436">
                  <c:v>76.748999999999995</c:v>
                </c:pt>
                <c:pt idx="2437">
                  <c:v>76.727999999999994</c:v>
                </c:pt>
                <c:pt idx="2438">
                  <c:v>76.706999999999994</c:v>
                </c:pt>
                <c:pt idx="2439">
                  <c:v>76.686000000000007</c:v>
                </c:pt>
                <c:pt idx="2440">
                  <c:v>76.665999999999997</c:v>
                </c:pt>
                <c:pt idx="2441">
                  <c:v>76.644999999999996</c:v>
                </c:pt>
                <c:pt idx="2442">
                  <c:v>76.623999999999995</c:v>
                </c:pt>
                <c:pt idx="2443">
                  <c:v>76.602999999999994</c:v>
                </c:pt>
                <c:pt idx="2444">
                  <c:v>76.581999999999994</c:v>
                </c:pt>
                <c:pt idx="2445">
                  <c:v>76.561000000000007</c:v>
                </c:pt>
                <c:pt idx="2446">
                  <c:v>76.540000000000006</c:v>
                </c:pt>
                <c:pt idx="2447">
                  <c:v>76.519000000000005</c:v>
                </c:pt>
                <c:pt idx="2448">
                  <c:v>76.498000000000005</c:v>
                </c:pt>
                <c:pt idx="2449">
                  <c:v>76.477000000000004</c:v>
                </c:pt>
                <c:pt idx="2450">
                  <c:v>76.456000000000003</c:v>
                </c:pt>
                <c:pt idx="2451">
                  <c:v>76.435000000000002</c:v>
                </c:pt>
                <c:pt idx="2452">
                  <c:v>76.414000000000001</c:v>
                </c:pt>
                <c:pt idx="2453">
                  <c:v>76.393000000000001</c:v>
                </c:pt>
                <c:pt idx="2454">
                  <c:v>76.372</c:v>
                </c:pt>
                <c:pt idx="2455">
                  <c:v>76.350999999999999</c:v>
                </c:pt>
                <c:pt idx="2456">
                  <c:v>76.33</c:v>
                </c:pt>
                <c:pt idx="2457">
                  <c:v>76.31</c:v>
                </c:pt>
                <c:pt idx="2458">
                  <c:v>76.289000000000001</c:v>
                </c:pt>
                <c:pt idx="2459">
                  <c:v>76.269000000000005</c:v>
                </c:pt>
                <c:pt idx="2460">
                  <c:v>76.248000000000005</c:v>
                </c:pt>
                <c:pt idx="2461">
                  <c:v>76.227999999999994</c:v>
                </c:pt>
                <c:pt idx="2462">
                  <c:v>76.206999999999994</c:v>
                </c:pt>
                <c:pt idx="2463">
                  <c:v>76.186000000000007</c:v>
                </c:pt>
                <c:pt idx="2464">
                  <c:v>76.165999999999997</c:v>
                </c:pt>
                <c:pt idx="2465">
                  <c:v>76.144999999999996</c:v>
                </c:pt>
                <c:pt idx="2466">
                  <c:v>76.125</c:v>
                </c:pt>
                <c:pt idx="2467">
                  <c:v>76.103999999999999</c:v>
                </c:pt>
                <c:pt idx="2468">
                  <c:v>76.084000000000003</c:v>
                </c:pt>
                <c:pt idx="2469">
                  <c:v>76.063000000000002</c:v>
                </c:pt>
                <c:pt idx="2470">
                  <c:v>76.043000000000006</c:v>
                </c:pt>
                <c:pt idx="2471">
                  <c:v>76.022000000000006</c:v>
                </c:pt>
                <c:pt idx="2472">
                  <c:v>76.001000000000005</c:v>
                </c:pt>
                <c:pt idx="2473">
                  <c:v>75.980999999999995</c:v>
                </c:pt>
                <c:pt idx="2474">
                  <c:v>75.959999999999994</c:v>
                </c:pt>
                <c:pt idx="2475">
                  <c:v>75.94</c:v>
                </c:pt>
                <c:pt idx="2476">
                  <c:v>75.918999999999997</c:v>
                </c:pt>
                <c:pt idx="2477">
                  <c:v>75.899000000000001</c:v>
                </c:pt>
                <c:pt idx="2478">
                  <c:v>75.878</c:v>
                </c:pt>
                <c:pt idx="2479">
                  <c:v>75.858000000000004</c:v>
                </c:pt>
                <c:pt idx="2480">
                  <c:v>75.837000000000003</c:v>
                </c:pt>
                <c:pt idx="2481">
                  <c:v>75.816999999999993</c:v>
                </c:pt>
                <c:pt idx="2482">
                  <c:v>75.796999999999997</c:v>
                </c:pt>
                <c:pt idx="2483">
                  <c:v>75.777000000000001</c:v>
                </c:pt>
                <c:pt idx="2484">
                  <c:v>75.756</c:v>
                </c:pt>
                <c:pt idx="2485">
                  <c:v>75.736000000000004</c:v>
                </c:pt>
                <c:pt idx="2486">
                  <c:v>75.715999999999994</c:v>
                </c:pt>
                <c:pt idx="2487">
                  <c:v>75.695999999999998</c:v>
                </c:pt>
                <c:pt idx="2488">
                  <c:v>75.676000000000002</c:v>
                </c:pt>
                <c:pt idx="2489">
                  <c:v>75.656000000000006</c:v>
                </c:pt>
                <c:pt idx="2490">
                  <c:v>75.635999999999996</c:v>
                </c:pt>
                <c:pt idx="2491">
                  <c:v>75.614999999999995</c:v>
                </c:pt>
                <c:pt idx="2492">
                  <c:v>75.594999999999999</c:v>
                </c:pt>
                <c:pt idx="2493">
                  <c:v>75.575000000000003</c:v>
                </c:pt>
                <c:pt idx="2494">
                  <c:v>75.555000000000007</c:v>
                </c:pt>
                <c:pt idx="2495">
                  <c:v>75.534999999999997</c:v>
                </c:pt>
                <c:pt idx="2496">
                  <c:v>75.515000000000001</c:v>
                </c:pt>
                <c:pt idx="2497">
                  <c:v>75.495000000000005</c:v>
                </c:pt>
                <c:pt idx="2498">
                  <c:v>75.474000000000004</c:v>
                </c:pt>
                <c:pt idx="2499">
                  <c:v>75.453999999999994</c:v>
                </c:pt>
                <c:pt idx="2500">
                  <c:v>75.433999999999997</c:v>
                </c:pt>
                <c:pt idx="2501">
                  <c:v>75.414000000000001</c:v>
                </c:pt>
                <c:pt idx="2502">
                  <c:v>75.394000000000005</c:v>
                </c:pt>
                <c:pt idx="2503">
                  <c:v>75.373999999999995</c:v>
                </c:pt>
                <c:pt idx="2504">
                  <c:v>75.353999999999999</c:v>
                </c:pt>
                <c:pt idx="2505">
                  <c:v>75.332999999999998</c:v>
                </c:pt>
                <c:pt idx="2506">
                  <c:v>75.313999999999993</c:v>
                </c:pt>
                <c:pt idx="2507">
                  <c:v>75.293999999999997</c:v>
                </c:pt>
                <c:pt idx="2508">
                  <c:v>75.274000000000001</c:v>
                </c:pt>
                <c:pt idx="2509">
                  <c:v>75.254000000000005</c:v>
                </c:pt>
                <c:pt idx="2510">
                  <c:v>75.234999999999999</c:v>
                </c:pt>
                <c:pt idx="2511">
                  <c:v>75.215000000000003</c:v>
                </c:pt>
                <c:pt idx="2512">
                  <c:v>75.194999999999993</c:v>
                </c:pt>
                <c:pt idx="2513">
                  <c:v>75.176000000000002</c:v>
                </c:pt>
                <c:pt idx="2514">
                  <c:v>75.156000000000006</c:v>
                </c:pt>
                <c:pt idx="2515">
                  <c:v>75.135999999999996</c:v>
                </c:pt>
                <c:pt idx="2516">
                  <c:v>75.116</c:v>
                </c:pt>
                <c:pt idx="2517">
                  <c:v>75.096999999999994</c:v>
                </c:pt>
                <c:pt idx="2518">
                  <c:v>75.076999999999998</c:v>
                </c:pt>
                <c:pt idx="2519">
                  <c:v>75.057000000000002</c:v>
                </c:pt>
                <c:pt idx="2520">
                  <c:v>75.037000000000006</c:v>
                </c:pt>
                <c:pt idx="2521">
                  <c:v>75.018000000000001</c:v>
                </c:pt>
                <c:pt idx="2522">
                  <c:v>74.998000000000005</c:v>
                </c:pt>
                <c:pt idx="2523">
                  <c:v>74.977999999999994</c:v>
                </c:pt>
                <c:pt idx="2524">
                  <c:v>74.957999999999998</c:v>
                </c:pt>
                <c:pt idx="2525">
                  <c:v>74.938999999999993</c:v>
                </c:pt>
                <c:pt idx="2526">
                  <c:v>74.918999999999997</c:v>
                </c:pt>
                <c:pt idx="2527">
                  <c:v>74.899000000000001</c:v>
                </c:pt>
                <c:pt idx="2528">
                  <c:v>74.88</c:v>
                </c:pt>
                <c:pt idx="2529">
                  <c:v>74.86</c:v>
                </c:pt>
                <c:pt idx="2530">
                  <c:v>74.84</c:v>
                </c:pt>
                <c:pt idx="2531">
                  <c:v>74.820999999999998</c:v>
                </c:pt>
                <c:pt idx="2532">
                  <c:v>74.801000000000002</c:v>
                </c:pt>
                <c:pt idx="2533">
                  <c:v>74.781999999999996</c:v>
                </c:pt>
                <c:pt idx="2534">
                  <c:v>74.763000000000005</c:v>
                </c:pt>
                <c:pt idx="2535">
                  <c:v>74.742999999999995</c:v>
                </c:pt>
                <c:pt idx="2536">
                  <c:v>74.724000000000004</c:v>
                </c:pt>
                <c:pt idx="2537">
                  <c:v>74.704999999999998</c:v>
                </c:pt>
                <c:pt idx="2538">
                  <c:v>74.685000000000002</c:v>
                </c:pt>
                <c:pt idx="2539">
                  <c:v>74.665999999999997</c:v>
                </c:pt>
                <c:pt idx="2540">
                  <c:v>74.647000000000006</c:v>
                </c:pt>
                <c:pt idx="2541">
                  <c:v>74.626999999999995</c:v>
                </c:pt>
                <c:pt idx="2542">
                  <c:v>74.608000000000004</c:v>
                </c:pt>
                <c:pt idx="2543">
                  <c:v>74.588999999999999</c:v>
                </c:pt>
                <c:pt idx="2544">
                  <c:v>74.569000000000003</c:v>
                </c:pt>
                <c:pt idx="2545">
                  <c:v>74.55</c:v>
                </c:pt>
                <c:pt idx="2546">
                  <c:v>74.531000000000006</c:v>
                </c:pt>
                <c:pt idx="2547">
                  <c:v>74.510999999999996</c:v>
                </c:pt>
                <c:pt idx="2548">
                  <c:v>74.492000000000004</c:v>
                </c:pt>
                <c:pt idx="2549">
                  <c:v>74.471999999999994</c:v>
                </c:pt>
                <c:pt idx="2550">
                  <c:v>74.453000000000003</c:v>
                </c:pt>
                <c:pt idx="2551">
                  <c:v>74.433999999999997</c:v>
                </c:pt>
                <c:pt idx="2552">
                  <c:v>74.414000000000001</c:v>
                </c:pt>
                <c:pt idx="2553">
                  <c:v>74.394999999999996</c:v>
                </c:pt>
                <c:pt idx="2554">
                  <c:v>74.376000000000005</c:v>
                </c:pt>
                <c:pt idx="2555">
                  <c:v>74.355999999999995</c:v>
                </c:pt>
                <c:pt idx="2556">
                  <c:v>74.337000000000003</c:v>
                </c:pt>
                <c:pt idx="2557">
                  <c:v>74.317999999999998</c:v>
                </c:pt>
                <c:pt idx="2558">
                  <c:v>74.299000000000007</c:v>
                </c:pt>
                <c:pt idx="2559">
                  <c:v>74.28</c:v>
                </c:pt>
                <c:pt idx="2560">
                  <c:v>74.260999999999996</c:v>
                </c:pt>
                <c:pt idx="2561">
                  <c:v>74.242999999999995</c:v>
                </c:pt>
                <c:pt idx="2562">
                  <c:v>74.224000000000004</c:v>
                </c:pt>
                <c:pt idx="2563">
                  <c:v>74.204999999999998</c:v>
                </c:pt>
                <c:pt idx="2564">
                  <c:v>74.186000000000007</c:v>
                </c:pt>
                <c:pt idx="2565">
                  <c:v>74.167000000000002</c:v>
                </c:pt>
                <c:pt idx="2566">
                  <c:v>74.147999999999996</c:v>
                </c:pt>
                <c:pt idx="2567">
                  <c:v>74.129000000000005</c:v>
                </c:pt>
                <c:pt idx="2568">
                  <c:v>74.11</c:v>
                </c:pt>
                <c:pt idx="2569">
                  <c:v>74.090999999999994</c:v>
                </c:pt>
                <c:pt idx="2570">
                  <c:v>74.072000000000003</c:v>
                </c:pt>
                <c:pt idx="2571">
                  <c:v>74.052999999999997</c:v>
                </c:pt>
                <c:pt idx="2572">
                  <c:v>74.034000000000006</c:v>
                </c:pt>
                <c:pt idx="2573">
                  <c:v>74.015000000000001</c:v>
                </c:pt>
                <c:pt idx="2574">
                  <c:v>73.995999999999995</c:v>
                </c:pt>
                <c:pt idx="2575">
                  <c:v>73.977000000000004</c:v>
                </c:pt>
                <c:pt idx="2576">
                  <c:v>73.957999999999998</c:v>
                </c:pt>
                <c:pt idx="2577">
                  <c:v>73.938999999999993</c:v>
                </c:pt>
                <c:pt idx="2578">
                  <c:v>73.92</c:v>
                </c:pt>
                <c:pt idx="2579">
                  <c:v>73.900999999999996</c:v>
                </c:pt>
                <c:pt idx="2580">
                  <c:v>73.882000000000005</c:v>
                </c:pt>
                <c:pt idx="2581">
                  <c:v>73.863</c:v>
                </c:pt>
                <c:pt idx="2582">
                  <c:v>73.844999999999999</c:v>
                </c:pt>
                <c:pt idx="2583">
                  <c:v>73.825999999999993</c:v>
                </c:pt>
                <c:pt idx="2584">
                  <c:v>73.808000000000007</c:v>
                </c:pt>
                <c:pt idx="2585">
                  <c:v>73.789000000000001</c:v>
                </c:pt>
                <c:pt idx="2586">
                  <c:v>73.77</c:v>
                </c:pt>
                <c:pt idx="2587">
                  <c:v>73.751999999999995</c:v>
                </c:pt>
                <c:pt idx="2588">
                  <c:v>73.733000000000004</c:v>
                </c:pt>
                <c:pt idx="2589">
                  <c:v>73.713999999999999</c:v>
                </c:pt>
                <c:pt idx="2590">
                  <c:v>73.695999999999998</c:v>
                </c:pt>
                <c:pt idx="2591">
                  <c:v>73.677000000000007</c:v>
                </c:pt>
                <c:pt idx="2592">
                  <c:v>73.659000000000006</c:v>
                </c:pt>
                <c:pt idx="2593">
                  <c:v>73.64</c:v>
                </c:pt>
                <c:pt idx="2594">
                  <c:v>73.620999999999995</c:v>
                </c:pt>
                <c:pt idx="2595">
                  <c:v>73.602999999999994</c:v>
                </c:pt>
                <c:pt idx="2596">
                  <c:v>73.584000000000003</c:v>
                </c:pt>
                <c:pt idx="2597">
                  <c:v>73.566000000000003</c:v>
                </c:pt>
                <c:pt idx="2598">
                  <c:v>73.546999999999997</c:v>
                </c:pt>
                <c:pt idx="2599">
                  <c:v>73.528000000000006</c:v>
                </c:pt>
                <c:pt idx="2600">
                  <c:v>73.510000000000005</c:v>
                </c:pt>
                <c:pt idx="2601">
                  <c:v>73.491</c:v>
                </c:pt>
                <c:pt idx="2602">
                  <c:v>73.471999999999994</c:v>
                </c:pt>
                <c:pt idx="2603">
                  <c:v>73.453999999999994</c:v>
                </c:pt>
                <c:pt idx="2604">
                  <c:v>73.435000000000002</c:v>
                </c:pt>
                <c:pt idx="2605">
                  <c:v>73.417000000000002</c:v>
                </c:pt>
                <c:pt idx="2606">
                  <c:v>73.397999999999996</c:v>
                </c:pt>
                <c:pt idx="2607">
                  <c:v>73.38</c:v>
                </c:pt>
                <c:pt idx="2608">
                  <c:v>73.361999999999995</c:v>
                </c:pt>
                <c:pt idx="2609">
                  <c:v>73.343000000000004</c:v>
                </c:pt>
                <c:pt idx="2610">
                  <c:v>73.325000000000003</c:v>
                </c:pt>
                <c:pt idx="2611">
                  <c:v>73.307000000000002</c:v>
                </c:pt>
                <c:pt idx="2612">
                  <c:v>73.289000000000001</c:v>
                </c:pt>
                <c:pt idx="2613">
                  <c:v>73.27</c:v>
                </c:pt>
                <c:pt idx="2614">
                  <c:v>73.251999999999995</c:v>
                </c:pt>
                <c:pt idx="2615">
                  <c:v>73.233999999999995</c:v>
                </c:pt>
                <c:pt idx="2616">
                  <c:v>73.215999999999994</c:v>
                </c:pt>
                <c:pt idx="2617">
                  <c:v>73.197000000000003</c:v>
                </c:pt>
                <c:pt idx="2618">
                  <c:v>73.179000000000002</c:v>
                </c:pt>
                <c:pt idx="2619">
                  <c:v>73.161000000000001</c:v>
                </c:pt>
                <c:pt idx="2620">
                  <c:v>73.143000000000001</c:v>
                </c:pt>
                <c:pt idx="2621">
                  <c:v>73.123999999999995</c:v>
                </c:pt>
                <c:pt idx="2622">
                  <c:v>73.105999999999995</c:v>
                </c:pt>
                <c:pt idx="2623">
                  <c:v>73.087999999999994</c:v>
                </c:pt>
                <c:pt idx="2624">
                  <c:v>73.069999999999993</c:v>
                </c:pt>
                <c:pt idx="2625">
                  <c:v>73.051000000000002</c:v>
                </c:pt>
                <c:pt idx="2626">
                  <c:v>73.033000000000001</c:v>
                </c:pt>
                <c:pt idx="2627">
                  <c:v>73.015000000000001</c:v>
                </c:pt>
                <c:pt idx="2628">
                  <c:v>72.997</c:v>
                </c:pt>
                <c:pt idx="2629">
                  <c:v>72.977999999999994</c:v>
                </c:pt>
                <c:pt idx="2630">
                  <c:v>72.959999999999994</c:v>
                </c:pt>
                <c:pt idx="2631">
                  <c:v>72.941999999999993</c:v>
                </c:pt>
                <c:pt idx="2632">
                  <c:v>72.924000000000007</c:v>
                </c:pt>
                <c:pt idx="2633">
                  <c:v>72.906000000000006</c:v>
                </c:pt>
                <c:pt idx="2634">
                  <c:v>72.888000000000005</c:v>
                </c:pt>
                <c:pt idx="2635">
                  <c:v>72.87</c:v>
                </c:pt>
                <c:pt idx="2636">
                  <c:v>72.852000000000004</c:v>
                </c:pt>
                <c:pt idx="2637">
                  <c:v>72.834000000000003</c:v>
                </c:pt>
                <c:pt idx="2638">
                  <c:v>72.816000000000003</c:v>
                </c:pt>
                <c:pt idx="2639">
                  <c:v>72.799000000000007</c:v>
                </c:pt>
                <c:pt idx="2640">
                  <c:v>72.781000000000006</c:v>
                </c:pt>
                <c:pt idx="2641">
                  <c:v>72.763000000000005</c:v>
                </c:pt>
                <c:pt idx="2642">
                  <c:v>72.745000000000005</c:v>
                </c:pt>
                <c:pt idx="2643">
                  <c:v>72.727000000000004</c:v>
                </c:pt>
                <c:pt idx="2644">
                  <c:v>72.709000000000003</c:v>
                </c:pt>
                <c:pt idx="2645">
                  <c:v>72.691000000000003</c:v>
                </c:pt>
                <c:pt idx="2646">
                  <c:v>72.673000000000002</c:v>
                </c:pt>
                <c:pt idx="2647">
                  <c:v>72.655000000000001</c:v>
                </c:pt>
                <c:pt idx="2648">
                  <c:v>72.637</c:v>
                </c:pt>
                <c:pt idx="2649">
                  <c:v>72.619</c:v>
                </c:pt>
                <c:pt idx="2650">
                  <c:v>72.600999999999999</c:v>
                </c:pt>
                <c:pt idx="2651">
                  <c:v>72.582999999999998</c:v>
                </c:pt>
                <c:pt idx="2652">
                  <c:v>72.564999999999998</c:v>
                </c:pt>
                <c:pt idx="2653">
                  <c:v>72.546999999999997</c:v>
                </c:pt>
                <c:pt idx="2654">
                  <c:v>72.53</c:v>
                </c:pt>
                <c:pt idx="2655">
                  <c:v>72.512</c:v>
                </c:pt>
                <c:pt idx="2656">
                  <c:v>72.494</c:v>
                </c:pt>
                <c:pt idx="2657">
                  <c:v>72.475999999999999</c:v>
                </c:pt>
                <c:pt idx="2658">
                  <c:v>72.459000000000003</c:v>
                </c:pt>
                <c:pt idx="2659">
                  <c:v>72.441000000000003</c:v>
                </c:pt>
                <c:pt idx="2660">
                  <c:v>72.423000000000002</c:v>
                </c:pt>
                <c:pt idx="2661">
                  <c:v>72.406000000000006</c:v>
                </c:pt>
                <c:pt idx="2662">
                  <c:v>72.388000000000005</c:v>
                </c:pt>
                <c:pt idx="2663">
                  <c:v>72.370999999999995</c:v>
                </c:pt>
                <c:pt idx="2664">
                  <c:v>72.352999999999994</c:v>
                </c:pt>
                <c:pt idx="2665">
                  <c:v>72.334999999999994</c:v>
                </c:pt>
                <c:pt idx="2666">
                  <c:v>72.317999999999998</c:v>
                </c:pt>
                <c:pt idx="2667">
                  <c:v>72.3</c:v>
                </c:pt>
                <c:pt idx="2668">
                  <c:v>72.283000000000001</c:v>
                </c:pt>
                <c:pt idx="2669">
                  <c:v>72.265000000000001</c:v>
                </c:pt>
                <c:pt idx="2670">
                  <c:v>72.247</c:v>
                </c:pt>
                <c:pt idx="2671">
                  <c:v>72.23</c:v>
                </c:pt>
                <c:pt idx="2672">
                  <c:v>72.212000000000003</c:v>
                </c:pt>
                <c:pt idx="2673">
                  <c:v>72.194999999999993</c:v>
                </c:pt>
                <c:pt idx="2674">
                  <c:v>72.177000000000007</c:v>
                </c:pt>
                <c:pt idx="2675">
                  <c:v>72.159000000000006</c:v>
                </c:pt>
                <c:pt idx="2676">
                  <c:v>72.141999999999996</c:v>
                </c:pt>
                <c:pt idx="2677">
                  <c:v>72.123999999999995</c:v>
                </c:pt>
                <c:pt idx="2678">
                  <c:v>72.106999999999999</c:v>
                </c:pt>
                <c:pt idx="2679">
                  <c:v>72.088999999999999</c:v>
                </c:pt>
                <c:pt idx="2680">
                  <c:v>72.070999999999998</c:v>
                </c:pt>
                <c:pt idx="2681">
                  <c:v>72.054000000000002</c:v>
                </c:pt>
                <c:pt idx="2682">
                  <c:v>72.037000000000006</c:v>
                </c:pt>
                <c:pt idx="2683">
                  <c:v>72.019000000000005</c:v>
                </c:pt>
                <c:pt idx="2684">
                  <c:v>72.001999999999995</c:v>
                </c:pt>
                <c:pt idx="2685">
                  <c:v>71.984999999999999</c:v>
                </c:pt>
                <c:pt idx="2686">
                  <c:v>71.968000000000004</c:v>
                </c:pt>
                <c:pt idx="2687">
                  <c:v>71.95</c:v>
                </c:pt>
                <c:pt idx="2688">
                  <c:v>71.933000000000007</c:v>
                </c:pt>
                <c:pt idx="2689">
                  <c:v>71.915999999999997</c:v>
                </c:pt>
                <c:pt idx="2690">
                  <c:v>71.899000000000001</c:v>
                </c:pt>
                <c:pt idx="2691">
                  <c:v>71.881</c:v>
                </c:pt>
                <c:pt idx="2692">
                  <c:v>71.864000000000004</c:v>
                </c:pt>
                <c:pt idx="2693">
                  <c:v>71.846999999999994</c:v>
                </c:pt>
                <c:pt idx="2694">
                  <c:v>71.83</c:v>
                </c:pt>
                <c:pt idx="2695">
                  <c:v>71.811999999999998</c:v>
                </c:pt>
                <c:pt idx="2696">
                  <c:v>71.795000000000002</c:v>
                </c:pt>
                <c:pt idx="2697">
                  <c:v>71.778000000000006</c:v>
                </c:pt>
                <c:pt idx="2698">
                  <c:v>71.760000000000005</c:v>
                </c:pt>
                <c:pt idx="2699">
                  <c:v>71.742999999999995</c:v>
                </c:pt>
                <c:pt idx="2700">
                  <c:v>71.725999999999999</c:v>
                </c:pt>
                <c:pt idx="2701">
                  <c:v>71.709000000000003</c:v>
                </c:pt>
                <c:pt idx="2702">
                  <c:v>71.691000000000003</c:v>
                </c:pt>
                <c:pt idx="2703">
                  <c:v>71.674000000000007</c:v>
                </c:pt>
                <c:pt idx="2704">
                  <c:v>71.656999999999996</c:v>
                </c:pt>
                <c:pt idx="2705">
                  <c:v>71.64</c:v>
                </c:pt>
                <c:pt idx="2706">
                  <c:v>71.622</c:v>
                </c:pt>
                <c:pt idx="2707">
                  <c:v>71.605000000000004</c:v>
                </c:pt>
                <c:pt idx="2708">
                  <c:v>71.587999999999994</c:v>
                </c:pt>
                <c:pt idx="2709">
                  <c:v>71.572000000000003</c:v>
                </c:pt>
                <c:pt idx="2710">
                  <c:v>71.555000000000007</c:v>
                </c:pt>
                <c:pt idx="2711">
                  <c:v>71.537999999999997</c:v>
                </c:pt>
                <c:pt idx="2712">
                  <c:v>71.521000000000001</c:v>
                </c:pt>
                <c:pt idx="2713">
                  <c:v>71.504000000000005</c:v>
                </c:pt>
                <c:pt idx="2714">
                  <c:v>71.486999999999995</c:v>
                </c:pt>
                <c:pt idx="2715">
                  <c:v>71.47</c:v>
                </c:pt>
                <c:pt idx="2716">
                  <c:v>71.453000000000003</c:v>
                </c:pt>
                <c:pt idx="2717">
                  <c:v>71.436000000000007</c:v>
                </c:pt>
                <c:pt idx="2718">
                  <c:v>71.418999999999997</c:v>
                </c:pt>
                <c:pt idx="2719">
                  <c:v>71.402000000000001</c:v>
                </c:pt>
                <c:pt idx="2720">
                  <c:v>71.385000000000005</c:v>
                </c:pt>
                <c:pt idx="2721">
                  <c:v>71.367999999999995</c:v>
                </c:pt>
                <c:pt idx="2722">
                  <c:v>71.350999999999999</c:v>
                </c:pt>
                <c:pt idx="2723">
                  <c:v>71.334000000000003</c:v>
                </c:pt>
                <c:pt idx="2724">
                  <c:v>71.316999999999993</c:v>
                </c:pt>
                <c:pt idx="2725">
                  <c:v>71.3</c:v>
                </c:pt>
                <c:pt idx="2726">
                  <c:v>71.283000000000001</c:v>
                </c:pt>
                <c:pt idx="2727">
                  <c:v>71.266000000000005</c:v>
                </c:pt>
                <c:pt idx="2728">
                  <c:v>71.248999999999995</c:v>
                </c:pt>
                <c:pt idx="2729">
                  <c:v>71.231999999999999</c:v>
                </c:pt>
                <c:pt idx="2730">
                  <c:v>71.215000000000003</c:v>
                </c:pt>
                <c:pt idx="2731">
                  <c:v>71.198999999999998</c:v>
                </c:pt>
                <c:pt idx="2732">
                  <c:v>71.182000000000002</c:v>
                </c:pt>
                <c:pt idx="2733">
                  <c:v>71.165000000000006</c:v>
                </c:pt>
                <c:pt idx="2734">
                  <c:v>71.149000000000001</c:v>
                </c:pt>
                <c:pt idx="2735">
                  <c:v>71.132000000000005</c:v>
                </c:pt>
                <c:pt idx="2736">
                  <c:v>71.114999999999995</c:v>
                </c:pt>
                <c:pt idx="2737">
                  <c:v>71.099000000000004</c:v>
                </c:pt>
                <c:pt idx="2738">
                  <c:v>71.081999999999994</c:v>
                </c:pt>
                <c:pt idx="2739">
                  <c:v>71.064999999999998</c:v>
                </c:pt>
                <c:pt idx="2740">
                  <c:v>71.049000000000007</c:v>
                </c:pt>
                <c:pt idx="2741">
                  <c:v>71.031999999999996</c:v>
                </c:pt>
                <c:pt idx="2742">
                  <c:v>71.015000000000001</c:v>
                </c:pt>
                <c:pt idx="2743">
                  <c:v>70.998000000000005</c:v>
                </c:pt>
                <c:pt idx="2744">
                  <c:v>70.981999999999999</c:v>
                </c:pt>
                <c:pt idx="2745">
                  <c:v>70.965000000000003</c:v>
                </c:pt>
                <c:pt idx="2746">
                  <c:v>70.947999999999993</c:v>
                </c:pt>
                <c:pt idx="2747">
                  <c:v>70.932000000000002</c:v>
                </c:pt>
                <c:pt idx="2748">
                  <c:v>70.915000000000006</c:v>
                </c:pt>
                <c:pt idx="2749">
                  <c:v>70.897999999999996</c:v>
                </c:pt>
                <c:pt idx="2750">
                  <c:v>70.882000000000005</c:v>
                </c:pt>
                <c:pt idx="2751">
                  <c:v>70.864999999999995</c:v>
                </c:pt>
                <c:pt idx="2752">
                  <c:v>70.847999999999999</c:v>
                </c:pt>
                <c:pt idx="2753">
                  <c:v>70.831999999999994</c:v>
                </c:pt>
                <c:pt idx="2754">
                  <c:v>70.814999999999998</c:v>
                </c:pt>
                <c:pt idx="2755">
                  <c:v>70.798000000000002</c:v>
                </c:pt>
                <c:pt idx="2756">
                  <c:v>70.781999999999996</c:v>
                </c:pt>
                <c:pt idx="2757">
                  <c:v>70.766000000000005</c:v>
                </c:pt>
                <c:pt idx="2758">
                  <c:v>70.748999999999995</c:v>
                </c:pt>
                <c:pt idx="2759">
                  <c:v>70.733000000000004</c:v>
                </c:pt>
                <c:pt idx="2760">
                  <c:v>70.715999999999994</c:v>
                </c:pt>
                <c:pt idx="2761">
                  <c:v>70.7</c:v>
                </c:pt>
                <c:pt idx="2762">
                  <c:v>70.683999999999997</c:v>
                </c:pt>
                <c:pt idx="2763">
                  <c:v>70.667000000000002</c:v>
                </c:pt>
                <c:pt idx="2764">
                  <c:v>70.650999999999996</c:v>
                </c:pt>
                <c:pt idx="2765">
                  <c:v>70.634</c:v>
                </c:pt>
                <c:pt idx="2766">
                  <c:v>70.617999999999995</c:v>
                </c:pt>
                <c:pt idx="2767">
                  <c:v>70.602000000000004</c:v>
                </c:pt>
                <c:pt idx="2768">
                  <c:v>70.584999999999994</c:v>
                </c:pt>
                <c:pt idx="2769">
                  <c:v>70.569000000000003</c:v>
                </c:pt>
                <c:pt idx="2770">
                  <c:v>70.552999999999997</c:v>
                </c:pt>
                <c:pt idx="2771">
                  <c:v>70.536000000000001</c:v>
                </c:pt>
                <c:pt idx="2772">
                  <c:v>70.52</c:v>
                </c:pt>
                <c:pt idx="2773">
                  <c:v>70.503</c:v>
                </c:pt>
                <c:pt idx="2774">
                  <c:v>70.486999999999995</c:v>
                </c:pt>
                <c:pt idx="2775">
                  <c:v>70.471000000000004</c:v>
                </c:pt>
                <c:pt idx="2776">
                  <c:v>70.453999999999994</c:v>
                </c:pt>
                <c:pt idx="2777">
                  <c:v>70.438000000000002</c:v>
                </c:pt>
                <c:pt idx="2778">
                  <c:v>70.421999999999997</c:v>
                </c:pt>
                <c:pt idx="2779">
                  <c:v>70.405000000000001</c:v>
                </c:pt>
                <c:pt idx="2780">
                  <c:v>70.388999999999996</c:v>
                </c:pt>
                <c:pt idx="2781">
                  <c:v>70.373000000000005</c:v>
                </c:pt>
                <c:pt idx="2782">
                  <c:v>70.355999999999995</c:v>
                </c:pt>
                <c:pt idx="2783">
                  <c:v>70.34</c:v>
                </c:pt>
                <c:pt idx="2784">
                  <c:v>70.323999999999998</c:v>
                </c:pt>
                <c:pt idx="2785">
                  <c:v>70.308000000000007</c:v>
                </c:pt>
                <c:pt idx="2786">
                  <c:v>70.292000000000002</c:v>
                </c:pt>
                <c:pt idx="2787">
                  <c:v>70.275999999999996</c:v>
                </c:pt>
                <c:pt idx="2788">
                  <c:v>70.260000000000005</c:v>
                </c:pt>
                <c:pt idx="2789">
                  <c:v>70.244</c:v>
                </c:pt>
                <c:pt idx="2790">
                  <c:v>70.227999999999994</c:v>
                </c:pt>
                <c:pt idx="2791">
                  <c:v>70.212000000000003</c:v>
                </c:pt>
                <c:pt idx="2792">
                  <c:v>70.195999999999998</c:v>
                </c:pt>
                <c:pt idx="2793">
                  <c:v>70.179000000000002</c:v>
                </c:pt>
                <c:pt idx="2794">
                  <c:v>70.162999999999997</c:v>
                </c:pt>
                <c:pt idx="2795">
                  <c:v>70.147000000000006</c:v>
                </c:pt>
                <c:pt idx="2796">
                  <c:v>70.131</c:v>
                </c:pt>
                <c:pt idx="2797">
                  <c:v>70.114999999999995</c:v>
                </c:pt>
                <c:pt idx="2798">
                  <c:v>70.099000000000004</c:v>
                </c:pt>
                <c:pt idx="2799">
                  <c:v>70.082999999999998</c:v>
                </c:pt>
                <c:pt idx="2800">
                  <c:v>70.066999999999993</c:v>
                </c:pt>
                <c:pt idx="2801">
                  <c:v>70.051000000000002</c:v>
                </c:pt>
                <c:pt idx="2802">
                  <c:v>70.034999999999997</c:v>
                </c:pt>
                <c:pt idx="2803">
                  <c:v>70.019000000000005</c:v>
                </c:pt>
                <c:pt idx="2804">
                  <c:v>70.001999999999995</c:v>
                </c:pt>
                <c:pt idx="2805">
                  <c:v>69.986000000000004</c:v>
                </c:pt>
                <c:pt idx="2806">
                  <c:v>69.97</c:v>
                </c:pt>
                <c:pt idx="2807">
                  <c:v>69.954999999999998</c:v>
                </c:pt>
                <c:pt idx="2808">
                  <c:v>69.938999999999993</c:v>
                </c:pt>
                <c:pt idx="2809">
                  <c:v>69.923000000000002</c:v>
                </c:pt>
                <c:pt idx="2810">
                  <c:v>69.906999999999996</c:v>
                </c:pt>
                <c:pt idx="2811">
                  <c:v>69.891000000000005</c:v>
                </c:pt>
                <c:pt idx="2812">
                  <c:v>69.876000000000005</c:v>
                </c:pt>
                <c:pt idx="2813">
                  <c:v>69.86</c:v>
                </c:pt>
                <c:pt idx="2814">
                  <c:v>69.843999999999994</c:v>
                </c:pt>
                <c:pt idx="2815">
                  <c:v>69.828000000000003</c:v>
                </c:pt>
                <c:pt idx="2816">
                  <c:v>69.811999999999998</c:v>
                </c:pt>
                <c:pt idx="2817">
                  <c:v>69.796000000000006</c:v>
                </c:pt>
                <c:pt idx="2818">
                  <c:v>69.781000000000006</c:v>
                </c:pt>
                <c:pt idx="2819">
                  <c:v>69.765000000000001</c:v>
                </c:pt>
                <c:pt idx="2820">
                  <c:v>69.748999999999995</c:v>
                </c:pt>
                <c:pt idx="2821">
                  <c:v>69.733000000000004</c:v>
                </c:pt>
                <c:pt idx="2822">
                  <c:v>69.716999999999999</c:v>
                </c:pt>
                <c:pt idx="2823">
                  <c:v>69.701999999999998</c:v>
                </c:pt>
                <c:pt idx="2824">
                  <c:v>69.686000000000007</c:v>
                </c:pt>
                <c:pt idx="2825">
                  <c:v>69.67</c:v>
                </c:pt>
                <c:pt idx="2826">
                  <c:v>69.653999999999996</c:v>
                </c:pt>
                <c:pt idx="2827">
                  <c:v>69.638000000000005</c:v>
                </c:pt>
                <c:pt idx="2828">
                  <c:v>69.623000000000005</c:v>
                </c:pt>
                <c:pt idx="2829">
                  <c:v>69.606999999999999</c:v>
                </c:pt>
                <c:pt idx="2830">
                  <c:v>69.590999999999994</c:v>
                </c:pt>
                <c:pt idx="2831">
                  <c:v>69.575000000000003</c:v>
                </c:pt>
                <c:pt idx="2832">
                  <c:v>69.56</c:v>
                </c:pt>
                <c:pt idx="2833">
                  <c:v>69.543999999999997</c:v>
                </c:pt>
                <c:pt idx="2834">
                  <c:v>69.528999999999996</c:v>
                </c:pt>
                <c:pt idx="2835">
                  <c:v>69.513000000000005</c:v>
                </c:pt>
                <c:pt idx="2836">
                  <c:v>69.497</c:v>
                </c:pt>
                <c:pt idx="2837">
                  <c:v>69.481999999999999</c:v>
                </c:pt>
                <c:pt idx="2838">
                  <c:v>69.465999999999994</c:v>
                </c:pt>
                <c:pt idx="2839">
                  <c:v>69.450999999999993</c:v>
                </c:pt>
                <c:pt idx="2840">
                  <c:v>69.435000000000002</c:v>
                </c:pt>
                <c:pt idx="2841">
                  <c:v>69.42</c:v>
                </c:pt>
                <c:pt idx="2842">
                  <c:v>69.403999999999996</c:v>
                </c:pt>
                <c:pt idx="2843">
                  <c:v>69.388999999999996</c:v>
                </c:pt>
                <c:pt idx="2844">
                  <c:v>69.373000000000005</c:v>
                </c:pt>
                <c:pt idx="2845">
                  <c:v>69.358000000000004</c:v>
                </c:pt>
                <c:pt idx="2846">
                  <c:v>69.341999999999999</c:v>
                </c:pt>
                <c:pt idx="2847">
                  <c:v>69.325999999999993</c:v>
                </c:pt>
                <c:pt idx="2848">
                  <c:v>69.311000000000007</c:v>
                </c:pt>
                <c:pt idx="2849">
                  <c:v>69.295000000000002</c:v>
                </c:pt>
                <c:pt idx="2850">
                  <c:v>69.28</c:v>
                </c:pt>
                <c:pt idx="2851">
                  <c:v>69.263999999999996</c:v>
                </c:pt>
                <c:pt idx="2852">
                  <c:v>69.248999999999995</c:v>
                </c:pt>
                <c:pt idx="2853">
                  <c:v>69.233000000000004</c:v>
                </c:pt>
                <c:pt idx="2854">
                  <c:v>69.218000000000004</c:v>
                </c:pt>
                <c:pt idx="2855">
                  <c:v>69.201999999999998</c:v>
                </c:pt>
                <c:pt idx="2856">
                  <c:v>69.186999999999998</c:v>
                </c:pt>
                <c:pt idx="2857">
                  <c:v>69.171000000000006</c:v>
                </c:pt>
                <c:pt idx="2858">
                  <c:v>69.156000000000006</c:v>
                </c:pt>
                <c:pt idx="2859">
                  <c:v>69.141000000000005</c:v>
                </c:pt>
                <c:pt idx="2860">
                  <c:v>69.125</c:v>
                </c:pt>
                <c:pt idx="2861">
                  <c:v>69.11</c:v>
                </c:pt>
                <c:pt idx="2862">
                  <c:v>69.094999999999999</c:v>
                </c:pt>
                <c:pt idx="2863">
                  <c:v>69.08</c:v>
                </c:pt>
                <c:pt idx="2864">
                  <c:v>69.063999999999993</c:v>
                </c:pt>
                <c:pt idx="2865">
                  <c:v>69.049000000000007</c:v>
                </c:pt>
                <c:pt idx="2866">
                  <c:v>69.034000000000006</c:v>
                </c:pt>
                <c:pt idx="2867">
                  <c:v>69.018000000000001</c:v>
                </c:pt>
                <c:pt idx="2868">
                  <c:v>69.003</c:v>
                </c:pt>
                <c:pt idx="2869">
                  <c:v>68.988</c:v>
                </c:pt>
                <c:pt idx="2870">
                  <c:v>68.972999999999999</c:v>
                </c:pt>
                <c:pt idx="2871">
                  <c:v>68.956999999999994</c:v>
                </c:pt>
                <c:pt idx="2872">
                  <c:v>68.941999999999993</c:v>
                </c:pt>
                <c:pt idx="2873">
                  <c:v>68.927000000000007</c:v>
                </c:pt>
                <c:pt idx="2874">
                  <c:v>68.911000000000001</c:v>
                </c:pt>
                <c:pt idx="2875">
                  <c:v>68.896000000000001</c:v>
                </c:pt>
                <c:pt idx="2876">
                  <c:v>68.881</c:v>
                </c:pt>
                <c:pt idx="2877">
                  <c:v>68.866</c:v>
                </c:pt>
                <c:pt idx="2878">
                  <c:v>68.849999999999994</c:v>
                </c:pt>
                <c:pt idx="2879">
                  <c:v>68.834999999999994</c:v>
                </c:pt>
                <c:pt idx="2880">
                  <c:v>68.819999999999993</c:v>
                </c:pt>
                <c:pt idx="2881">
                  <c:v>68.804000000000002</c:v>
                </c:pt>
                <c:pt idx="2882">
                  <c:v>68.789000000000001</c:v>
                </c:pt>
                <c:pt idx="2883">
                  <c:v>68.774000000000001</c:v>
                </c:pt>
                <c:pt idx="2884">
                  <c:v>68.759</c:v>
                </c:pt>
                <c:pt idx="2885">
                  <c:v>68.744</c:v>
                </c:pt>
                <c:pt idx="2886">
                  <c:v>68.728999999999999</c:v>
                </c:pt>
                <c:pt idx="2887">
                  <c:v>68.713999999999999</c:v>
                </c:pt>
                <c:pt idx="2888">
                  <c:v>68.698999999999998</c:v>
                </c:pt>
                <c:pt idx="2889">
                  <c:v>68.683999999999997</c:v>
                </c:pt>
                <c:pt idx="2890">
                  <c:v>68.668999999999997</c:v>
                </c:pt>
                <c:pt idx="2891">
                  <c:v>68.653999999999996</c:v>
                </c:pt>
                <c:pt idx="2892">
                  <c:v>68.638999999999996</c:v>
                </c:pt>
                <c:pt idx="2893">
                  <c:v>68.623999999999995</c:v>
                </c:pt>
                <c:pt idx="2894">
                  <c:v>68.608999999999995</c:v>
                </c:pt>
                <c:pt idx="2895">
                  <c:v>68.593999999999994</c:v>
                </c:pt>
                <c:pt idx="2896">
                  <c:v>68.578999999999994</c:v>
                </c:pt>
                <c:pt idx="2897">
                  <c:v>68.563999999999993</c:v>
                </c:pt>
                <c:pt idx="2898">
                  <c:v>68.549000000000007</c:v>
                </c:pt>
                <c:pt idx="2899">
                  <c:v>68.534000000000006</c:v>
                </c:pt>
                <c:pt idx="2900">
                  <c:v>68.519000000000005</c:v>
                </c:pt>
                <c:pt idx="2901">
                  <c:v>68.504000000000005</c:v>
                </c:pt>
                <c:pt idx="2902">
                  <c:v>68.489000000000004</c:v>
                </c:pt>
                <c:pt idx="2903">
                  <c:v>68.474000000000004</c:v>
                </c:pt>
                <c:pt idx="2904">
                  <c:v>68.459000000000003</c:v>
                </c:pt>
                <c:pt idx="2905">
                  <c:v>68.444000000000003</c:v>
                </c:pt>
                <c:pt idx="2906">
                  <c:v>68.429000000000002</c:v>
                </c:pt>
                <c:pt idx="2907">
                  <c:v>68.414000000000001</c:v>
                </c:pt>
                <c:pt idx="2908">
                  <c:v>68.399000000000001</c:v>
                </c:pt>
                <c:pt idx="2909">
                  <c:v>68.384</c:v>
                </c:pt>
                <c:pt idx="2910">
                  <c:v>68.37</c:v>
                </c:pt>
                <c:pt idx="2911">
                  <c:v>68.355000000000004</c:v>
                </c:pt>
                <c:pt idx="2912">
                  <c:v>68.34</c:v>
                </c:pt>
                <c:pt idx="2913">
                  <c:v>68.325000000000003</c:v>
                </c:pt>
                <c:pt idx="2914">
                  <c:v>68.31</c:v>
                </c:pt>
                <c:pt idx="2915">
                  <c:v>68.296000000000006</c:v>
                </c:pt>
                <c:pt idx="2916">
                  <c:v>68.281000000000006</c:v>
                </c:pt>
                <c:pt idx="2917">
                  <c:v>68.266000000000005</c:v>
                </c:pt>
                <c:pt idx="2918">
                  <c:v>68.251000000000005</c:v>
                </c:pt>
                <c:pt idx="2919">
                  <c:v>68.236000000000004</c:v>
                </c:pt>
                <c:pt idx="2920">
                  <c:v>68.221999999999994</c:v>
                </c:pt>
                <c:pt idx="2921">
                  <c:v>68.206999999999994</c:v>
                </c:pt>
                <c:pt idx="2922">
                  <c:v>68.191999999999993</c:v>
                </c:pt>
                <c:pt idx="2923">
                  <c:v>68.177000000000007</c:v>
                </c:pt>
                <c:pt idx="2924">
                  <c:v>68.162999999999997</c:v>
                </c:pt>
                <c:pt idx="2925">
                  <c:v>68.147999999999996</c:v>
                </c:pt>
                <c:pt idx="2926">
                  <c:v>68.132999999999996</c:v>
                </c:pt>
                <c:pt idx="2927">
                  <c:v>68.117999999999995</c:v>
                </c:pt>
                <c:pt idx="2928">
                  <c:v>68.102999999999994</c:v>
                </c:pt>
                <c:pt idx="2929">
                  <c:v>68.088999999999999</c:v>
                </c:pt>
                <c:pt idx="2930">
                  <c:v>68.073999999999998</c:v>
                </c:pt>
                <c:pt idx="2931">
                  <c:v>68.058999999999997</c:v>
                </c:pt>
                <c:pt idx="2932">
                  <c:v>68.043999999999997</c:v>
                </c:pt>
                <c:pt idx="2933">
                  <c:v>68.03</c:v>
                </c:pt>
                <c:pt idx="2934">
                  <c:v>68.015000000000001</c:v>
                </c:pt>
                <c:pt idx="2935">
                  <c:v>68.001000000000005</c:v>
                </c:pt>
                <c:pt idx="2936">
                  <c:v>67.986000000000004</c:v>
                </c:pt>
                <c:pt idx="2937">
                  <c:v>67.971999999999994</c:v>
                </c:pt>
                <c:pt idx="2938">
                  <c:v>67.956999999999994</c:v>
                </c:pt>
                <c:pt idx="2939">
                  <c:v>67.942999999999998</c:v>
                </c:pt>
                <c:pt idx="2940">
                  <c:v>67.927999999999997</c:v>
                </c:pt>
                <c:pt idx="2941">
                  <c:v>67.914000000000001</c:v>
                </c:pt>
                <c:pt idx="2942">
                  <c:v>67.899000000000001</c:v>
                </c:pt>
                <c:pt idx="2943">
                  <c:v>67.884</c:v>
                </c:pt>
                <c:pt idx="2944">
                  <c:v>67.87</c:v>
                </c:pt>
                <c:pt idx="2945">
                  <c:v>67.855000000000004</c:v>
                </c:pt>
                <c:pt idx="2946">
                  <c:v>67.840999999999994</c:v>
                </c:pt>
                <c:pt idx="2947">
                  <c:v>67.825999999999993</c:v>
                </c:pt>
                <c:pt idx="2948">
                  <c:v>67.811999999999998</c:v>
                </c:pt>
                <c:pt idx="2949">
                  <c:v>67.796999999999997</c:v>
                </c:pt>
                <c:pt idx="2950">
                  <c:v>67.783000000000001</c:v>
                </c:pt>
                <c:pt idx="2951">
                  <c:v>67.768000000000001</c:v>
                </c:pt>
                <c:pt idx="2952">
                  <c:v>67.754000000000005</c:v>
                </c:pt>
                <c:pt idx="2953">
                  <c:v>67.739000000000004</c:v>
                </c:pt>
                <c:pt idx="2954">
                  <c:v>67.724000000000004</c:v>
                </c:pt>
                <c:pt idx="2955">
                  <c:v>67.709999999999994</c:v>
                </c:pt>
                <c:pt idx="2956">
                  <c:v>67.694999999999993</c:v>
                </c:pt>
                <c:pt idx="2957">
                  <c:v>67.680999999999997</c:v>
                </c:pt>
                <c:pt idx="2958">
                  <c:v>67.667000000000002</c:v>
                </c:pt>
                <c:pt idx="2959">
                  <c:v>67.652000000000001</c:v>
                </c:pt>
                <c:pt idx="2960">
                  <c:v>67.638000000000005</c:v>
                </c:pt>
                <c:pt idx="2961">
                  <c:v>67.623999999999995</c:v>
                </c:pt>
                <c:pt idx="2962">
                  <c:v>67.608999999999995</c:v>
                </c:pt>
                <c:pt idx="2963">
                  <c:v>67.594999999999999</c:v>
                </c:pt>
                <c:pt idx="2964">
                  <c:v>67.581000000000003</c:v>
                </c:pt>
                <c:pt idx="2965">
                  <c:v>67.566000000000003</c:v>
                </c:pt>
                <c:pt idx="2966">
                  <c:v>67.552000000000007</c:v>
                </c:pt>
                <c:pt idx="2967">
                  <c:v>67.537999999999997</c:v>
                </c:pt>
                <c:pt idx="2968">
                  <c:v>67.524000000000001</c:v>
                </c:pt>
                <c:pt idx="2969">
                  <c:v>67.509</c:v>
                </c:pt>
                <c:pt idx="2970">
                  <c:v>67.495000000000005</c:v>
                </c:pt>
                <c:pt idx="2971">
                  <c:v>67.480999999999995</c:v>
                </c:pt>
                <c:pt idx="2972">
                  <c:v>67.465999999999994</c:v>
                </c:pt>
                <c:pt idx="2973">
                  <c:v>67.451999999999998</c:v>
                </c:pt>
                <c:pt idx="2974">
                  <c:v>67.438000000000002</c:v>
                </c:pt>
                <c:pt idx="2975">
                  <c:v>67.423000000000002</c:v>
                </c:pt>
                <c:pt idx="2976">
                  <c:v>67.409000000000006</c:v>
                </c:pt>
                <c:pt idx="2977">
                  <c:v>67.394999999999996</c:v>
                </c:pt>
                <c:pt idx="2978">
                  <c:v>67.38</c:v>
                </c:pt>
                <c:pt idx="2979">
                  <c:v>67.366</c:v>
                </c:pt>
                <c:pt idx="2980">
                  <c:v>67.352000000000004</c:v>
                </c:pt>
                <c:pt idx="2981">
                  <c:v>67.337000000000003</c:v>
                </c:pt>
                <c:pt idx="2982">
                  <c:v>67.322999999999993</c:v>
                </c:pt>
                <c:pt idx="2983">
                  <c:v>67.308999999999997</c:v>
                </c:pt>
                <c:pt idx="2984">
                  <c:v>67.295000000000002</c:v>
                </c:pt>
                <c:pt idx="2985">
                  <c:v>67.281000000000006</c:v>
                </c:pt>
                <c:pt idx="2986">
                  <c:v>67.266999999999996</c:v>
                </c:pt>
                <c:pt idx="2987">
                  <c:v>67.253</c:v>
                </c:pt>
                <c:pt idx="2988">
                  <c:v>67.239000000000004</c:v>
                </c:pt>
                <c:pt idx="2989">
                  <c:v>67.224999999999994</c:v>
                </c:pt>
                <c:pt idx="2990">
                  <c:v>67.210999999999999</c:v>
                </c:pt>
                <c:pt idx="2991">
                  <c:v>67.195999999999998</c:v>
                </c:pt>
                <c:pt idx="2992">
                  <c:v>67.182000000000002</c:v>
                </c:pt>
                <c:pt idx="2993">
                  <c:v>67.168000000000006</c:v>
                </c:pt>
                <c:pt idx="2994">
                  <c:v>67.153999999999996</c:v>
                </c:pt>
                <c:pt idx="2995">
                  <c:v>67.14</c:v>
                </c:pt>
                <c:pt idx="2996">
                  <c:v>67.126000000000005</c:v>
                </c:pt>
                <c:pt idx="2997">
                  <c:v>67.111999999999995</c:v>
                </c:pt>
                <c:pt idx="2998">
                  <c:v>67.097999999999999</c:v>
                </c:pt>
                <c:pt idx="2999">
                  <c:v>67.084000000000003</c:v>
                </c:pt>
                <c:pt idx="3000">
                  <c:v>67.069999999999993</c:v>
                </c:pt>
                <c:pt idx="3001">
                  <c:v>67.055000000000007</c:v>
                </c:pt>
                <c:pt idx="3002">
                  <c:v>67.040999999999997</c:v>
                </c:pt>
                <c:pt idx="3003">
                  <c:v>67.027000000000001</c:v>
                </c:pt>
                <c:pt idx="3004">
                  <c:v>67.013000000000005</c:v>
                </c:pt>
                <c:pt idx="3005">
                  <c:v>66.998999999999995</c:v>
                </c:pt>
                <c:pt idx="3006">
                  <c:v>66.984999999999999</c:v>
                </c:pt>
                <c:pt idx="3007">
                  <c:v>66.971000000000004</c:v>
                </c:pt>
                <c:pt idx="3008">
                  <c:v>66.956999999999994</c:v>
                </c:pt>
                <c:pt idx="3009">
                  <c:v>66.942999999999998</c:v>
                </c:pt>
                <c:pt idx="3010">
                  <c:v>66.929000000000002</c:v>
                </c:pt>
                <c:pt idx="3011">
                  <c:v>66.915999999999997</c:v>
                </c:pt>
                <c:pt idx="3012">
                  <c:v>66.902000000000001</c:v>
                </c:pt>
                <c:pt idx="3013">
                  <c:v>66.888000000000005</c:v>
                </c:pt>
                <c:pt idx="3014">
                  <c:v>66.873999999999995</c:v>
                </c:pt>
                <c:pt idx="3015">
                  <c:v>66.86</c:v>
                </c:pt>
                <c:pt idx="3016">
                  <c:v>66.846000000000004</c:v>
                </c:pt>
                <c:pt idx="3017">
                  <c:v>66.831999999999994</c:v>
                </c:pt>
                <c:pt idx="3018">
                  <c:v>66.819000000000003</c:v>
                </c:pt>
                <c:pt idx="3019">
                  <c:v>66.805000000000007</c:v>
                </c:pt>
                <c:pt idx="3020">
                  <c:v>66.790999999999997</c:v>
                </c:pt>
                <c:pt idx="3021">
                  <c:v>66.777000000000001</c:v>
                </c:pt>
                <c:pt idx="3022">
                  <c:v>66.763000000000005</c:v>
                </c:pt>
                <c:pt idx="3023">
                  <c:v>66.748999999999995</c:v>
                </c:pt>
                <c:pt idx="3024">
                  <c:v>66.734999999999999</c:v>
                </c:pt>
                <c:pt idx="3025">
                  <c:v>66.721999999999994</c:v>
                </c:pt>
                <c:pt idx="3026">
                  <c:v>66.707999999999998</c:v>
                </c:pt>
                <c:pt idx="3027">
                  <c:v>66.694000000000003</c:v>
                </c:pt>
                <c:pt idx="3028">
                  <c:v>66.680000000000007</c:v>
                </c:pt>
                <c:pt idx="3029">
                  <c:v>66.665999999999997</c:v>
                </c:pt>
                <c:pt idx="3030">
                  <c:v>66.652000000000001</c:v>
                </c:pt>
                <c:pt idx="3031">
                  <c:v>66.638000000000005</c:v>
                </c:pt>
                <c:pt idx="3032">
                  <c:v>66.625</c:v>
                </c:pt>
                <c:pt idx="3033">
                  <c:v>66.611000000000004</c:v>
                </c:pt>
                <c:pt idx="3034">
                  <c:v>66.596999999999994</c:v>
                </c:pt>
                <c:pt idx="3035">
                  <c:v>66.584000000000003</c:v>
                </c:pt>
                <c:pt idx="3036">
                  <c:v>66.569999999999993</c:v>
                </c:pt>
                <c:pt idx="3037">
                  <c:v>66.555999999999997</c:v>
                </c:pt>
                <c:pt idx="3038">
                  <c:v>66.543000000000006</c:v>
                </c:pt>
                <c:pt idx="3039">
                  <c:v>66.528999999999996</c:v>
                </c:pt>
                <c:pt idx="3040">
                  <c:v>66.515000000000001</c:v>
                </c:pt>
                <c:pt idx="3041">
                  <c:v>66.501999999999995</c:v>
                </c:pt>
                <c:pt idx="3042">
                  <c:v>66.488</c:v>
                </c:pt>
                <c:pt idx="3043">
                  <c:v>66.474000000000004</c:v>
                </c:pt>
                <c:pt idx="3044">
                  <c:v>66.460999999999999</c:v>
                </c:pt>
                <c:pt idx="3045">
                  <c:v>66.447000000000003</c:v>
                </c:pt>
                <c:pt idx="3046">
                  <c:v>66.433000000000007</c:v>
                </c:pt>
                <c:pt idx="3047">
                  <c:v>66.42</c:v>
                </c:pt>
                <c:pt idx="3048">
                  <c:v>66.406000000000006</c:v>
                </c:pt>
                <c:pt idx="3049">
                  <c:v>66.391999999999996</c:v>
                </c:pt>
                <c:pt idx="3050">
                  <c:v>66.379000000000005</c:v>
                </c:pt>
                <c:pt idx="3051">
                  <c:v>66.364999999999995</c:v>
                </c:pt>
                <c:pt idx="3052">
                  <c:v>66.352000000000004</c:v>
                </c:pt>
                <c:pt idx="3053">
                  <c:v>66.337999999999994</c:v>
                </c:pt>
                <c:pt idx="3054">
                  <c:v>66.323999999999998</c:v>
                </c:pt>
                <c:pt idx="3055">
                  <c:v>66.311000000000007</c:v>
                </c:pt>
                <c:pt idx="3056">
                  <c:v>66.296999999999997</c:v>
                </c:pt>
                <c:pt idx="3057">
                  <c:v>66.283000000000001</c:v>
                </c:pt>
                <c:pt idx="3058">
                  <c:v>66.27</c:v>
                </c:pt>
                <c:pt idx="3059">
                  <c:v>66.256</c:v>
                </c:pt>
                <c:pt idx="3060">
                  <c:v>66.242999999999995</c:v>
                </c:pt>
                <c:pt idx="3061">
                  <c:v>66.23</c:v>
                </c:pt>
                <c:pt idx="3062">
                  <c:v>66.215999999999994</c:v>
                </c:pt>
                <c:pt idx="3063">
                  <c:v>66.203000000000003</c:v>
                </c:pt>
                <c:pt idx="3064">
                  <c:v>66.188999999999993</c:v>
                </c:pt>
                <c:pt idx="3065">
                  <c:v>66.176000000000002</c:v>
                </c:pt>
                <c:pt idx="3066">
                  <c:v>66.162000000000006</c:v>
                </c:pt>
                <c:pt idx="3067">
                  <c:v>66.149000000000001</c:v>
                </c:pt>
                <c:pt idx="3068">
                  <c:v>66.135000000000005</c:v>
                </c:pt>
                <c:pt idx="3069">
                  <c:v>66.122</c:v>
                </c:pt>
                <c:pt idx="3070">
                  <c:v>66.108999999999995</c:v>
                </c:pt>
                <c:pt idx="3071">
                  <c:v>66.094999999999999</c:v>
                </c:pt>
                <c:pt idx="3072">
                  <c:v>66.081999999999994</c:v>
                </c:pt>
                <c:pt idx="3073">
                  <c:v>66.067999999999998</c:v>
                </c:pt>
                <c:pt idx="3074">
                  <c:v>66.055000000000007</c:v>
                </c:pt>
                <c:pt idx="3075">
                  <c:v>66.040999999999997</c:v>
                </c:pt>
                <c:pt idx="3076">
                  <c:v>66.028000000000006</c:v>
                </c:pt>
                <c:pt idx="3077">
                  <c:v>66.013999999999996</c:v>
                </c:pt>
                <c:pt idx="3078">
                  <c:v>66.001000000000005</c:v>
                </c:pt>
                <c:pt idx="3079">
                  <c:v>65.988</c:v>
                </c:pt>
                <c:pt idx="3080">
                  <c:v>65.974000000000004</c:v>
                </c:pt>
                <c:pt idx="3081">
                  <c:v>65.960999999999999</c:v>
                </c:pt>
                <c:pt idx="3082">
                  <c:v>65.947000000000003</c:v>
                </c:pt>
                <c:pt idx="3083">
                  <c:v>65.933999999999997</c:v>
                </c:pt>
                <c:pt idx="3084">
                  <c:v>65.921000000000006</c:v>
                </c:pt>
                <c:pt idx="3085">
                  <c:v>65.908000000000001</c:v>
                </c:pt>
                <c:pt idx="3086">
                  <c:v>65.894000000000005</c:v>
                </c:pt>
                <c:pt idx="3087">
                  <c:v>65.881</c:v>
                </c:pt>
                <c:pt idx="3088">
                  <c:v>65.867999999999995</c:v>
                </c:pt>
                <c:pt idx="3089">
                  <c:v>65.855000000000004</c:v>
                </c:pt>
                <c:pt idx="3090">
                  <c:v>65.840999999999994</c:v>
                </c:pt>
                <c:pt idx="3091">
                  <c:v>65.828000000000003</c:v>
                </c:pt>
                <c:pt idx="3092">
                  <c:v>65.814999999999998</c:v>
                </c:pt>
                <c:pt idx="3093">
                  <c:v>65.802000000000007</c:v>
                </c:pt>
                <c:pt idx="3094">
                  <c:v>65.789000000000001</c:v>
                </c:pt>
                <c:pt idx="3095">
                  <c:v>65.775000000000006</c:v>
                </c:pt>
                <c:pt idx="3096">
                  <c:v>65.762</c:v>
                </c:pt>
                <c:pt idx="3097">
                  <c:v>65.748999999999995</c:v>
                </c:pt>
                <c:pt idx="3098">
                  <c:v>65.736000000000004</c:v>
                </c:pt>
                <c:pt idx="3099">
                  <c:v>65.721999999999994</c:v>
                </c:pt>
                <c:pt idx="3100">
                  <c:v>65.709000000000003</c:v>
                </c:pt>
                <c:pt idx="3101">
                  <c:v>65.695999999999998</c:v>
                </c:pt>
                <c:pt idx="3102">
                  <c:v>65.683000000000007</c:v>
                </c:pt>
                <c:pt idx="3103">
                  <c:v>65.668999999999997</c:v>
                </c:pt>
                <c:pt idx="3104">
                  <c:v>65.656000000000006</c:v>
                </c:pt>
                <c:pt idx="3105">
                  <c:v>65.643000000000001</c:v>
                </c:pt>
                <c:pt idx="3106">
                  <c:v>65.63</c:v>
                </c:pt>
                <c:pt idx="3107">
                  <c:v>65.617000000000004</c:v>
                </c:pt>
                <c:pt idx="3108">
                  <c:v>65.603999999999999</c:v>
                </c:pt>
                <c:pt idx="3109">
                  <c:v>65.590999999999994</c:v>
                </c:pt>
                <c:pt idx="3110">
                  <c:v>65.576999999999998</c:v>
                </c:pt>
                <c:pt idx="3111">
                  <c:v>65.563999999999993</c:v>
                </c:pt>
                <c:pt idx="3112">
                  <c:v>65.551000000000002</c:v>
                </c:pt>
                <c:pt idx="3113">
                  <c:v>65.537999999999997</c:v>
                </c:pt>
                <c:pt idx="3114">
                  <c:v>65.525000000000006</c:v>
                </c:pt>
                <c:pt idx="3115">
                  <c:v>65.512</c:v>
                </c:pt>
                <c:pt idx="3116">
                  <c:v>65.498999999999995</c:v>
                </c:pt>
                <c:pt idx="3117">
                  <c:v>65.486000000000004</c:v>
                </c:pt>
                <c:pt idx="3118">
                  <c:v>65.472999999999999</c:v>
                </c:pt>
                <c:pt idx="3119">
                  <c:v>65.459999999999994</c:v>
                </c:pt>
                <c:pt idx="3120">
                  <c:v>65.447000000000003</c:v>
                </c:pt>
                <c:pt idx="3121">
                  <c:v>65.433999999999997</c:v>
                </c:pt>
                <c:pt idx="3122">
                  <c:v>65.421000000000006</c:v>
                </c:pt>
                <c:pt idx="3123">
                  <c:v>65.408000000000001</c:v>
                </c:pt>
                <c:pt idx="3124">
                  <c:v>65.394999999999996</c:v>
                </c:pt>
                <c:pt idx="3125">
                  <c:v>65.382000000000005</c:v>
                </c:pt>
                <c:pt idx="3126">
                  <c:v>65.369</c:v>
                </c:pt>
                <c:pt idx="3127">
                  <c:v>65.355999999999995</c:v>
                </c:pt>
                <c:pt idx="3128">
                  <c:v>65.343000000000004</c:v>
                </c:pt>
                <c:pt idx="3129">
                  <c:v>65.33</c:v>
                </c:pt>
                <c:pt idx="3130">
                  <c:v>65.316999999999993</c:v>
                </c:pt>
                <c:pt idx="3131">
                  <c:v>65.304000000000002</c:v>
                </c:pt>
                <c:pt idx="3132">
                  <c:v>65.290999999999997</c:v>
                </c:pt>
                <c:pt idx="3133">
                  <c:v>65.278000000000006</c:v>
                </c:pt>
                <c:pt idx="3134">
                  <c:v>65.265000000000001</c:v>
                </c:pt>
                <c:pt idx="3135">
                  <c:v>65.251999999999995</c:v>
                </c:pt>
                <c:pt idx="3136">
                  <c:v>65.239000000000004</c:v>
                </c:pt>
                <c:pt idx="3137">
                  <c:v>65.225999999999999</c:v>
                </c:pt>
                <c:pt idx="3138">
                  <c:v>65.213999999999999</c:v>
                </c:pt>
                <c:pt idx="3139">
                  <c:v>65.200999999999993</c:v>
                </c:pt>
                <c:pt idx="3140">
                  <c:v>65.188000000000002</c:v>
                </c:pt>
                <c:pt idx="3141">
                  <c:v>65.174999999999997</c:v>
                </c:pt>
                <c:pt idx="3142">
                  <c:v>65.162000000000006</c:v>
                </c:pt>
                <c:pt idx="3143">
                  <c:v>65.149000000000001</c:v>
                </c:pt>
                <c:pt idx="3144">
                  <c:v>65.135999999999996</c:v>
                </c:pt>
                <c:pt idx="3145">
                  <c:v>65.123999999999995</c:v>
                </c:pt>
                <c:pt idx="3146">
                  <c:v>65.111000000000004</c:v>
                </c:pt>
                <c:pt idx="3147">
                  <c:v>65.097999999999999</c:v>
                </c:pt>
                <c:pt idx="3148">
                  <c:v>65.084999999999994</c:v>
                </c:pt>
                <c:pt idx="3149">
                  <c:v>65.072000000000003</c:v>
                </c:pt>
                <c:pt idx="3150">
                  <c:v>65.058999999999997</c:v>
                </c:pt>
                <c:pt idx="3151">
                  <c:v>65.046999999999997</c:v>
                </c:pt>
                <c:pt idx="3152">
                  <c:v>65.034000000000006</c:v>
                </c:pt>
                <c:pt idx="3153">
                  <c:v>65.021000000000001</c:v>
                </c:pt>
                <c:pt idx="3154">
                  <c:v>65.007999999999996</c:v>
                </c:pt>
                <c:pt idx="3155">
                  <c:v>64.995000000000005</c:v>
                </c:pt>
                <c:pt idx="3156">
                  <c:v>64.981999999999999</c:v>
                </c:pt>
                <c:pt idx="3157">
                  <c:v>64.97</c:v>
                </c:pt>
                <c:pt idx="3158">
                  <c:v>64.956999999999994</c:v>
                </c:pt>
                <c:pt idx="3159">
                  <c:v>64.944000000000003</c:v>
                </c:pt>
                <c:pt idx="3160">
                  <c:v>64.932000000000002</c:v>
                </c:pt>
                <c:pt idx="3161">
                  <c:v>64.918999999999997</c:v>
                </c:pt>
                <c:pt idx="3162">
                  <c:v>64.906000000000006</c:v>
                </c:pt>
                <c:pt idx="3163">
                  <c:v>64.894000000000005</c:v>
                </c:pt>
                <c:pt idx="3164">
                  <c:v>64.881</c:v>
                </c:pt>
                <c:pt idx="3165">
                  <c:v>64.867999999999995</c:v>
                </c:pt>
                <c:pt idx="3166">
                  <c:v>64.855999999999995</c:v>
                </c:pt>
                <c:pt idx="3167">
                  <c:v>64.843000000000004</c:v>
                </c:pt>
                <c:pt idx="3168">
                  <c:v>64.83</c:v>
                </c:pt>
                <c:pt idx="3169">
                  <c:v>64.817999999999998</c:v>
                </c:pt>
                <c:pt idx="3170">
                  <c:v>64.805000000000007</c:v>
                </c:pt>
                <c:pt idx="3171">
                  <c:v>64.792000000000002</c:v>
                </c:pt>
                <c:pt idx="3172">
                  <c:v>64.78</c:v>
                </c:pt>
                <c:pt idx="3173">
                  <c:v>64.766999999999996</c:v>
                </c:pt>
                <c:pt idx="3174">
                  <c:v>64.754999999999995</c:v>
                </c:pt>
                <c:pt idx="3175">
                  <c:v>64.742000000000004</c:v>
                </c:pt>
                <c:pt idx="3176">
                  <c:v>64.728999999999999</c:v>
                </c:pt>
                <c:pt idx="3177">
                  <c:v>64.716999999999999</c:v>
                </c:pt>
                <c:pt idx="3178">
                  <c:v>64.703999999999994</c:v>
                </c:pt>
                <c:pt idx="3179">
                  <c:v>64.691000000000003</c:v>
                </c:pt>
                <c:pt idx="3180">
                  <c:v>64.679000000000002</c:v>
                </c:pt>
                <c:pt idx="3181">
                  <c:v>64.665999999999997</c:v>
                </c:pt>
                <c:pt idx="3182">
                  <c:v>64.653000000000006</c:v>
                </c:pt>
                <c:pt idx="3183">
                  <c:v>64.641000000000005</c:v>
                </c:pt>
                <c:pt idx="3184">
                  <c:v>64.628</c:v>
                </c:pt>
                <c:pt idx="3185">
                  <c:v>64.616</c:v>
                </c:pt>
                <c:pt idx="3186">
                  <c:v>64.602999999999994</c:v>
                </c:pt>
                <c:pt idx="3187">
                  <c:v>64.590999999999994</c:v>
                </c:pt>
                <c:pt idx="3188">
                  <c:v>64.578000000000003</c:v>
                </c:pt>
                <c:pt idx="3189">
                  <c:v>64.566000000000003</c:v>
                </c:pt>
                <c:pt idx="3190">
                  <c:v>64.554000000000002</c:v>
                </c:pt>
                <c:pt idx="3191">
                  <c:v>64.540999999999997</c:v>
                </c:pt>
                <c:pt idx="3192">
                  <c:v>64.528999999999996</c:v>
                </c:pt>
                <c:pt idx="3193">
                  <c:v>64.516000000000005</c:v>
                </c:pt>
                <c:pt idx="3194">
                  <c:v>64.504000000000005</c:v>
                </c:pt>
                <c:pt idx="3195">
                  <c:v>64.491</c:v>
                </c:pt>
                <c:pt idx="3196">
                  <c:v>64.478999999999999</c:v>
                </c:pt>
                <c:pt idx="3197">
                  <c:v>64.465999999999994</c:v>
                </c:pt>
                <c:pt idx="3198">
                  <c:v>64.453999999999994</c:v>
                </c:pt>
                <c:pt idx="3199">
                  <c:v>64.441000000000003</c:v>
                </c:pt>
                <c:pt idx="3200">
                  <c:v>64.429000000000002</c:v>
                </c:pt>
                <c:pt idx="3201">
                  <c:v>64.415999999999997</c:v>
                </c:pt>
                <c:pt idx="3202">
                  <c:v>64.403999999999996</c:v>
                </c:pt>
                <c:pt idx="3203">
                  <c:v>64.391000000000005</c:v>
                </c:pt>
                <c:pt idx="3204">
                  <c:v>64.379000000000005</c:v>
                </c:pt>
                <c:pt idx="3205">
                  <c:v>64.366</c:v>
                </c:pt>
                <c:pt idx="3206">
                  <c:v>64.353999999999999</c:v>
                </c:pt>
                <c:pt idx="3207">
                  <c:v>64.341999999999999</c:v>
                </c:pt>
                <c:pt idx="3208">
                  <c:v>64.328999999999994</c:v>
                </c:pt>
                <c:pt idx="3209">
                  <c:v>64.316999999999993</c:v>
                </c:pt>
                <c:pt idx="3210">
                  <c:v>64.305000000000007</c:v>
                </c:pt>
                <c:pt idx="3211">
                  <c:v>64.292000000000002</c:v>
                </c:pt>
                <c:pt idx="3212">
                  <c:v>64.28</c:v>
                </c:pt>
                <c:pt idx="3213">
                  <c:v>64.268000000000001</c:v>
                </c:pt>
                <c:pt idx="3214">
                  <c:v>64.256</c:v>
                </c:pt>
                <c:pt idx="3215">
                  <c:v>64.242999999999995</c:v>
                </c:pt>
                <c:pt idx="3216">
                  <c:v>64.230999999999995</c:v>
                </c:pt>
                <c:pt idx="3217">
                  <c:v>64.218999999999994</c:v>
                </c:pt>
                <c:pt idx="3218">
                  <c:v>64.206000000000003</c:v>
                </c:pt>
                <c:pt idx="3219">
                  <c:v>64.194000000000003</c:v>
                </c:pt>
                <c:pt idx="3220">
                  <c:v>64.182000000000002</c:v>
                </c:pt>
                <c:pt idx="3221">
                  <c:v>64.168999999999997</c:v>
                </c:pt>
                <c:pt idx="3222">
                  <c:v>64.156999999999996</c:v>
                </c:pt>
                <c:pt idx="3223">
                  <c:v>64.144999999999996</c:v>
                </c:pt>
                <c:pt idx="3224">
                  <c:v>64.132999999999996</c:v>
                </c:pt>
                <c:pt idx="3225">
                  <c:v>64.12</c:v>
                </c:pt>
                <c:pt idx="3226">
                  <c:v>64.108000000000004</c:v>
                </c:pt>
                <c:pt idx="3227">
                  <c:v>64.096000000000004</c:v>
                </c:pt>
                <c:pt idx="3228">
                  <c:v>64.082999999999998</c:v>
                </c:pt>
                <c:pt idx="3229">
                  <c:v>64.070999999999998</c:v>
                </c:pt>
                <c:pt idx="3230">
                  <c:v>64.058999999999997</c:v>
                </c:pt>
                <c:pt idx="3231">
                  <c:v>64.046999999999997</c:v>
                </c:pt>
                <c:pt idx="3232">
                  <c:v>64.034000000000006</c:v>
                </c:pt>
                <c:pt idx="3233">
                  <c:v>64.022000000000006</c:v>
                </c:pt>
                <c:pt idx="3234">
                  <c:v>64.010000000000005</c:v>
                </c:pt>
                <c:pt idx="3235">
                  <c:v>63.997999999999998</c:v>
                </c:pt>
                <c:pt idx="3236">
                  <c:v>63.985999999999997</c:v>
                </c:pt>
                <c:pt idx="3237">
                  <c:v>63.973999999999997</c:v>
                </c:pt>
                <c:pt idx="3238">
                  <c:v>63.962000000000003</c:v>
                </c:pt>
                <c:pt idx="3239">
                  <c:v>63.948999999999998</c:v>
                </c:pt>
                <c:pt idx="3240">
                  <c:v>63.936999999999998</c:v>
                </c:pt>
                <c:pt idx="3241">
                  <c:v>63.924999999999997</c:v>
                </c:pt>
                <c:pt idx="3242">
                  <c:v>63.912999999999997</c:v>
                </c:pt>
                <c:pt idx="3243">
                  <c:v>63.901000000000003</c:v>
                </c:pt>
                <c:pt idx="3244">
                  <c:v>63.889000000000003</c:v>
                </c:pt>
                <c:pt idx="3245">
                  <c:v>63.877000000000002</c:v>
                </c:pt>
                <c:pt idx="3246">
                  <c:v>63.865000000000002</c:v>
                </c:pt>
                <c:pt idx="3247">
                  <c:v>63.853000000000002</c:v>
                </c:pt>
                <c:pt idx="3248">
                  <c:v>63.84</c:v>
                </c:pt>
                <c:pt idx="3249">
                  <c:v>63.828000000000003</c:v>
                </c:pt>
                <c:pt idx="3250">
                  <c:v>63.816000000000003</c:v>
                </c:pt>
                <c:pt idx="3251">
                  <c:v>63.804000000000002</c:v>
                </c:pt>
                <c:pt idx="3252">
                  <c:v>63.792000000000002</c:v>
                </c:pt>
                <c:pt idx="3253">
                  <c:v>63.78</c:v>
                </c:pt>
                <c:pt idx="3254">
                  <c:v>63.768000000000001</c:v>
                </c:pt>
                <c:pt idx="3255">
                  <c:v>63.756</c:v>
                </c:pt>
                <c:pt idx="3256">
                  <c:v>63.744</c:v>
                </c:pt>
                <c:pt idx="3257">
                  <c:v>63.731000000000002</c:v>
                </c:pt>
                <c:pt idx="3258">
                  <c:v>63.72</c:v>
                </c:pt>
                <c:pt idx="3259">
                  <c:v>63.707999999999998</c:v>
                </c:pt>
                <c:pt idx="3260">
                  <c:v>63.695999999999998</c:v>
                </c:pt>
                <c:pt idx="3261">
                  <c:v>63.683999999999997</c:v>
                </c:pt>
                <c:pt idx="3262">
                  <c:v>63.671999999999997</c:v>
                </c:pt>
                <c:pt idx="3263">
                  <c:v>63.66</c:v>
                </c:pt>
                <c:pt idx="3264">
                  <c:v>63.648000000000003</c:v>
                </c:pt>
                <c:pt idx="3265">
                  <c:v>63.636000000000003</c:v>
                </c:pt>
                <c:pt idx="3266">
                  <c:v>63.624000000000002</c:v>
                </c:pt>
                <c:pt idx="3267">
                  <c:v>63.612000000000002</c:v>
                </c:pt>
                <c:pt idx="3268">
                  <c:v>63.6</c:v>
                </c:pt>
                <c:pt idx="3269">
                  <c:v>63.588000000000001</c:v>
                </c:pt>
                <c:pt idx="3270">
                  <c:v>63.576000000000001</c:v>
                </c:pt>
                <c:pt idx="3271">
                  <c:v>63.564</c:v>
                </c:pt>
                <c:pt idx="3272">
                  <c:v>63.552</c:v>
                </c:pt>
                <c:pt idx="3273">
                  <c:v>63.54</c:v>
                </c:pt>
                <c:pt idx="3274">
                  <c:v>63.527999999999999</c:v>
                </c:pt>
                <c:pt idx="3275">
                  <c:v>63.517000000000003</c:v>
                </c:pt>
                <c:pt idx="3276">
                  <c:v>63.505000000000003</c:v>
                </c:pt>
                <c:pt idx="3277">
                  <c:v>63.493000000000002</c:v>
                </c:pt>
                <c:pt idx="3278">
                  <c:v>63.481000000000002</c:v>
                </c:pt>
                <c:pt idx="3279">
                  <c:v>63.469000000000001</c:v>
                </c:pt>
                <c:pt idx="3280">
                  <c:v>63.457000000000001</c:v>
                </c:pt>
                <c:pt idx="3281">
                  <c:v>63.445</c:v>
                </c:pt>
                <c:pt idx="3282">
                  <c:v>63.433</c:v>
                </c:pt>
                <c:pt idx="3283">
                  <c:v>63.420999999999999</c:v>
                </c:pt>
                <c:pt idx="3284">
                  <c:v>63.408999999999999</c:v>
                </c:pt>
                <c:pt idx="3285">
                  <c:v>63.398000000000003</c:v>
                </c:pt>
                <c:pt idx="3286">
                  <c:v>63.386000000000003</c:v>
                </c:pt>
                <c:pt idx="3287">
                  <c:v>63.374000000000002</c:v>
                </c:pt>
                <c:pt idx="3288">
                  <c:v>63.362000000000002</c:v>
                </c:pt>
                <c:pt idx="3289">
                  <c:v>63.350999999999999</c:v>
                </c:pt>
                <c:pt idx="3290">
                  <c:v>63.338999999999999</c:v>
                </c:pt>
                <c:pt idx="3291">
                  <c:v>63.326999999999998</c:v>
                </c:pt>
                <c:pt idx="3292">
                  <c:v>63.314999999999998</c:v>
                </c:pt>
                <c:pt idx="3293">
                  <c:v>63.302999999999997</c:v>
                </c:pt>
                <c:pt idx="3294">
                  <c:v>63.292000000000002</c:v>
                </c:pt>
                <c:pt idx="3295">
                  <c:v>63.28</c:v>
                </c:pt>
                <c:pt idx="3296">
                  <c:v>63.268000000000001</c:v>
                </c:pt>
                <c:pt idx="3297">
                  <c:v>63.256</c:v>
                </c:pt>
                <c:pt idx="3298">
                  <c:v>63.244999999999997</c:v>
                </c:pt>
                <c:pt idx="3299">
                  <c:v>63.232999999999997</c:v>
                </c:pt>
                <c:pt idx="3300">
                  <c:v>63.220999999999997</c:v>
                </c:pt>
                <c:pt idx="3301">
                  <c:v>63.209000000000003</c:v>
                </c:pt>
                <c:pt idx="3302">
                  <c:v>63.198</c:v>
                </c:pt>
                <c:pt idx="3303">
                  <c:v>63.186</c:v>
                </c:pt>
                <c:pt idx="3304">
                  <c:v>63.173999999999999</c:v>
                </c:pt>
                <c:pt idx="3305">
                  <c:v>63.161999999999999</c:v>
                </c:pt>
                <c:pt idx="3306">
                  <c:v>63.15</c:v>
                </c:pt>
                <c:pt idx="3307">
                  <c:v>63.139000000000003</c:v>
                </c:pt>
                <c:pt idx="3308">
                  <c:v>63.127000000000002</c:v>
                </c:pt>
                <c:pt idx="3309">
                  <c:v>63.115000000000002</c:v>
                </c:pt>
                <c:pt idx="3310">
                  <c:v>63.103999999999999</c:v>
                </c:pt>
                <c:pt idx="3311">
                  <c:v>63.091999999999999</c:v>
                </c:pt>
                <c:pt idx="3312">
                  <c:v>63.081000000000003</c:v>
                </c:pt>
                <c:pt idx="3313">
                  <c:v>63.069000000000003</c:v>
                </c:pt>
                <c:pt idx="3314">
                  <c:v>63.057000000000002</c:v>
                </c:pt>
                <c:pt idx="3315">
                  <c:v>63.045999999999999</c:v>
                </c:pt>
                <c:pt idx="3316">
                  <c:v>63.033999999999999</c:v>
                </c:pt>
                <c:pt idx="3317">
                  <c:v>63.023000000000003</c:v>
                </c:pt>
                <c:pt idx="3318">
                  <c:v>63.011000000000003</c:v>
                </c:pt>
                <c:pt idx="3319">
                  <c:v>62.999000000000002</c:v>
                </c:pt>
                <c:pt idx="3320">
                  <c:v>62.988</c:v>
                </c:pt>
                <c:pt idx="3321">
                  <c:v>62.975999999999999</c:v>
                </c:pt>
                <c:pt idx="3322">
                  <c:v>62.965000000000003</c:v>
                </c:pt>
                <c:pt idx="3323">
                  <c:v>62.953000000000003</c:v>
                </c:pt>
                <c:pt idx="3324">
                  <c:v>62.941000000000003</c:v>
                </c:pt>
                <c:pt idx="3325">
                  <c:v>62.93</c:v>
                </c:pt>
                <c:pt idx="3326">
                  <c:v>62.917999999999999</c:v>
                </c:pt>
                <c:pt idx="3327">
                  <c:v>62.905999999999999</c:v>
                </c:pt>
                <c:pt idx="3328">
                  <c:v>62.895000000000003</c:v>
                </c:pt>
                <c:pt idx="3329">
                  <c:v>62.883000000000003</c:v>
                </c:pt>
                <c:pt idx="3330">
                  <c:v>62.872</c:v>
                </c:pt>
                <c:pt idx="3331">
                  <c:v>62.86</c:v>
                </c:pt>
                <c:pt idx="3332">
                  <c:v>62.847999999999999</c:v>
                </c:pt>
                <c:pt idx="3333">
                  <c:v>62.837000000000003</c:v>
                </c:pt>
                <c:pt idx="3334">
                  <c:v>62.825000000000003</c:v>
                </c:pt>
                <c:pt idx="3335">
                  <c:v>62.814</c:v>
                </c:pt>
                <c:pt idx="3336">
                  <c:v>62.802999999999997</c:v>
                </c:pt>
                <c:pt idx="3337">
                  <c:v>62.790999999999997</c:v>
                </c:pt>
                <c:pt idx="3338">
                  <c:v>62.78</c:v>
                </c:pt>
                <c:pt idx="3339">
                  <c:v>62.768000000000001</c:v>
                </c:pt>
                <c:pt idx="3340">
                  <c:v>62.756999999999998</c:v>
                </c:pt>
                <c:pt idx="3341">
                  <c:v>62.744999999999997</c:v>
                </c:pt>
                <c:pt idx="3342">
                  <c:v>62.734000000000002</c:v>
                </c:pt>
                <c:pt idx="3343">
                  <c:v>62.722000000000001</c:v>
                </c:pt>
                <c:pt idx="3344">
                  <c:v>62.710999999999999</c:v>
                </c:pt>
                <c:pt idx="3345">
                  <c:v>62.7</c:v>
                </c:pt>
                <c:pt idx="3346">
                  <c:v>62.688000000000002</c:v>
                </c:pt>
                <c:pt idx="3347">
                  <c:v>62.677</c:v>
                </c:pt>
                <c:pt idx="3348">
                  <c:v>62.664999999999999</c:v>
                </c:pt>
                <c:pt idx="3349">
                  <c:v>62.654000000000003</c:v>
                </c:pt>
                <c:pt idx="3350">
                  <c:v>62.642000000000003</c:v>
                </c:pt>
                <c:pt idx="3351">
                  <c:v>62.631</c:v>
                </c:pt>
                <c:pt idx="3352">
                  <c:v>62.619</c:v>
                </c:pt>
                <c:pt idx="3353">
                  <c:v>62.607999999999997</c:v>
                </c:pt>
                <c:pt idx="3354">
                  <c:v>62.595999999999997</c:v>
                </c:pt>
                <c:pt idx="3355">
                  <c:v>62.585000000000001</c:v>
                </c:pt>
                <c:pt idx="3356">
                  <c:v>62.573999999999998</c:v>
                </c:pt>
                <c:pt idx="3357">
                  <c:v>62.561999999999998</c:v>
                </c:pt>
                <c:pt idx="3358">
                  <c:v>62.551000000000002</c:v>
                </c:pt>
                <c:pt idx="3359">
                  <c:v>62.54</c:v>
                </c:pt>
                <c:pt idx="3360">
                  <c:v>62.527999999999999</c:v>
                </c:pt>
                <c:pt idx="3361">
                  <c:v>62.517000000000003</c:v>
                </c:pt>
                <c:pt idx="3362">
                  <c:v>62.506</c:v>
                </c:pt>
                <c:pt idx="3363">
                  <c:v>62.494</c:v>
                </c:pt>
                <c:pt idx="3364">
                  <c:v>62.482999999999997</c:v>
                </c:pt>
                <c:pt idx="3365">
                  <c:v>62.472000000000001</c:v>
                </c:pt>
                <c:pt idx="3366">
                  <c:v>62.46</c:v>
                </c:pt>
                <c:pt idx="3367">
                  <c:v>62.448999999999998</c:v>
                </c:pt>
                <c:pt idx="3368">
                  <c:v>62.438000000000002</c:v>
                </c:pt>
                <c:pt idx="3369">
                  <c:v>62.427</c:v>
                </c:pt>
                <c:pt idx="3370">
                  <c:v>62.414999999999999</c:v>
                </c:pt>
                <c:pt idx="3371">
                  <c:v>62.404000000000003</c:v>
                </c:pt>
                <c:pt idx="3372">
                  <c:v>62.393000000000001</c:v>
                </c:pt>
                <c:pt idx="3373">
                  <c:v>62.381</c:v>
                </c:pt>
                <c:pt idx="3374">
                  <c:v>62.37</c:v>
                </c:pt>
                <c:pt idx="3375">
                  <c:v>62.359000000000002</c:v>
                </c:pt>
                <c:pt idx="3376">
                  <c:v>62.347999999999999</c:v>
                </c:pt>
                <c:pt idx="3377">
                  <c:v>62.335999999999999</c:v>
                </c:pt>
                <c:pt idx="3378">
                  <c:v>62.325000000000003</c:v>
                </c:pt>
                <c:pt idx="3379">
                  <c:v>62.314</c:v>
                </c:pt>
                <c:pt idx="3380">
                  <c:v>62.302</c:v>
                </c:pt>
                <c:pt idx="3381">
                  <c:v>62.290999999999997</c:v>
                </c:pt>
                <c:pt idx="3382">
                  <c:v>62.28</c:v>
                </c:pt>
                <c:pt idx="3383">
                  <c:v>62.268999999999998</c:v>
                </c:pt>
                <c:pt idx="3384">
                  <c:v>62.256999999999998</c:v>
                </c:pt>
                <c:pt idx="3385">
                  <c:v>62.246000000000002</c:v>
                </c:pt>
                <c:pt idx="3386">
                  <c:v>62.234999999999999</c:v>
                </c:pt>
                <c:pt idx="3387">
                  <c:v>62.223999999999997</c:v>
                </c:pt>
                <c:pt idx="3388">
                  <c:v>62.213000000000001</c:v>
                </c:pt>
                <c:pt idx="3389">
                  <c:v>62.201999999999998</c:v>
                </c:pt>
                <c:pt idx="3390">
                  <c:v>62.191000000000003</c:v>
                </c:pt>
                <c:pt idx="3391">
                  <c:v>62.179000000000002</c:v>
                </c:pt>
                <c:pt idx="3392">
                  <c:v>62.167999999999999</c:v>
                </c:pt>
                <c:pt idx="3393">
                  <c:v>62.156999999999996</c:v>
                </c:pt>
                <c:pt idx="3394">
                  <c:v>62.146000000000001</c:v>
                </c:pt>
                <c:pt idx="3395">
                  <c:v>62.134999999999998</c:v>
                </c:pt>
                <c:pt idx="3396">
                  <c:v>62.124000000000002</c:v>
                </c:pt>
                <c:pt idx="3397">
                  <c:v>62.113</c:v>
                </c:pt>
                <c:pt idx="3398">
                  <c:v>62.100999999999999</c:v>
                </c:pt>
                <c:pt idx="3399">
                  <c:v>62.09</c:v>
                </c:pt>
                <c:pt idx="3400">
                  <c:v>62.079000000000001</c:v>
                </c:pt>
                <c:pt idx="3401">
                  <c:v>62.067999999999998</c:v>
                </c:pt>
                <c:pt idx="3402">
                  <c:v>62.057000000000002</c:v>
                </c:pt>
                <c:pt idx="3403">
                  <c:v>62.045999999999999</c:v>
                </c:pt>
                <c:pt idx="3404">
                  <c:v>62.034999999999997</c:v>
                </c:pt>
                <c:pt idx="3405">
                  <c:v>62.023000000000003</c:v>
                </c:pt>
                <c:pt idx="3406">
                  <c:v>62.012</c:v>
                </c:pt>
                <c:pt idx="3407">
                  <c:v>62.000999999999998</c:v>
                </c:pt>
                <c:pt idx="3408">
                  <c:v>61.99</c:v>
                </c:pt>
                <c:pt idx="3409">
                  <c:v>61.978999999999999</c:v>
                </c:pt>
                <c:pt idx="3410">
                  <c:v>61.968000000000004</c:v>
                </c:pt>
                <c:pt idx="3411">
                  <c:v>61.957000000000001</c:v>
                </c:pt>
                <c:pt idx="3412">
                  <c:v>61.945999999999998</c:v>
                </c:pt>
                <c:pt idx="3413">
                  <c:v>61.935000000000002</c:v>
                </c:pt>
                <c:pt idx="3414">
                  <c:v>61.923999999999999</c:v>
                </c:pt>
                <c:pt idx="3415">
                  <c:v>61.912999999999997</c:v>
                </c:pt>
                <c:pt idx="3416">
                  <c:v>61.902000000000001</c:v>
                </c:pt>
                <c:pt idx="3417">
                  <c:v>61.890999999999998</c:v>
                </c:pt>
                <c:pt idx="3418">
                  <c:v>61.88</c:v>
                </c:pt>
                <c:pt idx="3419">
                  <c:v>61.869</c:v>
                </c:pt>
                <c:pt idx="3420">
                  <c:v>61.857999999999997</c:v>
                </c:pt>
                <c:pt idx="3421">
                  <c:v>61.847000000000001</c:v>
                </c:pt>
                <c:pt idx="3422">
                  <c:v>61.835999999999999</c:v>
                </c:pt>
                <c:pt idx="3423">
                  <c:v>61.825000000000003</c:v>
                </c:pt>
                <c:pt idx="3424">
                  <c:v>61.814</c:v>
                </c:pt>
                <c:pt idx="3425">
                  <c:v>61.802999999999997</c:v>
                </c:pt>
                <c:pt idx="3426">
                  <c:v>61.792000000000002</c:v>
                </c:pt>
                <c:pt idx="3427">
                  <c:v>61.780999999999999</c:v>
                </c:pt>
                <c:pt idx="3428">
                  <c:v>61.77</c:v>
                </c:pt>
                <c:pt idx="3429">
                  <c:v>61.759</c:v>
                </c:pt>
                <c:pt idx="3430">
                  <c:v>61.747999999999998</c:v>
                </c:pt>
                <c:pt idx="3431">
                  <c:v>61.737000000000002</c:v>
                </c:pt>
                <c:pt idx="3432">
                  <c:v>61.725999999999999</c:v>
                </c:pt>
                <c:pt idx="3433">
                  <c:v>61.715000000000003</c:v>
                </c:pt>
                <c:pt idx="3434">
                  <c:v>61.704999999999998</c:v>
                </c:pt>
                <c:pt idx="3435">
                  <c:v>61.694000000000003</c:v>
                </c:pt>
                <c:pt idx="3436">
                  <c:v>61.683</c:v>
                </c:pt>
                <c:pt idx="3437">
                  <c:v>61.671999999999997</c:v>
                </c:pt>
                <c:pt idx="3438">
                  <c:v>61.661000000000001</c:v>
                </c:pt>
                <c:pt idx="3439">
                  <c:v>61.65</c:v>
                </c:pt>
                <c:pt idx="3440">
                  <c:v>61.639000000000003</c:v>
                </c:pt>
                <c:pt idx="3441">
                  <c:v>61.628999999999998</c:v>
                </c:pt>
                <c:pt idx="3442">
                  <c:v>61.618000000000002</c:v>
                </c:pt>
                <c:pt idx="3443">
                  <c:v>61.606999999999999</c:v>
                </c:pt>
                <c:pt idx="3444">
                  <c:v>61.595999999999997</c:v>
                </c:pt>
                <c:pt idx="3445">
                  <c:v>61.585000000000001</c:v>
                </c:pt>
                <c:pt idx="3446">
                  <c:v>61.573999999999998</c:v>
                </c:pt>
                <c:pt idx="3447">
                  <c:v>61.564</c:v>
                </c:pt>
                <c:pt idx="3448">
                  <c:v>61.552999999999997</c:v>
                </c:pt>
                <c:pt idx="3449">
                  <c:v>61.542000000000002</c:v>
                </c:pt>
                <c:pt idx="3450">
                  <c:v>61.530999999999999</c:v>
                </c:pt>
                <c:pt idx="3451">
                  <c:v>61.52</c:v>
                </c:pt>
                <c:pt idx="3452">
                  <c:v>61.509</c:v>
                </c:pt>
                <c:pt idx="3453">
                  <c:v>61.499000000000002</c:v>
                </c:pt>
                <c:pt idx="3454">
                  <c:v>61.488</c:v>
                </c:pt>
                <c:pt idx="3455">
                  <c:v>61.476999999999997</c:v>
                </c:pt>
                <c:pt idx="3456">
                  <c:v>61.466000000000001</c:v>
                </c:pt>
                <c:pt idx="3457">
                  <c:v>61.454999999999998</c:v>
                </c:pt>
                <c:pt idx="3458">
                  <c:v>61.444000000000003</c:v>
                </c:pt>
                <c:pt idx="3459">
                  <c:v>61.433999999999997</c:v>
                </c:pt>
                <c:pt idx="3460">
                  <c:v>61.423000000000002</c:v>
                </c:pt>
                <c:pt idx="3461">
                  <c:v>61.411999999999999</c:v>
                </c:pt>
                <c:pt idx="3462">
                  <c:v>61.402000000000001</c:v>
                </c:pt>
                <c:pt idx="3463">
                  <c:v>61.390999999999998</c:v>
                </c:pt>
                <c:pt idx="3464">
                  <c:v>61.38</c:v>
                </c:pt>
                <c:pt idx="3465">
                  <c:v>61.369</c:v>
                </c:pt>
                <c:pt idx="3466">
                  <c:v>61.359000000000002</c:v>
                </c:pt>
                <c:pt idx="3467">
                  <c:v>61.347999999999999</c:v>
                </c:pt>
                <c:pt idx="3468">
                  <c:v>61.337000000000003</c:v>
                </c:pt>
                <c:pt idx="3469">
                  <c:v>61.326999999999998</c:v>
                </c:pt>
                <c:pt idx="3470">
                  <c:v>61.316000000000003</c:v>
                </c:pt>
                <c:pt idx="3471">
                  <c:v>61.305</c:v>
                </c:pt>
                <c:pt idx="3472">
                  <c:v>61.295000000000002</c:v>
                </c:pt>
                <c:pt idx="3473">
                  <c:v>61.283999999999999</c:v>
                </c:pt>
                <c:pt idx="3474">
                  <c:v>61.273000000000003</c:v>
                </c:pt>
                <c:pt idx="3475">
                  <c:v>61.262</c:v>
                </c:pt>
                <c:pt idx="3476">
                  <c:v>61.252000000000002</c:v>
                </c:pt>
                <c:pt idx="3477">
                  <c:v>61.241</c:v>
                </c:pt>
                <c:pt idx="3478">
                  <c:v>61.23</c:v>
                </c:pt>
                <c:pt idx="3479">
                  <c:v>61.22</c:v>
                </c:pt>
                <c:pt idx="3480">
                  <c:v>61.209000000000003</c:v>
                </c:pt>
                <c:pt idx="3481">
                  <c:v>61.198</c:v>
                </c:pt>
                <c:pt idx="3482">
                  <c:v>61.186999999999998</c:v>
                </c:pt>
                <c:pt idx="3483">
                  <c:v>61.177</c:v>
                </c:pt>
                <c:pt idx="3484">
                  <c:v>61.165999999999997</c:v>
                </c:pt>
                <c:pt idx="3485">
                  <c:v>61.155999999999999</c:v>
                </c:pt>
                <c:pt idx="3486">
                  <c:v>61.145000000000003</c:v>
                </c:pt>
                <c:pt idx="3487">
                  <c:v>61.134999999999998</c:v>
                </c:pt>
                <c:pt idx="3488">
                  <c:v>61.124000000000002</c:v>
                </c:pt>
                <c:pt idx="3489">
                  <c:v>61.113</c:v>
                </c:pt>
                <c:pt idx="3490">
                  <c:v>61.103000000000002</c:v>
                </c:pt>
                <c:pt idx="3491">
                  <c:v>61.091999999999999</c:v>
                </c:pt>
                <c:pt idx="3492">
                  <c:v>61.082000000000001</c:v>
                </c:pt>
                <c:pt idx="3493">
                  <c:v>61.070999999999998</c:v>
                </c:pt>
                <c:pt idx="3494">
                  <c:v>61.061</c:v>
                </c:pt>
                <c:pt idx="3495">
                  <c:v>61.05</c:v>
                </c:pt>
                <c:pt idx="3496">
                  <c:v>61.04</c:v>
                </c:pt>
                <c:pt idx="3497">
                  <c:v>61.029000000000003</c:v>
                </c:pt>
                <c:pt idx="3498">
                  <c:v>61.018000000000001</c:v>
                </c:pt>
                <c:pt idx="3499">
                  <c:v>61.008000000000003</c:v>
                </c:pt>
                <c:pt idx="3500">
                  <c:v>60.997</c:v>
                </c:pt>
                <c:pt idx="3501">
                  <c:v>60.987000000000002</c:v>
                </c:pt>
                <c:pt idx="3502">
                  <c:v>60.975999999999999</c:v>
                </c:pt>
                <c:pt idx="3503">
                  <c:v>60.966000000000001</c:v>
                </c:pt>
                <c:pt idx="3504">
                  <c:v>60.954999999999998</c:v>
                </c:pt>
                <c:pt idx="3505">
                  <c:v>60.944000000000003</c:v>
                </c:pt>
                <c:pt idx="3506">
                  <c:v>60.933999999999997</c:v>
                </c:pt>
                <c:pt idx="3507">
                  <c:v>60.923000000000002</c:v>
                </c:pt>
                <c:pt idx="3508">
                  <c:v>60.912999999999997</c:v>
                </c:pt>
                <c:pt idx="3509">
                  <c:v>60.902000000000001</c:v>
                </c:pt>
                <c:pt idx="3510">
                  <c:v>60.892000000000003</c:v>
                </c:pt>
                <c:pt idx="3511">
                  <c:v>60.881999999999998</c:v>
                </c:pt>
                <c:pt idx="3512">
                  <c:v>60.871000000000002</c:v>
                </c:pt>
                <c:pt idx="3513">
                  <c:v>60.860999999999997</c:v>
                </c:pt>
                <c:pt idx="3514">
                  <c:v>60.85</c:v>
                </c:pt>
                <c:pt idx="3515">
                  <c:v>60.84</c:v>
                </c:pt>
                <c:pt idx="3516">
                  <c:v>60.83</c:v>
                </c:pt>
                <c:pt idx="3517">
                  <c:v>60.819000000000003</c:v>
                </c:pt>
                <c:pt idx="3518">
                  <c:v>60.808999999999997</c:v>
                </c:pt>
                <c:pt idx="3519">
                  <c:v>60.798000000000002</c:v>
                </c:pt>
                <c:pt idx="3520">
                  <c:v>60.787999999999997</c:v>
                </c:pt>
                <c:pt idx="3521">
                  <c:v>60.777000000000001</c:v>
                </c:pt>
                <c:pt idx="3522">
                  <c:v>60.767000000000003</c:v>
                </c:pt>
                <c:pt idx="3523">
                  <c:v>60.756999999999998</c:v>
                </c:pt>
                <c:pt idx="3524">
                  <c:v>60.746000000000002</c:v>
                </c:pt>
                <c:pt idx="3525">
                  <c:v>60.735999999999997</c:v>
                </c:pt>
                <c:pt idx="3526">
                  <c:v>60.725000000000001</c:v>
                </c:pt>
                <c:pt idx="3527">
                  <c:v>60.715000000000003</c:v>
                </c:pt>
                <c:pt idx="3528">
                  <c:v>60.704000000000001</c:v>
                </c:pt>
                <c:pt idx="3529">
                  <c:v>60.694000000000003</c:v>
                </c:pt>
                <c:pt idx="3530">
                  <c:v>60.683999999999997</c:v>
                </c:pt>
                <c:pt idx="3531">
                  <c:v>60.673000000000002</c:v>
                </c:pt>
                <c:pt idx="3532">
                  <c:v>60.662999999999997</c:v>
                </c:pt>
                <c:pt idx="3533">
                  <c:v>60.652000000000001</c:v>
                </c:pt>
                <c:pt idx="3534">
                  <c:v>60.642000000000003</c:v>
                </c:pt>
                <c:pt idx="3535">
                  <c:v>60.631999999999998</c:v>
                </c:pt>
                <c:pt idx="3536">
                  <c:v>60.622</c:v>
                </c:pt>
                <c:pt idx="3537">
                  <c:v>60.610999999999997</c:v>
                </c:pt>
                <c:pt idx="3538">
                  <c:v>60.600999999999999</c:v>
                </c:pt>
                <c:pt idx="3539">
                  <c:v>60.591000000000001</c:v>
                </c:pt>
                <c:pt idx="3540">
                  <c:v>60.58</c:v>
                </c:pt>
                <c:pt idx="3541">
                  <c:v>60.57</c:v>
                </c:pt>
                <c:pt idx="3542">
                  <c:v>60.56</c:v>
                </c:pt>
                <c:pt idx="3543">
                  <c:v>60.548999999999999</c:v>
                </c:pt>
                <c:pt idx="3544">
                  <c:v>60.539000000000001</c:v>
                </c:pt>
                <c:pt idx="3545">
                  <c:v>60.529000000000003</c:v>
                </c:pt>
                <c:pt idx="3546">
                  <c:v>60.518999999999998</c:v>
                </c:pt>
                <c:pt idx="3547">
                  <c:v>60.508000000000003</c:v>
                </c:pt>
                <c:pt idx="3548">
                  <c:v>60.497999999999998</c:v>
                </c:pt>
                <c:pt idx="3549">
                  <c:v>60.488</c:v>
                </c:pt>
                <c:pt idx="3550">
                  <c:v>60.476999999999997</c:v>
                </c:pt>
                <c:pt idx="3551">
                  <c:v>60.466999999999999</c:v>
                </c:pt>
                <c:pt idx="3552">
                  <c:v>60.457000000000001</c:v>
                </c:pt>
                <c:pt idx="3553">
                  <c:v>60.445999999999998</c:v>
                </c:pt>
                <c:pt idx="3554">
                  <c:v>60.436</c:v>
                </c:pt>
                <c:pt idx="3555">
                  <c:v>60.426000000000002</c:v>
                </c:pt>
                <c:pt idx="3556">
                  <c:v>60.415999999999997</c:v>
                </c:pt>
                <c:pt idx="3557">
                  <c:v>60.405000000000001</c:v>
                </c:pt>
                <c:pt idx="3558">
                  <c:v>60.395000000000003</c:v>
                </c:pt>
                <c:pt idx="3559">
                  <c:v>60.384999999999998</c:v>
                </c:pt>
                <c:pt idx="3560">
                  <c:v>60.375</c:v>
                </c:pt>
                <c:pt idx="3561">
                  <c:v>60.365000000000002</c:v>
                </c:pt>
                <c:pt idx="3562">
                  <c:v>60.353999999999999</c:v>
                </c:pt>
                <c:pt idx="3563">
                  <c:v>60.344000000000001</c:v>
                </c:pt>
                <c:pt idx="3564">
                  <c:v>60.334000000000003</c:v>
                </c:pt>
                <c:pt idx="3565">
                  <c:v>60.323999999999998</c:v>
                </c:pt>
                <c:pt idx="3566">
                  <c:v>60.314</c:v>
                </c:pt>
                <c:pt idx="3567">
                  <c:v>60.304000000000002</c:v>
                </c:pt>
                <c:pt idx="3568">
                  <c:v>60.292999999999999</c:v>
                </c:pt>
                <c:pt idx="3569">
                  <c:v>60.283000000000001</c:v>
                </c:pt>
                <c:pt idx="3570">
                  <c:v>60.273000000000003</c:v>
                </c:pt>
                <c:pt idx="3571">
                  <c:v>60.262999999999998</c:v>
                </c:pt>
                <c:pt idx="3572">
                  <c:v>60.253</c:v>
                </c:pt>
                <c:pt idx="3573">
                  <c:v>60.243000000000002</c:v>
                </c:pt>
                <c:pt idx="3574">
                  <c:v>60.231999999999999</c:v>
                </c:pt>
                <c:pt idx="3575">
                  <c:v>60.222000000000001</c:v>
                </c:pt>
                <c:pt idx="3576">
                  <c:v>60.212000000000003</c:v>
                </c:pt>
                <c:pt idx="3577">
                  <c:v>60.201999999999998</c:v>
                </c:pt>
                <c:pt idx="3578">
                  <c:v>60.192</c:v>
                </c:pt>
                <c:pt idx="3579">
                  <c:v>60.182000000000002</c:v>
                </c:pt>
                <c:pt idx="3580">
                  <c:v>60.171999999999997</c:v>
                </c:pt>
                <c:pt idx="3581">
                  <c:v>60.161000000000001</c:v>
                </c:pt>
                <c:pt idx="3582">
                  <c:v>60.151000000000003</c:v>
                </c:pt>
                <c:pt idx="3583">
                  <c:v>60.140999999999998</c:v>
                </c:pt>
                <c:pt idx="3584">
                  <c:v>60.131</c:v>
                </c:pt>
                <c:pt idx="3585">
                  <c:v>60.121000000000002</c:v>
                </c:pt>
                <c:pt idx="3586">
                  <c:v>60.110999999999997</c:v>
                </c:pt>
                <c:pt idx="3587">
                  <c:v>60.100999999999999</c:v>
                </c:pt>
                <c:pt idx="3588">
                  <c:v>60.091000000000001</c:v>
                </c:pt>
                <c:pt idx="3589">
                  <c:v>60.081000000000003</c:v>
                </c:pt>
                <c:pt idx="3590">
                  <c:v>60.070999999999998</c:v>
                </c:pt>
                <c:pt idx="3591">
                  <c:v>60.061</c:v>
                </c:pt>
                <c:pt idx="3592">
                  <c:v>60.051000000000002</c:v>
                </c:pt>
                <c:pt idx="3593">
                  <c:v>60.040999999999997</c:v>
                </c:pt>
                <c:pt idx="3594">
                  <c:v>60.030999999999999</c:v>
                </c:pt>
                <c:pt idx="3595">
                  <c:v>60.021000000000001</c:v>
                </c:pt>
                <c:pt idx="3596">
                  <c:v>60.011000000000003</c:v>
                </c:pt>
                <c:pt idx="3597">
                  <c:v>60.000999999999998</c:v>
                </c:pt>
                <c:pt idx="3598">
                  <c:v>59.991</c:v>
                </c:pt>
                <c:pt idx="3599">
                  <c:v>59.981000000000002</c:v>
                </c:pt>
                <c:pt idx="3600">
                  <c:v>59.970999999999997</c:v>
                </c:pt>
                <c:pt idx="3601">
                  <c:v>59.960999999999999</c:v>
                </c:pt>
                <c:pt idx="3602">
                  <c:v>59.951000000000001</c:v>
                </c:pt>
                <c:pt idx="3603">
                  <c:v>59.941000000000003</c:v>
                </c:pt>
                <c:pt idx="3604">
                  <c:v>59.930999999999997</c:v>
                </c:pt>
                <c:pt idx="3605">
                  <c:v>59.92</c:v>
                </c:pt>
                <c:pt idx="3606">
                  <c:v>59.91</c:v>
                </c:pt>
                <c:pt idx="3607">
                  <c:v>59.9</c:v>
                </c:pt>
                <c:pt idx="3608">
                  <c:v>59.89</c:v>
                </c:pt>
                <c:pt idx="3609">
                  <c:v>59.88</c:v>
                </c:pt>
                <c:pt idx="3610">
                  <c:v>59.871000000000002</c:v>
                </c:pt>
                <c:pt idx="3611">
                  <c:v>59.860999999999997</c:v>
                </c:pt>
                <c:pt idx="3612">
                  <c:v>59.850999999999999</c:v>
                </c:pt>
                <c:pt idx="3613">
                  <c:v>59.841000000000001</c:v>
                </c:pt>
                <c:pt idx="3614">
                  <c:v>59.831000000000003</c:v>
                </c:pt>
                <c:pt idx="3615">
                  <c:v>59.820999999999998</c:v>
                </c:pt>
                <c:pt idx="3616">
                  <c:v>59.811</c:v>
                </c:pt>
                <c:pt idx="3617">
                  <c:v>59.801000000000002</c:v>
                </c:pt>
                <c:pt idx="3618">
                  <c:v>59.790999999999997</c:v>
                </c:pt>
                <c:pt idx="3619">
                  <c:v>59.780999999999999</c:v>
                </c:pt>
                <c:pt idx="3620">
                  <c:v>59.771999999999998</c:v>
                </c:pt>
                <c:pt idx="3621">
                  <c:v>59.762</c:v>
                </c:pt>
                <c:pt idx="3622">
                  <c:v>59.752000000000002</c:v>
                </c:pt>
                <c:pt idx="3623">
                  <c:v>59.741999999999997</c:v>
                </c:pt>
                <c:pt idx="3624">
                  <c:v>59.731999999999999</c:v>
                </c:pt>
                <c:pt idx="3625">
                  <c:v>59.722000000000001</c:v>
                </c:pt>
                <c:pt idx="3626">
                  <c:v>59.712000000000003</c:v>
                </c:pt>
                <c:pt idx="3627">
                  <c:v>59.701999999999998</c:v>
                </c:pt>
                <c:pt idx="3628">
                  <c:v>59.692</c:v>
                </c:pt>
                <c:pt idx="3629">
                  <c:v>59.682000000000002</c:v>
                </c:pt>
                <c:pt idx="3630">
                  <c:v>59.671999999999997</c:v>
                </c:pt>
                <c:pt idx="3631">
                  <c:v>59.662999999999997</c:v>
                </c:pt>
                <c:pt idx="3632">
                  <c:v>59.652999999999999</c:v>
                </c:pt>
                <c:pt idx="3633">
                  <c:v>59.643000000000001</c:v>
                </c:pt>
                <c:pt idx="3634">
                  <c:v>59.633000000000003</c:v>
                </c:pt>
                <c:pt idx="3635">
                  <c:v>59.622999999999998</c:v>
                </c:pt>
                <c:pt idx="3636">
                  <c:v>59.613</c:v>
                </c:pt>
                <c:pt idx="3637">
                  <c:v>59.603999999999999</c:v>
                </c:pt>
                <c:pt idx="3638">
                  <c:v>59.594000000000001</c:v>
                </c:pt>
                <c:pt idx="3639">
                  <c:v>59.584000000000003</c:v>
                </c:pt>
                <c:pt idx="3640">
                  <c:v>59.573999999999998</c:v>
                </c:pt>
                <c:pt idx="3641">
                  <c:v>59.564</c:v>
                </c:pt>
                <c:pt idx="3642">
                  <c:v>59.555</c:v>
                </c:pt>
                <c:pt idx="3643">
                  <c:v>59.545000000000002</c:v>
                </c:pt>
                <c:pt idx="3644">
                  <c:v>59.534999999999997</c:v>
                </c:pt>
                <c:pt idx="3645">
                  <c:v>59.524999999999999</c:v>
                </c:pt>
                <c:pt idx="3646">
                  <c:v>59.515000000000001</c:v>
                </c:pt>
                <c:pt idx="3647">
                  <c:v>59.506</c:v>
                </c:pt>
                <c:pt idx="3648">
                  <c:v>59.496000000000002</c:v>
                </c:pt>
                <c:pt idx="3649">
                  <c:v>59.485999999999997</c:v>
                </c:pt>
                <c:pt idx="3650">
                  <c:v>59.475999999999999</c:v>
                </c:pt>
                <c:pt idx="3651">
                  <c:v>59.466999999999999</c:v>
                </c:pt>
                <c:pt idx="3652">
                  <c:v>59.457000000000001</c:v>
                </c:pt>
                <c:pt idx="3653">
                  <c:v>59.447000000000003</c:v>
                </c:pt>
                <c:pt idx="3654">
                  <c:v>59.436999999999998</c:v>
                </c:pt>
                <c:pt idx="3655">
                  <c:v>59.427</c:v>
                </c:pt>
                <c:pt idx="3656">
                  <c:v>59.417999999999999</c:v>
                </c:pt>
                <c:pt idx="3657">
                  <c:v>59.408000000000001</c:v>
                </c:pt>
                <c:pt idx="3658">
                  <c:v>59.398000000000003</c:v>
                </c:pt>
                <c:pt idx="3659">
                  <c:v>59.387999999999998</c:v>
                </c:pt>
                <c:pt idx="3660">
                  <c:v>59.378999999999998</c:v>
                </c:pt>
                <c:pt idx="3661">
                  <c:v>59.369</c:v>
                </c:pt>
                <c:pt idx="3662">
                  <c:v>59.359000000000002</c:v>
                </c:pt>
                <c:pt idx="3663">
                  <c:v>59.35</c:v>
                </c:pt>
                <c:pt idx="3664">
                  <c:v>59.34</c:v>
                </c:pt>
                <c:pt idx="3665">
                  <c:v>59.33</c:v>
                </c:pt>
                <c:pt idx="3666">
                  <c:v>59.320999999999998</c:v>
                </c:pt>
                <c:pt idx="3667">
                  <c:v>59.311</c:v>
                </c:pt>
                <c:pt idx="3668">
                  <c:v>59.301000000000002</c:v>
                </c:pt>
                <c:pt idx="3669">
                  <c:v>59.292000000000002</c:v>
                </c:pt>
                <c:pt idx="3670">
                  <c:v>59.281999999999996</c:v>
                </c:pt>
                <c:pt idx="3671">
                  <c:v>59.271999999999998</c:v>
                </c:pt>
                <c:pt idx="3672">
                  <c:v>59.262999999999998</c:v>
                </c:pt>
                <c:pt idx="3673">
                  <c:v>59.253</c:v>
                </c:pt>
                <c:pt idx="3674">
                  <c:v>59.243000000000002</c:v>
                </c:pt>
                <c:pt idx="3675">
                  <c:v>59.234000000000002</c:v>
                </c:pt>
                <c:pt idx="3676">
                  <c:v>59.223999999999997</c:v>
                </c:pt>
                <c:pt idx="3677">
                  <c:v>59.213999999999999</c:v>
                </c:pt>
                <c:pt idx="3678">
                  <c:v>59.204999999999998</c:v>
                </c:pt>
                <c:pt idx="3679">
                  <c:v>59.195</c:v>
                </c:pt>
                <c:pt idx="3680">
                  <c:v>59.185000000000002</c:v>
                </c:pt>
                <c:pt idx="3681">
                  <c:v>59.176000000000002</c:v>
                </c:pt>
                <c:pt idx="3682">
                  <c:v>59.165999999999997</c:v>
                </c:pt>
                <c:pt idx="3683">
                  <c:v>59.155999999999999</c:v>
                </c:pt>
                <c:pt idx="3684">
                  <c:v>59.146999999999998</c:v>
                </c:pt>
                <c:pt idx="3685">
                  <c:v>59.137</c:v>
                </c:pt>
                <c:pt idx="3686">
                  <c:v>59.128</c:v>
                </c:pt>
                <c:pt idx="3687">
                  <c:v>59.118000000000002</c:v>
                </c:pt>
                <c:pt idx="3688">
                  <c:v>59.109000000000002</c:v>
                </c:pt>
                <c:pt idx="3689">
                  <c:v>59.098999999999997</c:v>
                </c:pt>
                <c:pt idx="3690">
                  <c:v>59.09</c:v>
                </c:pt>
                <c:pt idx="3691">
                  <c:v>59.08</c:v>
                </c:pt>
                <c:pt idx="3692">
                  <c:v>59.070999999999998</c:v>
                </c:pt>
                <c:pt idx="3693">
                  <c:v>59.061</c:v>
                </c:pt>
                <c:pt idx="3694">
                  <c:v>59.051000000000002</c:v>
                </c:pt>
                <c:pt idx="3695">
                  <c:v>59.042000000000002</c:v>
                </c:pt>
                <c:pt idx="3696">
                  <c:v>59.031999999999996</c:v>
                </c:pt>
                <c:pt idx="3697">
                  <c:v>59.023000000000003</c:v>
                </c:pt>
                <c:pt idx="3698">
                  <c:v>59.012999999999998</c:v>
                </c:pt>
                <c:pt idx="3699">
                  <c:v>59.003999999999998</c:v>
                </c:pt>
                <c:pt idx="3700">
                  <c:v>58.994</c:v>
                </c:pt>
                <c:pt idx="3701">
                  <c:v>58.984999999999999</c:v>
                </c:pt>
                <c:pt idx="3702">
                  <c:v>58.975000000000001</c:v>
                </c:pt>
                <c:pt idx="3703">
                  <c:v>58.966000000000001</c:v>
                </c:pt>
                <c:pt idx="3704">
                  <c:v>58.956000000000003</c:v>
                </c:pt>
                <c:pt idx="3705">
                  <c:v>58.947000000000003</c:v>
                </c:pt>
                <c:pt idx="3706">
                  <c:v>58.936999999999998</c:v>
                </c:pt>
                <c:pt idx="3707">
                  <c:v>58.927</c:v>
                </c:pt>
                <c:pt idx="3708">
                  <c:v>58.917999999999999</c:v>
                </c:pt>
                <c:pt idx="3709">
                  <c:v>58.908000000000001</c:v>
                </c:pt>
                <c:pt idx="3710">
                  <c:v>58.899000000000001</c:v>
                </c:pt>
                <c:pt idx="3711">
                  <c:v>58.89</c:v>
                </c:pt>
                <c:pt idx="3712">
                  <c:v>58.88</c:v>
                </c:pt>
                <c:pt idx="3713">
                  <c:v>58.871000000000002</c:v>
                </c:pt>
                <c:pt idx="3714">
                  <c:v>58.860999999999997</c:v>
                </c:pt>
                <c:pt idx="3715">
                  <c:v>58.851999999999997</c:v>
                </c:pt>
                <c:pt idx="3716">
                  <c:v>58.841999999999999</c:v>
                </c:pt>
                <c:pt idx="3717">
                  <c:v>58.832999999999998</c:v>
                </c:pt>
                <c:pt idx="3718">
                  <c:v>58.823999999999998</c:v>
                </c:pt>
                <c:pt idx="3719">
                  <c:v>58.814</c:v>
                </c:pt>
                <c:pt idx="3720">
                  <c:v>58.805</c:v>
                </c:pt>
                <c:pt idx="3721">
                  <c:v>58.795000000000002</c:v>
                </c:pt>
                <c:pt idx="3722">
                  <c:v>58.786000000000001</c:v>
                </c:pt>
                <c:pt idx="3723">
                  <c:v>58.777000000000001</c:v>
                </c:pt>
                <c:pt idx="3724">
                  <c:v>58.767000000000003</c:v>
                </c:pt>
                <c:pt idx="3725">
                  <c:v>58.758000000000003</c:v>
                </c:pt>
                <c:pt idx="3726">
                  <c:v>58.747999999999998</c:v>
                </c:pt>
                <c:pt idx="3727">
                  <c:v>58.738999999999997</c:v>
                </c:pt>
                <c:pt idx="3728">
                  <c:v>58.728999999999999</c:v>
                </c:pt>
                <c:pt idx="3729">
                  <c:v>58.72</c:v>
                </c:pt>
                <c:pt idx="3730">
                  <c:v>58.710999999999999</c:v>
                </c:pt>
                <c:pt idx="3731">
                  <c:v>58.701000000000001</c:v>
                </c:pt>
                <c:pt idx="3732">
                  <c:v>58.692</c:v>
                </c:pt>
                <c:pt idx="3733">
                  <c:v>58.682000000000002</c:v>
                </c:pt>
                <c:pt idx="3734">
                  <c:v>58.673000000000002</c:v>
                </c:pt>
                <c:pt idx="3735">
                  <c:v>58.664000000000001</c:v>
                </c:pt>
                <c:pt idx="3736">
                  <c:v>58.654000000000003</c:v>
                </c:pt>
                <c:pt idx="3737">
                  <c:v>58.645000000000003</c:v>
                </c:pt>
                <c:pt idx="3738">
                  <c:v>58.636000000000003</c:v>
                </c:pt>
                <c:pt idx="3739">
                  <c:v>58.625999999999998</c:v>
                </c:pt>
                <c:pt idx="3740">
                  <c:v>58.616999999999997</c:v>
                </c:pt>
                <c:pt idx="3741">
                  <c:v>58.607999999999997</c:v>
                </c:pt>
                <c:pt idx="3742">
                  <c:v>58.597999999999999</c:v>
                </c:pt>
                <c:pt idx="3743">
                  <c:v>58.588999999999999</c:v>
                </c:pt>
                <c:pt idx="3744">
                  <c:v>58.58</c:v>
                </c:pt>
                <c:pt idx="3745">
                  <c:v>58.57</c:v>
                </c:pt>
                <c:pt idx="3746">
                  <c:v>58.561</c:v>
                </c:pt>
                <c:pt idx="3747">
                  <c:v>58.552</c:v>
                </c:pt>
                <c:pt idx="3748">
                  <c:v>58.542000000000002</c:v>
                </c:pt>
                <c:pt idx="3749">
                  <c:v>58.533000000000001</c:v>
                </c:pt>
                <c:pt idx="3750">
                  <c:v>58.524000000000001</c:v>
                </c:pt>
                <c:pt idx="3751">
                  <c:v>58.515000000000001</c:v>
                </c:pt>
                <c:pt idx="3752">
                  <c:v>58.505000000000003</c:v>
                </c:pt>
                <c:pt idx="3753">
                  <c:v>58.496000000000002</c:v>
                </c:pt>
                <c:pt idx="3754">
                  <c:v>58.487000000000002</c:v>
                </c:pt>
                <c:pt idx="3755">
                  <c:v>58.476999999999997</c:v>
                </c:pt>
                <c:pt idx="3756">
                  <c:v>58.468000000000004</c:v>
                </c:pt>
                <c:pt idx="3757">
                  <c:v>58.459000000000003</c:v>
                </c:pt>
                <c:pt idx="3758">
                  <c:v>58.448999999999998</c:v>
                </c:pt>
                <c:pt idx="3759">
                  <c:v>58.44</c:v>
                </c:pt>
                <c:pt idx="3760">
                  <c:v>58.430999999999997</c:v>
                </c:pt>
                <c:pt idx="3761">
                  <c:v>58.421999999999997</c:v>
                </c:pt>
                <c:pt idx="3762">
                  <c:v>58.411999999999999</c:v>
                </c:pt>
                <c:pt idx="3763">
                  <c:v>58.402999999999999</c:v>
                </c:pt>
                <c:pt idx="3764">
                  <c:v>58.393999999999998</c:v>
                </c:pt>
                <c:pt idx="3765">
                  <c:v>58.384999999999998</c:v>
                </c:pt>
                <c:pt idx="3766">
                  <c:v>58.375999999999998</c:v>
                </c:pt>
                <c:pt idx="3767">
                  <c:v>58.366</c:v>
                </c:pt>
                <c:pt idx="3768">
                  <c:v>58.356999999999999</c:v>
                </c:pt>
                <c:pt idx="3769">
                  <c:v>58.347999999999999</c:v>
                </c:pt>
                <c:pt idx="3770">
                  <c:v>58.338999999999999</c:v>
                </c:pt>
                <c:pt idx="3771">
                  <c:v>58.33</c:v>
                </c:pt>
                <c:pt idx="3772">
                  <c:v>58.32</c:v>
                </c:pt>
                <c:pt idx="3773">
                  <c:v>58.311</c:v>
                </c:pt>
                <c:pt idx="3774">
                  <c:v>58.302</c:v>
                </c:pt>
                <c:pt idx="3775">
                  <c:v>58.292999999999999</c:v>
                </c:pt>
                <c:pt idx="3776">
                  <c:v>58.283999999999999</c:v>
                </c:pt>
                <c:pt idx="3777">
                  <c:v>58.274000000000001</c:v>
                </c:pt>
                <c:pt idx="3778">
                  <c:v>58.265000000000001</c:v>
                </c:pt>
                <c:pt idx="3779">
                  <c:v>58.256</c:v>
                </c:pt>
                <c:pt idx="3780">
                  <c:v>58.247</c:v>
                </c:pt>
                <c:pt idx="3781">
                  <c:v>58.238</c:v>
                </c:pt>
                <c:pt idx="3782">
                  <c:v>58.228000000000002</c:v>
                </c:pt>
                <c:pt idx="3783">
                  <c:v>58.219000000000001</c:v>
                </c:pt>
                <c:pt idx="3784">
                  <c:v>58.21</c:v>
                </c:pt>
                <c:pt idx="3785">
                  <c:v>58.201000000000001</c:v>
                </c:pt>
                <c:pt idx="3786">
                  <c:v>58.192</c:v>
                </c:pt>
                <c:pt idx="3787">
                  <c:v>58.183</c:v>
                </c:pt>
                <c:pt idx="3788">
                  <c:v>58.173999999999999</c:v>
                </c:pt>
                <c:pt idx="3789">
                  <c:v>58.164000000000001</c:v>
                </c:pt>
                <c:pt idx="3790">
                  <c:v>58.155000000000001</c:v>
                </c:pt>
                <c:pt idx="3791">
                  <c:v>58.146000000000001</c:v>
                </c:pt>
                <c:pt idx="3792">
                  <c:v>58.137</c:v>
                </c:pt>
                <c:pt idx="3793">
                  <c:v>58.128</c:v>
                </c:pt>
                <c:pt idx="3794">
                  <c:v>58.119</c:v>
                </c:pt>
                <c:pt idx="3795">
                  <c:v>58.11</c:v>
                </c:pt>
                <c:pt idx="3796">
                  <c:v>58.100999999999999</c:v>
                </c:pt>
                <c:pt idx="3797">
                  <c:v>58.091999999999999</c:v>
                </c:pt>
                <c:pt idx="3798">
                  <c:v>58.082999999999998</c:v>
                </c:pt>
                <c:pt idx="3799">
                  <c:v>58.073999999999998</c:v>
                </c:pt>
                <c:pt idx="3800">
                  <c:v>58.064</c:v>
                </c:pt>
                <c:pt idx="3801">
                  <c:v>58.055</c:v>
                </c:pt>
                <c:pt idx="3802">
                  <c:v>58.045999999999999</c:v>
                </c:pt>
                <c:pt idx="3803">
                  <c:v>58.036999999999999</c:v>
                </c:pt>
                <c:pt idx="3804">
                  <c:v>58.027999999999999</c:v>
                </c:pt>
                <c:pt idx="3805">
                  <c:v>58.018999999999998</c:v>
                </c:pt>
                <c:pt idx="3806">
                  <c:v>58.01</c:v>
                </c:pt>
                <c:pt idx="3807">
                  <c:v>58.000999999999998</c:v>
                </c:pt>
                <c:pt idx="3808">
                  <c:v>57.991999999999997</c:v>
                </c:pt>
                <c:pt idx="3809">
                  <c:v>57.982999999999997</c:v>
                </c:pt>
                <c:pt idx="3810">
                  <c:v>57.973999999999997</c:v>
                </c:pt>
                <c:pt idx="3811">
                  <c:v>57.965000000000003</c:v>
                </c:pt>
                <c:pt idx="3812">
                  <c:v>57.956000000000003</c:v>
                </c:pt>
                <c:pt idx="3813">
                  <c:v>57.947000000000003</c:v>
                </c:pt>
                <c:pt idx="3814">
                  <c:v>57.938000000000002</c:v>
                </c:pt>
                <c:pt idx="3815">
                  <c:v>57.929000000000002</c:v>
                </c:pt>
                <c:pt idx="3816">
                  <c:v>57.92</c:v>
                </c:pt>
                <c:pt idx="3817">
                  <c:v>57.911000000000001</c:v>
                </c:pt>
                <c:pt idx="3818">
                  <c:v>57.902000000000001</c:v>
                </c:pt>
                <c:pt idx="3819">
                  <c:v>57.893000000000001</c:v>
                </c:pt>
                <c:pt idx="3820">
                  <c:v>57.884</c:v>
                </c:pt>
                <c:pt idx="3821">
                  <c:v>57.875</c:v>
                </c:pt>
                <c:pt idx="3822">
                  <c:v>57.866</c:v>
                </c:pt>
                <c:pt idx="3823">
                  <c:v>57.856999999999999</c:v>
                </c:pt>
                <c:pt idx="3824">
                  <c:v>57.847999999999999</c:v>
                </c:pt>
                <c:pt idx="3825">
                  <c:v>57.838999999999999</c:v>
                </c:pt>
                <c:pt idx="3826">
                  <c:v>57.83</c:v>
                </c:pt>
                <c:pt idx="3827">
                  <c:v>57.820999999999998</c:v>
                </c:pt>
                <c:pt idx="3828">
                  <c:v>57.811999999999998</c:v>
                </c:pt>
                <c:pt idx="3829">
                  <c:v>57.802999999999997</c:v>
                </c:pt>
                <c:pt idx="3830">
                  <c:v>57.793999999999997</c:v>
                </c:pt>
                <c:pt idx="3831">
                  <c:v>57.784999999999997</c:v>
                </c:pt>
                <c:pt idx="3832">
                  <c:v>57.776000000000003</c:v>
                </c:pt>
                <c:pt idx="3833">
                  <c:v>57.767000000000003</c:v>
                </c:pt>
                <c:pt idx="3834">
                  <c:v>57.758000000000003</c:v>
                </c:pt>
                <c:pt idx="3835">
                  <c:v>57.749000000000002</c:v>
                </c:pt>
                <c:pt idx="3836">
                  <c:v>57.74</c:v>
                </c:pt>
                <c:pt idx="3837">
                  <c:v>57.731000000000002</c:v>
                </c:pt>
                <c:pt idx="3838">
                  <c:v>57.722000000000001</c:v>
                </c:pt>
                <c:pt idx="3839">
                  <c:v>57.713999999999999</c:v>
                </c:pt>
                <c:pt idx="3840">
                  <c:v>57.704999999999998</c:v>
                </c:pt>
                <c:pt idx="3841">
                  <c:v>57.695999999999998</c:v>
                </c:pt>
                <c:pt idx="3842">
                  <c:v>57.686999999999998</c:v>
                </c:pt>
                <c:pt idx="3843">
                  <c:v>57.677999999999997</c:v>
                </c:pt>
                <c:pt idx="3844">
                  <c:v>57.668999999999997</c:v>
                </c:pt>
                <c:pt idx="3845">
                  <c:v>57.66</c:v>
                </c:pt>
                <c:pt idx="3846">
                  <c:v>57.651000000000003</c:v>
                </c:pt>
                <c:pt idx="3847">
                  <c:v>57.643000000000001</c:v>
                </c:pt>
                <c:pt idx="3848">
                  <c:v>57.634</c:v>
                </c:pt>
                <c:pt idx="3849">
                  <c:v>57.625</c:v>
                </c:pt>
                <c:pt idx="3850">
                  <c:v>57.616</c:v>
                </c:pt>
                <c:pt idx="3851">
                  <c:v>57.606999999999999</c:v>
                </c:pt>
                <c:pt idx="3852">
                  <c:v>57.597999999999999</c:v>
                </c:pt>
                <c:pt idx="3853">
                  <c:v>57.588999999999999</c:v>
                </c:pt>
                <c:pt idx="3854">
                  <c:v>57.58</c:v>
                </c:pt>
                <c:pt idx="3855">
                  <c:v>57.570999999999998</c:v>
                </c:pt>
                <c:pt idx="3856">
                  <c:v>57.563000000000002</c:v>
                </c:pt>
                <c:pt idx="3857">
                  <c:v>57.554000000000002</c:v>
                </c:pt>
                <c:pt idx="3858">
                  <c:v>57.545000000000002</c:v>
                </c:pt>
                <c:pt idx="3859">
                  <c:v>57.536000000000001</c:v>
                </c:pt>
                <c:pt idx="3860">
                  <c:v>57.527000000000001</c:v>
                </c:pt>
                <c:pt idx="3861">
                  <c:v>57.518000000000001</c:v>
                </c:pt>
                <c:pt idx="3862">
                  <c:v>57.51</c:v>
                </c:pt>
                <c:pt idx="3863">
                  <c:v>57.500999999999998</c:v>
                </c:pt>
                <c:pt idx="3864">
                  <c:v>57.491999999999997</c:v>
                </c:pt>
                <c:pt idx="3865">
                  <c:v>57.482999999999997</c:v>
                </c:pt>
                <c:pt idx="3866">
                  <c:v>57.473999999999997</c:v>
                </c:pt>
                <c:pt idx="3867">
                  <c:v>57.466000000000001</c:v>
                </c:pt>
                <c:pt idx="3868">
                  <c:v>57.457000000000001</c:v>
                </c:pt>
                <c:pt idx="3869">
                  <c:v>57.448</c:v>
                </c:pt>
                <c:pt idx="3870">
                  <c:v>57.439</c:v>
                </c:pt>
                <c:pt idx="3871">
                  <c:v>57.430999999999997</c:v>
                </c:pt>
                <c:pt idx="3872">
                  <c:v>57.421999999999997</c:v>
                </c:pt>
                <c:pt idx="3873">
                  <c:v>57.412999999999997</c:v>
                </c:pt>
                <c:pt idx="3874">
                  <c:v>57.404000000000003</c:v>
                </c:pt>
                <c:pt idx="3875">
                  <c:v>57.395000000000003</c:v>
                </c:pt>
                <c:pt idx="3876">
                  <c:v>57.387</c:v>
                </c:pt>
                <c:pt idx="3877">
                  <c:v>57.378</c:v>
                </c:pt>
                <c:pt idx="3878">
                  <c:v>57.369</c:v>
                </c:pt>
                <c:pt idx="3879">
                  <c:v>57.36</c:v>
                </c:pt>
                <c:pt idx="3880">
                  <c:v>57.350999999999999</c:v>
                </c:pt>
                <c:pt idx="3881">
                  <c:v>57.343000000000004</c:v>
                </c:pt>
                <c:pt idx="3882">
                  <c:v>57.334000000000003</c:v>
                </c:pt>
                <c:pt idx="3883">
                  <c:v>57.325000000000003</c:v>
                </c:pt>
                <c:pt idx="3884">
                  <c:v>57.316000000000003</c:v>
                </c:pt>
                <c:pt idx="3885">
                  <c:v>57.308</c:v>
                </c:pt>
                <c:pt idx="3886">
                  <c:v>57.298999999999999</c:v>
                </c:pt>
                <c:pt idx="3887">
                  <c:v>57.29</c:v>
                </c:pt>
                <c:pt idx="3888">
                  <c:v>57.281999999999996</c:v>
                </c:pt>
                <c:pt idx="3889">
                  <c:v>57.273000000000003</c:v>
                </c:pt>
                <c:pt idx="3890">
                  <c:v>57.264000000000003</c:v>
                </c:pt>
                <c:pt idx="3891">
                  <c:v>57.256</c:v>
                </c:pt>
                <c:pt idx="3892">
                  <c:v>57.247</c:v>
                </c:pt>
                <c:pt idx="3893">
                  <c:v>57.238</c:v>
                </c:pt>
                <c:pt idx="3894">
                  <c:v>57.23</c:v>
                </c:pt>
                <c:pt idx="3895">
                  <c:v>57.220999999999997</c:v>
                </c:pt>
                <c:pt idx="3896">
                  <c:v>57.212000000000003</c:v>
                </c:pt>
                <c:pt idx="3897">
                  <c:v>57.204000000000001</c:v>
                </c:pt>
                <c:pt idx="3898">
                  <c:v>57.195</c:v>
                </c:pt>
                <c:pt idx="3899">
                  <c:v>57.186</c:v>
                </c:pt>
                <c:pt idx="3900">
                  <c:v>57.177999999999997</c:v>
                </c:pt>
                <c:pt idx="3901">
                  <c:v>57.168999999999997</c:v>
                </c:pt>
                <c:pt idx="3902">
                  <c:v>57.16</c:v>
                </c:pt>
                <c:pt idx="3903">
                  <c:v>57.152000000000001</c:v>
                </c:pt>
                <c:pt idx="3904">
                  <c:v>57.143000000000001</c:v>
                </c:pt>
                <c:pt idx="3905">
                  <c:v>57.134</c:v>
                </c:pt>
                <c:pt idx="3906">
                  <c:v>57.125</c:v>
                </c:pt>
                <c:pt idx="3907">
                  <c:v>57.116999999999997</c:v>
                </c:pt>
                <c:pt idx="3908">
                  <c:v>57.107999999999997</c:v>
                </c:pt>
                <c:pt idx="3909">
                  <c:v>57.098999999999997</c:v>
                </c:pt>
                <c:pt idx="3910">
                  <c:v>57.091000000000001</c:v>
                </c:pt>
                <c:pt idx="3911">
                  <c:v>57.082000000000001</c:v>
                </c:pt>
                <c:pt idx="3912">
                  <c:v>57.073999999999998</c:v>
                </c:pt>
                <c:pt idx="3913">
                  <c:v>57.064999999999998</c:v>
                </c:pt>
                <c:pt idx="3914">
                  <c:v>57.057000000000002</c:v>
                </c:pt>
                <c:pt idx="3915">
                  <c:v>57.048000000000002</c:v>
                </c:pt>
                <c:pt idx="3916">
                  <c:v>57.039000000000001</c:v>
                </c:pt>
                <c:pt idx="3917">
                  <c:v>57.030999999999999</c:v>
                </c:pt>
                <c:pt idx="3918">
                  <c:v>57.021999999999998</c:v>
                </c:pt>
                <c:pt idx="3919">
                  <c:v>57.014000000000003</c:v>
                </c:pt>
                <c:pt idx="3920">
                  <c:v>57.005000000000003</c:v>
                </c:pt>
                <c:pt idx="3921">
                  <c:v>56.997</c:v>
                </c:pt>
                <c:pt idx="3922">
                  <c:v>56.988</c:v>
                </c:pt>
                <c:pt idx="3923">
                  <c:v>56.978999999999999</c:v>
                </c:pt>
                <c:pt idx="3924">
                  <c:v>56.970999999999997</c:v>
                </c:pt>
                <c:pt idx="3925">
                  <c:v>56.962000000000003</c:v>
                </c:pt>
                <c:pt idx="3926">
                  <c:v>56.954000000000001</c:v>
                </c:pt>
                <c:pt idx="3927">
                  <c:v>56.945</c:v>
                </c:pt>
                <c:pt idx="3928">
                  <c:v>56.936999999999998</c:v>
                </c:pt>
                <c:pt idx="3929">
                  <c:v>56.927999999999997</c:v>
                </c:pt>
                <c:pt idx="3930">
                  <c:v>56.918999999999997</c:v>
                </c:pt>
                <c:pt idx="3931">
                  <c:v>56.911000000000001</c:v>
                </c:pt>
                <c:pt idx="3932">
                  <c:v>56.902000000000001</c:v>
                </c:pt>
                <c:pt idx="3933">
                  <c:v>56.893999999999998</c:v>
                </c:pt>
                <c:pt idx="3934">
                  <c:v>56.884999999999998</c:v>
                </c:pt>
                <c:pt idx="3935">
                  <c:v>56.877000000000002</c:v>
                </c:pt>
                <c:pt idx="3936">
                  <c:v>56.868000000000002</c:v>
                </c:pt>
                <c:pt idx="3937">
                  <c:v>56.86</c:v>
                </c:pt>
                <c:pt idx="3938">
                  <c:v>56.850999999999999</c:v>
                </c:pt>
                <c:pt idx="3939">
                  <c:v>56.843000000000004</c:v>
                </c:pt>
                <c:pt idx="3940">
                  <c:v>56.834000000000003</c:v>
                </c:pt>
                <c:pt idx="3941">
                  <c:v>56.826000000000001</c:v>
                </c:pt>
                <c:pt idx="3942">
                  <c:v>56.817</c:v>
                </c:pt>
                <c:pt idx="3943">
                  <c:v>56.808999999999997</c:v>
                </c:pt>
                <c:pt idx="3944">
                  <c:v>56.8</c:v>
                </c:pt>
                <c:pt idx="3945">
                  <c:v>56.792000000000002</c:v>
                </c:pt>
                <c:pt idx="3946">
                  <c:v>56.783000000000001</c:v>
                </c:pt>
                <c:pt idx="3947">
                  <c:v>56.774999999999999</c:v>
                </c:pt>
                <c:pt idx="3948">
                  <c:v>56.765999999999998</c:v>
                </c:pt>
                <c:pt idx="3949">
                  <c:v>56.758000000000003</c:v>
                </c:pt>
                <c:pt idx="3950">
                  <c:v>56.749000000000002</c:v>
                </c:pt>
                <c:pt idx="3951">
                  <c:v>56.741</c:v>
                </c:pt>
                <c:pt idx="3952">
                  <c:v>56.731999999999999</c:v>
                </c:pt>
                <c:pt idx="3953">
                  <c:v>56.723999999999997</c:v>
                </c:pt>
                <c:pt idx="3954">
                  <c:v>56.715000000000003</c:v>
                </c:pt>
                <c:pt idx="3955">
                  <c:v>56.707000000000001</c:v>
                </c:pt>
                <c:pt idx="3956">
                  <c:v>56.698</c:v>
                </c:pt>
                <c:pt idx="3957">
                  <c:v>56.69</c:v>
                </c:pt>
                <c:pt idx="3958">
                  <c:v>56.680999999999997</c:v>
                </c:pt>
                <c:pt idx="3959">
                  <c:v>56.673000000000002</c:v>
                </c:pt>
                <c:pt idx="3960">
                  <c:v>56.664999999999999</c:v>
                </c:pt>
                <c:pt idx="3961">
                  <c:v>56.655999999999999</c:v>
                </c:pt>
                <c:pt idx="3962">
                  <c:v>56.648000000000003</c:v>
                </c:pt>
                <c:pt idx="3963">
                  <c:v>56.639000000000003</c:v>
                </c:pt>
                <c:pt idx="3964">
                  <c:v>56.631</c:v>
                </c:pt>
                <c:pt idx="3965">
                  <c:v>56.622999999999998</c:v>
                </c:pt>
                <c:pt idx="3966">
                  <c:v>56.613999999999997</c:v>
                </c:pt>
                <c:pt idx="3967">
                  <c:v>56.606000000000002</c:v>
                </c:pt>
                <c:pt idx="3968">
                  <c:v>56.597000000000001</c:v>
                </c:pt>
                <c:pt idx="3969">
                  <c:v>56.588999999999999</c:v>
                </c:pt>
                <c:pt idx="3970">
                  <c:v>56.581000000000003</c:v>
                </c:pt>
                <c:pt idx="3971">
                  <c:v>56.572000000000003</c:v>
                </c:pt>
                <c:pt idx="3972">
                  <c:v>56.564</c:v>
                </c:pt>
                <c:pt idx="3973">
                  <c:v>56.555</c:v>
                </c:pt>
                <c:pt idx="3974">
                  <c:v>56.546999999999997</c:v>
                </c:pt>
                <c:pt idx="3975">
                  <c:v>56.539000000000001</c:v>
                </c:pt>
                <c:pt idx="3976">
                  <c:v>56.53</c:v>
                </c:pt>
                <c:pt idx="3977">
                  <c:v>56.521999999999998</c:v>
                </c:pt>
                <c:pt idx="3978">
                  <c:v>56.514000000000003</c:v>
                </c:pt>
                <c:pt idx="3979">
                  <c:v>56.505000000000003</c:v>
                </c:pt>
                <c:pt idx="3980">
                  <c:v>56.497</c:v>
                </c:pt>
                <c:pt idx="3981">
                  <c:v>56.488</c:v>
                </c:pt>
                <c:pt idx="3982">
                  <c:v>56.48</c:v>
                </c:pt>
                <c:pt idx="3983">
                  <c:v>56.472000000000001</c:v>
                </c:pt>
                <c:pt idx="3984">
                  <c:v>56.463000000000001</c:v>
                </c:pt>
                <c:pt idx="3985">
                  <c:v>56.454999999999998</c:v>
                </c:pt>
                <c:pt idx="3986">
                  <c:v>56.447000000000003</c:v>
                </c:pt>
                <c:pt idx="3987">
                  <c:v>56.438000000000002</c:v>
                </c:pt>
                <c:pt idx="3988">
                  <c:v>56.43</c:v>
                </c:pt>
                <c:pt idx="3989">
                  <c:v>56.421999999999997</c:v>
                </c:pt>
                <c:pt idx="3990">
                  <c:v>56.412999999999997</c:v>
                </c:pt>
                <c:pt idx="3991">
                  <c:v>56.405000000000001</c:v>
                </c:pt>
                <c:pt idx="3992">
                  <c:v>56.396999999999998</c:v>
                </c:pt>
                <c:pt idx="3993">
                  <c:v>56.389000000000003</c:v>
                </c:pt>
                <c:pt idx="3994">
                  <c:v>56.38</c:v>
                </c:pt>
                <c:pt idx="3995">
                  <c:v>56.372</c:v>
                </c:pt>
                <c:pt idx="3996">
                  <c:v>56.363999999999997</c:v>
                </c:pt>
                <c:pt idx="3997">
                  <c:v>56.354999999999997</c:v>
                </c:pt>
                <c:pt idx="3998">
                  <c:v>56.347000000000001</c:v>
                </c:pt>
                <c:pt idx="3999">
                  <c:v>56.338999999999999</c:v>
                </c:pt>
                <c:pt idx="4000">
                  <c:v>56.33</c:v>
                </c:pt>
                <c:pt idx="4001">
                  <c:v>56.322000000000003</c:v>
                </c:pt>
                <c:pt idx="4002">
                  <c:v>56.314</c:v>
                </c:pt>
                <c:pt idx="4003">
                  <c:v>56.305999999999997</c:v>
                </c:pt>
                <c:pt idx="4004">
                  <c:v>56.296999999999997</c:v>
                </c:pt>
                <c:pt idx="4005">
                  <c:v>56.289000000000001</c:v>
                </c:pt>
                <c:pt idx="4006">
                  <c:v>56.280999999999999</c:v>
                </c:pt>
                <c:pt idx="4007">
                  <c:v>56.271999999999998</c:v>
                </c:pt>
                <c:pt idx="4008">
                  <c:v>56.264000000000003</c:v>
                </c:pt>
                <c:pt idx="4009">
                  <c:v>56.256</c:v>
                </c:pt>
                <c:pt idx="4010">
                  <c:v>56.247999999999998</c:v>
                </c:pt>
                <c:pt idx="4011">
                  <c:v>56.238999999999997</c:v>
                </c:pt>
                <c:pt idx="4012">
                  <c:v>56.231000000000002</c:v>
                </c:pt>
                <c:pt idx="4013">
                  <c:v>56.222999999999999</c:v>
                </c:pt>
                <c:pt idx="4014">
                  <c:v>56.215000000000003</c:v>
                </c:pt>
                <c:pt idx="4015">
                  <c:v>56.207000000000001</c:v>
                </c:pt>
                <c:pt idx="4016">
                  <c:v>56.198</c:v>
                </c:pt>
                <c:pt idx="4017">
                  <c:v>56.19</c:v>
                </c:pt>
                <c:pt idx="4018">
                  <c:v>56.182000000000002</c:v>
                </c:pt>
                <c:pt idx="4019">
                  <c:v>56.173999999999999</c:v>
                </c:pt>
                <c:pt idx="4020">
                  <c:v>56.165999999999997</c:v>
                </c:pt>
                <c:pt idx="4021">
                  <c:v>56.156999999999996</c:v>
                </c:pt>
                <c:pt idx="4022">
                  <c:v>56.149000000000001</c:v>
                </c:pt>
                <c:pt idx="4023">
                  <c:v>56.140999999999998</c:v>
                </c:pt>
                <c:pt idx="4024">
                  <c:v>56.133000000000003</c:v>
                </c:pt>
                <c:pt idx="4025">
                  <c:v>56.125</c:v>
                </c:pt>
                <c:pt idx="4026">
                  <c:v>56.116</c:v>
                </c:pt>
                <c:pt idx="4027">
                  <c:v>56.107999999999997</c:v>
                </c:pt>
                <c:pt idx="4028">
                  <c:v>56.1</c:v>
                </c:pt>
                <c:pt idx="4029">
                  <c:v>56.091999999999999</c:v>
                </c:pt>
                <c:pt idx="4030">
                  <c:v>56.082999999999998</c:v>
                </c:pt>
                <c:pt idx="4031">
                  <c:v>56.075000000000003</c:v>
                </c:pt>
                <c:pt idx="4032">
                  <c:v>56.067</c:v>
                </c:pt>
                <c:pt idx="4033">
                  <c:v>56.058999999999997</c:v>
                </c:pt>
                <c:pt idx="4034">
                  <c:v>56.051000000000002</c:v>
                </c:pt>
                <c:pt idx="4035">
                  <c:v>56.042999999999999</c:v>
                </c:pt>
                <c:pt idx="4036">
                  <c:v>56.033999999999999</c:v>
                </c:pt>
                <c:pt idx="4037">
                  <c:v>56.026000000000003</c:v>
                </c:pt>
                <c:pt idx="4038">
                  <c:v>56.018000000000001</c:v>
                </c:pt>
                <c:pt idx="4039">
                  <c:v>56.01</c:v>
                </c:pt>
                <c:pt idx="4040">
                  <c:v>56.002000000000002</c:v>
                </c:pt>
                <c:pt idx="4041">
                  <c:v>55.994</c:v>
                </c:pt>
                <c:pt idx="4042">
                  <c:v>55.985999999999997</c:v>
                </c:pt>
                <c:pt idx="4043">
                  <c:v>55.978000000000002</c:v>
                </c:pt>
                <c:pt idx="4044">
                  <c:v>55.97</c:v>
                </c:pt>
                <c:pt idx="4045">
                  <c:v>55.960999999999999</c:v>
                </c:pt>
                <c:pt idx="4046">
                  <c:v>55.953000000000003</c:v>
                </c:pt>
                <c:pt idx="4047">
                  <c:v>55.945</c:v>
                </c:pt>
                <c:pt idx="4048">
                  <c:v>55.936999999999998</c:v>
                </c:pt>
                <c:pt idx="4049">
                  <c:v>55.929000000000002</c:v>
                </c:pt>
                <c:pt idx="4050">
                  <c:v>55.920999999999999</c:v>
                </c:pt>
                <c:pt idx="4051">
                  <c:v>55.912999999999997</c:v>
                </c:pt>
                <c:pt idx="4052">
                  <c:v>55.905000000000001</c:v>
                </c:pt>
                <c:pt idx="4053">
                  <c:v>55.896000000000001</c:v>
                </c:pt>
                <c:pt idx="4054">
                  <c:v>55.887999999999998</c:v>
                </c:pt>
                <c:pt idx="4055">
                  <c:v>55.88</c:v>
                </c:pt>
                <c:pt idx="4056">
                  <c:v>55.872</c:v>
                </c:pt>
                <c:pt idx="4057">
                  <c:v>55.863999999999997</c:v>
                </c:pt>
                <c:pt idx="4058">
                  <c:v>55.856000000000002</c:v>
                </c:pt>
                <c:pt idx="4059">
                  <c:v>55.847999999999999</c:v>
                </c:pt>
                <c:pt idx="4060">
                  <c:v>55.84</c:v>
                </c:pt>
                <c:pt idx="4061">
                  <c:v>55.832000000000001</c:v>
                </c:pt>
                <c:pt idx="4062">
                  <c:v>55.823999999999998</c:v>
                </c:pt>
                <c:pt idx="4063">
                  <c:v>55.816000000000003</c:v>
                </c:pt>
                <c:pt idx="4064">
                  <c:v>55.808</c:v>
                </c:pt>
                <c:pt idx="4065">
                  <c:v>55.8</c:v>
                </c:pt>
                <c:pt idx="4066">
                  <c:v>55.792000000000002</c:v>
                </c:pt>
                <c:pt idx="4067">
                  <c:v>55.783999999999999</c:v>
                </c:pt>
                <c:pt idx="4068">
                  <c:v>55.776000000000003</c:v>
                </c:pt>
                <c:pt idx="4069">
                  <c:v>55.768000000000001</c:v>
                </c:pt>
                <c:pt idx="4070">
                  <c:v>55.76</c:v>
                </c:pt>
                <c:pt idx="4071">
                  <c:v>55.752000000000002</c:v>
                </c:pt>
                <c:pt idx="4072">
                  <c:v>55.743000000000002</c:v>
                </c:pt>
                <c:pt idx="4073">
                  <c:v>55.734999999999999</c:v>
                </c:pt>
                <c:pt idx="4074">
                  <c:v>55.726999999999997</c:v>
                </c:pt>
                <c:pt idx="4075">
                  <c:v>55.719000000000001</c:v>
                </c:pt>
                <c:pt idx="4076">
                  <c:v>55.710999999999999</c:v>
                </c:pt>
                <c:pt idx="4077">
                  <c:v>55.703000000000003</c:v>
                </c:pt>
                <c:pt idx="4078">
                  <c:v>55.695</c:v>
                </c:pt>
                <c:pt idx="4079">
                  <c:v>55.686999999999998</c:v>
                </c:pt>
                <c:pt idx="4080">
                  <c:v>55.679000000000002</c:v>
                </c:pt>
                <c:pt idx="4081">
                  <c:v>55.670999999999999</c:v>
                </c:pt>
                <c:pt idx="4082">
                  <c:v>55.662999999999997</c:v>
                </c:pt>
                <c:pt idx="4083">
                  <c:v>55.655000000000001</c:v>
                </c:pt>
                <c:pt idx="4084">
                  <c:v>55.646999999999998</c:v>
                </c:pt>
                <c:pt idx="4085">
                  <c:v>55.639000000000003</c:v>
                </c:pt>
                <c:pt idx="4086">
                  <c:v>55.631</c:v>
                </c:pt>
                <c:pt idx="4087">
                  <c:v>55.622999999999998</c:v>
                </c:pt>
                <c:pt idx="4088">
                  <c:v>55.615000000000002</c:v>
                </c:pt>
                <c:pt idx="4089">
                  <c:v>55.606999999999999</c:v>
                </c:pt>
                <c:pt idx="4090">
                  <c:v>55.6</c:v>
                </c:pt>
                <c:pt idx="4091">
                  <c:v>55.591999999999999</c:v>
                </c:pt>
                <c:pt idx="4092">
                  <c:v>55.584000000000003</c:v>
                </c:pt>
                <c:pt idx="4093">
                  <c:v>55.576000000000001</c:v>
                </c:pt>
                <c:pt idx="4094">
                  <c:v>55.567999999999998</c:v>
                </c:pt>
                <c:pt idx="4095">
                  <c:v>55.56</c:v>
                </c:pt>
                <c:pt idx="4096">
                  <c:v>55.552</c:v>
                </c:pt>
                <c:pt idx="4097">
                  <c:v>55.543999999999997</c:v>
                </c:pt>
                <c:pt idx="4098">
                  <c:v>55.536000000000001</c:v>
                </c:pt>
                <c:pt idx="4099">
                  <c:v>55.527999999999999</c:v>
                </c:pt>
                <c:pt idx="4100">
                  <c:v>55.52</c:v>
                </c:pt>
                <c:pt idx="4101">
                  <c:v>55.512</c:v>
                </c:pt>
                <c:pt idx="4102">
                  <c:v>55.503999999999998</c:v>
                </c:pt>
                <c:pt idx="4103">
                  <c:v>55.496000000000002</c:v>
                </c:pt>
                <c:pt idx="4104">
                  <c:v>55.488</c:v>
                </c:pt>
                <c:pt idx="4105">
                  <c:v>55.48</c:v>
                </c:pt>
                <c:pt idx="4106">
                  <c:v>55.472000000000001</c:v>
                </c:pt>
                <c:pt idx="4107">
                  <c:v>55.463999999999999</c:v>
                </c:pt>
                <c:pt idx="4108">
                  <c:v>55.457000000000001</c:v>
                </c:pt>
                <c:pt idx="4109">
                  <c:v>55.448999999999998</c:v>
                </c:pt>
                <c:pt idx="4110">
                  <c:v>55.441000000000003</c:v>
                </c:pt>
                <c:pt idx="4111">
                  <c:v>55.433</c:v>
                </c:pt>
                <c:pt idx="4112">
                  <c:v>55.424999999999997</c:v>
                </c:pt>
                <c:pt idx="4113">
                  <c:v>55.417000000000002</c:v>
                </c:pt>
                <c:pt idx="4114">
                  <c:v>55.408999999999999</c:v>
                </c:pt>
                <c:pt idx="4115">
                  <c:v>55.401000000000003</c:v>
                </c:pt>
                <c:pt idx="4116">
                  <c:v>55.393999999999998</c:v>
                </c:pt>
                <c:pt idx="4117">
                  <c:v>55.386000000000003</c:v>
                </c:pt>
                <c:pt idx="4118">
                  <c:v>55.378</c:v>
                </c:pt>
                <c:pt idx="4119">
                  <c:v>55.37</c:v>
                </c:pt>
                <c:pt idx="4120">
                  <c:v>55.362000000000002</c:v>
                </c:pt>
                <c:pt idx="4121">
                  <c:v>55.353999999999999</c:v>
                </c:pt>
                <c:pt idx="4122">
                  <c:v>55.345999999999997</c:v>
                </c:pt>
                <c:pt idx="4123">
                  <c:v>55.338999999999999</c:v>
                </c:pt>
                <c:pt idx="4124">
                  <c:v>55.331000000000003</c:v>
                </c:pt>
                <c:pt idx="4125">
                  <c:v>55.323</c:v>
                </c:pt>
                <c:pt idx="4126">
                  <c:v>55.314999999999998</c:v>
                </c:pt>
                <c:pt idx="4127">
                  <c:v>55.307000000000002</c:v>
                </c:pt>
                <c:pt idx="4128">
                  <c:v>55.298999999999999</c:v>
                </c:pt>
                <c:pt idx="4129">
                  <c:v>55.290999999999997</c:v>
                </c:pt>
                <c:pt idx="4130">
                  <c:v>55.283999999999999</c:v>
                </c:pt>
                <c:pt idx="4131">
                  <c:v>55.276000000000003</c:v>
                </c:pt>
                <c:pt idx="4132">
                  <c:v>55.268000000000001</c:v>
                </c:pt>
                <c:pt idx="4133">
                  <c:v>55.26</c:v>
                </c:pt>
                <c:pt idx="4134">
                  <c:v>55.252000000000002</c:v>
                </c:pt>
                <c:pt idx="4135">
                  <c:v>55.244</c:v>
                </c:pt>
                <c:pt idx="4136">
                  <c:v>55.237000000000002</c:v>
                </c:pt>
                <c:pt idx="4137">
                  <c:v>55.228999999999999</c:v>
                </c:pt>
                <c:pt idx="4138">
                  <c:v>55.220999999999997</c:v>
                </c:pt>
                <c:pt idx="4139">
                  <c:v>55.213000000000001</c:v>
                </c:pt>
                <c:pt idx="4140">
                  <c:v>55.206000000000003</c:v>
                </c:pt>
                <c:pt idx="4141">
                  <c:v>55.198</c:v>
                </c:pt>
                <c:pt idx="4142">
                  <c:v>55.19</c:v>
                </c:pt>
                <c:pt idx="4143">
                  <c:v>55.182000000000002</c:v>
                </c:pt>
                <c:pt idx="4144">
                  <c:v>55.173999999999999</c:v>
                </c:pt>
                <c:pt idx="4145">
                  <c:v>55.167000000000002</c:v>
                </c:pt>
                <c:pt idx="4146">
                  <c:v>55.158999999999999</c:v>
                </c:pt>
                <c:pt idx="4147">
                  <c:v>55.151000000000003</c:v>
                </c:pt>
                <c:pt idx="4148">
                  <c:v>55.143000000000001</c:v>
                </c:pt>
                <c:pt idx="4149">
                  <c:v>55.136000000000003</c:v>
                </c:pt>
                <c:pt idx="4150">
                  <c:v>55.128</c:v>
                </c:pt>
                <c:pt idx="4151">
                  <c:v>55.12</c:v>
                </c:pt>
                <c:pt idx="4152">
                  <c:v>55.112000000000002</c:v>
                </c:pt>
                <c:pt idx="4153">
                  <c:v>55.103999999999999</c:v>
                </c:pt>
                <c:pt idx="4154">
                  <c:v>55.097000000000001</c:v>
                </c:pt>
                <c:pt idx="4155">
                  <c:v>55.088999999999999</c:v>
                </c:pt>
                <c:pt idx="4156">
                  <c:v>55.081000000000003</c:v>
                </c:pt>
                <c:pt idx="4157">
                  <c:v>55.073</c:v>
                </c:pt>
                <c:pt idx="4158">
                  <c:v>55.066000000000003</c:v>
                </c:pt>
                <c:pt idx="4159">
                  <c:v>55.058</c:v>
                </c:pt>
                <c:pt idx="4160">
                  <c:v>55.05</c:v>
                </c:pt>
                <c:pt idx="4161">
                  <c:v>55.042000000000002</c:v>
                </c:pt>
                <c:pt idx="4162">
                  <c:v>55.034999999999997</c:v>
                </c:pt>
                <c:pt idx="4163">
                  <c:v>55.027000000000001</c:v>
                </c:pt>
                <c:pt idx="4164">
                  <c:v>55.018999999999998</c:v>
                </c:pt>
                <c:pt idx="4165">
                  <c:v>55.012</c:v>
                </c:pt>
                <c:pt idx="4166">
                  <c:v>55.003999999999998</c:v>
                </c:pt>
                <c:pt idx="4167">
                  <c:v>54.996000000000002</c:v>
                </c:pt>
                <c:pt idx="4168">
                  <c:v>54.988999999999997</c:v>
                </c:pt>
                <c:pt idx="4169">
                  <c:v>54.981000000000002</c:v>
                </c:pt>
                <c:pt idx="4170">
                  <c:v>54.972999999999999</c:v>
                </c:pt>
                <c:pt idx="4171">
                  <c:v>54.966000000000001</c:v>
                </c:pt>
                <c:pt idx="4172">
                  <c:v>54.957999999999998</c:v>
                </c:pt>
                <c:pt idx="4173">
                  <c:v>54.95</c:v>
                </c:pt>
                <c:pt idx="4174">
                  <c:v>54.942999999999998</c:v>
                </c:pt>
                <c:pt idx="4175">
                  <c:v>54.935000000000002</c:v>
                </c:pt>
                <c:pt idx="4176">
                  <c:v>54.927</c:v>
                </c:pt>
                <c:pt idx="4177">
                  <c:v>54.92</c:v>
                </c:pt>
                <c:pt idx="4178">
                  <c:v>54.911999999999999</c:v>
                </c:pt>
                <c:pt idx="4179">
                  <c:v>54.904000000000003</c:v>
                </c:pt>
                <c:pt idx="4180">
                  <c:v>54.896000000000001</c:v>
                </c:pt>
                <c:pt idx="4181">
                  <c:v>54.889000000000003</c:v>
                </c:pt>
                <c:pt idx="4182">
                  <c:v>54.881</c:v>
                </c:pt>
                <c:pt idx="4183">
                  <c:v>54.872999999999998</c:v>
                </c:pt>
                <c:pt idx="4184">
                  <c:v>54.866</c:v>
                </c:pt>
                <c:pt idx="4185">
                  <c:v>54.857999999999997</c:v>
                </c:pt>
                <c:pt idx="4186">
                  <c:v>54.85</c:v>
                </c:pt>
                <c:pt idx="4187">
                  <c:v>54.843000000000004</c:v>
                </c:pt>
                <c:pt idx="4188">
                  <c:v>54.835000000000001</c:v>
                </c:pt>
                <c:pt idx="4189">
                  <c:v>54.828000000000003</c:v>
                </c:pt>
                <c:pt idx="4190">
                  <c:v>54.82</c:v>
                </c:pt>
                <c:pt idx="4191">
                  <c:v>54.811999999999998</c:v>
                </c:pt>
                <c:pt idx="4192">
                  <c:v>54.805</c:v>
                </c:pt>
                <c:pt idx="4193">
                  <c:v>54.796999999999997</c:v>
                </c:pt>
                <c:pt idx="4194">
                  <c:v>54.79</c:v>
                </c:pt>
                <c:pt idx="4195">
                  <c:v>54.781999999999996</c:v>
                </c:pt>
                <c:pt idx="4196">
                  <c:v>54.774000000000001</c:v>
                </c:pt>
                <c:pt idx="4197">
                  <c:v>54.767000000000003</c:v>
                </c:pt>
                <c:pt idx="4198">
                  <c:v>54.759</c:v>
                </c:pt>
                <c:pt idx="4199">
                  <c:v>54.752000000000002</c:v>
                </c:pt>
                <c:pt idx="4200">
                  <c:v>54.744</c:v>
                </c:pt>
                <c:pt idx="4201">
                  <c:v>54.735999999999997</c:v>
                </c:pt>
                <c:pt idx="4202">
                  <c:v>54.728999999999999</c:v>
                </c:pt>
                <c:pt idx="4203">
                  <c:v>54.720999999999997</c:v>
                </c:pt>
                <c:pt idx="4204">
                  <c:v>54.713999999999999</c:v>
                </c:pt>
                <c:pt idx="4205">
                  <c:v>54.706000000000003</c:v>
                </c:pt>
                <c:pt idx="4206">
                  <c:v>54.698</c:v>
                </c:pt>
                <c:pt idx="4207">
                  <c:v>54.691000000000003</c:v>
                </c:pt>
                <c:pt idx="4208">
                  <c:v>54.683</c:v>
                </c:pt>
                <c:pt idx="4209">
                  <c:v>54.676000000000002</c:v>
                </c:pt>
                <c:pt idx="4210">
                  <c:v>54.667999999999999</c:v>
                </c:pt>
                <c:pt idx="4211">
                  <c:v>54.66</c:v>
                </c:pt>
                <c:pt idx="4212">
                  <c:v>54.652999999999999</c:v>
                </c:pt>
                <c:pt idx="4213">
                  <c:v>54.645000000000003</c:v>
                </c:pt>
                <c:pt idx="4214">
                  <c:v>54.637999999999998</c:v>
                </c:pt>
                <c:pt idx="4215">
                  <c:v>54.63</c:v>
                </c:pt>
                <c:pt idx="4216">
                  <c:v>54.622999999999998</c:v>
                </c:pt>
                <c:pt idx="4217">
                  <c:v>54.615000000000002</c:v>
                </c:pt>
                <c:pt idx="4218">
                  <c:v>54.607999999999997</c:v>
                </c:pt>
                <c:pt idx="4219">
                  <c:v>54.6</c:v>
                </c:pt>
                <c:pt idx="4220">
                  <c:v>54.593000000000004</c:v>
                </c:pt>
                <c:pt idx="4221">
                  <c:v>54.585000000000001</c:v>
                </c:pt>
                <c:pt idx="4222">
                  <c:v>54.578000000000003</c:v>
                </c:pt>
                <c:pt idx="4223">
                  <c:v>54.57</c:v>
                </c:pt>
                <c:pt idx="4224">
                  <c:v>54.563000000000002</c:v>
                </c:pt>
                <c:pt idx="4225">
                  <c:v>54.555</c:v>
                </c:pt>
                <c:pt idx="4226">
                  <c:v>54.548000000000002</c:v>
                </c:pt>
                <c:pt idx="4227">
                  <c:v>54.54</c:v>
                </c:pt>
                <c:pt idx="4228">
                  <c:v>54.531999999999996</c:v>
                </c:pt>
                <c:pt idx="4229">
                  <c:v>54.524999999999999</c:v>
                </c:pt>
                <c:pt idx="4230">
                  <c:v>54.517000000000003</c:v>
                </c:pt>
                <c:pt idx="4231">
                  <c:v>54.51</c:v>
                </c:pt>
                <c:pt idx="4232">
                  <c:v>54.502000000000002</c:v>
                </c:pt>
                <c:pt idx="4233">
                  <c:v>54.494999999999997</c:v>
                </c:pt>
                <c:pt idx="4234">
                  <c:v>54.487000000000002</c:v>
                </c:pt>
                <c:pt idx="4235">
                  <c:v>54.48</c:v>
                </c:pt>
                <c:pt idx="4236">
                  <c:v>54.472000000000001</c:v>
                </c:pt>
                <c:pt idx="4237">
                  <c:v>54.465000000000003</c:v>
                </c:pt>
                <c:pt idx="4238">
                  <c:v>54.457000000000001</c:v>
                </c:pt>
                <c:pt idx="4239">
                  <c:v>54.45</c:v>
                </c:pt>
                <c:pt idx="4240">
                  <c:v>54.442</c:v>
                </c:pt>
                <c:pt idx="4241">
                  <c:v>54.435000000000002</c:v>
                </c:pt>
                <c:pt idx="4242">
                  <c:v>54.427999999999997</c:v>
                </c:pt>
                <c:pt idx="4243">
                  <c:v>54.42</c:v>
                </c:pt>
                <c:pt idx="4244">
                  <c:v>54.412999999999997</c:v>
                </c:pt>
                <c:pt idx="4245">
                  <c:v>54.405000000000001</c:v>
                </c:pt>
                <c:pt idx="4246">
                  <c:v>54.398000000000003</c:v>
                </c:pt>
                <c:pt idx="4247">
                  <c:v>54.39</c:v>
                </c:pt>
                <c:pt idx="4248">
                  <c:v>54.383000000000003</c:v>
                </c:pt>
                <c:pt idx="4249">
                  <c:v>54.375</c:v>
                </c:pt>
                <c:pt idx="4250">
                  <c:v>54.368000000000002</c:v>
                </c:pt>
                <c:pt idx="4251">
                  <c:v>54.36</c:v>
                </c:pt>
                <c:pt idx="4252">
                  <c:v>54.353000000000002</c:v>
                </c:pt>
                <c:pt idx="4253">
                  <c:v>54.345999999999997</c:v>
                </c:pt>
                <c:pt idx="4254">
                  <c:v>54.338000000000001</c:v>
                </c:pt>
                <c:pt idx="4255">
                  <c:v>54.331000000000003</c:v>
                </c:pt>
                <c:pt idx="4256">
                  <c:v>54.323</c:v>
                </c:pt>
                <c:pt idx="4257">
                  <c:v>54.316000000000003</c:v>
                </c:pt>
                <c:pt idx="4258">
                  <c:v>54.308</c:v>
                </c:pt>
                <c:pt idx="4259">
                  <c:v>54.301000000000002</c:v>
                </c:pt>
                <c:pt idx="4260">
                  <c:v>54.292999999999999</c:v>
                </c:pt>
                <c:pt idx="4261">
                  <c:v>54.286000000000001</c:v>
                </c:pt>
                <c:pt idx="4262">
                  <c:v>54.279000000000003</c:v>
                </c:pt>
                <c:pt idx="4263">
                  <c:v>54.271000000000001</c:v>
                </c:pt>
                <c:pt idx="4264">
                  <c:v>54.264000000000003</c:v>
                </c:pt>
                <c:pt idx="4265">
                  <c:v>54.256999999999998</c:v>
                </c:pt>
                <c:pt idx="4266">
                  <c:v>54.249000000000002</c:v>
                </c:pt>
                <c:pt idx="4267">
                  <c:v>54.241999999999997</c:v>
                </c:pt>
                <c:pt idx="4268">
                  <c:v>54.234000000000002</c:v>
                </c:pt>
                <c:pt idx="4269">
                  <c:v>54.226999999999997</c:v>
                </c:pt>
                <c:pt idx="4270">
                  <c:v>54.22</c:v>
                </c:pt>
                <c:pt idx="4271">
                  <c:v>54.212000000000003</c:v>
                </c:pt>
                <c:pt idx="4272">
                  <c:v>54.204999999999998</c:v>
                </c:pt>
                <c:pt idx="4273">
                  <c:v>54.198</c:v>
                </c:pt>
                <c:pt idx="4274">
                  <c:v>54.19</c:v>
                </c:pt>
                <c:pt idx="4275">
                  <c:v>54.183</c:v>
                </c:pt>
                <c:pt idx="4276">
                  <c:v>54.174999999999997</c:v>
                </c:pt>
                <c:pt idx="4277">
                  <c:v>54.167999999999999</c:v>
                </c:pt>
                <c:pt idx="4278">
                  <c:v>54.161000000000001</c:v>
                </c:pt>
                <c:pt idx="4279">
                  <c:v>54.152999999999999</c:v>
                </c:pt>
                <c:pt idx="4280">
                  <c:v>54.146000000000001</c:v>
                </c:pt>
                <c:pt idx="4281">
                  <c:v>54.139000000000003</c:v>
                </c:pt>
                <c:pt idx="4282">
                  <c:v>54.131</c:v>
                </c:pt>
                <c:pt idx="4283">
                  <c:v>54.124000000000002</c:v>
                </c:pt>
                <c:pt idx="4284">
                  <c:v>54.116</c:v>
                </c:pt>
                <c:pt idx="4285">
                  <c:v>54.109000000000002</c:v>
                </c:pt>
                <c:pt idx="4286">
                  <c:v>54.101999999999997</c:v>
                </c:pt>
                <c:pt idx="4287">
                  <c:v>54.094999999999999</c:v>
                </c:pt>
                <c:pt idx="4288">
                  <c:v>54.087000000000003</c:v>
                </c:pt>
                <c:pt idx="4289">
                  <c:v>54.08</c:v>
                </c:pt>
                <c:pt idx="4290">
                  <c:v>54.073</c:v>
                </c:pt>
                <c:pt idx="4291">
                  <c:v>54.064999999999998</c:v>
                </c:pt>
                <c:pt idx="4292">
                  <c:v>54.058</c:v>
                </c:pt>
                <c:pt idx="4293">
                  <c:v>54.051000000000002</c:v>
                </c:pt>
                <c:pt idx="4294">
                  <c:v>54.042999999999999</c:v>
                </c:pt>
                <c:pt idx="4295">
                  <c:v>54.036000000000001</c:v>
                </c:pt>
                <c:pt idx="4296">
                  <c:v>54.029000000000003</c:v>
                </c:pt>
                <c:pt idx="4297">
                  <c:v>54.021999999999998</c:v>
                </c:pt>
                <c:pt idx="4298">
                  <c:v>54.014000000000003</c:v>
                </c:pt>
                <c:pt idx="4299">
                  <c:v>54.006999999999998</c:v>
                </c:pt>
                <c:pt idx="4300">
                  <c:v>54</c:v>
                </c:pt>
                <c:pt idx="4301">
                  <c:v>53.991999999999997</c:v>
                </c:pt>
                <c:pt idx="4302">
                  <c:v>53.984999999999999</c:v>
                </c:pt>
                <c:pt idx="4303">
                  <c:v>53.978000000000002</c:v>
                </c:pt>
                <c:pt idx="4304">
                  <c:v>53.970999999999997</c:v>
                </c:pt>
                <c:pt idx="4305">
                  <c:v>53.963000000000001</c:v>
                </c:pt>
                <c:pt idx="4306">
                  <c:v>53.956000000000003</c:v>
                </c:pt>
                <c:pt idx="4307">
                  <c:v>53.948999999999998</c:v>
                </c:pt>
                <c:pt idx="4308">
                  <c:v>53.941000000000003</c:v>
                </c:pt>
                <c:pt idx="4309">
                  <c:v>53.933999999999997</c:v>
                </c:pt>
                <c:pt idx="4310">
                  <c:v>53.927</c:v>
                </c:pt>
                <c:pt idx="4311">
                  <c:v>53.92</c:v>
                </c:pt>
                <c:pt idx="4312">
                  <c:v>53.911999999999999</c:v>
                </c:pt>
                <c:pt idx="4313">
                  <c:v>53.905000000000001</c:v>
                </c:pt>
                <c:pt idx="4314">
                  <c:v>53.898000000000003</c:v>
                </c:pt>
                <c:pt idx="4315">
                  <c:v>53.890999999999998</c:v>
                </c:pt>
                <c:pt idx="4316">
                  <c:v>53.883000000000003</c:v>
                </c:pt>
                <c:pt idx="4317">
                  <c:v>53.875999999999998</c:v>
                </c:pt>
                <c:pt idx="4318">
                  <c:v>53.869</c:v>
                </c:pt>
                <c:pt idx="4319">
                  <c:v>53.862000000000002</c:v>
                </c:pt>
                <c:pt idx="4320">
                  <c:v>53.854999999999997</c:v>
                </c:pt>
                <c:pt idx="4321">
                  <c:v>53.847000000000001</c:v>
                </c:pt>
                <c:pt idx="4322">
                  <c:v>53.84</c:v>
                </c:pt>
                <c:pt idx="4323">
                  <c:v>53.832999999999998</c:v>
                </c:pt>
                <c:pt idx="4324">
                  <c:v>53.826000000000001</c:v>
                </c:pt>
                <c:pt idx="4325">
                  <c:v>53.817999999999998</c:v>
                </c:pt>
                <c:pt idx="4326">
                  <c:v>53.811</c:v>
                </c:pt>
                <c:pt idx="4327">
                  <c:v>53.804000000000002</c:v>
                </c:pt>
                <c:pt idx="4328">
                  <c:v>53.796999999999997</c:v>
                </c:pt>
                <c:pt idx="4329">
                  <c:v>53.79</c:v>
                </c:pt>
                <c:pt idx="4330">
                  <c:v>53.781999999999996</c:v>
                </c:pt>
                <c:pt idx="4331">
                  <c:v>53.774999999999999</c:v>
                </c:pt>
                <c:pt idx="4332">
                  <c:v>53.768000000000001</c:v>
                </c:pt>
                <c:pt idx="4333">
                  <c:v>53.761000000000003</c:v>
                </c:pt>
                <c:pt idx="4334">
                  <c:v>53.753</c:v>
                </c:pt>
                <c:pt idx="4335">
                  <c:v>53.746000000000002</c:v>
                </c:pt>
                <c:pt idx="4336">
                  <c:v>53.738999999999997</c:v>
                </c:pt>
                <c:pt idx="4337">
                  <c:v>53.731999999999999</c:v>
                </c:pt>
                <c:pt idx="4338">
                  <c:v>53.725000000000001</c:v>
                </c:pt>
                <c:pt idx="4339">
                  <c:v>53.718000000000004</c:v>
                </c:pt>
                <c:pt idx="4340">
                  <c:v>53.710999999999999</c:v>
                </c:pt>
                <c:pt idx="4341">
                  <c:v>53.703000000000003</c:v>
                </c:pt>
                <c:pt idx="4342">
                  <c:v>53.695999999999998</c:v>
                </c:pt>
                <c:pt idx="4343">
                  <c:v>53.689</c:v>
                </c:pt>
                <c:pt idx="4344">
                  <c:v>53.682000000000002</c:v>
                </c:pt>
                <c:pt idx="4345">
                  <c:v>53.674999999999997</c:v>
                </c:pt>
                <c:pt idx="4346">
                  <c:v>53.667999999999999</c:v>
                </c:pt>
                <c:pt idx="4347">
                  <c:v>53.66</c:v>
                </c:pt>
                <c:pt idx="4348">
                  <c:v>53.652999999999999</c:v>
                </c:pt>
                <c:pt idx="4349">
                  <c:v>53.646000000000001</c:v>
                </c:pt>
                <c:pt idx="4350">
                  <c:v>53.639000000000003</c:v>
                </c:pt>
                <c:pt idx="4351">
                  <c:v>53.631999999999998</c:v>
                </c:pt>
                <c:pt idx="4352">
                  <c:v>53.625</c:v>
                </c:pt>
                <c:pt idx="4353">
                  <c:v>53.618000000000002</c:v>
                </c:pt>
                <c:pt idx="4354">
                  <c:v>53.61</c:v>
                </c:pt>
                <c:pt idx="4355">
                  <c:v>53.603000000000002</c:v>
                </c:pt>
                <c:pt idx="4356">
                  <c:v>53.595999999999997</c:v>
                </c:pt>
                <c:pt idx="4357">
                  <c:v>53.588999999999999</c:v>
                </c:pt>
                <c:pt idx="4358">
                  <c:v>53.582000000000001</c:v>
                </c:pt>
                <c:pt idx="4359">
                  <c:v>53.575000000000003</c:v>
                </c:pt>
                <c:pt idx="4360">
                  <c:v>53.567</c:v>
                </c:pt>
                <c:pt idx="4361">
                  <c:v>53.56</c:v>
                </c:pt>
                <c:pt idx="4362">
                  <c:v>53.552999999999997</c:v>
                </c:pt>
                <c:pt idx="4363">
                  <c:v>53.545999999999999</c:v>
                </c:pt>
                <c:pt idx="4364">
                  <c:v>53.539000000000001</c:v>
                </c:pt>
                <c:pt idx="4365">
                  <c:v>53.531999999999996</c:v>
                </c:pt>
                <c:pt idx="4366">
                  <c:v>53.524999999999999</c:v>
                </c:pt>
                <c:pt idx="4367">
                  <c:v>53.518000000000001</c:v>
                </c:pt>
                <c:pt idx="4368">
                  <c:v>53.511000000000003</c:v>
                </c:pt>
                <c:pt idx="4369">
                  <c:v>53.503999999999998</c:v>
                </c:pt>
                <c:pt idx="4370">
                  <c:v>53.497</c:v>
                </c:pt>
                <c:pt idx="4371">
                  <c:v>53.49</c:v>
                </c:pt>
                <c:pt idx="4372">
                  <c:v>53.481999999999999</c:v>
                </c:pt>
                <c:pt idx="4373">
                  <c:v>53.475000000000001</c:v>
                </c:pt>
                <c:pt idx="4374">
                  <c:v>53.468000000000004</c:v>
                </c:pt>
                <c:pt idx="4375">
                  <c:v>53.460999999999999</c:v>
                </c:pt>
                <c:pt idx="4376">
                  <c:v>53.454000000000001</c:v>
                </c:pt>
                <c:pt idx="4377">
                  <c:v>53.447000000000003</c:v>
                </c:pt>
                <c:pt idx="4378">
                  <c:v>53.44</c:v>
                </c:pt>
                <c:pt idx="4379">
                  <c:v>53.433</c:v>
                </c:pt>
                <c:pt idx="4380">
                  <c:v>53.426000000000002</c:v>
                </c:pt>
                <c:pt idx="4381">
                  <c:v>53.418999999999997</c:v>
                </c:pt>
                <c:pt idx="4382">
                  <c:v>53.411999999999999</c:v>
                </c:pt>
                <c:pt idx="4383">
                  <c:v>53.405000000000001</c:v>
                </c:pt>
                <c:pt idx="4384">
                  <c:v>53.396999999999998</c:v>
                </c:pt>
                <c:pt idx="4385">
                  <c:v>53.39</c:v>
                </c:pt>
                <c:pt idx="4386">
                  <c:v>53.383000000000003</c:v>
                </c:pt>
                <c:pt idx="4387">
                  <c:v>53.375999999999998</c:v>
                </c:pt>
                <c:pt idx="4388">
                  <c:v>53.369</c:v>
                </c:pt>
                <c:pt idx="4389">
                  <c:v>53.362000000000002</c:v>
                </c:pt>
                <c:pt idx="4390">
                  <c:v>53.354999999999997</c:v>
                </c:pt>
                <c:pt idx="4391">
                  <c:v>53.347999999999999</c:v>
                </c:pt>
                <c:pt idx="4392">
                  <c:v>53.341000000000001</c:v>
                </c:pt>
                <c:pt idx="4393">
                  <c:v>53.334000000000003</c:v>
                </c:pt>
                <c:pt idx="4394">
                  <c:v>53.326999999999998</c:v>
                </c:pt>
                <c:pt idx="4395">
                  <c:v>53.32</c:v>
                </c:pt>
                <c:pt idx="4396">
                  <c:v>53.313000000000002</c:v>
                </c:pt>
                <c:pt idx="4397">
                  <c:v>53.305999999999997</c:v>
                </c:pt>
                <c:pt idx="4398">
                  <c:v>53.298999999999999</c:v>
                </c:pt>
                <c:pt idx="4399">
                  <c:v>53.292000000000002</c:v>
                </c:pt>
                <c:pt idx="4400">
                  <c:v>53.284999999999997</c:v>
                </c:pt>
                <c:pt idx="4401">
                  <c:v>53.277999999999999</c:v>
                </c:pt>
                <c:pt idx="4402">
                  <c:v>53.271000000000001</c:v>
                </c:pt>
                <c:pt idx="4403">
                  <c:v>53.264000000000003</c:v>
                </c:pt>
                <c:pt idx="4404">
                  <c:v>53.256999999999998</c:v>
                </c:pt>
                <c:pt idx="4405">
                  <c:v>53.25</c:v>
                </c:pt>
                <c:pt idx="4406">
                  <c:v>53.243000000000002</c:v>
                </c:pt>
                <c:pt idx="4407">
                  <c:v>53.235999999999997</c:v>
                </c:pt>
                <c:pt idx="4408">
                  <c:v>53.228999999999999</c:v>
                </c:pt>
                <c:pt idx="4409">
                  <c:v>53.222000000000001</c:v>
                </c:pt>
                <c:pt idx="4410">
                  <c:v>53.215000000000003</c:v>
                </c:pt>
                <c:pt idx="4411">
                  <c:v>53.207999999999998</c:v>
                </c:pt>
                <c:pt idx="4412">
                  <c:v>53.201000000000001</c:v>
                </c:pt>
                <c:pt idx="4413">
                  <c:v>53.194000000000003</c:v>
                </c:pt>
                <c:pt idx="4414">
                  <c:v>53.186999999999998</c:v>
                </c:pt>
                <c:pt idx="4415">
                  <c:v>53.18</c:v>
                </c:pt>
                <c:pt idx="4416">
                  <c:v>53.173000000000002</c:v>
                </c:pt>
                <c:pt idx="4417">
                  <c:v>53.167000000000002</c:v>
                </c:pt>
                <c:pt idx="4418">
                  <c:v>53.16</c:v>
                </c:pt>
                <c:pt idx="4419">
                  <c:v>53.152999999999999</c:v>
                </c:pt>
                <c:pt idx="4420">
                  <c:v>53.146000000000001</c:v>
                </c:pt>
                <c:pt idx="4421">
                  <c:v>53.139000000000003</c:v>
                </c:pt>
                <c:pt idx="4422">
                  <c:v>53.131999999999998</c:v>
                </c:pt>
                <c:pt idx="4423">
                  <c:v>53.125</c:v>
                </c:pt>
                <c:pt idx="4424">
                  <c:v>53.118000000000002</c:v>
                </c:pt>
                <c:pt idx="4425">
                  <c:v>53.110999999999997</c:v>
                </c:pt>
                <c:pt idx="4426">
                  <c:v>53.103999999999999</c:v>
                </c:pt>
                <c:pt idx="4427">
                  <c:v>53.097000000000001</c:v>
                </c:pt>
                <c:pt idx="4428">
                  <c:v>53.09</c:v>
                </c:pt>
                <c:pt idx="4429">
                  <c:v>53.082999999999998</c:v>
                </c:pt>
                <c:pt idx="4430">
                  <c:v>53.076000000000001</c:v>
                </c:pt>
                <c:pt idx="4431">
                  <c:v>53.07</c:v>
                </c:pt>
                <c:pt idx="4432">
                  <c:v>53.063000000000002</c:v>
                </c:pt>
                <c:pt idx="4433">
                  <c:v>53.055999999999997</c:v>
                </c:pt>
                <c:pt idx="4434">
                  <c:v>53.048999999999999</c:v>
                </c:pt>
                <c:pt idx="4435">
                  <c:v>53.042000000000002</c:v>
                </c:pt>
                <c:pt idx="4436">
                  <c:v>53.034999999999997</c:v>
                </c:pt>
                <c:pt idx="4437">
                  <c:v>53.027999999999999</c:v>
                </c:pt>
                <c:pt idx="4438">
                  <c:v>53.021000000000001</c:v>
                </c:pt>
                <c:pt idx="4439">
                  <c:v>53.014000000000003</c:v>
                </c:pt>
                <c:pt idx="4440">
                  <c:v>53.006999999999998</c:v>
                </c:pt>
                <c:pt idx="4441">
                  <c:v>53.000999999999998</c:v>
                </c:pt>
                <c:pt idx="4442">
                  <c:v>52.994</c:v>
                </c:pt>
                <c:pt idx="4443">
                  <c:v>52.987000000000002</c:v>
                </c:pt>
                <c:pt idx="4444">
                  <c:v>52.98</c:v>
                </c:pt>
                <c:pt idx="4445">
                  <c:v>52.972999999999999</c:v>
                </c:pt>
                <c:pt idx="4446">
                  <c:v>52.966000000000001</c:v>
                </c:pt>
                <c:pt idx="4447">
                  <c:v>52.959000000000003</c:v>
                </c:pt>
                <c:pt idx="4448">
                  <c:v>52.951999999999998</c:v>
                </c:pt>
                <c:pt idx="4449">
                  <c:v>52.945999999999998</c:v>
                </c:pt>
                <c:pt idx="4450">
                  <c:v>52.939</c:v>
                </c:pt>
                <c:pt idx="4451">
                  <c:v>52.932000000000002</c:v>
                </c:pt>
                <c:pt idx="4452">
                  <c:v>52.924999999999997</c:v>
                </c:pt>
                <c:pt idx="4453">
                  <c:v>52.917999999999999</c:v>
                </c:pt>
                <c:pt idx="4454">
                  <c:v>52.911000000000001</c:v>
                </c:pt>
                <c:pt idx="4455">
                  <c:v>52.904000000000003</c:v>
                </c:pt>
                <c:pt idx="4456">
                  <c:v>52.896999999999998</c:v>
                </c:pt>
                <c:pt idx="4457">
                  <c:v>52.890999999999998</c:v>
                </c:pt>
                <c:pt idx="4458">
                  <c:v>52.884</c:v>
                </c:pt>
                <c:pt idx="4459">
                  <c:v>52.877000000000002</c:v>
                </c:pt>
                <c:pt idx="4460">
                  <c:v>52.87</c:v>
                </c:pt>
                <c:pt idx="4461">
                  <c:v>52.863</c:v>
                </c:pt>
                <c:pt idx="4462">
                  <c:v>52.856000000000002</c:v>
                </c:pt>
                <c:pt idx="4463">
                  <c:v>52.85</c:v>
                </c:pt>
                <c:pt idx="4464">
                  <c:v>52.843000000000004</c:v>
                </c:pt>
                <c:pt idx="4465">
                  <c:v>52.835999999999999</c:v>
                </c:pt>
                <c:pt idx="4466">
                  <c:v>52.829000000000001</c:v>
                </c:pt>
                <c:pt idx="4467">
                  <c:v>52.822000000000003</c:v>
                </c:pt>
                <c:pt idx="4468">
                  <c:v>52.814999999999998</c:v>
                </c:pt>
                <c:pt idx="4469">
                  <c:v>52.808999999999997</c:v>
                </c:pt>
                <c:pt idx="4470">
                  <c:v>52.802</c:v>
                </c:pt>
                <c:pt idx="4471">
                  <c:v>52.795000000000002</c:v>
                </c:pt>
                <c:pt idx="4472">
                  <c:v>52.787999999999997</c:v>
                </c:pt>
                <c:pt idx="4473">
                  <c:v>52.780999999999999</c:v>
                </c:pt>
                <c:pt idx="4474">
                  <c:v>52.774999999999999</c:v>
                </c:pt>
                <c:pt idx="4475">
                  <c:v>52.768000000000001</c:v>
                </c:pt>
                <c:pt idx="4476">
                  <c:v>52.761000000000003</c:v>
                </c:pt>
                <c:pt idx="4477">
                  <c:v>52.753999999999998</c:v>
                </c:pt>
                <c:pt idx="4478">
                  <c:v>52.747</c:v>
                </c:pt>
                <c:pt idx="4479">
                  <c:v>52.741</c:v>
                </c:pt>
                <c:pt idx="4480">
                  <c:v>52.734000000000002</c:v>
                </c:pt>
                <c:pt idx="4481">
                  <c:v>52.726999999999997</c:v>
                </c:pt>
                <c:pt idx="4482">
                  <c:v>52.72</c:v>
                </c:pt>
                <c:pt idx="4483">
                  <c:v>52.713000000000001</c:v>
                </c:pt>
                <c:pt idx="4484">
                  <c:v>52.706000000000003</c:v>
                </c:pt>
                <c:pt idx="4485">
                  <c:v>52.7</c:v>
                </c:pt>
                <c:pt idx="4486">
                  <c:v>52.692999999999998</c:v>
                </c:pt>
                <c:pt idx="4487">
                  <c:v>52.686</c:v>
                </c:pt>
                <c:pt idx="4488">
                  <c:v>52.679000000000002</c:v>
                </c:pt>
                <c:pt idx="4489">
                  <c:v>52.673000000000002</c:v>
                </c:pt>
                <c:pt idx="4490">
                  <c:v>52.665999999999997</c:v>
                </c:pt>
                <c:pt idx="4491">
                  <c:v>52.658999999999999</c:v>
                </c:pt>
                <c:pt idx="4492">
                  <c:v>52.652999999999999</c:v>
                </c:pt>
                <c:pt idx="4493">
                  <c:v>52.646000000000001</c:v>
                </c:pt>
                <c:pt idx="4494">
                  <c:v>52.639000000000003</c:v>
                </c:pt>
                <c:pt idx="4495">
                  <c:v>52.631999999999998</c:v>
                </c:pt>
                <c:pt idx="4496">
                  <c:v>52.625999999999998</c:v>
                </c:pt>
                <c:pt idx="4497">
                  <c:v>52.619</c:v>
                </c:pt>
                <c:pt idx="4498">
                  <c:v>52.612000000000002</c:v>
                </c:pt>
                <c:pt idx="4499">
                  <c:v>52.604999999999997</c:v>
                </c:pt>
                <c:pt idx="4500">
                  <c:v>52.598999999999997</c:v>
                </c:pt>
                <c:pt idx="4501">
                  <c:v>52.591999999999999</c:v>
                </c:pt>
                <c:pt idx="4502">
                  <c:v>52.585000000000001</c:v>
                </c:pt>
                <c:pt idx="4503">
                  <c:v>52.578000000000003</c:v>
                </c:pt>
                <c:pt idx="4504">
                  <c:v>52.572000000000003</c:v>
                </c:pt>
                <c:pt idx="4505">
                  <c:v>52.564999999999998</c:v>
                </c:pt>
                <c:pt idx="4506">
                  <c:v>52.558</c:v>
                </c:pt>
                <c:pt idx="4507">
                  <c:v>52.552</c:v>
                </c:pt>
                <c:pt idx="4508">
                  <c:v>52.545000000000002</c:v>
                </c:pt>
                <c:pt idx="4509">
                  <c:v>52.537999999999997</c:v>
                </c:pt>
                <c:pt idx="4510">
                  <c:v>52.530999999999999</c:v>
                </c:pt>
                <c:pt idx="4511">
                  <c:v>52.524999999999999</c:v>
                </c:pt>
                <c:pt idx="4512">
                  <c:v>52.518000000000001</c:v>
                </c:pt>
                <c:pt idx="4513">
                  <c:v>52.511000000000003</c:v>
                </c:pt>
                <c:pt idx="4514">
                  <c:v>52.505000000000003</c:v>
                </c:pt>
                <c:pt idx="4515">
                  <c:v>52.497999999999998</c:v>
                </c:pt>
                <c:pt idx="4516">
                  <c:v>52.491</c:v>
                </c:pt>
                <c:pt idx="4517">
                  <c:v>52.484999999999999</c:v>
                </c:pt>
                <c:pt idx="4518">
                  <c:v>52.478000000000002</c:v>
                </c:pt>
                <c:pt idx="4519">
                  <c:v>52.470999999999997</c:v>
                </c:pt>
                <c:pt idx="4520">
                  <c:v>52.465000000000003</c:v>
                </c:pt>
                <c:pt idx="4521">
                  <c:v>52.457999999999998</c:v>
                </c:pt>
                <c:pt idx="4522">
                  <c:v>52.451000000000001</c:v>
                </c:pt>
                <c:pt idx="4523">
                  <c:v>52.445</c:v>
                </c:pt>
                <c:pt idx="4524">
                  <c:v>52.438000000000002</c:v>
                </c:pt>
                <c:pt idx="4525">
                  <c:v>52.430999999999997</c:v>
                </c:pt>
                <c:pt idx="4526">
                  <c:v>52.424999999999997</c:v>
                </c:pt>
                <c:pt idx="4527">
                  <c:v>52.417999999999999</c:v>
                </c:pt>
                <c:pt idx="4528">
                  <c:v>52.411000000000001</c:v>
                </c:pt>
                <c:pt idx="4529">
                  <c:v>52.405000000000001</c:v>
                </c:pt>
                <c:pt idx="4530">
                  <c:v>52.398000000000003</c:v>
                </c:pt>
                <c:pt idx="4531">
                  <c:v>52.390999999999998</c:v>
                </c:pt>
                <c:pt idx="4532">
                  <c:v>52.384999999999998</c:v>
                </c:pt>
                <c:pt idx="4533">
                  <c:v>52.378</c:v>
                </c:pt>
                <c:pt idx="4534">
                  <c:v>52.371000000000002</c:v>
                </c:pt>
                <c:pt idx="4535">
                  <c:v>52.365000000000002</c:v>
                </c:pt>
                <c:pt idx="4536">
                  <c:v>52.357999999999997</c:v>
                </c:pt>
                <c:pt idx="4537">
                  <c:v>52.350999999999999</c:v>
                </c:pt>
                <c:pt idx="4538">
                  <c:v>52.344999999999999</c:v>
                </c:pt>
                <c:pt idx="4539">
                  <c:v>52.338000000000001</c:v>
                </c:pt>
                <c:pt idx="4540">
                  <c:v>52.331000000000003</c:v>
                </c:pt>
                <c:pt idx="4541">
                  <c:v>52.325000000000003</c:v>
                </c:pt>
                <c:pt idx="4542">
                  <c:v>52.317999999999998</c:v>
                </c:pt>
                <c:pt idx="4543">
                  <c:v>52.311999999999998</c:v>
                </c:pt>
                <c:pt idx="4544">
                  <c:v>52.305</c:v>
                </c:pt>
                <c:pt idx="4545">
                  <c:v>52.298000000000002</c:v>
                </c:pt>
                <c:pt idx="4546">
                  <c:v>52.292000000000002</c:v>
                </c:pt>
                <c:pt idx="4547">
                  <c:v>52.284999999999997</c:v>
                </c:pt>
                <c:pt idx="4548">
                  <c:v>52.279000000000003</c:v>
                </c:pt>
                <c:pt idx="4549">
                  <c:v>52.271999999999998</c:v>
                </c:pt>
                <c:pt idx="4550">
                  <c:v>52.265000000000001</c:v>
                </c:pt>
                <c:pt idx="4551">
                  <c:v>52.259</c:v>
                </c:pt>
                <c:pt idx="4552">
                  <c:v>52.252000000000002</c:v>
                </c:pt>
                <c:pt idx="4553">
                  <c:v>52.246000000000002</c:v>
                </c:pt>
                <c:pt idx="4554">
                  <c:v>52.238999999999997</c:v>
                </c:pt>
                <c:pt idx="4555">
                  <c:v>52.231999999999999</c:v>
                </c:pt>
                <c:pt idx="4556">
                  <c:v>52.225999999999999</c:v>
                </c:pt>
                <c:pt idx="4557">
                  <c:v>52.219000000000001</c:v>
                </c:pt>
                <c:pt idx="4558">
                  <c:v>52.212000000000003</c:v>
                </c:pt>
                <c:pt idx="4559">
                  <c:v>52.206000000000003</c:v>
                </c:pt>
                <c:pt idx="4560">
                  <c:v>52.198999999999998</c:v>
                </c:pt>
                <c:pt idx="4561">
                  <c:v>52.192999999999998</c:v>
                </c:pt>
                <c:pt idx="4562">
                  <c:v>52.186</c:v>
                </c:pt>
                <c:pt idx="4563">
                  <c:v>52.18</c:v>
                </c:pt>
                <c:pt idx="4564">
                  <c:v>52.173000000000002</c:v>
                </c:pt>
                <c:pt idx="4565">
                  <c:v>52.165999999999997</c:v>
                </c:pt>
                <c:pt idx="4566">
                  <c:v>52.16</c:v>
                </c:pt>
                <c:pt idx="4567">
                  <c:v>52.152999999999999</c:v>
                </c:pt>
                <c:pt idx="4568">
                  <c:v>52.146999999999998</c:v>
                </c:pt>
                <c:pt idx="4569">
                  <c:v>52.14</c:v>
                </c:pt>
                <c:pt idx="4570">
                  <c:v>52.134</c:v>
                </c:pt>
                <c:pt idx="4571">
                  <c:v>52.127000000000002</c:v>
                </c:pt>
                <c:pt idx="4572">
                  <c:v>52.121000000000002</c:v>
                </c:pt>
                <c:pt idx="4573">
                  <c:v>52.113999999999997</c:v>
                </c:pt>
                <c:pt idx="4574">
                  <c:v>52.107999999999997</c:v>
                </c:pt>
                <c:pt idx="4575">
                  <c:v>52.100999999999999</c:v>
                </c:pt>
                <c:pt idx="4576">
                  <c:v>52.094999999999999</c:v>
                </c:pt>
                <c:pt idx="4577">
                  <c:v>52.088000000000001</c:v>
                </c:pt>
                <c:pt idx="4578">
                  <c:v>52.081000000000003</c:v>
                </c:pt>
                <c:pt idx="4579">
                  <c:v>52.075000000000003</c:v>
                </c:pt>
                <c:pt idx="4580">
                  <c:v>52.067999999999998</c:v>
                </c:pt>
                <c:pt idx="4581">
                  <c:v>52.061999999999998</c:v>
                </c:pt>
                <c:pt idx="4582">
                  <c:v>52.055</c:v>
                </c:pt>
                <c:pt idx="4583">
                  <c:v>52.048999999999999</c:v>
                </c:pt>
                <c:pt idx="4584">
                  <c:v>52.042000000000002</c:v>
                </c:pt>
                <c:pt idx="4585">
                  <c:v>52.036000000000001</c:v>
                </c:pt>
                <c:pt idx="4586">
                  <c:v>52.029000000000003</c:v>
                </c:pt>
                <c:pt idx="4587">
                  <c:v>52.023000000000003</c:v>
                </c:pt>
                <c:pt idx="4588">
                  <c:v>52.015999999999998</c:v>
                </c:pt>
                <c:pt idx="4589">
                  <c:v>52.01</c:v>
                </c:pt>
                <c:pt idx="4590">
                  <c:v>52.003</c:v>
                </c:pt>
                <c:pt idx="4591">
                  <c:v>51.997</c:v>
                </c:pt>
                <c:pt idx="4592">
                  <c:v>51.99</c:v>
                </c:pt>
                <c:pt idx="4593">
                  <c:v>51.984000000000002</c:v>
                </c:pt>
                <c:pt idx="4594">
                  <c:v>51.976999999999997</c:v>
                </c:pt>
                <c:pt idx="4595">
                  <c:v>51.970999999999997</c:v>
                </c:pt>
                <c:pt idx="4596">
                  <c:v>51.963999999999999</c:v>
                </c:pt>
                <c:pt idx="4597">
                  <c:v>51.957999999999998</c:v>
                </c:pt>
                <c:pt idx="4598">
                  <c:v>51.951000000000001</c:v>
                </c:pt>
                <c:pt idx="4599">
                  <c:v>51.945</c:v>
                </c:pt>
                <c:pt idx="4600">
                  <c:v>51.938000000000002</c:v>
                </c:pt>
                <c:pt idx="4601">
                  <c:v>51.932000000000002</c:v>
                </c:pt>
                <c:pt idx="4602">
                  <c:v>51.924999999999997</c:v>
                </c:pt>
                <c:pt idx="4603">
                  <c:v>51.918999999999997</c:v>
                </c:pt>
                <c:pt idx="4604">
                  <c:v>51.911999999999999</c:v>
                </c:pt>
                <c:pt idx="4605">
                  <c:v>51.905999999999999</c:v>
                </c:pt>
                <c:pt idx="4606">
                  <c:v>51.899000000000001</c:v>
                </c:pt>
                <c:pt idx="4607">
                  <c:v>51.893000000000001</c:v>
                </c:pt>
                <c:pt idx="4608">
                  <c:v>51.886000000000003</c:v>
                </c:pt>
                <c:pt idx="4609">
                  <c:v>51.88</c:v>
                </c:pt>
                <c:pt idx="4610">
                  <c:v>51.872999999999998</c:v>
                </c:pt>
                <c:pt idx="4611">
                  <c:v>51.866999999999997</c:v>
                </c:pt>
                <c:pt idx="4612">
                  <c:v>51.86</c:v>
                </c:pt>
                <c:pt idx="4613">
                  <c:v>51.853999999999999</c:v>
                </c:pt>
                <c:pt idx="4614">
                  <c:v>51.847999999999999</c:v>
                </c:pt>
                <c:pt idx="4615">
                  <c:v>51.841000000000001</c:v>
                </c:pt>
                <c:pt idx="4616">
                  <c:v>51.835000000000001</c:v>
                </c:pt>
                <c:pt idx="4617">
                  <c:v>51.828000000000003</c:v>
                </c:pt>
                <c:pt idx="4618">
                  <c:v>51.822000000000003</c:v>
                </c:pt>
                <c:pt idx="4619">
                  <c:v>51.814999999999998</c:v>
                </c:pt>
                <c:pt idx="4620">
                  <c:v>51.808999999999997</c:v>
                </c:pt>
                <c:pt idx="4621">
                  <c:v>51.802999999999997</c:v>
                </c:pt>
                <c:pt idx="4622">
                  <c:v>51.795999999999999</c:v>
                </c:pt>
                <c:pt idx="4623">
                  <c:v>51.79</c:v>
                </c:pt>
                <c:pt idx="4624">
                  <c:v>51.783000000000001</c:v>
                </c:pt>
                <c:pt idx="4625">
                  <c:v>51.777000000000001</c:v>
                </c:pt>
                <c:pt idx="4626">
                  <c:v>51.77</c:v>
                </c:pt>
                <c:pt idx="4627">
                  <c:v>51.764000000000003</c:v>
                </c:pt>
                <c:pt idx="4628">
                  <c:v>51.758000000000003</c:v>
                </c:pt>
                <c:pt idx="4629">
                  <c:v>51.750999999999998</c:v>
                </c:pt>
                <c:pt idx="4630">
                  <c:v>51.744999999999997</c:v>
                </c:pt>
                <c:pt idx="4631">
                  <c:v>51.738</c:v>
                </c:pt>
                <c:pt idx="4632">
                  <c:v>51.731999999999999</c:v>
                </c:pt>
                <c:pt idx="4633">
                  <c:v>51.725000000000001</c:v>
                </c:pt>
                <c:pt idx="4634">
                  <c:v>51.719000000000001</c:v>
                </c:pt>
                <c:pt idx="4635">
                  <c:v>51.713000000000001</c:v>
                </c:pt>
                <c:pt idx="4636">
                  <c:v>51.706000000000003</c:v>
                </c:pt>
                <c:pt idx="4637">
                  <c:v>51.7</c:v>
                </c:pt>
                <c:pt idx="4638">
                  <c:v>51.692999999999998</c:v>
                </c:pt>
                <c:pt idx="4639">
                  <c:v>51.686999999999998</c:v>
                </c:pt>
                <c:pt idx="4640">
                  <c:v>51.680999999999997</c:v>
                </c:pt>
                <c:pt idx="4641">
                  <c:v>51.673999999999999</c:v>
                </c:pt>
                <c:pt idx="4642">
                  <c:v>51.667999999999999</c:v>
                </c:pt>
                <c:pt idx="4643">
                  <c:v>51.661999999999999</c:v>
                </c:pt>
                <c:pt idx="4644">
                  <c:v>51.655000000000001</c:v>
                </c:pt>
                <c:pt idx="4645">
                  <c:v>51.649000000000001</c:v>
                </c:pt>
                <c:pt idx="4646">
                  <c:v>51.643000000000001</c:v>
                </c:pt>
                <c:pt idx="4647">
                  <c:v>51.636000000000003</c:v>
                </c:pt>
                <c:pt idx="4648">
                  <c:v>51.63</c:v>
                </c:pt>
                <c:pt idx="4649">
                  <c:v>51.622999999999998</c:v>
                </c:pt>
                <c:pt idx="4650">
                  <c:v>51.616999999999997</c:v>
                </c:pt>
                <c:pt idx="4651">
                  <c:v>51.610999999999997</c:v>
                </c:pt>
                <c:pt idx="4652">
                  <c:v>51.603999999999999</c:v>
                </c:pt>
                <c:pt idx="4653">
                  <c:v>51.597999999999999</c:v>
                </c:pt>
                <c:pt idx="4654">
                  <c:v>51.591999999999999</c:v>
                </c:pt>
                <c:pt idx="4655">
                  <c:v>51.585000000000001</c:v>
                </c:pt>
                <c:pt idx="4656">
                  <c:v>51.579000000000001</c:v>
                </c:pt>
                <c:pt idx="4657">
                  <c:v>51.573</c:v>
                </c:pt>
                <c:pt idx="4658">
                  <c:v>51.566000000000003</c:v>
                </c:pt>
                <c:pt idx="4659">
                  <c:v>51.56</c:v>
                </c:pt>
                <c:pt idx="4660">
                  <c:v>51.552999999999997</c:v>
                </c:pt>
                <c:pt idx="4661">
                  <c:v>51.546999999999997</c:v>
                </c:pt>
                <c:pt idx="4662">
                  <c:v>51.540999999999997</c:v>
                </c:pt>
                <c:pt idx="4663">
                  <c:v>51.533999999999999</c:v>
                </c:pt>
                <c:pt idx="4664">
                  <c:v>51.527999999999999</c:v>
                </c:pt>
                <c:pt idx="4665">
                  <c:v>51.521999999999998</c:v>
                </c:pt>
                <c:pt idx="4666">
                  <c:v>51.515999999999998</c:v>
                </c:pt>
                <c:pt idx="4667">
                  <c:v>51.509</c:v>
                </c:pt>
                <c:pt idx="4668">
                  <c:v>51.503</c:v>
                </c:pt>
                <c:pt idx="4669">
                  <c:v>51.497</c:v>
                </c:pt>
                <c:pt idx="4670">
                  <c:v>51.49</c:v>
                </c:pt>
                <c:pt idx="4671">
                  <c:v>51.484000000000002</c:v>
                </c:pt>
                <c:pt idx="4672">
                  <c:v>51.478000000000002</c:v>
                </c:pt>
                <c:pt idx="4673">
                  <c:v>51.470999999999997</c:v>
                </c:pt>
                <c:pt idx="4674">
                  <c:v>51.465000000000003</c:v>
                </c:pt>
                <c:pt idx="4675">
                  <c:v>51.459000000000003</c:v>
                </c:pt>
                <c:pt idx="4676">
                  <c:v>51.453000000000003</c:v>
                </c:pt>
                <c:pt idx="4677">
                  <c:v>51.445999999999998</c:v>
                </c:pt>
                <c:pt idx="4678">
                  <c:v>51.44</c:v>
                </c:pt>
                <c:pt idx="4679">
                  <c:v>51.433999999999997</c:v>
                </c:pt>
                <c:pt idx="4680">
                  <c:v>51.427</c:v>
                </c:pt>
                <c:pt idx="4681">
                  <c:v>51.420999999999999</c:v>
                </c:pt>
                <c:pt idx="4682">
                  <c:v>51.414999999999999</c:v>
                </c:pt>
                <c:pt idx="4683">
                  <c:v>51.408000000000001</c:v>
                </c:pt>
                <c:pt idx="4684">
                  <c:v>51.402000000000001</c:v>
                </c:pt>
                <c:pt idx="4685">
                  <c:v>51.396000000000001</c:v>
                </c:pt>
                <c:pt idx="4686">
                  <c:v>51.39</c:v>
                </c:pt>
                <c:pt idx="4687">
                  <c:v>51.383000000000003</c:v>
                </c:pt>
                <c:pt idx="4688">
                  <c:v>51.377000000000002</c:v>
                </c:pt>
                <c:pt idx="4689">
                  <c:v>51.371000000000002</c:v>
                </c:pt>
                <c:pt idx="4690">
                  <c:v>51.365000000000002</c:v>
                </c:pt>
                <c:pt idx="4691">
                  <c:v>51.357999999999997</c:v>
                </c:pt>
                <c:pt idx="4692">
                  <c:v>51.351999999999997</c:v>
                </c:pt>
                <c:pt idx="4693">
                  <c:v>51.345999999999997</c:v>
                </c:pt>
                <c:pt idx="4694">
                  <c:v>51.34</c:v>
                </c:pt>
                <c:pt idx="4695">
                  <c:v>51.332999999999998</c:v>
                </c:pt>
                <c:pt idx="4696">
                  <c:v>51.326999999999998</c:v>
                </c:pt>
                <c:pt idx="4697">
                  <c:v>51.320999999999998</c:v>
                </c:pt>
                <c:pt idx="4698">
                  <c:v>51.314999999999998</c:v>
                </c:pt>
                <c:pt idx="4699">
                  <c:v>51.308</c:v>
                </c:pt>
                <c:pt idx="4700">
                  <c:v>51.302</c:v>
                </c:pt>
                <c:pt idx="4701">
                  <c:v>51.295999999999999</c:v>
                </c:pt>
                <c:pt idx="4702">
                  <c:v>51.29</c:v>
                </c:pt>
                <c:pt idx="4703">
                  <c:v>51.283000000000001</c:v>
                </c:pt>
                <c:pt idx="4704">
                  <c:v>51.277000000000001</c:v>
                </c:pt>
                <c:pt idx="4705">
                  <c:v>51.271000000000001</c:v>
                </c:pt>
                <c:pt idx="4706">
                  <c:v>51.265000000000001</c:v>
                </c:pt>
                <c:pt idx="4707">
                  <c:v>51.258000000000003</c:v>
                </c:pt>
                <c:pt idx="4708">
                  <c:v>51.252000000000002</c:v>
                </c:pt>
                <c:pt idx="4709">
                  <c:v>51.246000000000002</c:v>
                </c:pt>
                <c:pt idx="4710">
                  <c:v>51.24</c:v>
                </c:pt>
                <c:pt idx="4711">
                  <c:v>51.232999999999997</c:v>
                </c:pt>
                <c:pt idx="4712">
                  <c:v>51.226999999999997</c:v>
                </c:pt>
                <c:pt idx="4713">
                  <c:v>51.220999999999997</c:v>
                </c:pt>
                <c:pt idx="4714">
                  <c:v>51.215000000000003</c:v>
                </c:pt>
                <c:pt idx="4715">
                  <c:v>51.209000000000003</c:v>
                </c:pt>
                <c:pt idx="4716">
                  <c:v>51.201999999999998</c:v>
                </c:pt>
                <c:pt idx="4717">
                  <c:v>51.195999999999998</c:v>
                </c:pt>
                <c:pt idx="4718">
                  <c:v>51.19</c:v>
                </c:pt>
                <c:pt idx="4719">
                  <c:v>51.183999999999997</c:v>
                </c:pt>
                <c:pt idx="4720">
                  <c:v>51.177999999999997</c:v>
                </c:pt>
                <c:pt idx="4721">
                  <c:v>51.170999999999999</c:v>
                </c:pt>
                <c:pt idx="4722">
                  <c:v>51.164999999999999</c:v>
                </c:pt>
                <c:pt idx="4723">
                  <c:v>51.158999999999999</c:v>
                </c:pt>
                <c:pt idx="4724">
                  <c:v>51.152999999999999</c:v>
                </c:pt>
                <c:pt idx="4725">
                  <c:v>51.146999999999998</c:v>
                </c:pt>
                <c:pt idx="4726">
                  <c:v>51.14</c:v>
                </c:pt>
                <c:pt idx="4727">
                  <c:v>51.134</c:v>
                </c:pt>
                <c:pt idx="4728">
                  <c:v>51.128</c:v>
                </c:pt>
                <c:pt idx="4729">
                  <c:v>51.122</c:v>
                </c:pt>
                <c:pt idx="4730">
                  <c:v>51.116</c:v>
                </c:pt>
                <c:pt idx="4731">
                  <c:v>51.11</c:v>
                </c:pt>
                <c:pt idx="4732">
                  <c:v>51.103000000000002</c:v>
                </c:pt>
                <c:pt idx="4733">
                  <c:v>51.097000000000001</c:v>
                </c:pt>
                <c:pt idx="4734">
                  <c:v>51.091000000000001</c:v>
                </c:pt>
                <c:pt idx="4735">
                  <c:v>51.085000000000001</c:v>
                </c:pt>
                <c:pt idx="4736">
                  <c:v>51.079000000000001</c:v>
                </c:pt>
                <c:pt idx="4737">
                  <c:v>51.072000000000003</c:v>
                </c:pt>
                <c:pt idx="4738">
                  <c:v>51.066000000000003</c:v>
                </c:pt>
                <c:pt idx="4739">
                  <c:v>51.06</c:v>
                </c:pt>
                <c:pt idx="4740">
                  <c:v>51.054000000000002</c:v>
                </c:pt>
                <c:pt idx="4741">
                  <c:v>51.048000000000002</c:v>
                </c:pt>
                <c:pt idx="4742">
                  <c:v>51.042000000000002</c:v>
                </c:pt>
                <c:pt idx="4743">
                  <c:v>51.036000000000001</c:v>
                </c:pt>
                <c:pt idx="4744">
                  <c:v>51.03</c:v>
                </c:pt>
                <c:pt idx="4745">
                  <c:v>51.023000000000003</c:v>
                </c:pt>
                <c:pt idx="4746">
                  <c:v>51.017000000000003</c:v>
                </c:pt>
                <c:pt idx="4747">
                  <c:v>51.011000000000003</c:v>
                </c:pt>
                <c:pt idx="4748">
                  <c:v>51.005000000000003</c:v>
                </c:pt>
                <c:pt idx="4749">
                  <c:v>50.999000000000002</c:v>
                </c:pt>
                <c:pt idx="4750">
                  <c:v>50.993000000000002</c:v>
                </c:pt>
                <c:pt idx="4751">
                  <c:v>50.987000000000002</c:v>
                </c:pt>
                <c:pt idx="4752">
                  <c:v>50.98</c:v>
                </c:pt>
                <c:pt idx="4753">
                  <c:v>50.973999999999997</c:v>
                </c:pt>
                <c:pt idx="4754">
                  <c:v>50.968000000000004</c:v>
                </c:pt>
                <c:pt idx="4755">
                  <c:v>50.962000000000003</c:v>
                </c:pt>
                <c:pt idx="4756">
                  <c:v>50.956000000000003</c:v>
                </c:pt>
                <c:pt idx="4757">
                  <c:v>50.95</c:v>
                </c:pt>
                <c:pt idx="4758">
                  <c:v>50.944000000000003</c:v>
                </c:pt>
                <c:pt idx="4759">
                  <c:v>50.938000000000002</c:v>
                </c:pt>
                <c:pt idx="4760">
                  <c:v>50.930999999999997</c:v>
                </c:pt>
                <c:pt idx="4761">
                  <c:v>50.924999999999997</c:v>
                </c:pt>
                <c:pt idx="4762">
                  <c:v>50.918999999999997</c:v>
                </c:pt>
                <c:pt idx="4763">
                  <c:v>50.912999999999997</c:v>
                </c:pt>
                <c:pt idx="4764">
                  <c:v>50.906999999999996</c:v>
                </c:pt>
                <c:pt idx="4765">
                  <c:v>50.901000000000003</c:v>
                </c:pt>
                <c:pt idx="4766">
                  <c:v>50.895000000000003</c:v>
                </c:pt>
                <c:pt idx="4767">
                  <c:v>50.889000000000003</c:v>
                </c:pt>
                <c:pt idx="4768">
                  <c:v>50.883000000000003</c:v>
                </c:pt>
                <c:pt idx="4769">
                  <c:v>50.877000000000002</c:v>
                </c:pt>
                <c:pt idx="4770">
                  <c:v>50.871000000000002</c:v>
                </c:pt>
                <c:pt idx="4771">
                  <c:v>50.863999999999997</c:v>
                </c:pt>
                <c:pt idx="4772">
                  <c:v>50.857999999999997</c:v>
                </c:pt>
                <c:pt idx="4773">
                  <c:v>50.851999999999997</c:v>
                </c:pt>
                <c:pt idx="4774">
                  <c:v>50.845999999999997</c:v>
                </c:pt>
                <c:pt idx="4775">
                  <c:v>50.84</c:v>
                </c:pt>
                <c:pt idx="4776">
                  <c:v>50.834000000000003</c:v>
                </c:pt>
                <c:pt idx="4777">
                  <c:v>50.828000000000003</c:v>
                </c:pt>
                <c:pt idx="4778">
                  <c:v>50.822000000000003</c:v>
                </c:pt>
                <c:pt idx="4779">
                  <c:v>50.816000000000003</c:v>
                </c:pt>
                <c:pt idx="4780">
                  <c:v>50.81</c:v>
                </c:pt>
                <c:pt idx="4781">
                  <c:v>50.804000000000002</c:v>
                </c:pt>
                <c:pt idx="4782">
                  <c:v>50.798000000000002</c:v>
                </c:pt>
                <c:pt idx="4783">
                  <c:v>50.792000000000002</c:v>
                </c:pt>
                <c:pt idx="4784">
                  <c:v>50.784999999999997</c:v>
                </c:pt>
                <c:pt idx="4785">
                  <c:v>50.779000000000003</c:v>
                </c:pt>
                <c:pt idx="4786">
                  <c:v>50.773000000000003</c:v>
                </c:pt>
                <c:pt idx="4787">
                  <c:v>50.767000000000003</c:v>
                </c:pt>
                <c:pt idx="4788">
                  <c:v>50.761000000000003</c:v>
                </c:pt>
                <c:pt idx="4789">
                  <c:v>50.755000000000003</c:v>
                </c:pt>
                <c:pt idx="4790">
                  <c:v>50.749000000000002</c:v>
                </c:pt>
                <c:pt idx="4791">
                  <c:v>50.743000000000002</c:v>
                </c:pt>
                <c:pt idx="4792">
                  <c:v>50.737000000000002</c:v>
                </c:pt>
                <c:pt idx="4793">
                  <c:v>50.731000000000002</c:v>
                </c:pt>
                <c:pt idx="4794">
                  <c:v>50.725000000000001</c:v>
                </c:pt>
                <c:pt idx="4795">
                  <c:v>50.719000000000001</c:v>
                </c:pt>
                <c:pt idx="4796">
                  <c:v>50.713000000000001</c:v>
                </c:pt>
                <c:pt idx="4797">
                  <c:v>50.707000000000001</c:v>
                </c:pt>
                <c:pt idx="4798">
                  <c:v>50.701000000000001</c:v>
                </c:pt>
                <c:pt idx="4799">
                  <c:v>50.695</c:v>
                </c:pt>
                <c:pt idx="4800">
                  <c:v>50.689</c:v>
                </c:pt>
                <c:pt idx="4801">
                  <c:v>50.683</c:v>
                </c:pt>
                <c:pt idx="4802">
                  <c:v>50.677</c:v>
                </c:pt>
                <c:pt idx="4803">
                  <c:v>50.670999999999999</c:v>
                </c:pt>
                <c:pt idx="4804">
                  <c:v>50.664999999999999</c:v>
                </c:pt>
                <c:pt idx="4805">
                  <c:v>50.658999999999999</c:v>
                </c:pt>
                <c:pt idx="4806">
                  <c:v>50.652999999999999</c:v>
                </c:pt>
                <c:pt idx="4807">
                  <c:v>50.646999999999998</c:v>
                </c:pt>
                <c:pt idx="4808">
                  <c:v>50.640999999999998</c:v>
                </c:pt>
                <c:pt idx="4809">
                  <c:v>50.634999999999998</c:v>
                </c:pt>
                <c:pt idx="4810">
                  <c:v>50.628999999999998</c:v>
                </c:pt>
                <c:pt idx="4811">
                  <c:v>50.622999999999998</c:v>
                </c:pt>
                <c:pt idx="4812">
                  <c:v>50.616999999999997</c:v>
                </c:pt>
                <c:pt idx="4813">
                  <c:v>50.610999999999997</c:v>
                </c:pt>
                <c:pt idx="4814">
                  <c:v>50.604999999999997</c:v>
                </c:pt>
                <c:pt idx="4815">
                  <c:v>50.598999999999997</c:v>
                </c:pt>
                <c:pt idx="4816">
                  <c:v>50.593000000000004</c:v>
                </c:pt>
                <c:pt idx="4817">
                  <c:v>50.587000000000003</c:v>
                </c:pt>
                <c:pt idx="4818">
                  <c:v>50.581000000000003</c:v>
                </c:pt>
                <c:pt idx="4819">
                  <c:v>50.575000000000003</c:v>
                </c:pt>
                <c:pt idx="4820">
                  <c:v>50.569000000000003</c:v>
                </c:pt>
                <c:pt idx="4821">
                  <c:v>50.563000000000002</c:v>
                </c:pt>
                <c:pt idx="4822">
                  <c:v>50.557000000000002</c:v>
                </c:pt>
                <c:pt idx="4823">
                  <c:v>50.551000000000002</c:v>
                </c:pt>
                <c:pt idx="4824">
                  <c:v>50.545000000000002</c:v>
                </c:pt>
                <c:pt idx="4825">
                  <c:v>50.539000000000001</c:v>
                </c:pt>
                <c:pt idx="4826">
                  <c:v>50.533000000000001</c:v>
                </c:pt>
                <c:pt idx="4827">
                  <c:v>50.527000000000001</c:v>
                </c:pt>
                <c:pt idx="4828">
                  <c:v>50.521000000000001</c:v>
                </c:pt>
                <c:pt idx="4829">
                  <c:v>50.515000000000001</c:v>
                </c:pt>
                <c:pt idx="4830">
                  <c:v>50.509</c:v>
                </c:pt>
                <c:pt idx="4831">
                  <c:v>50.503</c:v>
                </c:pt>
                <c:pt idx="4832">
                  <c:v>50.497</c:v>
                </c:pt>
                <c:pt idx="4833">
                  <c:v>50.491</c:v>
                </c:pt>
                <c:pt idx="4834">
                  <c:v>50.484999999999999</c:v>
                </c:pt>
                <c:pt idx="4835">
                  <c:v>50.478999999999999</c:v>
                </c:pt>
                <c:pt idx="4836">
                  <c:v>50.472999999999999</c:v>
                </c:pt>
                <c:pt idx="4837">
                  <c:v>50.468000000000004</c:v>
                </c:pt>
                <c:pt idx="4838">
                  <c:v>50.462000000000003</c:v>
                </c:pt>
                <c:pt idx="4839">
                  <c:v>50.456000000000003</c:v>
                </c:pt>
                <c:pt idx="4840">
                  <c:v>50.45</c:v>
                </c:pt>
                <c:pt idx="4841">
                  <c:v>50.444000000000003</c:v>
                </c:pt>
                <c:pt idx="4842">
                  <c:v>50.438000000000002</c:v>
                </c:pt>
                <c:pt idx="4843">
                  <c:v>50.432000000000002</c:v>
                </c:pt>
                <c:pt idx="4844">
                  <c:v>50.426000000000002</c:v>
                </c:pt>
                <c:pt idx="4845">
                  <c:v>50.42</c:v>
                </c:pt>
                <c:pt idx="4846">
                  <c:v>50.414000000000001</c:v>
                </c:pt>
                <c:pt idx="4847">
                  <c:v>50.408000000000001</c:v>
                </c:pt>
                <c:pt idx="4848">
                  <c:v>50.402000000000001</c:v>
                </c:pt>
                <c:pt idx="4849">
                  <c:v>50.396999999999998</c:v>
                </c:pt>
                <c:pt idx="4850">
                  <c:v>50.390999999999998</c:v>
                </c:pt>
                <c:pt idx="4851">
                  <c:v>50.384999999999998</c:v>
                </c:pt>
                <c:pt idx="4852">
                  <c:v>50.378999999999998</c:v>
                </c:pt>
                <c:pt idx="4853">
                  <c:v>50.372999999999998</c:v>
                </c:pt>
                <c:pt idx="4854">
                  <c:v>50.366999999999997</c:v>
                </c:pt>
                <c:pt idx="4855">
                  <c:v>50.360999999999997</c:v>
                </c:pt>
                <c:pt idx="4856">
                  <c:v>50.354999999999997</c:v>
                </c:pt>
                <c:pt idx="4857">
                  <c:v>50.348999999999997</c:v>
                </c:pt>
                <c:pt idx="4858">
                  <c:v>50.343000000000004</c:v>
                </c:pt>
                <c:pt idx="4859">
                  <c:v>50.337000000000003</c:v>
                </c:pt>
                <c:pt idx="4860">
                  <c:v>50.331000000000003</c:v>
                </c:pt>
                <c:pt idx="4861">
                  <c:v>50.325000000000003</c:v>
                </c:pt>
                <c:pt idx="4862">
                  <c:v>50.32</c:v>
                </c:pt>
                <c:pt idx="4863">
                  <c:v>50.314</c:v>
                </c:pt>
                <c:pt idx="4864">
                  <c:v>50.308</c:v>
                </c:pt>
                <c:pt idx="4865">
                  <c:v>50.302</c:v>
                </c:pt>
                <c:pt idx="4866">
                  <c:v>50.295999999999999</c:v>
                </c:pt>
                <c:pt idx="4867">
                  <c:v>50.29</c:v>
                </c:pt>
                <c:pt idx="4868">
                  <c:v>50.283999999999999</c:v>
                </c:pt>
                <c:pt idx="4869">
                  <c:v>50.279000000000003</c:v>
                </c:pt>
                <c:pt idx="4870">
                  <c:v>50.273000000000003</c:v>
                </c:pt>
                <c:pt idx="4871">
                  <c:v>50.267000000000003</c:v>
                </c:pt>
                <c:pt idx="4872">
                  <c:v>50.261000000000003</c:v>
                </c:pt>
                <c:pt idx="4873">
                  <c:v>50.255000000000003</c:v>
                </c:pt>
                <c:pt idx="4874">
                  <c:v>50.249000000000002</c:v>
                </c:pt>
                <c:pt idx="4875">
                  <c:v>50.243000000000002</c:v>
                </c:pt>
                <c:pt idx="4876">
                  <c:v>50.238</c:v>
                </c:pt>
                <c:pt idx="4877">
                  <c:v>50.231999999999999</c:v>
                </c:pt>
                <c:pt idx="4878">
                  <c:v>50.225999999999999</c:v>
                </c:pt>
                <c:pt idx="4879">
                  <c:v>50.22</c:v>
                </c:pt>
                <c:pt idx="4880">
                  <c:v>50.213999999999999</c:v>
                </c:pt>
                <c:pt idx="4881">
                  <c:v>50.207999999999998</c:v>
                </c:pt>
                <c:pt idx="4882">
                  <c:v>50.201999999999998</c:v>
                </c:pt>
                <c:pt idx="4883">
                  <c:v>50.197000000000003</c:v>
                </c:pt>
                <c:pt idx="4884">
                  <c:v>50.191000000000003</c:v>
                </c:pt>
                <c:pt idx="4885">
                  <c:v>50.185000000000002</c:v>
                </c:pt>
                <c:pt idx="4886">
                  <c:v>50.179000000000002</c:v>
                </c:pt>
                <c:pt idx="4887">
                  <c:v>50.173000000000002</c:v>
                </c:pt>
                <c:pt idx="4888">
                  <c:v>50.167000000000002</c:v>
                </c:pt>
                <c:pt idx="4889">
                  <c:v>50.161000000000001</c:v>
                </c:pt>
                <c:pt idx="4890">
                  <c:v>50.155999999999999</c:v>
                </c:pt>
                <c:pt idx="4891">
                  <c:v>50.15</c:v>
                </c:pt>
                <c:pt idx="4892">
                  <c:v>50.143999999999998</c:v>
                </c:pt>
                <c:pt idx="4893">
                  <c:v>50.137999999999998</c:v>
                </c:pt>
                <c:pt idx="4894">
                  <c:v>50.131999999999998</c:v>
                </c:pt>
                <c:pt idx="4895">
                  <c:v>50.127000000000002</c:v>
                </c:pt>
                <c:pt idx="4896">
                  <c:v>50.121000000000002</c:v>
                </c:pt>
                <c:pt idx="4897">
                  <c:v>50.115000000000002</c:v>
                </c:pt>
                <c:pt idx="4898">
                  <c:v>50.109000000000002</c:v>
                </c:pt>
                <c:pt idx="4899">
                  <c:v>50.103000000000002</c:v>
                </c:pt>
                <c:pt idx="4900">
                  <c:v>50.097999999999999</c:v>
                </c:pt>
                <c:pt idx="4901">
                  <c:v>50.091999999999999</c:v>
                </c:pt>
                <c:pt idx="4902">
                  <c:v>50.085999999999999</c:v>
                </c:pt>
                <c:pt idx="4903">
                  <c:v>50.08</c:v>
                </c:pt>
                <c:pt idx="4904">
                  <c:v>50.073999999999998</c:v>
                </c:pt>
                <c:pt idx="4905">
                  <c:v>50.069000000000003</c:v>
                </c:pt>
                <c:pt idx="4906">
                  <c:v>50.063000000000002</c:v>
                </c:pt>
                <c:pt idx="4907">
                  <c:v>50.057000000000002</c:v>
                </c:pt>
                <c:pt idx="4908">
                  <c:v>50.051000000000002</c:v>
                </c:pt>
                <c:pt idx="4909">
                  <c:v>50.045000000000002</c:v>
                </c:pt>
                <c:pt idx="4910">
                  <c:v>50.039000000000001</c:v>
                </c:pt>
                <c:pt idx="4911">
                  <c:v>50.033999999999999</c:v>
                </c:pt>
                <c:pt idx="4912">
                  <c:v>50.027999999999999</c:v>
                </c:pt>
                <c:pt idx="4913">
                  <c:v>50.021999999999998</c:v>
                </c:pt>
                <c:pt idx="4914">
                  <c:v>50.015999999999998</c:v>
                </c:pt>
                <c:pt idx="4915">
                  <c:v>50.011000000000003</c:v>
                </c:pt>
                <c:pt idx="4916">
                  <c:v>50.005000000000003</c:v>
                </c:pt>
                <c:pt idx="4917">
                  <c:v>49.999000000000002</c:v>
                </c:pt>
                <c:pt idx="4918">
                  <c:v>49.993000000000002</c:v>
                </c:pt>
                <c:pt idx="4919">
                  <c:v>49.987000000000002</c:v>
                </c:pt>
                <c:pt idx="4920">
                  <c:v>49.981999999999999</c:v>
                </c:pt>
                <c:pt idx="4921">
                  <c:v>49.975999999999999</c:v>
                </c:pt>
                <c:pt idx="4922">
                  <c:v>49.97</c:v>
                </c:pt>
                <c:pt idx="4923">
                  <c:v>49.963999999999999</c:v>
                </c:pt>
                <c:pt idx="4924">
                  <c:v>49.959000000000003</c:v>
                </c:pt>
                <c:pt idx="4925">
                  <c:v>49.953000000000003</c:v>
                </c:pt>
                <c:pt idx="4926">
                  <c:v>49.947000000000003</c:v>
                </c:pt>
                <c:pt idx="4927">
                  <c:v>49.941000000000003</c:v>
                </c:pt>
                <c:pt idx="4928">
                  <c:v>49.936</c:v>
                </c:pt>
                <c:pt idx="4929">
                  <c:v>49.93</c:v>
                </c:pt>
                <c:pt idx="4930">
                  <c:v>49.923999999999999</c:v>
                </c:pt>
                <c:pt idx="4931">
                  <c:v>49.917999999999999</c:v>
                </c:pt>
                <c:pt idx="4932">
                  <c:v>49.911999999999999</c:v>
                </c:pt>
                <c:pt idx="4933">
                  <c:v>49.906999999999996</c:v>
                </c:pt>
                <c:pt idx="4934">
                  <c:v>49.901000000000003</c:v>
                </c:pt>
                <c:pt idx="4935">
                  <c:v>49.895000000000003</c:v>
                </c:pt>
                <c:pt idx="4936">
                  <c:v>49.889000000000003</c:v>
                </c:pt>
                <c:pt idx="4937">
                  <c:v>49.884</c:v>
                </c:pt>
                <c:pt idx="4938">
                  <c:v>49.878</c:v>
                </c:pt>
                <c:pt idx="4939">
                  <c:v>49.872</c:v>
                </c:pt>
                <c:pt idx="4940">
                  <c:v>49.866</c:v>
                </c:pt>
                <c:pt idx="4941">
                  <c:v>49.860999999999997</c:v>
                </c:pt>
                <c:pt idx="4942">
                  <c:v>49.854999999999997</c:v>
                </c:pt>
                <c:pt idx="4943">
                  <c:v>49.848999999999997</c:v>
                </c:pt>
                <c:pt idx="4944">
                  <c:v>49.844000000000001</c:v>
                </c:pt>
                <c:pt idx="4945">
                  <c:v>49.838000000000001</c:v>
                </c:pt>
                <c:pt idx="4946">
                  <c:v>49.832000000000001</c:v>
                </c:pt>
                <c:pt idx="4947">
                  <c:v>49.826000000000001</c:v>
                </c:pt>
                <c:pt idx="4948">
                  <c:v>49.820999999999998</c:v>
                </c:pt>
                <c:pt idx="4949">
                  <c:v>49.814999999999998</c:v>
                </c:pt>
                <c:pt idx="4950">
                  <c:v>49.808999999999997</c:v>
                </c:pt>
                <c:pt idx="4951">
                  <c:v>49.804000000000002</c:v>
                </c:pt>
                <c:pt idx="4952">
                  <c:v>49.798000000000002</c:v>
                </c:pt>
                <c:pt idx="4953">
                  <c:v>49.792000000000002</c:v>
                </c:pt>
                <c:pt idx="4954">
                  <c:v>49.786000000000001</c:v>
                </c:pt>
                <c:pt idx="4955">
                  <c:v>49.780999999999999</c:v>
                </c:pt>
                <c:pt idx="4956">
                  <c:v>49.774999999999999</c:v>
                </c:pt>
                <c:pt idx="4957">
                  <c:v>49.768999999999998</c:v>
                </c:pt>
                <c:pt idx="4958">
                  <c:v>49.764000000000003</c:v>
                </c:pt>
                <c:pt idx="4959">
                  <c:v>49.758000000000003</c:v>
                </c:pt>
                <c:pt idx="4960">
                  <c:v>49.752000000000002</c:v>
                </c:pt>
                <c:pt idx="4961">
                  <c:v>49.746000000000002</c:v>
                </c:pt>
                <c:pt idx="4962">
                  <c:v>49.741</c:v>
                </c:pt>
                <c:pt idx="4963">
                  <c:v>49.734999999999999</c:v>
                </c:pt>
                <c:pt idx="4964">
                  <c:v>49.728999999999999</c:v>
                </c:pt>
                <c:pt idx="4965">
                  <c:v>49.723999999999997</c:v>
                </c:pt>
                <c:pt idx="4966">
                  <c:v>49.718000000000004</c:v>
                </c:pt>
                <c:pt idx="4967">
                  <c:v>49.712000000000003</c:v>
                </c:pt>
                <c:pt idx="4968">
                  <c:v>49.707000000000001</c:v>
                </c:pt>
                <c:pt idx="4969">
                  <c:v>49.701000000000001</c:v>
                </c:pt>
                <c:pt idx="4970">
                  <c:v>49.695</c:v>
                </c:pt>
                <c:pt idx="4971">
                  <c:v>49.69</c:v>
                </c:pt>
                <c:pt idx="4972">
                  <c:v>49.683999999999997</c:v>
                </c:pt>
                <c:pt idx="4973">
                  <c:v>49.677999999999997</c:v>
                </c:pt>
                <c:pt idx="4974">
                  <c:v>49.673000000000002</c:v>
                </c:pt>
                <c:pt idx="4975">
                  <c:v>49.667000000000002</c:v>
                </c:pt>
                <c:pt idx="4976">
                  <c:v>49.661000000000001</c:v>
                </c:pt>
                <c:pt idx="4977">
                  <c:v>49.655999999999999</c:v>
                </c:pt>
                <c:pt idx="4978">
                  <c:v>49.65</c:v>
                </c:pt>
                <c:pt idx="4979">
                  <c:v>49.643999999999998</c:v>
                </c:pt>
                <c:pt idx="4980">
                  <c:v>49.639000000000003</c:v>
                </c:pt>
                <c:pt idx="4981">
                  <c:v>49.633000000000003</c:v>
                </c:pt>
                <c:pt idx="4982">
                  <c:v>49.627000000000002</c:v>
                </c:pt>
                <c:pt idx="4983">
                  <c:v>49.622</c:v>
                </c:pt>
                <c:pt idx="4984">
                  <c:v>49.616</c:v>
                </c:pt>
                <c:pt idx="4985">
                  <c:v>49.610999999999997</c:v>
                </c:pt>
                <c:pt idx="4986">
                  <c:v>49.604999999999997</c:v>
                </c:pt>
                <c:pt idx="4987">
                  <c:v>49.598999999999997</c:v>
                </c:pt>
                <c:pt idx="4988">
                  <c:v>49.594000000000001</c:v>
                </c:pt>
                <c:pt idx="4989">
                  <c:v>49.588000000000001</c:v>
                </c:pt>
                <c:pt idx="4990">
                  <c:v>49.582000000000001</c:v>
                </c:pt>
                <c:pt idx="4991">
                  <c:v>49.576999999999998</c:v>
                </c:pt>
                <c:pt idx="4992">
                  <c:v>49.570999999999998</c:v>
                </c:pt>
                <c:pt idx="4993">
                  <c:v>49.566000000000003</c:v>
                </c:pt>
                <c:pt idx="4994">
                  <c:v>49.56</c:v>
                </c:pt>
                <c:pt idx="4995">
                  <c:v>49.554000000000002</c:v>
                </c:pt>
                <c:pt idx="4996">
                  <c:v>49.548999999999999</c:v>
                </c:pt>
                <c:pt idx="4997">
                  <c:v>49.542999999999999</c:v>
                </c:pt>
                <c:pt idx="4998">
                  <c:v>49.536999999999999</c:v>
                </c:pt>
                <c:pt idx="4999">
                  <c:v>49.531999999999996</c:v>
                </c:pt>
                <c:pt idx="5000">
                  <c:v>49.526000000000003</c:v>
                </c:pt>
                <c:pt idx="5001">
                  <c:v>49.521000000000001</c:v>
                </c:pt>
                <c:pt idx="5002">
                  <c:v>49.515000000000001</c:v>
                </c:pt>
                <c:pt idx="5003">
                  <c:v>49.509</c:v>
                </c:pt>
                <c:pt idx="5004">
                  <c:v>49.503999999999998</c:v>
                </c:pt>
                <c:pt idx="5005">
                  <c:v>49.497999999999998</c:v>
                </c:pt>
                <c:pt idx="5006">
                  <c:v>49.493000000000002</c:v>
                </c:pt>
                <c:pt idx="5007">
                  <c:v>49.487000000000002</c:v>
                </c:pt>
                <c:pt idx="5008">
                  <c:v>49.481000000000002</c:v>
                </c:pt>
                <c:pt idx="5009">
                  <c:v>49.475999999999999</c:v>
                </c:pt>
                <c:pt idx="5010">
                  <c:v>49.47</c:v>
                </c:pt>
                <c:pt idx="5011">
                  <c:v>49.465000000000003</c:v>
                </c:pt>
                <c:pt idx="5012">
                  <c:v>49.459000000000003</c:v>
                </c:pt>
                <c:pt idx="5013">
                  <c:v>49.453000000000003</c:v>
                </c:pt>
                <c:pt idx="5014">
                  <c:v>49.448</c:v>
                </c:pt>
                <c:pt idx="5015">
                  <c:v>49.442</c:v>
                </c:pt>
                <c:pt idx="5016">
                  <c:v>49.436999999999998</c:v>
                </c:pt>
                <c:pt idx="5017">
                  <c:v>49.430999999999997</c:v>
                </c:pt>
                <c:pt idx="5018">
                  <c:v>49.426000000000002</c:v>
                </c:pt>
                <c:pt idx="5019">
                  <c:v>49.42</c:v>
                </c:pt>
                <c:pt idx="5020">
                  <c:v>49.414000000000001</c:v>
                </c:pt>
                <c:pt idx="5021">
                  <c:v>49.408999999999999</c:v>
                </c:pt>
                <c:pt idx="5022">
                  <c:v>49.402999999999999</c:v>
                </c:pt>
                <c:pt idx="5023">
                  <c:v>49.398000000000003</c:v>
                </c:pt>
                <c:pt idx="5024">
                  <c:v>49.392000000000003</c:v>
                </c:pt>
                <c:pt idx="5025">
                  <c:v>49.387</c:v>
                </c:pt>
                <c:pt idx="5026">
                  <c:v>49.381</c:v>
                </c:pt>
                <c:pt idx="5027">
                  <c:v>49.375</c:v>
                </c:pt>
                <c:pt idx="5028">
                  <c:v>49.37</c:v>
                </c:pt>
                <c:pt idx="5029">
                  <c:v>49.363999999999997</c:v>
                </c:pt>
                <c:pt idx="5030">
                  <c:v>49.359000000000002</c:v>
                </c:pt>
                <c:pt idx="5031">
                  <c:v>49.353000000000002</c:v>
                </c:pt>
                <c:pt idx="5032">
                  <c:v>49.347999999999999</c:v>
                </c:pt>
                <c:pt idx="5033">
                  <c:v>49.341999999999999</c:v>
                </c:pt>
                <c:pt idx="5034">
                  <c:v>49.335999999999999</c:v>
                </c:pt>
                <c:pt idx="5035">
                  <c:v>49.331000000000003</c:v>
                </c:pt>
                <c:pt idx="5036">
                  <c:v>49.325000000000003</c:v>
                </c:pt>
                <c:pt idx="5037">
                  <c:v>49.32</c:v>
                </c:pt>
                <c:pt idx="5038">
                  <c:v>49.314</c:v>
                </c:pt>
                <c:pt idx="5039">
                  <c:v>49.308999999999997</c:v>
                </c:pt>
                <c:pt idx="5040">
                  <c:v>49.302999999999997</c:v>
                </c:pt>
                <c:pt idx="5041">
                  <c:v>49.298000000000002</c:v>
                </c:pt>
                <c:pt idx="5042">
                  <c:v>49.292000000000002</c:v>
                </c:pt>
                <c:pt idx="5043">
                  <c:v>49.286999999999999</c:v>
                </c:pt>
                <c:pt idx="5044">
                  <c:v>49.280999999999999</c:v>
                </c:pt>
                <c:pt idx="5045">
                  <c:v>49.276000000000003</c:v>
                </c:pt>
                <c:pt idx="5046">
                  <c:v>49.27</c:v>
                </c:pt>
                <c:pt idx="5047">
                  <c:v>49.265000000000001</c:v>
                </c:pt>
                <c:pt idx="5048">
                  <c:v>49.259</c:v>
                </c:pt>
                <c:pt idx="5049">
                  <c:v>49.253999999999998</c:v>
                </c:pt>
                <c:pt idx="5050">
                  <c:v>49.247999999999998</c:v>
                </c:pt>
                <c:pt idx="5051">
                  <c:v>49.241999999999997</c:v>
                </c:pt>
                <c:pt idx="5052">
                  <c:v>49.237000000000002</c:v>
                </c:pt>
                <c:pt idx="5053">
                  <c:v>49.231000000000002</c:v>
                </c:pt>
                <c:pt idx="5054">
                  <c:v>49.225999999999999</c:v>
                </c:pt>
                <c:pt idx="5055">
                  <c:v>49.22</c:v>
                </c:pt>
                <c:pt idx="5056">
                  <c:v>49.215000000000003</c:v>
                </c:pt>
                <c:pt idx="5057">
                  <c:v>49.209000000000003</c:v>
                </c:pt>
                <c:pt idx="5058">
                  <c:v>49.204000000000001</c:v>
                </c:pt>
                <c:pt idx="5059">
                  <c:v>49.198</c:v>
                </c:pt>
                <c:pt idx="5060">
                  <c:v>49.192999999999998</c:v>
                </c:pt>
                <c:pt idx="5061">
                  <c:v>49.186999999999998</c:v>
                </c:pt>
                <c:pt idx="5062">
                  <c:v>49.182000000000002</c:v>
                </c:pt>
                <c:pt idx="5063">
                  <c:v>49.176000000000002</c:v>
                </c:pt>
                <c:pt idx="5064">
                  <c:v>49.170999999999999</c:v>
                </c:pt>
                <c:pt idx="5065">
                  <c:v>49.164999999999999</c:v>
                </c:pt>
                <c:pt idx="5066">
                  <c:v>49.16</c:v>
                </c:pt>
                <c:pt idx="5067">
                  <c:v>49.154000000000003</c:v>
                </c:pt>
                <c:pt idx="5068">
                  <c:v>49.149000000000001</c:v>
                </c:pt>
                <c:pt idx="5069">
                  <c:v>49.143000000000001</c:v>
                </c:pt>
                <c:pt idx="5070">
                  <c:v>49.137999999999998</c:v>
                </c:pt>
                <c:pt idx="5071">
                  <c:v>49.133000000000003</c:v>
                </c:pt>
                <c:pt idx="5072">
                  <c:v>49.127000000000002</c:v>
                </c:pt>
                <c:pt idx="5073">
                  <c:v>49.122</c:v>
                </c:pt>
                <c:pt idx="5074">
                  <c:v>49.116</c:v>
                </c:pt>
                <c:pt idx="5075">
                  <c:v>49.110999999999997</c:v>
                </c:pt>
                <c:pt idx="5076">
                  <c:v>49.104999999999997</c:v>
                </c:pt>
                <c:pt idx="5077">
                  <c:v>49.1</c:v>
                </c:pt>
                <c:pt idx="5078">
                  <c:v>49.094000000000001</c:v>
                </c:pt>
                <c:pt idx="5079">
                  <c:v>49.088999999999999</c:v>
                </c:pt>
                <c:pt idx="5080">
                  <c:v>49.082999999999998</c:v>
                </c:pt>
                <c:pt idx="5081">
                  <c:v>49.078000000000003</c:v>
                </c:pt>
                <c:pt idx="5082">
                  <c:v>49.072000000000003</c:v>
                </c:pt>
                <c:pt idx="5083">
                  <c:v>49.067</c:v>
                </c:pt>
                <c:pt idx="5084">
                  <c:v>49.061</c:v>
                </c:pt>
                <c:pt idx="5085">
                  <c:v>49.055999999999997</c:v>
                </c:pt>
                <c:pt idx="5086">
                  <c:v>49.05</c:v>
                </c:pt>
                <c:pt idx="5087">
                  <c:v>49.045000000000002</c:v>
                </c:pt>
                <c:pt idx="5088">
                  <c:v>49.04</c:v>
                </c:pt>
                <c:pt idx="5089">
                  <c:v>49.033999999999999</c:v>
                </c:pt>
                <c:pt idx="5090">
                  <c:v>49.029000000000003</c:v>
                </c:pt>
                <c:pt idx="5091">
                  <c:v>49.023000000000003</c:v>
                </c:pt>
                <c:pt idx="5092">
                  <c:v>49.018000000000001</c:v>
                </c:pt>
                <c:pt idx="5093">
                  <c:v>49.012</c:v>
                </c:pt>
                <c:pt idx="5094">
                  <c:v>49.006999999999998</c:v>
                </c:pt>
                <c:pt idx="5095">
                  <c:v>49.002000000000002</c:v>
                </c:pt>
                <c:pt idx="5096">
                  <c:v>48.996000000000002</c:v>
                </c:pt>
                <c:pt idx="5097">
                  <c:v>48.991</c:v>
                </c:pt>
                <c:pt idx="5098">
                  <c:v>48.984999999999999</c:v>
                </c:pt>
                <c:pt idx="5099">
                  <c:v>48.98</c:v>
                </c:pt>
                <c:pt idx="5100">
                  <c:v>48.973999999999997</c:v>
                </c:pt>
                <c:pt idx="5101">
                  <c:v>48.969000000000001</c:v>
                </c:pt>
                <c:pt idx="5102">
                  <c:v>48.963999999999999</c:v>
                </c:pt>
                <c:pt idx="5103">
                  <c:v>48.957999999999998</c:v>
                </c:pt>
                <c:pt idx="5104">
                  <c:v>48.953000000000003</c:v>
                </c:pt>
                <c:pt idx="5105">
                  <c:v>48.947000000000003</c:v>
                </c:pt>
                <c:pt idx="5106">
                  <c:v>48.942</c:v>
                </c:pt>
                <c:pt idx="5107">
                  <c:v>48.936</c:v>
                </c:pt>
                <c:pt idx="5108">
                  <c:v>48.930999999999997</c:v>
                </c:pt>
                <c:pt idx="5109">
                  <c:v>48.926000000000002</c:v>
                </c:pt>
                <c:pt idx="5110">
                  <c:v>48.92</c:v>
                </c:pt>
                <c:pt idx="5111">
                  <c:v>48.914999999999999</c:v>
                </c:pt>
                <c:pt idx="5112">
                  <c:v>48.908999999999999</c:v>
                </c:pt>
                <c:pt idx="5113">
                  <c:v>48.904000000000003</c:v>
                </c:pt>
                <c:pt idx="5114">
                  <c:v>48.899000000000001</c:v>
                </c:pt>
                <c:pt idx="5115">
                  <c:v>48.893000000000001</c:v>
                </c:pt>
                <c:pt idx="5116">
                  <c:v>48.887999999999998</c:v>
                </c:pt>
                <c:pt idx="5117">
                  <c:v>48.881999999999998</c:v>
                </c:pt>
                <c:pt idx="5118">
                  <c:v>48.877000000000002</c:v>
                </c:pt>
                <c:pt idx="5119">
                  <c:v>48.872</c:v>
                </c:pt>
                <c:pt idx="5120">
                  <c:v>48.866</c:v>
                </c:pt>
                <c:pt idx="5121">
                  <c:v>48.860999999999997</c:v>
                </c:pt>
                <c:pt idx="5122">
                  <c:v>48.854999999999997</c:v>
                </c:pt>
                <c:pt idx="5123">
                  <c:v>48.85</c:v>
                </c:pt>
                <c:pt idx="5124">
                  <c:v>48.844999999999999</c:v>
                </c:pt>
                <c:pt idx="5125">
                  <c:v>48.838999999999999</c:v>
                </c:pt>
                <c:pt idx="5126">
                  <c:v>48.834000000000003</c:v>
                </c:pt>
                <c:pt idx="5127">
                  <c:v>48.828000000000003</c:v>
                </c:pt>
                <c:pt idx="5128">
                  <c:v>48.823</c:v>
                </c:pt>
                <c:pt idx="5129">
                  <c:v>48.817999999999998</c:v>
                </c:pt>
                <c:pt idx="5130">
                  <c:v>48.811999999999998</c:v>
                </c:pt>
                <c:pt idx="5131">
                  <c:v>48.807000000000002</c:v>
                </c:pt>
                <c:pt idx="5132">
                  <c:v>48.802</c:v>
                </c:pt>
                <c:pt idx="5133">
                  <c:v>48.795999999999999</c:v>
                </c:pt>
                <c:pt idx="5134">
                  <c:v>48.790999999999997</c:v>
                </c:pt>
                <c:pt idx="5135">
                  <c:v>48.784999999999997</c:v>
                </c:pt>
                <c:pt idx="5136">
                  <c:v>48.78</c:v>
                </c:pt>
                <c:pt idx="5137">
                  <c:v>48.774999999999999</c:v>
                </c:pt>
                <c:pt idx="5138">
                  <c:v>48.768999999999998</c:v>
                </c:pt>
                <c:pt idx="5139">
                  <c:v>48.764000000000003</c:v>
                </c:pt>
                <c:pt idx="5140">
                  <c:v>48.759</c:v>
                </c:pt>
                <c:pt idx="5141">
                  <c:v>48.753</c:v>
                </c:pt>
                <c:pt idx="5142">
                  <c:v>48.747999999999998</c:v>
                </c:pt>
                <c:pt idx="5143">
                  <c:v>48.743000000000002</c:v>
                </c:pt>
                <c:pt idx="5144">
                  <c:v>48.737000000000002</c:v>
                </c:pt>
                <c:pt idx="5145">
                  <c:v>48.731999999999999</c:v>
                </c:pt>
                <c:pt idx="5146">
                  <c:v>48.725999999999999</c:v>
                </c:pt>
                <c:pt idx="5147">
                  <c:v>48.720999999999997</c:v>
                </c:pt>
                <c:pt idx="5148">
                  <c:v>48.716000000000001</c:v>
                </c:pt>
                <c:pt idx="5149">
                  <c:v>48.71</c:v>
                </c:pt>
                <c:pt idx="5150">
                  <c:v>48.704999999999998</c:v>
                </c:pt>
                <c:pt idx="5151">
                  <c:v>48.7</c:v>
                </c:pt>
                <c:pt idx="5152">
                  <c:v>48.694000000000003</c:v>
                </c:pt>
                <c:pt idx="5153">
                  <c:v>48.689</c:v>
                </c:pt>
                <c:pt idx="5154">
                  <c:v>48.683999999999997</c:v>
                </c:pt>
                <c:pt idx="5155">
                  <c:v>48.677999999999997</c:v>
                </c:pt>
                <c:pt idx="5156">
                  <c:v>48.673000000000002</c:v>
                </c:pt>
                <c:pt idx="5157">
                  <c:v>48.667999999999999</c:v>
                </c:pt>
                <c:pt idx="5158">
                  <c:v>48.661999999999999</c:v>
                </c:pt>
                <c:pt idx="5159">
                  <c:v>48.656999999999996</c:v>
                </c:pt>
                <c:pt idx="5160">
                  <c:v>48.652000000000001</c:v>
                </c:pt>
                <c:pt idx="5161">
                  <c:v>48.646000000000001</c:v>
                </c:pt>
                <c:pt idx="5162">
                  <c:v>48.640999999999998</c:v>
                </c:pt>
                <c:pt idx="5163">
                  <c:v>48.636000000000003</c:v>
                </c:pt>
                <c:pt idx="5164">
                  <c:v>48.63</c:v>
                </c:pt>
                <c:pt idx="5165">
                  <c:v>48.625</c:v>
                </c:pt>
                <c:pt idx="5166">
                  <c:v>48.62</c:v>
                </c:pt>
                <c:pt idx="5167">
                  <c:v>48.615000000000002</c:v>
                </c:pt>
                <c:pt idx="5168">
                  <c:v>48.609000000000002</c:v>
                </c:pt>
                <c:pt idx="5169">
                  <c:v>48.603999999999999</c:v>
                </c:pt>
                <c:pt idx="5170">
                  <c:v>48.598999999999997</c:v>
                </c:pt>
                <c:pt idx="5171">
                  <c:v>48.593000000000004</c:v>
                </c:pt>
                <c:pt idx="5172">
                  <c:v>48.588000000000001</c:v>
                </c:pt>
                <c:pt idx="5173">
                  <c:v>48.582999999999998</c:v>
                </c:pt>
                <c:pt idx="5174">
                  <c:v>48.576999999999998</c:v>
                </c:pt>
                <c:pt idx="5175">
                  <c:v>48.572000000000003</c:v>
                </c:pt>
                <c:pt idx="5176">
                  <c:v>48.567</c:v>
                </c:pt>
                <c:pt idx="5177">
                  <c:v>48.561999999999998</c:v>
                </c:pt>
                <c:pt idx="5178">
                  <c:v>48.555999999999997</c:v>
                </c:pt>
                <c:pt idx="5179">
                  <c:v>48.551000000000002</c:v>
                </c:pt>
                <c:pt idx="5180">
                  <c:v>48.545999999999999</c:v>
                </c:pt>
                <c:pt idx="5181">
                  <c:v>48.54</c:v>
                </c:pt>
                <c:pt idx="5182">
                  <c:v>48.534999999999997</c:v>
                </c:pt>
                <c:pt idx="5183">
                  <c:v>48.53</c:v>
                </c:pt>
                <c:pt idx="5184">
                  <c:v>48.524000000000001</c:v>
                </c:pt>
                <c:pt idx="5185">
                  <c:v>48.518999999999998</c:v>
                </c:pt>
                <c:pt idx="5186">
                  <c:v>48.514000000000003</c:v>
                </c:pt>
                <c:pt idx="5187">
                  <c:v>48.509</c:v>
                </c:pt>
                <c:pt idx="5188">
                  <c:v>48.503</c:v>
                </c:pt>
                <c:pt idx="5189">
                  <c:v>48.497999999999998</c:v>
                </c:pt>
                <c:pt idx="5190">
                  <c:v>48.493000000000002</c:v>
                </c:pt>
                <c:pt idx="5191">
                  <c:v>48.488</c:v>
                </c:pt>
                <c:pt idx="5192">
                  <c:v>48.481999999999999</c:v>
                </c:pt>
                <c:pt idx="5193">
                  <c:v>48.476999999999997</c:v>
                </c:pt>
                <c:pt idx="5194">
                  <c:v>48.472000000000001</c:v>
                </c:pt>
                <c:pt idx="5195">
                  <c:v>48.466000000000001</c:v>
                </c:pt>
                <c:pt idx="5196">
                  <c:v>48.460999999999999</c:v>
                </c:pt>
                <c:pt idx="5197">
                  <c:v>48.456000000000003</c:v>
                </c:pt>
                <c:pt idx="5198">
                  <c:v>48.451000000000001</c:v>
                </c:pt>
                <c:pt idx="5199">
                  <c:v>48.445</c:v>
                </c:pt>
                <c:pt idx="5200">
                  <c:v>48.44</c:v>
                </c:pt>
                <c:pt idx="5201">
                  <c:v>48.435000000000002</c:v>
                </c:pt>
                <c:pt idx="5202">
                  <c:v>48.43</c:v>
                </c:pt>
                <c:pt idx="5203">
                  <c:v>48.423999999999999</c:v>
                </c:pt>
                <c:pt idx="5204">
                  <c:v>48.418999999999997</c:v>
                </c:pt>
                <c:pt idx="5205">
                  <c:v>48.414000000000001</c:v>
                </c:pt>
                <c:pt idx="5206">
                  <c:v>48.408999999999999</c:v>
                </c:pt>
                <c:pt idx="5207">
                  <c:v>48.402999999999999</c:v>
                </c:pt>
                <c:pt idx="5208">
                  <c:v>48.398000000000003</c:v>
                </c:pt>
                <c:pt idx="5209">
                  <c:v>48.393000000000001</c:v>
                </c:pt>
                <c:pt idx="5210">
                  <c:v>48.387999999999998</c:v>
                </c:pt>
                <c:pt idx="5211">
                  <c:v>48.381999999999998</c:v>
                </c:pt>
                <c:pt idx="5212">
                  <c:v>48.377000000000002</c:v>
                </c:pt>
                <c:pt idx="5213">
                  <c:v>48.372</c:v>
                </c:pt>
                <c:pt idx="5214">
                  <c:v>48.366999999999997</c:v>
                </c:pt>
                <c:pt idx="5215">
                  <c:v>48.360999999999997</c:v>
                </c:pt>
                <c:pt idx="5216">
                  <c:v>48.356000000000002</c:v>
                </c:pt>
                <c:pt idx="5217">
                  <c:v>48.350999999999999</c:v>
                </c:pt>
                <c:pt idx="5218">
                  <c:v>48.345999999999997</c:v>
                </c:pt>
                <c:pt idx="5219">
                  <c:v>48.341000000000001</c:v>
                </c:pt>
                <c:pt idx="5220">
                  <c:v>48.335000000000001</c:v>
                </c:pt>
                <c:pt idx="5221">
                  <c:v>48.33</c:v>
                </c:pt>
                <c:pt idx="5222">
                  <c:v>48.325000000000003</c:v>
                </c:pt>
                <c:pt idx="5223">
                  <c:v>48.32</c:v>
                </c:pt>
                <c:pt idx="5224">
                  <c:v>48.314999999999998</c:v>
                </c:pt>
                <c:pt idx="5225">
                  <c:v>48.308999999999997</c:v>
                </c:pt>
                <c:pt idx="5226">
                  <c:v>48.304000000000002</c:v>
                </c:pt>
                <c:pt idx="5227">
                  <c:v>48.298999999999999</c:v>
                </c:pt>
                <c:pt idx="5228">
                  <c:v>48.293999999999997</c:v>
                </c:pt>
                <c:pt idx="5229">
                  <c:v>48.289000000000001</c:v>
                </c:pt>
                <c:pt idx="5230">
                  <c:v>48.283000000000001</c:v>
                </c:pt>
                <c:pt idx="5231">
                  <c:v>48.277999999999999</c:v>
                </c:pt>
                <c:pt idx="5232">
                  <c:v>48.273000000000003</c:v>
                </c:pt>
                <c:pt idx="5233">
                  <c:v>48.268000000000001</c:v>
                </c:pt>
                <c:pt idx="5234">
                  <c:v>48.262</c:v>
                </c:pt>
                <c:pt idx="5235">
                  <c:v>48.256999999999998</c:v>
                </c:pt>
                <c:pt idx="5236">
                  <c:v>48.252000000000002</c:v>
                </c:pt>
                <c:pt idx="5237">
                  <c:v>48.247</c:v>
                </c:pt>
                <c:pt idx="5238">
                  <c:v>48.241999999999997</c:v>
                </c:pt>
                <c:pt idx="5239">
                  <c:v>48.237000000000002</c:v>
                </c:pt>
                <c:pt idx="5240">
                  <c:v>48.231000000000002</c:v>
                </c:pt>
                <c:pt idx="5241">
                  <c:v>48.225999999999999</c:v>
                </c:pt>
                <c:pt idx="5242">
                  <c:v>48.220999999999997</c:v>
                </c:pt>
                <c:pt idx="5243">
                  <c:v>48.216000000000001</c:v>
                </c:pt>
                <c:pt idx="5244">
                  <c:v>48.210999999999999</c:v>
                </c:pt>
                <c:pt idx="5245">
                  <c:v>48.204999999999998</c:v>
                </c:pt>
                <c:pt idx="5246">
                  <c:v>48.2</c:v>
                </c:pt>
                <c:pt idx="5247">
                  <c:v>48.195</c:v>
                </c:pt>
                <c:pt idx="5248">
                  <c:v>48.19</c:v>
                </c:pt>
                <c:pt idx="5249">
                  <c:v>48.185000000000002</c:v>
                </c:pt>
                <c:pt idx="5250">
                  <c:v>48.18</c:v>
                </c:pt>
                <c:pt idx="5251">
                  <c:v>48.173999999999999</c:v>
                </c:pt>
                <c:pt idx="5252">
                  <c:v>48.168999999999997</c:v>
                </c:pt>
                <c:pt idx="5253">
                  <c:v>48.164000000000001</c:v>
                </c:pt>
                <c:pt idx="5254">
                  <c:v>48.158999999999999</c:v>
                </c:pt>
                <c:pt idx="5255">
                  <c:v>48.154000000000003</c:v>
                </c:pt>
                <c:pt idx="5256">
                  <c:v>48.149000000000001</c:v>
                </c:pt>
                <c:pt idx="5257">
                  <c:v>48.143000000000001</c:v>
                </c:pt>
                <c:pt idx="5258">
                  <c:v>48.137999999999998</c:v>
                </c:pt>
                <c:pt idx="5259">
                  <c:v>48.133000000000003</c:v>
                </c:pt>
                <c:pt idx="5260">
                  <c:v>48.128</c:v>
                </c:pt>
                <c:pt idx="5261">
                  <c:v>48.122999999999998</c:v>
                </c:pt>
                <c:pt idx="5262">
                  <c:v>48.118000000000002</c:v>
                </c:pt>
                <c:pt idx="5263">
                  <c:v>48.112000000000002</c:v>
                </c:pt>
                <c:pt idx="5264">
                  <c:v>48.106999999999999</c:v>
                </c:pt>
                <c:pt idx="5265">
                  <c:v>48.101999999999997</c:v>
                </c:pt>
                <c:pt idx="5266">
                  <c:v>48.097000000000001</c:v>
                </c:pt>
                <c:pt idx="5267">
                  <c:v>48.091999999999999</c:v>
                </c:pt>
                <c:pt idx="5268">
                  <c:v>48.087000000000003</c:v>
                </c:pt>
                <c:pt idx="5269">
                  <c:v>48.082000000000001</c:v>
                </c:pt>
                <c:pt idx="5270">
                  <c:v>48.076999999999998</c:v>
                </c:pt>
                <c:pt idx="5271">
                  <c:v>48.072000000000003</c:v>
                </c:pt>
                <c:pt idx="5272">
                  <c:v>48.066000000000003</c:v>
                </c:pt>
                <c:pt idx="5273">
                  <c:v>48.061</c:v>
                </c:pt>
                <c:pt idx="5274">
                  <c:v>48.055999999999997</c:v>
                </c:pt>
                <c:pt idx="5275">
                  <c:v>48.051000000000002</c:v>
                </c:pt>
                <c:pt idx="5276">
                  <c:v>48.045999999999999</c:v>
                </c:pt>
                <c:pt idx="5277">
                  <c:v>48.040999999999997</c:v>
                </c:pt>
                <c:pt idx="5278">
                  <c:v>48.036000000000001</c:v>
                </c:pt>
                <c:pt idx="5279">
                  <c:v>48.030999999999999</c:v>
                </c:pt>
                <c:pt idx="5280">
                  <c:v>48.024999999999999</c:v>
                </c:pt>
                <c:pt idx="5281">
                  <c:v>48.02</c:v>
                </c:pt>
                <c:pt idx="5282">
                  <c:v>48.015000000000001</c:v>
                </c:pt>
                <c:pt idx="5283">
                  <c:v>48.01</c:v>
                </c:pt>
                <c:pt idx="5284">
                  <c:v>48.005000000000003</c:v>
                </c:pt>
                <c:pt idx="5285">
                  <c:v>48</c:v>
                </c:pt>
                <c:pt idx="5286">
                  <c:v>47.994999999999997</c:v>
                </c:pt>
                <c:pt idx="5287">
                  <c:v>47.99</c:v>
                </c:pt>
                <c:pt idx="5288">
                  <c:v>47.984999999999999</c:v>
                </c:pt>
                <c:pt idx="5289">
                  <c:v>47.978999999999999</c:v>
                </c:pt>
                <c:pt idx="5290">
                  <c:v>47.973999999999997</c:v>
                </c:pt>
                <c:pt idx="5291">
                  <c:v>47.969000000000001</c:v>
                </c:pt>
                <c:pt idx="5292">
                  <c:v>47.963999999999999</c:v>
                </c:pt>
                <c:pt idx="5293">
                  <c:v>47.959000000000003</c:v>
                </c:pt>
                <c:pt idx="5294">
                  <c:v>47.954000000000001</c:v>
                </c:pt>
                <c:pt idx="5295">
                  <c:v>47.948999999999998</c:v>
                </c:pt>
                <c:pt idx="5296">
                  <c:v>47.944000000000003</c:v>
                </c:pt>
                <c:pt idx="5297">
                  <c:v>47.939</c:v>
                </c:pt>
                <c:pt idx="5298">
                  <c:v>47.933999999999997</c:v>
                </c:pt>
                <c:pt idx="5299">
                  <c:v>47.929000000000002</c:v>
                </c:pt>
                <c:pt idx="5300">
                  <c:v>47.923999999999999</c:v>
                </c:pt>
                <c:pt idx="5301">
                  <c:v>47.918999999999997</c:v>
                </c:pt>
                <c:pt idx="5302">
                  <c:v>47.912999999999997</c:v>
                </c:pt>
                <c:pt idx="5303">
                  <c:v>47.908000000000001</c:v>
                </c:pt>
                <c:pt idx="5304">
                  <c:v>47.902999999999999</c:v>
                </c:pt>
                <c:pt idx="5305">
                  <c:v>47.898000000000003</c:v>
                </c:pt>
                <c:pt idx="5306">
                  <c:v>47.893000000000001</c:v>
                </c:pt>
                <c:pt idx="5307">
                  <c:v>47.887999999999998</c:v>
                </c:pt>
                <c:pt idx="5308">
                  <c:v>47.883000000000003</c:v>
                </c:pt>
                <c:pt idx="5309">
                  <c:v>47.878</c:v>
                </c:pt>
                <c:pt idx="5310">
                  <c:v>47.872999999999998</c:v>
                </c:pt>
                <c:pt idx="5311">
                  <c:v>47.868000000000002</c:v>
                </c:pt>
                <c:pt idx="5312">
                  <c:v>47.863</c:v>
                </c:pt>
                <c:pt idx="5313">
                  <c:v>47.857999999999997</c:v>
                </c:pt>
                <c:pt idx="5314">
                  <c:v>47.853000000000002</c:v>
                </c:pt>
                <c:pt idx="5315">
                  <c:v>47.847000000000001</c:v>
                </c:pt>
                <c:pt idx="5316">
                  <c:v>47.841999999999999</c:v>
                </c:pt>
                <c:pt idx="5317">
                  <c:v>47.837000000000003</c:v>
                </c:pt>
                <c:pt idx="5318">
                  <c:v>47.832000000000001</c:v>
                </c:pt>
                <c:pt idx="5319">
                  <c:v>47.826999999999998</c:v>
                </c:pt>
                <c:pt idx="5320">
                  <c:v>47.822000000000003</c:v>
                </c:pt>
                <c:pt idx="5321">
                  <c:v>47.817</c:v>
                </c:pt>
                <c:pt idx="5322">
                  <c:v>47.811999999999998</c:v>
                </c:pt>
                <c:pt idx="5323">
                  <c:v>47.807000000000002</c:v>
                </c:pt>
                <c:pt idx="5324">
                  <c:v>47.802</c:v>
                </c:pt>
                <c:pt idx="5325">
                  <c:v>47.796999999999997</c:v>
                </c:pt>
                <c:pt idx="5326">
                  <c:v>47.792000000000002</c:v>
                </c:pt>
                <c:pt idx="5327">
                  <c:v>47.786999999999999</c:v>
                </c:pt>
                <c:pt idx="5328">
                  <c:v>47.781999999999996</c:v>
                </c:pt>
                <c:pt idx="5329">
                  <c:v>47.777000000000001</c:v>
                </c:pt>
                <c:pt idx="5330">
                  <c:v>47.771999999999998</c:v>
                </c:pt>
                <c:pt idx="5331">
                  <c:v>47.767000000000003</c:v>
                </c:pt>
                <c:pt idx="5332">
                  <c:v>47.762</c:v>
                </c:pt>
                <c:pt idx="5333">
                  <c:v>47.756999999999998</c:v>
                </c:pt>
                <c:pt idx="5334">
                  <c:v>47.752000000000002</c:v>
                </c:pt>
                <c:pt idx="5335">
                  <c:v>47.747</c:v>
                </c:pt>
                <c:pt idx="5336">
                  <c:v>47.741</c:v>
                </c:pt>
                <c:pt idx="5337">
                  <c:v>47.735999999999997</c:v>
                </c:pt>
                <c:pt idx="5338">
                  <c:v>47.731000000000002</c:v>
                </c:pt>
                <c:pt idx="5339">
                  <c:v>47.725999999999999</c:v>
                </c:pt>
                <c:pt idx="5340">
                  <c:v>47.720999999999997</c:v>
                </c:pt>
                <c:pt idx="5341">
                  <c:v>47.716000000000001</c:v>
                </c:pt>
                <c:pt idx="5342">
                  <c:v>47.710999999999999</c:v>
                </c:pt>
                <c:pt idx="5343">
                  <c:v>47.706000000000003</c:v>
                </c:pt>
                <c:pt idx="5344">
                  <c:v>47.701000000000001</c:v>
                </c:pt>
                <c:pt idx="5345">
                  <c:v>47.695999999999998</c:v>
                </c:pt>
                <c:pt idx="5346">
                  <c:v>47.691000000000003</c:v>
                </c:pt>
                <c:pt idx="5347">
                  <c:v>47.686</c:v>
                </c:pt>
                <c:pt idx="5348">
                  <c:v>47.680999999999997</c:v>
                </c:pt>
                <c:pt idx="5349">
                  <c:v>47.676000000000002</c:v>
                </c:pt>
                <c:pt idx="5350">
                  <c:v>47.670999999999999</c:v>
                </c:pt>
                <c:pt idx="5351">
                  <c:v>47.665999999999997</c:v>
                </c:pt>
                <c:pt idx="5352">
                  <c:v>47.661000000000001</c:v>
                </c:pt>
                <c:pt idx="5353">
                  <c:v>47.655999999999999</c:v>
                </c:pt>
                <c:pt idx="5354">
                  <c:v>47.651000000000003</c:v>
                </c:pt>
                <c:pt idx="5355">
                  <c:v>47.646000000000001</c:v>
                </c:pt>
                <c:pt idx="5356">
                  <c:v>47.640999999999998</c:v>
                </c:pt>
                <c:pt idx="5357">
                  <c:v>47.636000000000003</c:v>
                </c:pt>
                <c:pt idx="5358">
                  <c:v>47.631</c:v>
                </c:pt>
                <c:pt idx="5359">
                  <c:v>47.625999999999998</c:v>
                </c:pt>
                <c:pt idx="5360">
                  <c:v>47.621000000000002</c:v>
                </c:pt>
                <c:pt idx="5361">
                  <c:v>47.616</c:v>
                </c:pt>
                <c:pt idx="5362">
                  <c:v>47.610999999999997</c:v>
                </c:pt>
                <c:pt idx="5363">
                  <c:v>47.606000000000002</c:v>
                </c:pt>
                <c:pt idx="5364">
                  <c:v>47.600999999999999</c:v>
                </c:pt>
                <c:pt idx="5365">
                  <c:v>47.595999999999997</c:v>
                </c:pt>
                <c:pt idx="5366">
                  <c:v>47.591000000000001</c:v>
                </c:pt>
                <c:pt idx="5367">
                  <c:v>47.585999999999999</c:v>
                </c:pt>
                <c:pt idx="5368">
                  <c:v>47.581000000000003</c:v>
                </c:pt>
                <c:pt idx="5369">
                  <c:v>47.576000000000001</c:v>
                </c:pt>
                <c:pt idx="5370">
                  <c:v>47.570999999999998</c:v>
                </c:pt>
                <c:pt idx="5371">
                  <c:v>47.566000000000003</c:v>
                </c:pt>
                <c:pt idx="5372">
                  <c:v>47.561</c:v>
                </c:pt>
                <c:pt idx="5373">
                  <c:v>47.555999999999997</c:v>
                </c:pt>
                <c:pt idx="5374">
                  <c:v>47.552</c:v>
                </c:pt>
                <c:pt idx="5375">
                  <c:v>47.546999999999997</c:v>
                </c:pt>
                <c:pt idx="5376">
                  <c:v>47.542000000000002</c:v>
                </c:pt>
                <c:pt idx="5377">
                  <c:v>47.536999999999999</c:v>
                </c:pt>
                <c:pt idx="5378">
                  <c:v>47.531999999999996</c:v>
                </c:pt>
                <c:pt idx="5379">
                  <c:v>47.527000000000001</c:v>
                </c:pt>
                <c:pt idx="5380">
                  <c:v>47.521999999999998</c:v>
                </c:pt>
                <c:pt idx="5381">
                  <c:v>47.517000000000003</c:v>
                </c:pt>
                <c:pt idx="5382">
                  <c:v>47.512</c:v>
                </c:pt>
                <c:pt idx="5383">
                  <c:v>47.506999999999998</c:v>
                </c:pt>
                <c:pt idx="5384">
                  <c:v>47.502000000000002</c:v>
                </c:pt>
                <c:pt idx="5385">
                  <c:v>47.497</c:v>
                </c:pt>
                <c:pt idx="5386">
                  <c:v>47.491999999999997</c:v>
                </c:pt>
                <c:pt idx="5387">
                  <c:v>47.487000000000002</c:v>
                </c:pt>
                <c:pt idx="5388">
                  <c:v>47.481999999999999</c:v>
                </c:pt>
                <c:pt idx="5389">
                  <c:v>47.476999999999997</c:v>
                </c:pt>
                <c:pt idx="5390">
                  <c:v>47.472000000000001</c:v>
                </c:pt>
                <c:pt idx="5391">
                  <c:v>47.466999999999999</c:v>
                </c:pt>
                <c:pt idx="5392">
                  <c:v>47.462000000000003</c:v>
                </c:pt>
                <c:pt idx="5393">
                  <c:v>47.457000000000001</c:v>
                </c:pt>
                <c:pt idx="5394">
                  <c:v>47.451999999999998</c:v>
                </c:pt>
                <c:pt idx="5395">
                  <c:v>47.447000000000003</c:v>
                </c:pt>
                <c:pt idx="5396">
                  <c:v>47.442999999999998</c:v>
                </c:pt>
                <c:pt idx="5397">
                  <c:v>47.438000000000002</c:v>
                </c:pt>
                <c:pt idx="5398">
                  <c:v>47.433</c:v>
                </c:pt>
                <c:pt idx="5399">
                  <c:v>47.427999999999997</c:v>
                </c:pt>
                <c:pt idx="5400">
                  <c:v>47.423000000000002</c:v>
                </c:pt>
                <c:pt idx="5401">
                  <c:v>47.417999999999999</c:v>
                </c:pt>
                <c:pt idx="5402">
                  <c:v>47.412999999999997</c:v>
                </c:pt>
                <c:pt idx="5403">
                  <c:v>47.408000000000001</c:v>
                </c:pt>
                <c:pt idx="5404">
                  <c:v>47.402999999999999</c:v>
                </c:pt>
                <c:pt idx="5405">
                  <c:v>47.398000000000003</c:v>
                </c:pt>
                <c:pt idx="5406">
                  <c:v>47.393000000000001</c:v>
                </c:pt>
                <c:pt idx="5407">
                  <c:v>47.387999999999998</c:v>
                </c:pt>
                <c:pt idx="5408">
                  <c:v>47.383000000000003</c:v>
                </c:pt>
                <c:pt idx="5409">
                  <c:v>47.378</c:v>
                </c:pt>
                <c:pt idx="5410">
                  <c:v>47.374000000000002</c:v>
                </c:pt>
                <c:pt idx="5411">
                  <c:v>47.369</c:v>
                </c:pt>
                <c:pt idx="5412">
                  <c:v>47.363999999999997</c:v>
                </c:pt>
                <c:pt idx="5413">
                  <c:v>47.359000000000002</c:v>
                </c:pt>
                <c:pt idx="5414">
                  <c:v>47.353999999999999</c:v>
                </c:pt>
                <c:pt idx="5415">
                  <c:v>47.348999999999997</c:v>
                </c:pt>
                <c:pt idx="5416">
                  <c:v>47.344000000000001</c:v>
                </c:pt>
                <c:pt idx="5417">
                  <c:v>47.338999999999999</c:v>
                </c:pt>
                <c:pt idx="5418">
                  <c:v>47.334000000000003</c:v>
                </c:pt>
                <c:pt idx="5419">
                  <c:v>47.329000000000001</c:v>
                </c:pt>
                <c:pt idx="5420">
                  <c:v>47.325000000000003</c:v>
                </c:pt>
                <c:pt idx="5421">
                  <c:v>47.32</c:v>
                </c:pt>
                <c:pt idx="5422">
                  <c:v>47.314999999999998</c:v>
                </c:pt>
                <c:pt idx="5423">
                  <c:v>47.31</c:v>
                </c:pt>
                <c:pt idx="5424">
                  <c:v>47.305</c:v>
                </c:pt>
                <c:pt idx="5425">
                  <c:v>47.3</c:v>
                </c:pt>
                <c:pt idx="5426">
                  <c:v>47.295000000000002</c:v>
                </c:pt>
                <c:pt idx="5427">
                  <c:v>47.29</c:v>
                </c:pt>
                <c:pt idx="5428">
                  <c:v>47.284999999999997</c:v>
                </c:pt>
                <c:pt idx="5429">
                  <c:v>47.280999999999999</c:v>
                </c:pt>
                <c:pt idx="5430">
                  <c:v>47.276000000000003</c:v>
                </c:pt>
                <c:pt idx="5431">
                  <c:v>47.271000000000001</c:v>
                </c:pt>
                <c:pt idx="5432">
                  <c:v>47.265999999999998</c:v>
                </c:pt>
                <c:pt idx="5433">
                  <c:v>47.261000000000003</c:v>
                </c:pt>
                <c:pt idx="5434">
                  <c:v>47.256</c:v>
                </c:pt>
                <c:pt idx="5435">
                  <c:v>47.250999999999998</c:v>
                </c:pt>
                <c:pt idx="5436">
                  <c:v>47.246000000000002</c:v>
                </c:pt>
                <c:pt idx="5437">
                  <c:v>47.241</c:v>
                </c:pt>
                <c:pt idx="5438">
                  <c:v>47.237000000000002</c:v>
                </c:pt>
                <c:pt idx="5439">
                  <c:v>47.231999999999999</c:v>
                </c:pt>
                <c:pt idx="5440">
                  <c:v>47.226999999999997</c:v>
                </c:pt>
                <c:pt idx="5441">
                  <c:v>47.222000000000001</c:v>
                </c:pt>
                <c:pt idx="5442">
                  <c:v>47.216999999999999</c:v>
                </c:pt>
                <c:pt idx="5443">
                  <c:v>47.212000000000003</c:v>
                </c:pt>
                <c:pt idx="5444">
                  <c:v>47.207000000000001</c:v>
                </c:pt>
                <c:pt idx="5445">
                  <c:v>47.203000000000003</c:v>
                </c:pt>
                <c:pt idx="5446">
                  <c:v>47.198</c:v>
                </c:pt>
                <c:pt idx="5447">
                  <c:v>47.192999999999998</c:v>
                </c:pt>
                <c:pt idx="5448">
                  <c:v>47.188000000000002</c:v>
                </c:pt>
                <c:pt idx="5449">
                  <c:v>47.183</c:v>
                </c:pt>
                <c:pt idx="5450">
                  <c:v>47.177999999999997</c:v>
                </c:pt>
                <c:pt idx="5451">
                  <c:v>47.173999999999999</c:v>
                </c:pt>
                <c:pt idx="5452">
                  <c:v>47.168999999999997</c:v>
                </c:pt>
                <c:pt idx="5453">
                  <c:v>47.164000000000001</c:v>
                </c:pt>
                <c:pt idx="5454">
                  <c:v>47.158999999999999</c:v>
                </c:pt>
                <c:pt idx="5455">
                  <c:v>47.154000000000003</c:v>
                </c:pt>
                <c:pt idx="5456">
                  <c:v>47.149000000000001</c:v>
                </c:pt>
                <c:pt idx="5457">
                  <c:v>47.143999999999998</c:v>
                </c:pt>
                <c:pt idx="5458">
                  <c:v>47.14</c:v>
                </c:pt>
                <c:pt idx="5459">
                  <c:v>47.134999999999998</c:v>
                </c:pt>
                <c:pt idx="5460">
                  <c:v>47.13</c:v>
                </c:pt>
                <c:pt idx="5461">
                  <c:v>47.125</c:v>
                </c:pt>
                <c:pt idx="5462">
                  <c:v>47.12</c:v>
                </c:pt>
                <c:pt idx="5463">
                  <c:v>47.115000000000002</c:v>
                </c:pt>
                <c:pt idx="5464">
                  <c:v>47.110999999999997</c:v>
                </c:pt>
                <c:pt idx="5465">
                  <c:v>47.106000000000002</c:v>
                </c:pt>
                <c:pt idx="5466">
                  <c:v>47.100999999999999</c:v>
                </c:pt>
                <c:pt idx="5467">
                  <c:v>47.095999999999997</c:v>
                </c:pt>
                <c:pt idx="5468">
                  <c:v>47.091000000000001</c:v>
                </c:pt>
                <c:pt idx="5469">
                  <c:v>47.085999999999999</c:v>
                </c:pt>
                <c:pt idx="5470">
                  <c:v>47.082000000000001</c:v>
                </c:pt>
                <c:pt idx="5471">
                  <c:v>47.076999999999998</c:v>
                </c:pt>
                <c:pt idx="5472">
                  <c:v>47.072000000000003</c:v>
                </c:pt>
                <c:pt idx="5473">
                  <c:v>47.067</c:v>
                </c:pt>
                <c:pt idx="5474">
                  <c:v>47.061999999999998</c:v>
                </c:pt>
                <c:pt idx="5475">
                  <c:v>47.058</c:v>
                </c:pt>
                <c:pt idx="5476">
                  <c:v>47.052999999999997</c:v>
                </c:pt>
                <c:pt idx="5477">
                  <c:v>47.048000000000002</c:v>
                </c:pt>
                <c:pt idx="5478">
                  <c:v>47.042999999999999</c:v>
                </c:pt>
                <c:pt idx="5479">
                  <c:v>47.037999999999997</c:v>
                </c:pt>
                <c:pt idx="5480">
                  <c:v>47.033999999999999</c:v>
                </c:pt>
                <c:pt idx="5481">
                  <c:v>47.029000000000003</c:v>
                </c:pt>
                <c:pt idx="5482">
                  <c:v>47.024000000000001</c:v>
                </c:pt>
                <c:pt idx="5483">
                  <c:v>47.018999999999998</c:v>
                </c:pt>
                <c:pt idx="5484">
                  <c:v>47.014000000000003</c:v>
                </c:pt>
                <c:pt idx="5485">
                  <c:v>47.01</c:v>
                </c:pt>
                <c:pt idx="5486">
                  <c:v>47.005000000000003</c:v>
                </c:pt>
                <c:pt idx="5487">
                  <c:v>47</c:v>
                </c:pt>
                <c:pt idx="5488">
                  <c:v>46.994999999999997</c:v>
                </c:pt>
                <c:pt idx="5489">
                  <c:v>46.99</c:v>
                </c:pt>
                <c:pt idx="5490">
                  <c:v>46.985999999999997</c:v>
                </c:pt>
                <c:pt idx="5491">
                  <c:v>46.981000000000002</c:v>
                </c:pt>
                <c:pt idx="5492">
                  <c:v>46.975999999999999</c:v>
                </c:pt>
                <c:pt idx="5493">
                  <c:v>46.970999999999997</c:v>
                </c:pt>
                <c:pt idx="5494">
                  <c:v>46.966999999999999</c:v>
                </c:pt>
                <c:pt idx="5495">
                  <c:v>46.962000000000003</c:v>
                </c:pt>
                <c:pt idx="5496">
                  <c:v>46.957000000000001</c:v>
                </c:pt>
                <c:pt idx="5497">
                  <c:v>46.951999999999998</c:v>
                </c:pt>
                <c:pt idx="5498">
                  <c:v>46.947000000000003</c:v>
                </c:pt>
                <c:pt idx="5499">
                  <c:v>46.942999999999998</c:v>
                </c:pt>
                <c:pt idx="5500">
                  <c:v>46.938000000000002</c:v>
                </c:pt>
                <c:pt idx="5501">
                  <c:v>46.933</c:v>
                </c:pt>
                <c:pt idx="5502">
                  <c:v>46.927999999999997</c:v>
                </c:pt>
                <c:pt idx="5503">
                  <c:v>46.923999999999999</c:v>
                </c:pt>
                <c:pt idx="5504">
                  <c:v>46.918999999999997</c:v>
                </c:pt>
                <c:pt idx="5505">
                  <c:v>46.914000000000001</c:v>
                </c:pt>
                <c:pt idx="5506">
                  <c:v>46.908999999999999</c:v>
                </c:pt>
                <c:pt idx="5507">
                  <c:v>46.905000000000001</c:v>
                </c:pt>
                <c:pt idx="5508">
                  <c:v>46.9</c:v>
                </c:pt>
                <c:pt idx="5509">
                  <c:v>46.895000000000003</c:v>
                </c:pt>
                <c:pt idx="5510">
                  <c:v>46.89</c:v>
                </c:pt>
                <c:pt idx="5511">
                  <c:v>46.884999999999998</c:v>
                </c:pt>
                <c:pt idx="5512">
                  <c:v>46.881</c:v>
                </c:pt>
                <c:pt idx="5513">
                  <c:v>46.875999999999998</c:v>
                </c:pt>
                <c:pt idx="5514">
                  <c:v>46.871000000000002</c:v>
                </c:pt>
                <c:pt idx="5515">
                  <c:v>46.866</c:v>
                </c:pt>
                <c:pt idx="5516">
                  <c:v>46.862000000000002</c:v>
                </c:pt>
                <c:pt idx="5517">
                  <c:v>46.856999999999999</c:v>
                </c:pt>
                <c:pt idx="5518">
                  <c:v>46.851999999999997</c:v>
                </c:pt>
                <c:pt idx="5519">
                  <c:v>46.847000000000001</c:v>
                </c:pt>
                <c:pt idx="5520">
                  <c:v>46.843000000000004</c:v>
                </c:pt>
                <c:pt idx="5521">
                  <c:v>46.838000000000001</c:v>
                </c:pt>
                <c:pt idx="5522">
                  <c:v>46.832999999999998</c:v>
                </c:pt>
                <c:pt idx="5523">
                  <c:v>46.829000000000001</c:v>
                </c:pt>
                <c:pt idx="5524">
                  <c:v>46.823999999999998</c:v>
                </c:pt>
                <c:pt idx="5525">
                  <c:v>46.819000000000003</c:v>
                </c:pt>
                <c:pt idx="5526">
                  <c:v>46.814</c:v>
                </c:pt>
                <c:pt idx="5527">
                  <c:v>46.81</c:v>
                </c:pt>
                <c:pt idx="5528">
                  <c:v>46.805</c:v>
                </c:pt>
                <c:pt idx="5529">
                  <c:v>46.8</c:v>
                </c:pt>
                <c:pt idx="5530">
                  <c:v>46.795000000000002</c:v>
                </c:pt>
                <c:pt idx="5531">
                  <c:v>46.790999999999997</c:v>
                </c:pt>
                <c:pt idx="5532">
                  <c:v>46.786000000000001</c:v>
                </c:pt>
                <c:pt idx="5533">
                  <c:v>46.780999999999999</c:v>
                </c:pt>
                <c:pt idx="5534">
                  <c:v>46.776000000000003</c:v>
                </c:pt>
                <c:pt idx="5535">
                  <c:v>46.771999999999998</c:v>
                </c:pt>
                <c:pt idx="5536">
                  <c:v>46.767000000000003</c:v>
                </c:pt>
                <c:pt idx="5537">
                  <c:v>46.762</c:v>
                </c:pt>
                <c:pt idx="5538">
                  <c:v>46.756999999999998</c:v>
                </c:pt>
                <c:pt idx="5539">
                  <c:v>46.753</c:v>
                </c:pt>
                <c:pt idx="5540">
                  <c:v>46.747999999999998</c:v>
                </c:pt>
                <c:pt idx="5541">
                  <c:v>46.743000000000002</c:v>
                </c:pt>
                <c:pt idx="5542">
                  <c:v>46.738999999999997</c:v>
                </c:pt>
                <c:pt idx="5543">
                  <c:v>46.734000000000002</c:v>
                </c:pt>
                <c:pt idx="5544">
                  <c:v>46.728999999999999</c:v>
                </c:pt>
                <c:pt idx="5545">
                  <c:v>46.725000000000001</c:v>
                </c:pt>
                <c:pt idx="5546">
                  <c:v>46.72</c:v>
                </c:pt>
                <c:pt idx="5547">
                  <c:v>46.715000000000003</c:v>
                </c:pt>
                <c:pt idx="5548">
                  <c:v>46.71</c:v>
                </c:pt>
                <c:pt idx="5549">
                  <c:v>46.706000000000003</c:v>
                </c:pt>
                <c:pt idx="5550">
                  <c:v>46.701000000000001</c:v>
                </c:pt>
                <c:pt idx="5551">
                  <c:v>46.695999999999998</c:v>
                </c:pt>
                <c:pt idx="5552">
                  <c:v>46.692</c:v>
                </c:pt>
                <c:pt idx="5553">
                  <c:v>46.686999999999998</c:v>
                </c:pt>
                <c:pt idx="5554">
                  <c:v>46.682000000000002</c:v>
                </c:pt>
                <c:pt idx="5555">
                  <c:v>46.677</c:v>
                </c:pt>
                <c:pt idx="5556">
                  <c:v>46.673000000000002</c:v>
                </c:pt>
                <c:pt idx="5557">
                  <c:v>46.667999999999999</c:v>
                </c:pt>
                <c:pt idx="5558">
                  <c:v>46.662999999999997</c:v>
                </c:pt>
                <c:pt idx="5559">
                  <c:v>46.658999999999999</c:v>
                </c:pt>
                <c:pt idx="5560">
                  <c:v>46.654000000000003</c:v>
                </c:pt>
                <c:pt idx="5561">
                  <c:v>46.649000000000001</c:v>
                </c:pt>
                <c:pt idx="5562">
                  <c:v>46.643999999999998</c:v>
                </c:pt>
                <c:pt idx="5563">
                  <c:v>46.64</c:v>
                </c:pt>
                <c:pt idx="5564">
                  <c:v>46.634999999999998</c:v>
                </c:pt>
                <c:pt idx="5565">
                  <c:v>46.63</c:v>
                </c:pt>
                <c:pt idx="5566">
                  <c:v>46.625999999999998</c:v>
                </c:pt>
                <c:pt idx="5567">
                  <c:v>46.621000000000002</c:v>
                </c:pt>
                <c:pt idx="5568">
                  <c:v>46.616</c:v>
                </c:pt>
                <c:pt idx="5569">
                  <c:v>46.612000000000002</c:v>
                </c:pt>
                <c:pt idx="5570">
                  <c:v>46.606999999999999</c:v>
                </c:pt>
                <c:pt idx="5571">
                  <c:v>46.601999999999997</c:v>
                </c:pt>
                <c:pt idx="5572">
                  <c:v>46.597999999999999</c:v>
                </c:pt>
                <c:pt idx="5573">
                  <c:v>46.593000000000004</c:v>
                </c:pt>
                <c:pt idx="5574">
                  <c:v>46.588999999999999</c:v>
                </c:pt>
                <c:pt idx="5575">
                  <c:v>46.584000000000003</c:v>
                </c:pt>
                <c:pt idx="5576">
                  <c:v>46.579000000000001</c:v>
                </c:pt>
                <c:pt idx="5577">
                  <c:v>46.575000000000003</c:v>
                </c:pt>
                <c:pt idx="5578">
                  <c:v>46.57</c:v>
                </c:pt>
                <c:pt idx="5579">
                  <c:v>46.564999999999998</c:v>
                </c:pt>
                <c:pt idx="5580">
                  <c:v>46.561</c:v>
                </c:pt>
                <c:pt idx="5581">
                  <c:v>46.555999999999997</c:v>
                </c:pt>
                <c:pt idx="5582">
                  <c:v>46.551000000000002</c:v>
                </c:pt>
                <c:pt idx="5583">
                  <c:v>46.546999999999997</c:v>
                </c:pt>
                <c:pt idx="5584">
                  <c:v>46.542000000000002</c:v>
                </c:pt>
                <c:pt idx="5585">
                  <c:v>46.536999999999999</c:v>
                </c:pt>
                <c:pt idx="5586">
                  <c:v>46.533000000000001</c:v>
                </c:pt>
                <c:pt idx="5587">
                  <c:v>46.527999999999999</c:v>
                </c:pt>
                <c:pt idx="5588">
                  <c:v>46.523000000000003</c:v>
                </c:pt>
                <c:pt idx="5589">
                  <c:v>46.518999999999998</c:v>
                </c:pt>
                <c:pt idx="5590">
                  <c:v>46.514000000000003</c:v>
                </c:pt>
                <c:pt idx="5591">
                  <c:v>46.509</c:v>
                </c:pt>
                <c:pt idx="5592">
                  <c:v>46.505000000000003</c:v>
                </c:pt>
                <c:pt idx="5593">
                  <c:v>46.5</c:v>
                </c:pt>
                <c:pt idx="5594">
                  <c:v>46.496000000000002</c:v>
                </c:pt>
                <c:pt idx="5595">
                  <c:v>46.491</c:v>
                </c:pt>
                <c:pt idx="5596">
                  <c:v>46.485999999999997</c:v>
                </c:pt>
                <c:pt idx="5597">
                  <c:v>46.481999999999999</c:v>
                </c:pt>
                <c:pt idx="5598">
                  <c:v>46.476999999999997</c:v>
                </c:pt>
                <c:pt idx="5599">
                  <c:v>46.472000000000001</c:v>
                </c:pt>
                <c:pt idx="5600">
                  <c:v>46.468000000000004</c:v>
                </c:pt>
                <c:pt idx="5601">
                  <c:v>46.463000000000001</c:v>
                </c:pt>
                <c:pt idx="5602">
                  <c:v>46.457999999999998</c:v>
                </c:pt>
                <c:pt idx="5603">
                  <c:v>46.454000000000001</c:v>
                </c:pt>
                <c:pt idx="5604">
                  <c:v>46.448999999999998</c:v>
                </c:pt>
                <c:pt idx="5605">
                  <c:v>46.445</c:v>
                </c:pt>
                <c:pt idx="5606">
                  <c:v>46.44</c:v>
                </c:pt>
                <c:pt idx="5607">
                  <c:v>46.435000000000002</c:v>
                </c:pt>
                <c:pt idx="5608">
                  <c:v>46.430999999999997</c:v>
                </c:pt>
                <c:pt idx="5609">
                  <c:v>46.426000000000002</c:v>
                </c:pt>
                <c:pt idx="5610">
                  <c:v>46.420999999999999</c:v>
                </c:pt>
                <c:pt idx="5611">
                  <c:v>46.417000000000002</c:v>
                </c:pt>
                <c:pt idx="5612">
                  <c:v>46.411999999999999</c:v>
                </c:pt>
                <c:pt idx="5613">
                  <c:v>46.408000000000001</c:v>
                </c:pt>
                <c:pt idx="5614">
                  <c:v>46.402999999999999</c:v>
                </c:pt>
                <c:pt idx="5615">
                  <c:v>46.398000000000003</c:v>
                </c:pt>
                <c:pt idx="5616">
                  <c:v>46.393999999999998</c:v>
                </c:pt>
                <c:pt idx="5617">
                  <c:v>46.389000000000003</c:v>
                </c:pt>
                <c:pt idx="5618">
                  <c:v>46.384999999999998</c:v>
                </c:pt>
                <c:pt idx="5619">
                  <c:v>46.38</c:v>
                </c:pt>
                <c:pt idx="5620">
                  <c:v>46.375</c:v>
                </c:pt>
                <c:pt idx="5621">
                  <c:v>46.371000000000002</c:v>
                </c:pt>
                <c:pt idx="5622">
                  <c:v>46.366</c:v>
                </c:pt>
                <c:pt idx="5623">
                  <c:v>46.362000000000002</c:v>
                </c:pt>
                <c:pt idx="5624">
                  <c:v>46.356999999999999</c:v>
                </c:pt>
                <c:pt idx="5625">
                  <c:v>46.351999999999997</c:v>
                </c:pt>
                <c:pt idx="5626">
                  <c:v>46.347999999999999</c:v>
                </c:pt>
                <c:pt idx="5627">
                  <c:v>46.343000000000004</c:v>
                </c:pt>
                <c:pt idx="5628">
                  <c:v>46.338999999999999</c:v>
                </c:pt>
                <c:pt idx="5629">
                  <c:v>46.334000000000003</c:v>
                </c:pt>
                <c:pt idx="5630">
                  <c:v>46.329000000000001</c:v>
                </c:pt>
                <c:pt idx="5631">
                  <c:v>46.325000000000003</c:v>
                </c:pt>
                <c:pt idx="5632">
                  <c:v>46.32</c:v>
                </c:pt>
                <c:pt idx="5633">
                  <c:v>46.316000000000003</c:v>
                </c:pt>
                <c:pt idx="5634">
                  <c:v>46.311</c:v>
                </c:pt>
                <c:pt idx="5635">
                  <c:v>46.305999999999997</c:v>
                </c:pt>
                <c:pt idx="5636">
                  <c:v>46.302</c:v>
                </c:pt>
                <c:pt idx="5637">
                  <c:v>46.296999999999997</c:v>
                </c:pt>
                <c:pt idx="5638">
                  <c:v>46.292999999999999</c:v>
                </c:pt>
                <c:pt idx="5639">
                  <c:v>46.287999999999997</c:v>
                </c:pt>
                <c:pt idx="5640">
                  <c:v>46.283999999999999</c:v>
                </c:pt>
                <c:pt idx="5641">
                  <c:v>46.279000000000003</c:v>
                </c:pt>
                <c:pt idx="5642">
                  <c:v>46.274000000000001</c:v>
                </c:pt>
                <c:pt idx="5643">
                  <c:v>46.27</c:v>
                </c:pt>
                <c:pt idx="5644">
                  <c:v>46.265000000000001</c:v>
                </c:pt>
                <c:pt idx="5645">
                  <c:v>46.261000000000003</c:v>
                </c:pt>
                <c:pt idx="5646">
                  <c:v>46.256</c:v>
                </c:pt>
                <c:pt idx="5647">
                  <c:v>46.252000000000002</c:v>
                </c:pt>
                <c:pt idx="5648">
                  <c:v>46.247</c:v>
                </c:pt>
                <c:pt idx="5649">
                  <c:v>46.241999999999997</c:v>
                </c:pt>
                <c:pt idx="5650">
                  <c:v>46.238</c:v>
                </c:pt>
                <c:pt idx="5651">
                  <c:v>46.232999999999997</c:v>
                </c:pt>
                <c:pt idx="5652">
                  <c:v>46.228999999999999</c:v>
                </c:pt>
                <c:pt idx="5653">
                  <c:v>46.223999999999997</c:v>
                </c:pt>
                <c:pt idx="5654">
                  <c:v>46.22</c:v>
                </c:pt>
                <c:pt idx="5655">
                  <c:v>46.215000000000003</c:v>
                </c:pt>
                <c:pt idx="5656">
                  <c:v>46.210999999999999</c:v>
                </c:pt>
                <c:pt idx="5657">
                  <c:v>46.206000000000003</c:v>
                </c:pt>
                <c:pt idx="5658">
                  <c:v>46.201000000000001</c:v>
                </c:pt>
                <c:pt idx="5659">
                  <c:v>46.197000000000003</c:v>
                </c:pt>
                <c:pt idx="5660">
                  <c:v>46.192</c:v>
                </c:pt>
                <c:pt idx="5661">
                  <c:v>46.188000000000002</c:v>
                </c:pt>
                <c:pt idx="5662">
                  <c:v>46.183</c:v>
                </c:pt>
                <c:pt idx="5663">
                  <c:v>46.179000000000002</c:v>
                </c:pt>
                <c:pt idx="5664">
                  <c:v>46.173999999999999</c:v>
                </c:pt>
                <c:pt idx="5665">
                  <c:v>46.17</c:v>
                </c:pt>
                <c:pt idx="5666">
                  <c:v>46.164999999999999</c:v>
                </c:pt>
                <c:pt idx="5667">
                  <c:v>46.161000000000001</c:v>
                </c:pt>
                <c:pt idx="5668">
                  <c:v>46.155999999999999</c:v>
                </c:pt>
                <c:pt idx="5669">
                  <c:v>46.151000000000003</c:v>
                </c:pt>
                <c:pt idx="5670">
                  <c:v>46.146999999999998</c:v>
                </c:pt>
                <c:pt idx="5671">
                  <c:v>46.142000000000003</c:v>
                </c:pt>
                <c:pt idx="5672">
                  <c:v>46.137999999999998</c:v>
                </c:pt>
                <c:pt idx="5673">
                  <c:v>46.133000000000003</c:v>
                </c:pt>
                <c:pt idx="5674">
                  <c:v>46.128999999999998</c:v>
                </c:pt>
                <c:pt idx="5675">
                  <c:v>46.124000000000002</c:v>
                </c:pt>
                <c:pt idx="5676">
                  <c:v>46.12</c:v>
                </c:pt>
                <c:pt idx="5677">
                  <c:v>46.115000000000002</c:v>
                </c:pt>
                <c:pt idx="5678">
                  <c:v>46.110999999999997</c:v>
                </c:pt>
                <c:pt idx="5679">
                  <c:v>46.106000000000002</c:v>
                </c:pt>
                <c:pt idx="5680">
                  <c:v>46.101999999999997</c:v>
                </c:pt>
                <c:pt idx="5681">
                  <c:v>46.097000000000001</c:v>
                </c:pt>
                <c:pt idx="5682">
                  <c:v>46.093000000000004</c:v>
                </c:pt>
                <c:pt idx="5683">
                  <c:v>46.088000000000001</c:v>
                </c:pt>
                <c:pt idx="5684">
                  <c:v>46.084000000000003</c:v>
                </c:pt>
                <c:pt idx="5685">
                  <c:v>46.079000000000001</c:v>
                </c:pt>
                <c:pt idx="5686">
                  <c:v>46.075000000000003</c:v>
                </c:pt>
                <c:pt idx="5687">
                  <c:v>46.07</c:v>
                </c:pt>
                <c:pt idx="5688">
                  <c:v>46.064999999999998</c:v>
                </c:pt>
                <c:pt idx="5689">
                  <c:v>46.061</c:v>
                </c:pt>
                <c:pt idx="5690">
                  <c:v>46.055999999999997</c:v>
                </c:pt>
                <c:pt idx="5691">
                  <c:v>46.052</c:v>
                </c:pt>
                <c:pt idx="5692">
                  <c:v>46.046999999999997</c:v>
                </c:pt>
                <c:pt idx="5693">
                  <c:v>46.042999999999999</c:v>
                </c:pt>
                <c:pt idx="5694">
                  <c:v>46.039000000000001</c:v>
                </c:pt>
                <c:pt idx="5695">
                  <c:v>46.033999999999999</c:v>
                </c:pt>
                <c:pt idx="5696">
                  <c:v>46.03</c:v>
                </c:pt>
                <c:pt idx="5697">
                  <c:v>46.024999999999999</c:v>
                </c:pt>
                <c:pt idx="5698">
                  <c:v>46.021000000000001</c:v>
                </c:pt>
                <c:pt idx="5699">
                  <c:v>46.015999999999998</c:v>
                </c:pt>
                <c:pt idx="5700">
                  <c:v>46.012</c:v>
                </c:pt>
                <c:pt idx="5701">
                  <c:v>46.006999999999998</c:v>
                </c:pt>
                <c:pt idx="5702">
                  <c:v>46.003</c:v>
                </c:pt>
                <c:pt idx="5703">
                  <c:v>45.997999999999998</c:v>
                </c:pt>
                <c:pt idx="5704">
                  <c:v>45.994</c:v>
                </c:pt>
                <c:pt idx="5705">
                  <c:v>45.988999999999997</c:v>
                </c:pt>
                <c:pt idx="5706">
                  <c:v>45.984999999999999</c:v>
                </c:pt>
                <c:pt idx="5707">
                  <c:v>45.98</c:v>
                </c:pt>
                <c:pt idx="5708">
                  <c:v>45.975999999999999</c:v>
                </c:pt>
                <c:pt idx="5709">
                  <c:v>45.970999999999997</c:v>
                </c:pt>
                <c:pt idx="5710">
                  <c:v>45.966999999999999</c:v>
                </c:pt>
                <c:pt idx="5711">
                  <c:v>45.962000000000003</c:v>
                </c:pt>
                <c:pt idx="5712">
                  <c:v>45.957999999999998</c:v>
                </c:pt>
                <c:pt idx="5713">
                  <c:v>45.953000000000003</c:v>
                </c:pt>
                <c:pt idx="5714">
                  <c:v>45.948999999999998</c:v>
                </c:pt>
                <c:pt idx="5715">
                  <c:v>45.944000000000003</c:v>
                </c:pt>
                <c:pt idx="5716">
                  <c:v>45.94</c:v>
                </c:pt>
                <c:pt idx="5717">
                  <c:v>45.935000000000002</c:v>
                </c:pt>
                <c:pt idx="5718">
                  <c:v>45.930999999999997</c:v>
                </c:pt>
                <c:pt idx="5719">
                  <c:v>45.927</c:v>
                </c:pt>
                <c:pt idx="5720">
                  <c:v>45.921999999999997</c:v>
                </c:pt>
                <c:pt idx="5721">
                  <c:v>45.917999999999999</c:v>
                </c:pt>
                <c:pt idx="5722">
                  <c:v>45.912999999999997</c:v>
                </c:pt>
                <c:pt idx="5723">
                  <c:v>45.908999999999999</c:v>
                </c:pt>
                <c:pt idx="5724">
                  <c:v>45.904000000000003</c:v>
                </c:pt>
                <c:pt idx="5725">
                  <c:v>45.9</c:v>
                </c:pt>
                <c:pt idx="5726">
                  <c:v>45.895000000000003</c:v>
                </c:pt>
                <c:pt idx="5727">
                  <c:v>45.890999999999998</c:v>
                </c:pt>
                <c:pt idx="5728">
                  <c:v>45.887</c:v>
                </c:pt>
                <c:pt idx="5729">
                  <c:v>45.881999999999998</c:v>
                </c:pt>
                <c:pt idx="5730">
                  <c:v>45.878</c:v>
                </c:pt>
                <c:pt idx="5731">
                  <c:v>45.872999999999998</c:v>
                </c:pt>
                <c:pt idx="5732">
                  <c:v>45.869</c:v>
                </c:pt>
                <c:pt idx="5733">
                  <c:v>45.863999999999997</c:v>
                </c:pt>
                <c:pt idx="5734">
                  <c:v>45.86</c:v>
                </c:pt>
                <c:pt idx="5735">
                  <c:v>45.854999999999997</c:v>
                </c:pt>
                <c:pt idx="5736">
                  <c:v>45.850999999999999</c:v>
                </c:pt>
                <c:pt idx="5737">
                  <c:v>45.845999999999997</c:v>
                </c:pt>
                <c:pt idx="5738">
                  <c:v>45.841999999999999</c:v>
                </c:pt>
                <c:pt idx="5739">
                  <c:v>45.838000000000001</c:v>
                </c:pt>
                <c:pt idx="5740">
                  <c:v>45.832999999999998</c:v>
                </c:pt>
                <c:pt idx="5741">
                  <c:v>45.829000000000001</c:v>
                </c:pt>
                <c:pt idx="5742">
                  <c:v>45.823999999999998</c:v>
                </c:pt>
                <c:pt idx="5743">
                  <c:v>45.82</c:v>
                </c:pt>
                <c:pt idx="5744">
                  <c:v>45.814999999999998</c:v>
                </c:pt>
                <c:pt idx="5745">
                  <c:v>45.811</c:v>
                </c:pt>
                <c:pt idx="5746">
                  <c:v>45.807000000000002</c:v>
                </c:pt>
                <c:pt idx="5747">
                  <c:v>45.802</c:v>
                </c:pt>
                <c:pt idx="5748">
                  <c:v>45.798000000000002</c:v>
                </c:pt>
                <c:pt idx="5749">
                  <c:v>45.792999999999999</c:v>
                </c:pt>
                <c:pt idx="5750">
                  <c:v>45.789000000000001</c:v>
                </c:pt>
                <c:pt idx="5751">
                  <c:v>45.784999999999997</c:v>
                </c:pt>
                <c:pt idx="5752">
                  <c:v>45.78</c:v>
                </c:pt>
                <c:pt idx="5753">
                  <c:v>45.776000000000003</c:v>
                </c:pt>
                <c:pt idx="5754">
                  <c:v>45.771000000000001</c:v>
                </c:pt>
                <c:pt idx="5755">
                  <c:v>45.767000000000003</c:v>
                </c:pt>
                <c:pt idx="5756">
                  <c:v>45.762</c:v>
                </c:pt>
                <c:pt idx="5757">
                  <c:v>45.758000000000003</c:v>
                </c:pt>
                <c:pt idx="5758">
                  <c:v>45.753999999999998</c:v>
                </c:pt>
                <c:pt idx="5759">
                  <c:v>45.749000000000002</c:v>
                </c:pt>
                <c:pt idx="5760">
                  <c:v>45.744999999999997</c:v>
                </c:pt>
                <c:pt idx="5761">
                  <c:v>45.74</c:v>
                </c:pt>
                <c:pt idx="5762">
                  <c:v>45.735999999999997</c:v>
                </c:pt>
                <c:pt idx="5763">
                  <c:v>45.731999999999999</c:v>
                </c:pt>
                <c:pt idx="5764">
                  <c:v>45.726999999999997</c:v>
                </c:pt>
                <c:pt idx="5765">
                  <c:v>45.722999999999999</c:v>
                </c:pt>
                <c:pt idx="5766">
                  <c:v>45.718000000000004</c:v>
                </c:pt>
                <c:pt idx="5767">
                  <c:v>45.713999999999999</c:v>
                </c:pt>
                <c:pt idx="5768">
                  <c:v>45.71</c:v>
                </c:pt>
                <c:pt idx="5769">
                  <c:v>45.704999999999998</c:v>
                </c:pt>
                <c:pt idx="5770">
                  <c:v>45.701000000000001</c:v>
                </c:pt>
                <c:pt idx="5771">
                  <c:v>45.695999999999998</c:v>
                </c:pt>
                <c:pt idx="5772">
                  <c:v>45.692</c:v>
                </c:pt>
                <c:pt idx="5773">
                  <c:v>45.688000000000002</c:v>
                </c:pt>
                <c:pt idx="5774">
                  <c:v>45.683</c:v>
                </c:pt>
                <c:pt idx="5775">
                  <c:v>45.679000000000002</c:v>
                </c:pt>
                <c:pt idx="5776">
                  <c:v>45.673999999999999</c:v>
                </c:pt>
                <c:pt idx="5777">
                  <c:v>45.67</c:v>
                </c:pt>
                <c:pt idx="5778">
                  <c:v>45.665999999999997</c:v>
                </c:pt>
                <c:pt idx="5779">
                  <c:v>45.661000000000001</c:v>
                </c:pt>
                <c:pt idx="5780">
                  <c:v>45.656999999999996</c:v>
                </c:pt>
                <c:pt idx="5781">
                  <c:v>45.652000000000001</c:v>
                </c:pt>
                <c:pt idx="5782">
                  <c:v>45.648000000000003</c:v>
                </c:pt>
                <c:pt idx="5783">
                  <c:v>45.643999999999998</c:v>
                </c:pt>
                <c:pt idx="5784">
                  <c:v>45.639000000000003</c:v>
                </c:pt>
                <c:pt idx="5785">
                  <c:v>45.634999999999998</c:v>
                </c:pt>
                <c:pt idx="5786">
                  <c:v>45.63</c:v>
                </c:pt>
                <c:pt idx="5787">
                  <c:v>45.625999999999998</c:v>
                </c:pt>
                <c:pt idx="5788">
                  <c:v>45.622</c:v>
                </c:pt>
                <c:pt idx="5789">
                  <c:v>45.616999999999997</c:v>
                </c:pt>
                <c:pt idx="5790">
                  <c:v>45.613</c:v>
                </c:pt>
                <c:pt idx="5791">
                  <c:v>45.609000000000002</c:v>
                </c:pt>
                <c:pt idx="5792">
                  <c:v>45.603999999999999</c:v>
                </c:pt>
                <c:pt idx="5793">
                  <c:v>45.6</c:v>
                </c:pt>
                <c:pt idx="5794">
                  <c:v>45.594999999999999</c:v>
                </c:pt>
                <c:pt idx="5795">
                  <c:v>45.591000000000001</c:v>
                </c:pt>
                <c:pt idx="5796">
                  <c:v>45.587000000000003</c:v>
                </c:pt>
                <c:pt idx="5797">
                  <c:v>45.582000000000001</c:v>
                </c:pt>
                <c:pt idx="5798">
                  <c:v>45.578000000000003</c:v>
                </c:pt>
                <c:pt idx="5799">
                  <c:v>45.573999999999998</c:v>
                </c:pt>
                <c:pt idx="5800">
                  <c:v>45.569000000000003</c:v>
                </c:pt>
                <c:pt idx="5801">
                  <c:v>45.564999999999998</c:v>
                </c:pt>
                <c:pt idx="5802">
                  <c:v>45.561</c:v>
                </c:pt>
                <c:pt idx="5803">
                  <c:v>45.555999999999997</c:v>
                </c:pt>
                <c:pt idx="5804">
                  <c:v>45.552</c:v>
                </c:pt>
                <c:pt idx="5805">
                  <c:v>45.548000000000002</c:v>
                </c:pt>
                <c:pt idx="5806">
                  <c:v>45.542999999999999</c:v>
                </c:pt>
                <c:pt idx="5807">
                  <c:v>45.539000000000001</c:v>
                </c:pt>
                <c:pt idx="5808">
                  <c:v>45.533999999999999</c:v>
                </c:pt>
                <c:pt idx="5809">
                  <c:v>45.53</c:v>
                </c:pt>
                <c:pt idx="5810">
                  <c:v>45.526000000000003</c:v>
                </c:pt>
                <c:pt idx="5811">
                  <c:v>45.521000000000001</c:v>
                </c:pt>
                <c:pt idx="5812">
                  <c:v>45.517000000000003</c:v>
                </c:pt>
                <c:pt idx="5813">
                  <c:v>45.512999999999998</c:v>
                </c:pt>
                <c:pt idx="5814">
                  <c:v>45.508000000000003</c:v>
                </c:pt>
                <c:pt idx="5815">
                  <c:v>45.503999999999998</c:v>
                </c:pt>
                <c:pt idx="5816">
                  <c:v>45.5</c:v>
                </c:pt>
                <c:pt idx="5817">
                  <c:v>45.494999999999997</c:v>
                </c:pt>
                <c:pt idx="5818">
                  <c:v>45.491</c:v>
                </c:pt>
                <c:pt idx="5819">
                  <c:v>45.487000000000002</c:v>
                </c:pt>
                <c:pt idx="5820">
                  <c:v>45.481999999999999</c:v>
                </c:pt>
                <c:pt idx="5821">
                  <c:v>45.478000000000002</c:v>
                </c:pt>
                <c:pt idx="5822">
                  <c:v>45.473999999999997</c:v>
                </c:pt>
                <c:pt idx="5823">
                  <c:v>45.469000000000001</c:v>
                </c:pt>
                <c:pt idx="5824">
                  <c:v>45.465000000000003</c:v>
                </c:pt>
                <c:pt idx="5825">
                  <c:v>45.460999999999999</c:v>
                </c:pt>
                <c:pt idx="5826">
                  <c:v>45.456000000000003</c:v>
                </c:pt>
                <c:pt idx="5827">
                  <c:v>45.451999999999998</c:v>
                </c:pt>
                <c:pt idx="5828">
                  <c:v>45.448</c:v>
                </c:pt>
                <c:pt idx="5829">
                  <c:v>45.444000000000003</c:v>
                </c:pt>
                <c:pt idx="5830">
                  <c:v>45.439</c:v>
                </c:pt>
                <c:pt idx="5831">
                  <c:v>45.435000000000002</c:v>
                </c:pt>
                <c:pt idx="5832">
                  <c:v>45.430999999999997</c:v>
                </c:pt>
                <c:pt idx="5833">
                  <c:v>45.426000000000002</c:v>
                </c:pt>
                <c:pt idx="5834">
                  <c:v>45.421999999999997</c:v>
                </c:pt>
                <c:pt idx="5835">
                  <c:v>45.417999999999999</c:v>
                </c:pt>
                <c:pt idx="5836">
                  <c:v>45.412999999999997</c:v>
                </c:pt>
                <c:pt idx="5837">
                  <c:v>45.408999999999999</c:v>
                </c:pt>
                <c:pt idx="5838">
                  <c:v>45.405000000000001</c:v>
                </c:pt>
                <c:pt idx="5839">
                  <c:v>45.4</c:v>
                </c:pt>
                <c:pt idx="5840">
                  <c:v>45.396000000000001</c:v>
                </c:pt>
                <c:pt idx="5841">
                  <c:v>45.392000000000003</c:v>
                </c:pt>
                <c:pt idx="5842">
                  <c:v>45.387</c:v>
                </c:pt>
                <c:pt idx="5843">
                  <c:v>45.383000000000003</c:v>
                </c:pt>
                <c:pt idx="5844">
                  <c:v>45.378999999999998</c:v>
                </c:pt>
                <c:pt idx="5845">
                  <c:v>45.375</c:v>
                </c:pt>
                <c:pt idx="5846">
                  <c:v>45.37</c:v>
                </c:pt>
                <c:pt idx="5847">
                  <c:v>45.366</c:v>
                </c:pt>
                <c:pt idx="5848">
                  <c:v>45.362000000000002</c:v>
                </c:pt>
                <c:pt idx="5849">
                  <c:v>45.356999999999999</c:v>
                </c:pt>
                <c:pt idx="5850">
                  <c:v>45.353000000000002</c:v>
                </c:pt>
                <c:pt idx="5851">
                  <c:v>45.348999999999997</c:v>
                </c:pt>
                <c:pt idx="5852">
                  <c:v>45.344000000000001</c:v>
                </c:pt>
                <c:pt idx="5853">
                  <c:v>45.34</c:v>
                </c:pt>
                <c:pt idx="5854">
                  <c:v>45.335999999999999</c:v>
                </c:pt>
                <c:pt idx="5855">
                  <c:v>45.332000000000001</c:v>
                </c:pt>
                <c:pt idx="5856">
                  <c:v>45.326999999999998</c:v>
                </c:pt>
                <c:pt idx="5857">
                  <c:v>45.323</c:v>
                </c:pt>
                <c:pt idx="5858">
                  <c:v>45.319000000000003</c:v>
                </c:pt>
                <c:pt idx="5859">
                  <c:v>45.314</c:v>
                </c:pt>
                <c:pt idx="5860">
                  <c:v>45.31</c:v>
                </c:pt>
                <c:pt idx="5861">
                  <c:v>45.305999999999997</c:v>
                </c:pt>
                <c:pt idx="5862">
                  <c:v>45.302</c:v>
                </c:pt>
                <c:pt idx="5863">
                  <c:v>45.296999999999997</c:v>
                </c:pt>
                <c:pt idx="5864">
                  <c:v>45.292999999999999</c:v>
                </c:pt>
                <c:pt idx="5865">
                  <c:v>45.289000000000001</c:v>
                </c:pt>
                <c:pt idx="5866">
                  <c:v>45.283999999999999</c:v>
                </c:pt>
                <c:pt idx="5867">
                  <c:v>45.28</c:v>
                </c:pt>
                <c:pt idx="5868">
                  <c:v>45.276000000000003</c:v>
                </c:pt>
                <c:pt idx="5869">
                  <c:v>45.271999999999998</c:v>
                </c:pt>
                <c:pt idx="5870">
                  <c:v>45.267000000000003</c:v>
                </c:pt>
                <c:pt idx="5871">
                  <c:v>45.262999999999998</c:v>
                </c:pt>
                <c:pt idx="5872">
                  <c:v>45.259</c:v>
                </c:pt>
                <c:pt idx="5873">
                  <c:v>45.255000000000003</c:v>
                </c:pt>
                <c:pt idx="5874">
                  <c:v>45.25</c:v>
                </c:pt>
                <c:pt idx="5875">
                  <c:v>45.246000000000002</c:v>
                </c:pt>
                <c:pt idx="5876">
                  <c:v>45.241999999999997</c:v>
                </c:pt>
                <c:pt idx="5877">
                  <c:v>45.238</c:v>
                </c:pt>
                <c:pt idx="5878">
                  <c:v>45.232999999999997</c:v>
                </c:pt>
                <c:pt idx="5879">
                  <c:v>45.228999999999999</c:v>
                </c:pt>
                <c:pt idx="5880">
                  <c:v>45.225000000000001</c:v>
                </c:pt>
                <c:pt idx="5881">
                  <c:v>45.220999999999997</c:v>
                </c:pt>
                <c:pt idx="5882">
                  <c:v>45.216000000000001</c:v>
                </c:pt>
                <c:pt idx="5883">
                  <c:v>45.212000000000003</c:v>
                </c:pt>
                <c:pt idx="5884">
                  <c:v>45.207999999999998</c:v>
                </c:pt>
                <c:pt idx="5885">
                  <c:v>45.204000000000001</c:v>
                </c:pt>
                <c:pt idx="5886">
                  <c:v>45.198999999999998</c:v>
                </c:pt>
                <c:pt idx="5887">
                  <c:v>45.195</c:v>
                </c:pt>
                <c:pt idx="5888">
                  <c:v>45.191000000000003</c:v>
                </c:pt>
                <c:pt idx="5889">
                  <c:v>45.186</c:v>
                </c:pt>
                <c:pt idx="5890">
                  <c:v>45.182000000000002</c:v>
                </c:pt>
                <c:pt idx="5891">
                  <c:v>45.177999999999997</c:v>
                </c:pt>
                <c:pt idx="5892">
                  <c:v>45.173999999999999</c:v>
                </c:pt>
                <c:pt idx="5893">
                  <c:v>45.17</c:v>
                </c:pt>
                <c:pt idx="5894">
                  <c:v>45.164999999999999</c:v>
                </c:pt>
                <c:pt idx="5895">
                  <c:v>45.161000000000001</c:v>
                </c:pt>
                <c:pt idx="5896">
                  <c:v>45.156999999999996</c:v>
                </c:pt>
                <c:pt idx="5897">
                  <c:v>45.152999999999999</c:v>
                </c:pt>
                <c:pt idx="5898">
                  <c:v>45.148000000000003</c:v>
                </c:pt>
                <c:pt idx="5899">
                  <c:v>45.143999999999998</c:v>
                </c:pt>
                <c:pt idx="5900">
                  <c:v>45.14</c:v>
                </c:pt>
                <c:pt idx="5901">
                  <c:v>45.136000000000003</c:v>
                </c:pt>
                <c:pt idx="5902">
                  <c:v>45.131999999999998</c:v>
                </c:pt>
                <c:pt idx="5903">
                  <c:v>45.127000000000002</c:v>
                </c:pt>
                <c:pt idx="5904">
                  <c:v>45.122999999999998</c:v>
                </c:pt>
                <c:pt idx="5905">
                  <c:v>45.119</c:v>
                </c:pt>
                <c:pt idx="5906">
                  <c:v>45.115000000000002</c:v>
                </c:pt>
                <c:pt idx="5907">
                  <c:v>45.11</c:v>
                </c:pt>
                <c:pt idx="5908">
                  <c:v>45.106000000000002</c:v>
                </c:pt>
                <c:pt idx="5909">
                  <c:v>45.101999999999997</c:v>
                </c:pt>
                <c:pt idx="5910">
                  <c:v>45.097999999999999</c:v>
                </c:pt>
                <c:pt idx="5911">
                  <c:v>45.093000000000004</c:v>
                </c:pt>
                <c:pt idx="5912">
                  <c:v>45.088999999999999</c:v>
                </c:pt>
                <c:pt idx="5913">
                  <c:v>45.085000000000001</c:v>
                </c:pt>
                <c:pt idx="5914">
                  <c:v>45.081000000000003</c:v>
                </c:pt>
                <c:pt idx="5915">
                  <c:v>45.076999999999998</c:v>
                </c:pt>
                <c:pt idx="5916">
                  <c:v>45.072000000000003</c:v>
                </c:pt>
                <c:pt idx="5917">
                  <c:v>45.067999999999998</c:v>
                </c:pt>
                <c:pt idx="5918">
                  <c:v>45.064</c:v>
                </c:pt>
                <c:pt idx="5919">
                  <c:v>45.06</c:v>
                </c:pt>
                <c:pt idx="5920">
                  <c:v>45.055999999999997</c:v>
                </c:pt>
                <c:pt idx="5921">
                  <c:v>45.051000000000002</c:v>
                </c:pt>
                <c:pt idx="5922">
                  <c:v>45.046999999999997</c:v>
                </c:pt>
                <c:pt idx="5923">
                  <c:v>45.042999999999999</c:v>
                </c:pt>
                <c:pt idx="5924">
                  <c:v>45.039000000000001</c:v>
                </c:pt>
                <c:pt idx="5925">
                  <c:v>45.034999999999997</c:v>
                </c:pt>
                <c:pt idx="5926">
                  <c:v>45.03</c:v>
                </c:pt>
                <c:pt idx="5927">
                  <c:v>45.026000000000003</c:v>
                </c:pt>
                <c:pt idx="5928">
                  <c:v>45.021999999999998</c:v>
                </c:pt>
                <c:pt idx="5929">
                  <c:v>45.018000000000001</c:v>
                </c:pt>
                <c:pt idx="5930">
                  <c:v>45.014000000000003</c:v>
                </c:pt>
                <c:pt idx="5931">
                  <c:v>45.009</c:v>
                </c:pt>
                <c:pt idx="5932">
                  <c:v>45.005000000000003</c:v>
                </c:pt>
                <c:pt idx="5933">
                  <c:v>45.000999999999998</c:v>
                </c:pt>
                <c:pt idx="5934">
                  <c:v>44.997</c:v>
                </c:pt>
                <c:pt idx="5935">
                  <c:v>44.993000000000002</c:v>
                </c:pt>
                <c:pt idx="5936">
                  <c:v>44.988</c:v>
                </c:pt>
                <c:pt idx="5937">
                  <c:v>44.984000000000002</c:v>
                </c:pt>
                <c:pt idx="5938">
                  <c:v>44.98</c:v>
                </c:pt>
                <c:pt idx="5939">
                  <c:v>44.975999999999999</c:v>
                </c:pt>
                <c:pt idx="5940">
                  <c:v>44.972000000000001</c:v>
                </c:pt>
                <c:pt idx="5941">
                  <c:v>44.968000000000004</c:v>
                </c:pt>
                <c:pt idx="5942">
                  <c:v>44.963000000000001</c:v>
                </c:pt>
                <c:pt idx="5943">
                  <c:v>44.959000000000003</c:v>
                </c:pt>
                <c:pt idx="5944">
                  <c:v>44.954999999999998</c:v>
                </c:pt>
                <c:pt idx="5945">
                  <c:v>44.951000000000001</c:v>
                </c:pt>
                <c:pt idx="5946">
                  <c:v>44.947000000000003</c:v>
                </c:pt>
                <c:pt idx="5947">
                  <c:v>44.942999999999998</c:v>
                </c:pt>
                <c:pt idx="5948">
                  <c:v>44.938000000000002</c:v>
                </c:pt>
                <c:pt idx="5949">
                  <c:v>44.933999999999997</c:v>
                </c:pt>
                <c:pt idx="5950">
                  <c:v>44.93</c:v>
                </c:pt>
                <c:pt idx="5951">
                  <c:v>44.926000000000002</c:v>
                </c:pt>
                <c:pt idx="5952">
                  <c:v>44.921999999999997</c:v>
                </c:pt>
                <c:pt idx="5953">
                  <c:v>44.917999999999999</c:v>
                </c:pt>
                <c:pt idx="5954">
                  <c:v>44.912999999999997</c:v>
                </c:pt>
                <c:pt idx="5955">
                  <c:v>44.908999999999999</c:v>
                </c:pt>
                <c:pt idx="5956">
                  <c:v>44.905000000000001</c:v>
                </c:pt>
                <c:pt idx="5957">
                  <c:v>44.901000000000003</c:v>
                </c:pt>
                <c:pt idx="5958">
                  <c:v>44.896999999999998</c:v>
                </c:pt>
                <c:pt idx="5959">
                  <c:v>44.893000000000001</c:v>
                </c:pt>
                <c:pt idx="5960">
                  <c:v>44.887999999999998</c:v>
                </c:pt>
                <c:pt idx="5961">
                  <c:v>44.884</c:v>
                </c:pt>
                <c:pt idx="5962">
                  <c:v>44.88</c:v>
                </c:pt>
                <c:pt idx="5963">
                  <c:v>44.875999999999998</c:v>
                </c:pt>
                <c:pt idx="5964">
                  <c:v>44.872</c:v>
                </c:pt>
                <c:pt idx="5965">
                  <c:v>44.868000000000002</c:v>
                </c:pt>
                <c:pt idx="5966">
                  <c:v>44.863</c:v>
                </c:pt>
                <c:pt idx="5967">
                  <c:v>44.859000000000002</c:v>
                </c:pt>
                <c:pt idx="5968">
                  <c:v>44.854999999999997</c:v>
                </c:pt>
                <c:pt idx="5969">
                  <c:v>44.850999999999999</c:v>
                </c:pt>
                <c:pt idx="5970">
                  <c:v>44.847000000000001</c:v>
                </c:pt>
                <c:pt idx="5971">
                  <c:v>44.843000000000004</c:v>
                </c:pt>
                <c:pt idx="5972">
                  <c:v>44.838999999999999</c:v>
                </c:pt>
                <c:pt idx="5973">
                  <c:v>44.834000000000003</c:v>
                </c:pt>
                <c:pt idx="5974">
                  <c:v>44.83</c:v>
                </c:pt>
                <c:pt idx="5975">
                  <c:v>44.826000000000001</c:v>
                </c:pt>
                <c:pt idx="5976">
                  <c:v>44.822000000000003</c:v>
                </c:pt>
                <c:pt idx="5977">
                  <c:v>44.817999999999998</c:v>
                </c:pt>
                <c:pt idx="5978">
                  <c:v>44.814</c:v>
                </c:pt>
                <c:pt idx="5979">
                  <c:v>44.81</c:v>
                </c:pt>
                <c:pt idx="5980">
                  <c:v>44.805</c:v>
                </c:pt>
                <c:pt idx="5981">
                  <c:v>44.801000000000002</c:v>
                </c:pt>
                <c:pt idx="5982">
                  <c:v>44.796999999999997</c:v>
                </c:pt>
                <c:pt idx="5983">
                  <c:v>44.792999999999999</c:v>
                </c:pt>
                <c:pt idx="5984">
                  <c:v>44.789000000000001</c:v>
                </c:pt>
                <c:pt idx="5985">
                  <c:v>44.784999999999997</c:v>
                </c:pt>
                <c:pt idx="5986">
                  <c:v>44.780999999999999</c:v>
                </c:pt>
                <c:pt idx="5987">
                  <c:v>44.777000000000001</c:v>
                </c:pt>
                <c:pt idx="5988">
                  <c:v>44.771999999999998</c:v>
                </c:pt>
                <c:pt idx="5989">
                  <c:v>44.768000000000001</c:v>
                </c:pt>
                <c:pt idx="5990">
                  <c:v>44.764000000000003</c:v>
                </c:pt>
                <c:pt idx="5991">
                  <c:v>44.76</c:v>
                </c:pt>
                <c:pt idx="5992">
                  <c:v>44.756</c:v>
                </c:pt>
                <c:pt idx="5993">
                  <c:v>44.752000000000002</c:v>
                </c:pt>
                <c:pt idx="5994">
                  <c:v>44.747999999999998</c:v>
                </c:pt>
                <c:pt idx="5995">
                  <c:v>44.744</c:v>
                </c:pt>
                <c:pt idx="5996">
                  <c:v>44.74</c:v>
                </c:pt>
                <c:pt idx="5997">
                  <c:v>44.734999999999999</c:v>
                </c:pt>
                <c:pt idx="5998">
                  <c:v>44.731000000000002</c:v>
                </c:pt>
                <c:pt idx="5999">
                  <c:v>44.726999999999997</c:v>
                </c:pt>
                <c:pt idx="6000">
                  <c:v>44.722999999999999</c:v>
                </c:pt>
                <c:pt idx="6001">
                  <c:v>44.719000000000001</c:v>
                </c:pt>
                <c:pt idx="6002">
                  <c:v>44.715000000000003</c:v>
                </c:pt>
                <c:pt idx="6003">
                  <c:v>44.710999999999999</c:v>
                </c:pt>
                <c:pt idx="6004">
                  <c:v>44.707000000000001</c:v>
                </c:pt>
                <c:pt idx="6005">
                  <c:v>44.703000000000003</c:v>
                </c:pt>
                <c:pt idx="6006">
                  <c:v>44.698999999999998</c:v>
                </c:pt>
                <c:pt idx="6007">
                  <c:v>44.694000000000003</c:v>
                </c:pt>
                <c:pt idx="6008">
                  <c:v>44.69</c:v>
                </c:pt>
                <c:pt idx="6009">
                  <c:v>44.686</c:v>
                </c:pt>
                <c:pt idx="6010">
                  <c:v>44.682000000000002</c:v>
                </c:pt>
                <c:pt idx="6011">
                  <c:v>44.677999999999997</c:v>
                </c:pt>
                <c:pt idx="6012">
                  <c:v>44.673999999999999</c:v>
                </c:pt>
                <c:pt idx="6013">
                  <c:v>44.67</c:v>
                </c:pt>
                <c:pt idx="6014">
                  <c:v>44.665999999999997</c:v>
                </c:pt>
                <c:pt idx="6015">
                  <c:v>44.661999999999999</c:v>
                </c:pt>
                <c:pt idx="6016">
                  <c:v>44.658000000000001</c:v>
                </c:pt>
                <c:pt idx="6017">
                  <c:v>44.654000000000003</c:v>
                </c:pt>
                <c:pt idx="6018">
                  <c:v>44.649000000000001</c:v>
                </c:pt>
                <c:pt idx="6019">
                  <c:v>44.645000000000003</c:v>
                </c:pt>
                <c:pt idx="6020">
                  <c:v>44.640999999999998</c:v>
                </c:pt>
                <c:pt idx="6021">
                  <c:v>44.637</c:v>
                </c:pt>
                <c:pt idx="6022">
                  <c:v>44.633000000000003</c:v>
                </c:pt>
                <c:pt idx="6023">
                  <c:v>44.628999999999998</c:v>
                </c:pt>
                <c:pt idx="6024">
                  <c:v>44.625</c:v>
                </c:pt>
                <c:pt idx="6025">
                  <c:v>44.621000000000002</c:v>
                </c:pt>
                <c:pt idx="6026">
                  <c:v>44.616999999999997</c:v>
                </c:pt>
                <c:pt idx="6027">
                  <c:v>44.613</c:v>
                </c:pt>
                <c:pt idx="6028">
                  <c:v>44.609000000000002</c:v>
                </c:pt>
                <c:pt idx="6029">
                  <c:v>44.604999999999997</c:v>
                </c:pt>
                <c:pt idx="6030">
                  <c:v>44.600999999999999</c:v>
                </c:pt>
                <c:pt idx="6031">
                  <c:v>44.595999999999997</c:v>
                </c:pt>
                <c:pt idx="6032">
                  <c:v>44.591999999999999</c:v>
                </c:pt>
                <c:pt idx="6033">
                  <c:v>44.588000000000001</c:v>
                </c:pt>
                <c:pt idx="6034">
                  <c:v>44.584000000000003</c:v>
                </c:pt>
                <c:pt idx="6035">
                  <c:v>44.58</c:v>
                </c:pt>
                <c:pt idx="6036">
                  <c:v>44.576000000000001</c:v>
                </c:pt>
                <c:pt idx="6037">
                  <c:v>44.572000000000003</c:v>
                </c:pt>
                <c:pt idx="6038">
                  <c:v>44.567999999999998</c:v>
                </c:pt>
                <c:pt idx="6039">
                  <c:v>44.564</c:v>
                </c:pt>
                <c:pt idx="6040">
                  <c:v>44.56</c:v>
                </c:pt>
                <c:pt idx="6041">
                  <c:v>44.555999999999997</c:v>
                </c:pt>
                <c:pt idx="6042">
                  <c:v>44.552</c:v>
                </c:pt>
                <c:pt idx="6043">
                  <c:v>44.548000000000002</c:v>
                </c:pt>
                <c:pt idx="6044">
                  <c:v>44.543999999999997</c:v>
                </c:pt>
                <c:pt idx="6045">
                  <c:v>44.54</c:v>
                </c:pt>
                <c:pt idx="6046">
                  <c:v>44.534999999999997</c:v>
                </c:pt>
                <c:pt idx="6047">
                  <c:v>44.530999999999999</c:v>
                </c:pt>
                <c:pt idx="6048">
                  <c:v>44.527000000000001</c:v>
                </c:pt>
                <c:pt idx="6049">
                  <c:v>44.523000000000003</c:v>
                </c:pt>
                <c:pt idx="6050">
                  <c:v>44.518999999999998</c:v>
                </c:pt>
                <c:pt idx="6051">
                  <c:v>44.515000000000001</c:v>
                </c:pt>
                <c:pt idx="6052">
                  <c:v>44.511000000000003</c:v>
                </c:pt>
                <c:pt idx="6053">
                  <c:v>44.506999999999998</c:v>
                </c:pt>
                <c:pt idx="6054">
                  <c:v>44.503</c:v>
                </c:pt>
                <c:pt idx="6055">
                  <c:v>44.499000000000002</c:v>
                </c:pt>
                <c:pt idx="6056">
                  <c:v>44.494999999999997</c:v>
                </c:pt>
                <c:pt idx="6057">
                  <c:v>44.491</c:v>
                </c:pt>
                <c:pt idx="6058">
                  <c:v>44.487000000000002</c:v>
                </c:pt>
                <c:pt idx="6059">
                  <c:v>44.482999999999997</c:v>
                </c:pt>
                <c:pt idx="6060">
                  <c:v>44.478999999999999</c:v>
                </c:pt>
                <c:pt idx="6061">
                  <c:v>44.475000000000001</c:v>
                </c:pt>
                <c:pt idx="6062">
                  <c:v>44.470999999999997</c:v>
                </c:pt>
                <c:pt idx="6063">
                  <c:v>44.466000000000001</c:v>
                </c:pt>
                <c:pt idx="6064">
                  <c:v>44.462000000000003</c:v>
                </c:pt>
                <c:pt idx="6065">
                  <c:v>44.457999999999998</c:v>
                </c:pt>
                <c:pt idx="6066">
                  <c:v>44.454000000000001</c:v>
                </c:pt>
                <c:pt idx="6067">
                  <c:v>44.45</c:v>
                </c:pt>
                <c:pt idx="6068">
                  <c:v>44.445999999999998</c:v>
                </c:pt>
                <c:pt idx="6069">
                  <c:v>44.442</c:v>
                </c:pt>
                <c:pt idx="6070">
                  <c:v>44.438000000000002</c:v>
                </c:pt>
                <c:pt idx="6071">
                  <c:v>44.433999999999997</c:v>
                </c:pt>
                <c:pt idx="6072">
                  <c:v>44.43</c:v>
                </c:pt>
                <c:pt idx="6073">
                  <c:v>44.426000000000002</c:v>
                </c:pt>
                <c:pt idx="6074">
                  <c:v>44.421999999999997</c:v>
                </c:pt>
                <c:pt idx="6075">
                  <c:v>44.417999999999999</c:v>
                </c:pt>
                <c:pt idx="6076">
                  <c:v>44.414000000000001</c:v>
                </c:pt>
                <c:pt idx="6077">
                  <c:v>44.41</c:v>
                </c:pt>
                <c:pt idx="6078">
                  <c:v>44.405999999999999</c:v>
                </c:pt>
                <c:pt idx="6079">
                  <c:v>44.402000000000001</c:v>
                </c:pt>
                <c:pt idx="6080">
                  <c:v>44.398000000000003</c:v>
                </c:pt>
                <c:pt idx="6081">
                  <c:v>44.393999999999998</c:v>
                </c:pt>
                <c:pt idx="6082">
                  <c:v>44.39</c:v>
                </c:pt>
                <c:pt idx="6083">
                  <c:v>44.386000000000003</c:v>
                </c:pt>
                <c:pt idx="6084">
                  <c:v>44.381999999999998</c:v>
                </c:pt>
                <c:pt idx="6085">
                  <c:v>44.378</c:v>
                </c:pt>
                <c:pt idx="6086">
                  <c:v>44.374000000000002</c:v>
                </c:pt>
                <c:pt idx="6087">
                  <c:v>44.37</c:v>
                </c:pt>
                <c:pt idx="6088">
                  <c:v>44.366</c:v>
                </c:pt>
                <c:pt idx="6089">
                  <c:v>44.362000000000002</c:v>
                </c:pt>
                <c:pt idx="6090">
                  <c:v>44.357999999999997</c:v>
                </c:pt>
                <c:pt idx="6091">
                  <c:v>44.353999999999999</c:v>
                </c:pt>
                <c:pt idx="6092">
                  <c:v>44.35</c:v>
                </c:pt>
                <c:pt idx="6093">
                  <c:v>44.345999999999997</c:v>
                </c:pt>
                <c:pt idx="6094">
                  <c:v>44.341999999999999</c:v>
                </c:pt>
                <c:pt idx="6095">
                  <c:v>44.338000000000001</c:v>
                </c:pt>
                <c:pt idx="6096">
                  <c:v>44.334000000000003</c:v>
                </c:pt>
                <c:pt idx="6097">
                  <c:v>44.33</c:v>
                </c:pt>
                <c:pt idx="6098">
                  <c:v>44.326000000000001</c:v>
                </c:pt>
                <c:pt idx="6099">
                  <c:v>44.322000000000003</c:v>
                </c:pt>
                <c:pt idx="6100">
                  <c:v>44.317999999999998</c:v>
                </c:pt>
                <c:pt idx="6101">
                  <c:v>44.314</c:v>
                </c:pt>
                <c:pt idx="6102">
                  <c:v>44.31</c:v>
                </c:pt>
                <c:pt idx="6103">
                  <c:v>44.305999999999997</c:v>
                </c:pt>
                <c:pt idx="6104">
                  <c:v>44.302</c:v>
                </c:pt>
                <c:pt idx="6105">
                  <c:v>44.298000000000002</c:v>
                </c:pt>
                <c:pt idx="6106">
                  <c:v>44.293999999999997</c:v>
                </c:pt>
                <c:pt idx="6107">
                  <c:v>44.29</c:v>
                </c:pt>
                <c:pt idx="6108">
                  <c:v>44.286000000000001</c:v>
                </c:pt>
                <c:pt idx="6109">
                  <c:v>44.281999999999996</c:v>
                </c:pt>
                <c:pt idx="6110">
                  <c:v>44.277999999999999</c:v>
                </c:pt>
                <c:pt idx="6111">
                  <c:v>44.274000000000001</c:v>
                </c:pt>
                <c:pt idx="6112">
                  <c:v>44.27</c:v>
                </c:pt>
                <c:pt idx="6113">
                  <c:v>44.265999999999998</c:v>
                </c:pt>
                <c:pt idx="6114">
                  <c:v>44.262</c:v>
                </c:pt>
                <c:pt idx="6115">
                  <c:v>44.258000000000003</c:v>
                </c:pt>
                <c:pt idx="6116">
                  <c:v>44.253999999999998</c:v>
                </c:pt>
                <c:pt idx="6117">
                  <c:v>44.25</c:v>
                </c:pt>
                <c:pt idx="6118">
                  <c:v>44.246000000000002</c:v>
                </c:pt>
                <c:pt idx="6119">
                  <c:v>44.241999999999997</c:v>
                </c:pt>
                <c:pt idx="6120">
                  <c:v>44.238</c:v>
                </c:pt>
                <c:pt idx="6121">
                  <c:v>44.234999999999999</c:v>
                </c:pt>
                <c:pt idx="6122">
                  <c:v>44.231000000000002</c:v>
                </c:pt>
                <c:pt idx="6123">
                  <c:v>44.226999999999997</c:v>
                </c:pt>
                <c:pt idx="6124">
                  <c:v>44.222999999999999</c:v>
                </c:pt>
                <c:pt idx="6125">
                  <c:v>44.219000000000001</c:v>
                </c:pt>
                <c:pt idx="6126">
                  <c:v>44.215000000000003</c:v>
                </c:pt>
                <c:pt idx="6127">
                  <c:v>44.210999999999999</c:v>
                </c:pt>
                <c:pt idx="6128">
                  <c:v>44.207000000000001</c:v>
                </c:pt>
                <c:pt idx="6129">
                  <c:v>44.203000000000003</c:v>
                </c:pt>
                <c:pt idx="6130">
                  <c:v>44.198999999999998</c:v>
                </c:pt>
                <c:pt idx="6131">
                  <c:v>44.195</c:v>
                </c:pt>
                <c:pt idx="6132">
                  <c:v>44.191000000000003</c:v>
                </c:pt>
                <c:pt idx="6133">
                  <c:v>44.186999999999998</c:v>
                </c:pt>
                <c:pt idx="6134">
                  <c:v>44.183</c:v>
                </c:pt>
                <c:pt idx="6135">
                  <c:v>44.179000000000002</c:v>
                </c:pt>
                <c:pt idx="6136">
                  <c:v>44.174999999999997</c:v>
                </c:pt>
                <c:pt idx="6137">
                  <c:v>44.170999999999999</c:v>
                </c:pt>
                <c:pt idx="6138">
                  <c:v>44.167000000000002</c:v>
                </c:pt>
                <c:pt idx="6139">
                  <c:v>44.162999999999997</c:v>
                </c:pt>
                <c:pt idx="6140">
                  <c:v>44.158999999999999</c:v>
                </c:pt>
                <c:pt idx="6141">
                  <c:v>44.155000000000001</c:v>
                </c:pt>
                <c:pt idx="6142">
                  <c:v>44.151000000000003</c:v>
                </c:pt>
                <c:pt idx="6143">
                  <c:v>44.146999999999998</c:v>
                </c:pt>
                <c:pt idx="6144">
                  <c:v>44.143000000000001</c:v>
                </c:pt>
                <c:pt idx="6145">
                  <c:v>44.139000000000003</c:v>
                </c:pt>
                <c:pt idx="6146">
                  <c:v>44.136000000000003</c:v>
                </c:pt>
                <c:pt idx="6147">
                  <c:v>44.131999999999998</c:v>
                </c:pt>
                <c:pt idx="6148">
                  <c:v>44.128</c:v>
                </c:pt>
                <c:pt idx="6149">
                  <c:v>44.124000000000002</c:v>
                </c:pt>
                <c:pt idx="6150">
                  <c:v>44.12</c:v>
                </c:pt>
                <c:pt idx="6151">
                  <c:v>44.116</c:v>
                </c:pt>
                <c:pt idx="6152">
                  <c:v>44.112000000000002</c:v>
                </c:pt>
                <c:pt idx="6153">
                  <c:v>44.107999999999997</c:v>
                </c:pt>
                <c:pt idx="6154">
                  <c:v>44.103999999999999</c:v>
                </c:pt>
                <c:pt idx="6155">
                  <c:v>44.1</c:v>
                </c:pt>
                <c:pt idx="6156">
                  <c:v>44.095999999999997</c:v>
                </c:pt>
                <c:pt idx="6157">
                  <c:v>44.091999999999999</c:v>
                </c:pt>
                <c:pt idx="6158">
                  <c:v>44.088000000000001</c:v>
                </c:pt>
                <c:pt idx="6159">
                  <c:v>44.084000000000003</c:v>
                </c:pt>
                <c:pt idx="6160">
                  <c:v>44.08</c:v>
                </c:pt>
                <c:pt idx="6161">
                  <c:v>44.076000000000001</c:v>
                </c:pt>
                <c:pt idx="6162">
                  <c:v>44.073</c:v>
                </c:pt>
                <c:pt idx="6163">
                  <c:v>44.069000000000003</c:v>
                </c:pt>
                <c:pt idx="6164">
                  <c:v>44.064999999999998</c:v>
                </c:pt>
                <c:pt idx="6165">
                  <c:v>44.061</c:v>
                </c:pt>
                <c:pt idx="6166">
                  <c:v>44.057000000000002</c:v>
                </c:pt>
                <c:pt idx="6167">
                  <c:v>44.052999999999997</c:v>
                </c:pt>
                <c:pt idx="6168">
                  <c:v>44.048999999999999</c:v>
                </c:pt>
                <c:pt idx="6169">
                  <c:v>44.045000000000002</c:v>
                </c:pt>
                <c:pt idx="6170">
                  <c:v>44.040999999999997</c:v>
                </c:pt>
                <c:pt idx="6171">
                  <c:v>44.036999999999999</c:v>
                </c:pt>
                <c:pt idx="6172">
                  <c:v>44.033000000000001</c:v>
                </c:pt>
                <c:pt idx="6173">
                  <c:v>44.029000000000003</c:v>
                </c:pt>
                <c:pt idx="6174">
                  <c:v>44.026000000000003</c:v>
                </c:pt>
                <c:pt idx="6175">
                  <c:v>44.021999999999998</c:v>
                </c:pt>
                <c:pt idx="6176">
                  <c:v>44.018000000000001</c:v>
                </c:pt>
                <c:pt idx="6177">
                  <c:v>44.014000000000003</c:v>
                </c:pt>
                <c:pt idx="6178">
                  <c:v>44.01</c:v>
                </c:pt>
                <c:pt idx="6179">
                  <c:v>44.006</c:v>
                </c:pt>
                <c:pt idx="6180">
                  <c:v>44.002000000000002</c:v>
                </c:pt>
                <c:pt idx="6181">
                  <c:v>43.997999999999998</c:v>
                </c:pt>
                <c:pt idx="6182">
                  <c:v>43.994</c:v>
                </c:pt>
                <c:pt idx="6183">
                  <c:v>43.99</c:v>
                </c:pt>
                <c:pt idx="6184">
                  <c:v>43.985999999999997</c:v>
                </c:pt>
                <c:pt idx="6185">
                  <c:v>43.982999999999997</c:v>
                </c:pt>
                <c:pt idx="6186">
                  <c:v>43.978999999999999</c:v>
                </c:pt>
                <c:pt idx="6187">
                  <c:v>43.975000000000001</c:v>
                </c:pt>
                <c:pt idx="6188">
                  <c:v>43.970999999999997</c:v>
                </c:pt>
                <c:pt idx="6189">
                  <c:v>43.966999999999999</c:v>
                </c:pt>
                <c:pt idx="6190">
                  <c:v>43.963000000000001</c:v>
                </c:pt>
                <c:pt idx="6191">
                  <c:v>43.959000000000003</c:v>
                </c:pt>
                <c:pt idx="6192">
                  <c:v>43.954999999999998</c:v>
                </c:pt>
                <c:pt idx="6193">
                  <c:v>43.951000000000001</c:v>
                </c:pt>
                <c:pt idx="6194">
                  <c:v>43.948</c:v>
                </c:pt>
                <c:pt idx="6195">
                  <c:v>43.944000000000003</c:v>
                </c:pt>
                <c:pt idx="6196">
                  <c:v>43.94</c:v>
                </c:pt>
                <c:pt idx="6197">
                  <c:v>43.936</c:v>
                </c:pt>
                <c:pt idx="6198">
                  <c:v>43.932000000000002</c:v>
                </c:pt>
                <c:pt idx="6199">
                  <c:v>43.927999999999997</c:v>
                </c:pt>
                <c:pt idx="6200">
                  <c:v>43.923999999999999</c:v>
                </c:pt>
                <c:pt idx="6201">
                  <c:v>43.92</c:v>
                </c:pt>
                <c:pt idx="6202">
                  <c:v>43.917000000000002</c:v>
                </c:pt>
                <c:pt idx="6203">
                  <c:v>43.912999999999997</c:v>
                </c:pt>
                <c:pt idx="6204">
                  <c:v>43.908999999999999</c:v>
                </c:pt>
                <c:pt idx="6205">
                  <c:v>43.905000000000001</c:v>
                </c:pt>
                <c:pt idx="6206">
                  <c:v>43.901000000000003</c:v>
                </c:pt>
                <c:pt idx="6207">
                  <c:v>43.896999999999998</c:v>
                </c:pt>
                <c:pt idx="6208">
                  <c:v>43.893000000000001</c:v>
                </c:pt>
                <c:pt idx="6209">
                  <c:v>43.889000000000003</c:v>
                </c:pt>
                <c:pt idx="6210">
                  <c:v>43.886000000000003</c:v>
                </c:pt>
                <c:pt idx="6211">
                  <c:v>43.881999999999998</c:v>
                </c:pt>
                <c:pt idx="6212">
                  <c:v>43.878</c:v>
                </c:pt>
                <c:pt idx="6213">
                  <c:v>43.874000000000002</c:v>
                </c:pt>
                <c:pt idx="6214">
                  <c:v>43.87</c:v>
                </c:pt>
                <c:pt idx="6215">
                  <c:v>43.866</c:v>
                </c:pt>
                <c:pt idx="6216">
                  <c:v>43.862000000000002</c:v>
                </c:pt>
                <c:pt idx="6217">
                  <c:v>43.857999999999997</c:v>
                </c:pt>
                <c:pt idx="6218">
                  <c:v>43.854999999999997</c:v>
                </c:pt>
                <c:pt idx="6219">
                  <c:v>43.850999999999999</c:v>
                </c:pt>
                <c:pt idx="6220">
                  <c:v>43.847000000000001</c:v>
                </c:pt>
                <c:pt idx="6221">
                  <c:v>43.843000000000004</c:v>
                </c:pt>
                <c:pt idx="6222">
                  <c:v>43.838999999999999</c:v>
                </c:pt>
                <c:pt idx="6223">
                  <c:v>43.835000000000001</c:v>
                </c:pt>
                <c:pt idx="6224">
                  <c:v>43.831000000000003</c:v>
                </c:pt>
                <c:pt idx="6225">
                  <c:v>43.828000000000003</c:v>
                </c:pt>
                <c:pt idx="6226">
                  <c:v>43.823999999999998</c:v>
                </c:pt>
                <c:pt idx="6227">
                  <c:v>43.82</c:v>
                </c:pt>
                <c:pt idx="6228">
                  <c:v>43.816000000000003</c:v>
                </c:pt>
                <c:pt idx="6229">
                  <c:v>43.811999999999998</c:v>
                </c:pt>
                <c:pt idx="6230">
                  <c:v>43.808</c:v>
                </c:pt>
                <c:pt idx="6231">
                  <c:v>43.804000000000002</c:v>
                </c:pt>
                <c:pt idx="6232">
                  <c:v>43.801000000000002</c:v>
                </c:pt>
                <c:pt idx="6233">
                  <c:v>43.796999999999997</c:v>
                </c:pt>
                <c:pt idx="6234">
                  <c:v>43.792999999999999</c:v>
                </c:pt>
                <c:pt idx="6235">
                  <c:v>43.789000000000001</c:v>
                </c:pt>
                <c:pt idx="6236">
                  <c:v>43.784999999999997</c:v>
                </c:pt>
                <c:pt idx="6237">
                  <c:v>43.780999999999999</c:v>
                </c:pt>
                <c:pt idx="6238">
                  <c:v>43.777000000000001</c:v>
                </c:pt>
                <c:pt idx="6239">
                  <c:v>43.774000000000001</c:v>
                </c:pt>
                <c:pt idx="6240">
                  <c:v>43.77</c:v>
                </c:pt>
                <c:pt idx="6241">
                  <c:v>43.765999999999998</c:v>
                </c:pt>
                <c:pt idx="6242">
                  <c:v>43.762</c:v>
                </c:pt>
                <c:pt idx="6243">
                  <c:v>43.758000000000003</c:v>
                </c:pt>
                <c:pt idx="6244">
                  <c:v>43.753999999999998</c:v>
                </c:pt>
                <c:pt idx="6245">
                  <c:v>43.750999999999998</c:v>
                </c:pt>
                <c:pt idx="6246">
                  <c:v>43.747</c:v>
                </c:pt>
                <c:pt idx="6247">
                  <c:v>43.743000000000002</c:v>
                </c:pt>
                <c:pt idx="6248">
                  <c:v>43.738999999999997</c:v>
                </c:pt>
                <c:pt idx="6249">
                  <c:v>43.734999999999999</c:v>
                </c:pt>
                <c:pt idx="6250">
                  <c:v>43.731000000000002</c:v>
                </c:pt>
                <c:pt idx="6251">
                  <c:v>43.728000000000002</c:v>
                </c:pt>
                <c:pt idx="6252">
                  <c:v>43.723999999999997</c:v>
                </c:pt>
                <c:pt idx="6253">
                  <c:v>43.72</c:v>
                </c:pt>
                <c:pt idx="6254">
                  <c:v>43.716000000000001</c:v>
                </c:pt>
                <c:pt idx="6255">
                  <c:v>43.712000000000003</c:v>
                </c:pt>
                <c:pt idx="6256">
                  <c:v>43.707999999999998</c:v>
                </c:pt>
                <c:pt idx="6257">
                  <c:v>43.704999999999998</c:v>
                </c:pt>
                <c:pt idx="6258">
                  <c:v>43.701000000000001</c:v>
                </c:pt>
                <c:pt idx="6259">
                  <c:v>43.697000000000003</c:v>
                </c:pt>
                <c:pt idx="6260">
                  <c:v>43.692999999999998</c:v>
                </c:pt>
                <c:pt idx="6261">
                  <c:v>43.689</c:v>
                </c:pt>
                <c:pt idx="6262">
                  <c:v>43.686</c:v>
                </c:pt>
                <c:pt idx="6263">
                  <c:v>43.682000000000002</c:v>
                </c:pt>
                <c:pt idx="6264">
                  <c:v>43.677999999999997</c:v>
                </c:pt>
                <c:pt idx="6265">
                  <c:v>43.673999999999999</c:v>
                </c:pt>
                <c:pt idx="6266">
                  <c:v>43.67</c:v>
                </c:pt>
                <c:pt idx="6267">
                  <c:v>43.665999999999997</c:v>
                </c:pt>
                <c:pt idx="6268">
                  <c:v>43.662999999999997</c:v>
                </c:pt>
                <c:pt idx="6269">
                  <c:v>43.658999999999999</c:v>
                </c:pt>
                <c:pt idx="6270">
                  <c:v>43.655000000000001</c:v>
                </c:pt>
                <c:pt idx="6271">
                  <c:v>43.651000000000003</c:v>
                </c:pt>
                <c:pt idx="6272">
                  <c:v>43.646999999999998</c:v>
                </c:pt>
                <c:pt idx="6273">
                  <c:v>43.643999999999998</c:v>
                </c:pt>
                <c:pt idx="6274">
                  <c:v>43.64</c:v>
                </c:pt>
                <c:pt idx="6275">
                  <c:v>43.636000000000003</c:v>
                </c:pt>
                <c:pt idx="6276">
                  <c:v>43.631999999999998</c:v>
                </c:pt>
                <c:pt idx="6277">
                  <c:v>43.628</c:v>
                </c:pt>
                <c:pt idx="6278">
                  <c:v>43.625</c:v>
                </c:pt>
                <c:pt idx="6279">
                  <c:v>43.621000000000002</c:v>
                </c:pt>
                <c:pt idx="6280">
                  <c:v>43.616999999999997</c:v>
                </c:pt>
                <c:pt idx="6281">
                  <c:v>43.613</c:v>
                </c:pt>
                <c:pt idx="6282">
                  <c:v>43.609000000000002</c:v>
                </c:pt>
                <c:pt idx="6283">
                  <c:v>43.606000000000002</c:v>
                </c:pt>
                <c:pt idx="6284">
                  <c:v>43.601999999999997</c:v>
                </c:pt>
                <c:pt idx="6285">
                  <c:v>43.597999999999999</c:v>
                </c:pt>
                <c:pt idx="6286">
                  <c:v>43.594000000000001</c:v>
                </c:pt>
                <c:pt idx="6287">
                  <c:v>43.59</c:v>
                </c:pt>
                <c:pt idx="6288">
                  <c:v>43.587000000000003</c:v>
                </c:pt>
                <c:pt idx="6289">
                  <c:v>43.582999999999998</c:v>
                </c:pt>
                <c:pt idx="6290">
                  <c:v>43.579000000000001</c:v>
                </c:pt>
                <c:pt idx="6291">
                  <c:v>43.575000000000003</c:v>
                </c:pt>
                <c:pt idx="6292">
                  <c:v>43.570999999999998</c:v>
                </c:pt>
                <c:pt idx="6293">
                  <c:v>43.567999999999998</c:v>
                </c:pt>
                <c:pt idx="6294">
                  <c:v>43.564</c:v>
                </c:pt>
                <c:pt idx="6295">
                  <c:v>43.56</c:v>
                </c:pt>
                <c:pt idx="6296">
                  <c:v>43.555999999999997</c:v>
                </c:pt>
                <c:pt idx="6297">
                  <c:v>43.552</c:v>
                </c:pt>
                <c:pt idx="6298">
                  <c:v>43.548999999999999</c:v>
                </c:pt>
                <c:pt idx="6299">
                  <c:v>43.545000000000002</c:v>
                </c:pt>
                <c:pt idx="6300">
                  <c:v>43.540999999999997</c:v>
                </c:pt>
                <c:pt idx="6301">
                  <c:v>43.536999999999999</c:v>
                </c:pt>
                <c:pt idx="6302">
                  <c:v>43.533000000000001</c:v>
                </c:pt>
                <c:pt idx="6303">
                  <c:v>43.53</c:v>
                </c:pt>
                <c:pt idx="6304">
                  <c:v>43.526000000000003</c:v>
                </c:pt>
                <c:pt idx="6305">
                  <c:v>43.521999999999998</c:v>
                </c:pt>
                <c:pt idx="6306">
                  <c:v>43.518000000000001</c:v>
                </c:pt>
                <c:pt idx="6307">
                  <c:v>43.515000000000001</c:v>
                </c:pt>
                <c:pt idx="6308">
                  <c:v>43.511000000000003</c:v>
                </c:pt>
                <c:pt idx="6309">
                  <c:v>43.506999999999998</c:v>
                </c:pt>
                <c:pt idx="6310">
                  <c:v>43.503</c:v>
                </c:pt>
                <c:pt idx="6311">
                  <c:v>43.499000000000002</c:v>
                </c:pt>
                <c:pt idx="6312">
                  <c:v>43.496000000000002</c:v>
                </c:pt>
                <c:pt idx="6313">
                  <c:v>43.491999999999997</c:v>
                </c:pt>
                <c:pt idx="6314">
                  <c:v>43.488</c:v>
                </c:pt>
                <c:pt idx="6315">
                  <c:v>43.484000000000002</c:v>
                </c:pt>
                <c:pt idx="6316">
                  <c:v>43.48</c:v>
                </c:pt>
                <c:pt idx="6317">
                  <c:v>43.476999999999997</c:v>
                </c:pt>
                <c:pt idx="6318">
                  <c:v>43.472999999999999</c:v>
                </c:pt>
                <c:pt idx="6319">
                  <c:v>43.469000000000001</c:v>
                </c:pt>
                <c:pt idx="6320">
                  <c:v>43.465000000000003</c:v>
                </c:pt>
                <c:pt idx="6321">
                  <c:v>43.462000000000003</c:v>
                </c:pt>
                <c:pt idx="6322">
                  <c:v>43.457999999999998</c:v>
                </c:pt>
                <c:pt idx="6323">
                  <c:v>43.454000000000001</c:v>
                </c:pt>
                <c:pt idx="6324">
                  <c:v>43.451000000000001</c:v>
                </c:pt>
                <c:pt idx="6325">
                  <c:v>43.447000000000003</c:v>
                </c:pt>
                <c:pt idx="6326">
                  <c:v>43.442999999999998</c:v>
                </c:pt>
                <c:pt idx="6327">
                  <c:v>43.439</c:v>
                </c:pt>
                <c:pt idx="6328">
                  <c:v>43.436</c:v>
                </c:pt>
                <c:pt idx="6329">
                  <c:v>43.432000000000002</c:v>
                </c:pt>
                <c:pt idx="6330">
                  <c:v>43.427999999999997</c:v>
                </c:pt>
                <c:pt idx="6331">
                  <c:v>43.423999999999999</c:v>
                </c:pt>
                <c:pt idx="6332">
                  <c:v>43.420999999999999</c:v>
                </c:pt>
                <c:pt idx="6333">
                  <c:v>43.417000000000002</c:v>
                </c:pt>
                <c:pt idx="6334">
                  <c:v>43.412999999999997</c:v>
                </c:pt>
                <c:pt idx="6335">
                  <c:v>43.408999999999999</c:v>
                </c:pt>
                <c:pt idx="6336">
                  <c:v>43.405999999999999</c:v>
                </c:pt>
                <c:pt idx="6337">
                  <c:v>43.402000000000001</c:v>
                </c:pt>
                <c:pt idx="6338">
                  <c:v>43.398000000000003</c:v>
                </c:pt>
                <c:pt idx="6339">
                  <c:v>43.393999999999998</c:v>
                </c:pt>
                <c:pt idx="6340">
                  <c:v>43.390999999999998</c:v>
                </c:pt>
                <c:pt idx="6341">
                  <c:v>43.387</c:v>
                </c:pt>
                <c:pt idx="6342">
                  <c:v>43.383000000000003</c:v>
                </c:pt>
                <c:pt idx="6343">
                  <c:v>43.378999999999998</c:v>
                </c:pt>
                <c:pt idx="6344">
                  <c:v>43.375999999999998</c:v>
                </c:pt>
                <c:pt idx="6345">
                  <c:v>43.372</c:v>
                </c:pt>
                <c:pt idx="6346">
                  <c:v>43.368000000000002</c:v>
                </c:pt>
                <c:pt idx="6347">
                  <c:v>43.363999999999997</c:v>
                </c:pt>
                <c:pt idx="6348">
                  <c:v>43.360999999999997</c:v>
                </c:pt>
                <c:pt idx="6349">
                  <c:v>43.356999999999999</c:v>
                </c:pt>
                <c:pt idx="6350">
                  <c:v>43.353000000000002</c:v>
                </c:pt>
                <c:pt idx="6351">
                  <c:v>43.35</c:v>
                </c:pt>
                <c:pt idx="6352">
                  <c:v>43.345999999999997</c:v>
                </c:pt>
                <c:pt idx="6353">
                  <c:v>43.341999999999999</c:v>
                </c:pt>
                <c:pt idx="6354">
                  <c:v>43.338000000000001</c:v>
                </c:pt>
                <c:pt idx="6355">
                  <c:v>43.335000000000001</c:v>
                </c:pt>
                <c:pt idx="6356">
                  <c:v>43.331000000000003</c:v>
                </c:pt>
                <c:pt idx="6357">
                  <c:v>43.326999999999998</c:v>
                </c:pt>
                <c:pt idx="6358">
                  <c:v>43.323</c:v>
                </c:pt>
                <c:pt idx="6359">
                  <c:v>43.32</c:v>
                </c:pt>
                <c:pt idx="6360">
                  <c:v>43.316000000000003</c:v>
                </c:pt>
                <c:pt idx="6361">
                  <c:v>43.311999999999998</c:v>
                </c:pt>
                <c:pt idx="6362">
                  <c:v>43.308999999999997</c:v>
                </c:pt>
                <c:pt idx="6363">
                  <c:v>43.305</c:v>
                </c:pt>
                <c:pt idx="6364">
                  <c:v>43.301000000000002</c:v>
                </c:pt>
                <c:pt idx="6365">
                  <c:v>43.296999999999997</c:v>
                </c:pt>
                <c:pt idx="6366">
                  <c:v>43.293999999999997</c:v>
                </c:pt>
                <c:pt idx="6367">
                  <c:v>43.29</c:v>
                </c:pt>
                <c:pt idx="6368">
                  <c:v>43.286000000000001</c:v>
                </c:pt>
                <c:pt idx="6369">
                  <c:v>43.283000000000001</c:v>
                </c:pt>
                <c:pt idx="6370">
                  <c:v>43.279000000000003</c:v>
                </c:pt>
                <c:pt idx="6371">
                  <c:v>43.274999999999999</c:v>
                </c:pt>
                <c:pt idx="6372">
                  <c:v>43.271000000000001</c:v>
                </c:pt>
                <c:pt idx="6373">
                  <c:v>43.268000000000001</c:v>
                </c:pt>
                <c:pt idx="6374">
                  <c:v>43.264000000000003</c:v>
                </c:pt>
                <c:pt idx="6375">
                  <c:v>43.26</c:v>
                </c:pt>
                <c:pt idx="6376">
                  <c:v>43.256999999999998</c:v>
                </c:pt>
                <c:pt idx="6377">
                  <c:v>43.253</c:v>
                </c:pt>
                <c:pt idx="6378">
                  <c:v>43.249000000000002</c:v>
                </c:pt>
                <c:pt idx="6379">
                  <c:v>43.244999999999997</c:v>
                </c:pt>
                <c:pt idx="6380">
                  <c:v>43.241999999999997</c:v>
                </c:pt>
                <c:pt idx="6381">
                  <c:v>43.238</c:v>
                </c:pt>
                <c:pt idx="6382">
                  <c:v>43.234000000000002</c:v>
                </c:pt>
                <c:pt idx="6383">
                  <c:v>43.231000000000002</c:v>
                </c:pt>
                <c:pt idx="6384">
                  <c:v>43.226999999999997</c:v>
                </c:pt>
                <c:pt idx="6385">
                  <c:v>43.222999999999999</c:v>
                </c:pt>
                <c:pt idx="6386">
                  <c:v>43.22</c:v>
                </c:pt>
                <c:pt idx="6387">
                  <c:v>43.216000000000001</c:v>
                </c:pt>
                <c:pt idx="6388">
                  <c:v>43.212000000000003</c:v>
                </c:pt>
                <c:pt idx="6389">
                  <c:v>43.207999999999998</c:v>
                </c:pt>
                <c:pt idx="6390">
                  <c:v>43.204999999999998</c:v>
                </c:pt>
                <c:pt idx="6391">
                  <c:v>43.201000000000001</c:v>
                </c:pt>
                <c:pt idx="6392">
                  <c:v>43.197000000000003</c:v>
                </c:pt>
                <c:pt idx="6393">
                  <c:v>43.194000000000003</c:v>
                </c:pt>
                <c:pt idx="6394">
                  <c:v>43.19</c:v>
                </c:pt>
                <c:pt idx="6395">
                  <c:v>43.186</c:v>
                </c:pt>
                <c:pt idx="6396">
                  <c:v>43.183</c:v>
                </c:pt>
                <c:pt idx="6397">
                  <c:v>43.179000000000002</c:v>
                </c:pt>
                <c:pt idx="6398">
                  <c:v>43.174999999999997</c:v>
                </c:pt>
                <c:pt idx="6399">
                  <c:v>43.171999999999997</c:v>
                </c:pt>
                <c:pt idx="6400">
                  <c:v>43.167999999999999</c:v>
                </c:pt>
                <c:pt idx="6401">
                  <c:v>43.164000000000001</c:v>
                </c:pt>
                <c:pt idx="6402">
                  <c:v>43.16</c:v>
                </c:pt>
                <c:pt idx="6403">
                  <c:v>43.156999999999996</c:v>
                </c:pt>
                <c:pt idx="6404">
                  <c:v>43.152999999999999</c:v>
                </c:pt>
                <c:pt idx="6405">
                  <c:v>43.149000000000001</c:v>
                </c:pt>
                <c:pt idx="6406">
                  <c:v>43.146000000000001</c:v>
                </c:pt>
                <c:pt idx="6407">
                  <c:v>43.142000000000003</c:v>
                </c:pt>
                <c:pt idx="6408">
                  <c:v>43.137999999999998</c:v>
                </c:pt>
                <c:pt idx="6409">
                  <c:v>43.134999999999998</c:v>
                </c:pt>
                <c:pt idx="6410">
                  <c:v>43.131</c:v>
                </c:pt>
                <c:pt idx="6411">
                  <c:v>43.127000000000002</c:v>
                </c:pt>
                <c:pt idx="6412">
                  <c:v>43.124000000000002</c:v>
                </c:pt>
                <c:pt idx="6413">
                  <c:v>43.12</c:v>
                </c:pt>
                <c:pt idx="6414">
                  <c:v>43.116</c:v>
                </c:pt>
                <c:pt idx="6415">
                  <c:v>43.113</c:v>
                </c:pt>
                <c:pt idx="6416">
                  <c:v>43.109000000000002</c:v>
                </c:pt>
                <c:pt idx="6417">
                  <c:v>43.104999999999997</c:v>
                </c:pt>
                <c:pt idx="6418">
                  <c:v>43.101999999999997</c:v>
                </c:pt>
                <c:pt idx="6419">
                  <c:v>43.097999999999999</c:v>
                </c:pt>
                <c:pt idx="6420">
                  <c:v>43.094000000000001</c:v>
                </c:pt>
                <c:pt idx="6421">
                  <c:v>43.091000000000001</c:v>
                </c:pt>
                <c:pt idx="6422">
                  <c:v>43.087000000000003</c:v>
                </c:pt>
                <c:pt idx="6423">
                  <c:v>43.082999999999998</c:v>
                </c:pt>
                <c:pt idx="6424">
                  <c:v>43.08</c:v>
                </c:pt>
                <c:pt idx="6425">
                  <c:v>43.076000000000001</c:v>
                </c:pt>
                <c:pt idx="6426">
                  <c:v>43.072000000000003</c:v>
                </c:pt>
                <c:pt idx="6427">
                  <c:v>43.069000000000003</c:v>
                </c:pt>
                <c:pt idx="6428">
                  <c:v>43.064999999999998</c:v>
                </c:pt>
                <c:pt idx="6429">
                  <c:v>43.061</c:v>
                </c:pt>
                <c:pt idx="6430">
                  <c:v>43.058</c:v>
                </c:pt>
                <c:pt idx="6431">
                  <c:v>43.054000000000002</c:v>
                </c:pt>
                <c:pt idx="6432">
                  <c:v>43.05</c:v>
                </c:pt>
                <c:pt idx="6433">
                  <c:v>43.046999999999997</c:v>
                </c:pt>
                <c:pt idx="6434">
                  <c:v>43.042999999999999</c:v>
                </c:pt>
                <c:pt idx="6435">
                  <c:v>43.039000000000001</c:v>
                </c:pt>
                <c:pt idx="6436">
                  <c:v>43.036000000000001</c:v>
                </c:pt>
                <c:pt idx="6437">
                  <c:v>43.031999999999996</c:v>
                </c:pt>
                <c:pt idx="6438">
                  <c:v>43.027999999999999</c:v>
                </c:pt>
                <c:pt idx="6439">
                  <c:v>43.024999999999999</c:v>
                </c:pt>
                <c:pt idx="6440">
                  <c:v>43.021000000000001</c:v>
                </c:pt>
                <c:pt idx="6441">
                  <c:v>43.017000000000003</c:v>
                </c:pt>
                <c:pt idx="6442">
                  <c:v>43.014000000000003</c:v>
                </c:pt>
                <c:pt idx="6443">
                  <c:v>43.01</c:v>
                </c:pt>
                <c:pt idx="6444">
                  <c:v>43.006</c:v>
                </c:pt>
                <c:pt idx="6445">
                  <c:v>43.003</c:v>
                </c:pt>
                <c:pt idx="6446">
                  <c:v>42.999000000000002</c:v>
                </c:pt>
                <c:pt idx="6447">
                  <c:v>42.994999999999997</c:v>
                </c:pt>
                <c:pt idx="6448">
                  <c:v>42.991999999999997</c:v>
                </c:pt>
                <c:pt idx="6449">
                  <c:v>42.988</c:v>
                </c:pt>
                <c:pt idx="6450">
                  <c:v>42.984999999999999</c:v>
                </c:pt>
                <c:pt idx="6451">
                  <c:v>42.981000000000002</c:v>
                </c:pt>
                <c:pt idx="6452">
                  <c:v>42.976999999999997</c:v>
                </c:pt>
                <c:pt idx="6453">
                  <c:v>42.973999999999997</c:v>
                </c:pt>
                <c:pt idx="6454">
                  <c:v>42.97</c:v>
                </c:pt>
                <c:pt idx="6455">
                  <c:v>42.966000000000001</c:v>
                </c:pt>
                <c:pt idx="6456">
                  <c:v>42.963000000000001</c:v>
                </c:pt>
                <c:pt idx="6457">
                  <c:v>42.959000000000003</c:v>
                </c:pt>
                <c:pt idx="6458">
                  <c:v>42.954999999999998</c:v>
                </c:pt>
                <c:pt idx="6459">
                  <c:v>42.951999999999998</c:v>
                </c:pt>
                <c:pt idx="6460">
                  <c:v>42.948</c:v>
                </c:pt>
                <c:pt idx="6461">
                  <c:v>42.945</c:v>
                </c:pt>
                <c:pt idx="6462">
                  <c:v>42.941000000000003</c:v>
                </c:pt>
                <c:pt idx="6463">
                  <c:v>42.936999999999998</c:v>
                </c:pt>
                <c:pt idx="6464">
                  <c:v>42.933999999999997</c:v>
                </c:pt>
                <c:pt idx="6465">
                  <c:v>42.93</c:v>
                </c:pt>
                <c:pt idx="6466">
                  <c:v>42.926000000000002</c:v>
                </c:pt>
                <c:pt idx="6467">
                  <c:v>42.923000000000002</c:v>
                </c:pt>
                <c:pt idx="6468">
                  <c:v>42.918999999999997</c:v>
                </c:pt>
                <c:pt idx="6469">
                  <c:v>42.914999999999999</c:v>
                </c:pt>
                <c:pt idx="6470">
                  <c:v>42.911999999999999</c:v>
                </c:pt>
                <c:pt idx="6471">
                  <c:v>42.908000000000001</c:v>
                </c:pt>
                <c:pt idx="6472">
                  <c:v>42.905000000000001</c:v>
                </c:pt>
                <c:pt idx="6473">
                  <c:v>42.901000000000003</c:v>
                </c:pt>
                <c:pt idx="6474">
                  <c:v>42.896999999999998</c:v>
                </c:pt>
                <c:pt idx="6475">
                  <c:v>42.893999999999998</c:v>
                </c:pt>
                <c:pt idx="6476">
                  <c:v>42.89</c:v>
                </c:pt>
                <c:pt idx="6477">
                  <c:v>42.887</c:v>
                </c:pt>
                <c:pt idx="6478">
                  <c:v>42.883000000000003</c:v>
                </c:pt>
                <c:pt idx="6479">
                  <c:v>42.878999999999998</c:v>
                </c:pt>
                <c:pt idx="6480">
                  <c:v>42.875999999999998</c:v>
                </c:pt>
                <c:pt idx="6481">
                  <c:v>42.872</c:v>
                </c:pt>
                <c:pt idx="6482">
                  <c:v>42.868000000000002</c:v>
                </c:pt>
                <c:pt idx="6483">
                  <c:v>42.865000000000002</c:v>
                </c:pt>
                <c:pt idx="6484">
                  <c:v>42.860999999999997</c:v>
                </c:pt>
                <c:pt idx="6485">
                  <c:v>42.857999999999997</c:v>
                </c:pt>
                <c:pt idx="6486">
                  <c:v>42.853999999999999</c:v>
                </c:pt>
                <c:pt idx="6487">
                  <c:v>42.85</c:v>
                </c:pt>
                <c:pt idx="6488">
                  <c:v>42.847000000000001</c:v>
                </c:pt>
                <c:pt idx="6489">
                  <c:v>42.843000000000004</c:v>
                </c:pt>
                <c:pt idx="6490">
                  <c:v>42.84</c:v>
                </c:pt>
                <c:pt idx="6491">
                  <c:v>42.835999999999999</c:v>
                </c:pt>
                <c:pt idx="6492">
                  <c:v>42.832000000000001</c:v>
                </c:pt>
                <c:pt idx="6493">
                  <c:v>42.829000000000001</c:v>
                </c:pt>
                <c:pt idx="6494">
                  <c:v>42.825000000000003</c:v>
                </c:pt>
                <c:pt idx="6495">
                  <c:v>42.822000000000003</c:v>
                </c:pt>
                <c:pt idx="6496">
                  <c:v>42.817999999999998</c:v>
                </c:pt>
                <c:pt idx="6497">
                  <c:v>42.814</c:v>
                </c:pt>
                <c:pt idx="6498">
                  <c:v>42.811</c:v>
                </c:pt>
                <c:pt idx="6499">
                  <c:v>42.807000000000002</c:v>
                </c:pt>
                <c:pt idx="6500">
                  <c:v>42.804000000000002</c:v>
                </c:pt>
                <c:pt idx="6501">
                  <c:v>42.8</c:v>
                </c:pt>
                <c:pt idx="6502">
                  <c:v>42.795999999999999</c:v>
                </c:pt>
                <c:pt idx="6503">
                  <c:v>42.792999999999999</c:v>
                </c:pt>
                <c:pt idx="6504">
                  <c:v>42.789000000000001</c:v>
                </c:pt>
                <c:pt idx="6505">
                  <c:v>42.786000000000001</c:v>
                </c:pt>
                <c:pt idx="6506">
                  <c:v>42.781999999999996</c:v>
                </c:pt>
                <c:pt idx="6507">
                  <c:v>42.777999999999999</c:v>
                </c:pt>
                <c:pt idx="6508">
                  <c:v>42.774999999999999</c:v>
                </c:pt>
                <c:pt idx="6509">
                  <c:v>42.771000000000001</c:v>
                </c:pt>
                <c:pt idx="6510">
                  <c:v>42.768000000000001</c:v>
                </c:pt>
                <c:pt idx="6511">
                  <c:v>42.764000000000003</c:v>
                </c:pt>
                <c:pt idx="6512">
                  <c:v>42.76</c:v>
                </c:pt>
                <c:pt idx="6513">
                  <c:v>42.756999999999998</c:v>
                </c:pt>
                <c:pt idx="6514">
                  <c:v>42.753</c:v>
                </c:pt>
                <c:pt idx="6515">
                  <c:v>42.75</c:v>
                </c:pt>
                <c:pt idx="6516">
                  <c:v>42.746000000000002</c:v>
                </c:pt>
                <c:pt idx="6517">
                  <c:v>42.741999999999997</c:v>
                </c:pt>
                <c:pt idx="6518">
                  <c:v>42.738999999999997</c:v>
                </c:pt>
                <c:pt idx="6519">
                  <c:v>42.734999999999999</c:v>
                </c:pt>
                <c:pt idx="6520">
                  <c:v>42.731999999999999</c:v>
                </c:pt>
                <c:pt idx="6521">
                  <c:v>42.728000000000002</c:v>
                </c:pt>
                <c:pt idx="6522">
                  <c:v>42.725000000000001</c:v>
                </c:pt>
                <c:pt idx="6523">
                  <c:v>42.720999999999997</c:v>
                </c:pt>
                <c:pt idx="6524">
                  <c:v>42.716999999999999</c:v>
                </c:pt>
                <c:pt idx="6525">
                  <c:v>42.713999999999999</c:v>
                </c:pt>
                <c:pt idx="6526">
                  <c:v>42.71</c:v>
                </c:pt>
                <c:pt idx="6527">
                  <c:v>42.707000000000001</c:v>
                </c:pt>
                <c:pt idx="6528">
                  <c:v>42.703000000000003</c:v>
                </c:pt>
                <c:pt idx="6529">
                  <c:v>42.7</c:v>
                </c:pt>
                <c:pt idx="6530">
                  <c:v>42.695999999999998</c:v>
                </c:pt>
                <c:pt idx="6531">
                  <c:v>42.692</c:v>
                </c:pt>
                <c:pt idx="6532">
                  <c:v>42.689</c:v>
                </c:pt>
                <c:pt idx="6533">
                  <c:v>42.685000000000002</c:v>
                </c:pt>
                <c:pt idx="6534">
                  <c:v>42.682000000000002</c:v>
                </c:pt>
                <c:pt idx="6535">
                  <c:v>42.677999999999997</c:v>
                </c:pt>
                <c:pt idx="6536">
                  <c:v>42.674999999999997</c:v>
                </c:pt>
                <c:pt idx="6537">
                  <c:v>42.670999999999999</c:v>
                </c:pt>
                <c:pt idx="6538">
                  <c:v>42.667000000000002</c:v>
                </c:pt>
                <c:pt idx="6539">
                  <c:v>42.664000000000001</c:v>
                </c:pt>
                <c:pt idx="6540">
                  <c:v>42.66</c:v>
                </c:pt>
                <c:pt idx="6541">
                  <c:v>42.656999999999996</c:v>
                </c:pt>
                <c:pt idx="6542">
                  <c:v>42.652999999999999</c:v>
                </c:pt>
                <c:pt idx="6543">
                  <c:v>42.65</c:v>
                </c:pt>
                <c:pt idx="6544">
                  <c:v>42.646000000000001</c:v>
                </c:pt>
                <c:pt idx="6545">
                  <c:v>42.642000000000003</c:v>
                </c:pt>
                <c:pt idx="6546">
                  <c:v>42.639000000000003</c:v>
                </c:pt>
                <c:pt idx="6547">
                  <c:v>42.634999999999998</c:v>
                </c:pt>
                <c:pt idx="6548">
                  <c:v>42.631999999999998</c:v>
                </c:pt>
                <c:pt idx="6549">
                  <c:v>42.628</c:v>
                </c:pt>
                <c:pt idx="6550">
                  <c:v>42.625</c:v>
                </c:pt>
                <c:pt idx="6551">
                  <c:v>42.621000000000002</c:v>
                </c:pt>
                <c:pt idx="6552">
                  <c:v>42.618000000000002</c:v>
                </c:pt>
                <c:pt idx="6553">
                  <c:v>42.613999999999997</c:v>
                </c:pt>
                <c:pt idx="6554">
                  <c:v>42.610999999999997</c:v>
                </c:pt>
                <c:pt idx="6555">
                  <c:v>42.606999999999999</c:v>
                </c:pt>
                <c:pt idx="6556">
                  <c:v>42.603000000000002</c:v>
                </c:pt>
                <c:pt idx="6557">
                  <c:v>42.6</c:v>
                </c:pt>
                <c:pt idx="6558">
                  <c:v>42.595999999999997</c:v>
                </c:pt>
                <c:pt idx="6559">
                  <c:v>42.593000000000004</c:v>
                </c:pt>
                <c:pt idx="6560">
                  <c:v>42.588999999999999</c:v>
                </c:pt>
                <c:pt idx="6561">
                  <c:v>42.585999999999999</c:v>
                </c:pt>
                <c:pt idx="6562">
                  <c:v>42.582000000000001</c:v>
                </c:pt>
                <c:pt idx="6563">
                  <c:v>42.579000000000001</c:v>
                </c:pt>
                <c:pt idx="6564">
                  <c:v>42.575000000000003</c:v>
                </c:pt>
                <c:pt idx="6565">
                  <c:v>42.572000000000003</c:v>
                </c:pt>
                <c:pt idx="6566">
                  <c:v>42.567999999999998</c:v>
                </c:pt>
                <c:pt idx="6567">
                  <c:v>42.564</c:v>
                </c:pt>
                <c:pt idx="6568">
                  <c:v>42.561</c:v>
                </c:pt>
                <c:pt idx="6569">
                  <c:v>42.557000000000002</c:v>
                </c:pt>
                <c:pt idx="6570">
                  <c:v>42.554000000000002</c:v>
                </c:pt>
                <c:pt idx="6571">
                  <c:v>42.55</c:v>
                </c:pt>
                <c:pt idx="6572">
                  <c:v>42.546999999999997</c:v>
                </c:pt>
                <c:pt idx="6573">
                  <c:v>42.542999999999999</c:v>
                </c:pt>
                <c:pt idx="6574">
                  <c:v>42.54</c:v>
                </c:pt>
                <c:pt idx="6575">
                  <c:v>42.536000000000001</c:v>
                </c:pt>
                <c:pt idx="6576">
                  <c:v>42.533000000000001</c:v>
                </c:pt>
                <c:pt idx="6577">
                  <c:v>42.529000000000003</c:v>
                </c:pt>
                <c:pt idx="6578">
                  <c:v>42.526000000000003</c:v>
                </c:pt>
                <c:pt idx="6579">
                  <c:v>42.521999999999998</c:v>
                </c:pt>
                <c:pt idx="6580">
                  <c:v>42.518999999999998</c:v>
                </c:pt>
                <c:pt idx="6581">
                  <c:v>42.515000000000001</c:v>
                </c:pt>
                <c:pt idx="6582">
                  <c:v>42.512</c:v>
                </c:pt>
                <c:pt idx="6583">
                  <c:v>42.508000000000003</c:v>
                </c:pt>
                <c:pt idx="6584">
                  <c:v>42.505000000000003</c:v>
                </c:pt>
                <c:pt idx="6585">
                  <c:v>42.500999999999998</c:v>
                </c:pt>
                <c:pt idx="6586">
                  <c:v>42.497</c:v>
                </c:pt>
                <c:pt idx="6587">
                  <c:v>42.494</c:v>
                </c:pt>
                <c:pt idx="6588">
                  <c:v>42.49</c:v>
                </c:pt>
                <c:pt idx="6589">
                  <c:v>42.487000000000002</c:v>
                </c:pt>
                <c:pt idx="6590">
                  <c:v>42.482999999999997</c:v>
                </c:pt>
                <c:pt idx="6591">
                  <c:v>42.48</c:v>
                </c:pt>
                <c:pt idx="6592">
                  <c:v>42.475999999999999</c:v>
                </c:pt>
                <c:pt idx="6593">
                  <c:v>42.472999999999999</c:v>
                </c:pt>
                <c:pt idx="6594">
                  <c:v>42.469000000000001</c:v>
                </c:pt>
                <c:pt idx="6595">
                  <c:v>42.466000000000001</c:v>
                </c:pt>
                <c:pt idx="6596">
                  <c:v>42.462000000000003</c:v>
                </c:pt>
                <c:pt idx="6597">
                  <c:v>42.459000000000003</c:v>
                </c:pt>
                <c:pt idx="6598">
                  <c:v>42.454999999999998</c:v>
                </c:pt>
                <c:pt idx="6599">
                  <c:v>42.451999999999998</c:v>
                </c:pt>
                <c:pt idx="6600">
                  <c:v>42.448</c:v>
                </c:pt>
                <c:pt idx="6601">
                  <c:v>42.445</c:v>
                </c:pt>
                <c:pt idx="6602">
                  <c:v>42.441000000000003</c:v>
                </c:pt>
                <c:pt idx="6603">
                  <c:v>42.438000000000002</c:v>
                </c:pt>
                <c:pt idx="6604">
                  <c:v>42.433999999999997</c:v>
                </c:pt>
                <c:pt idx="6605">
                  <c:v>42.430999999999997</c:v>
                </c:pt>
                <c:pt idx="6606">
                  <c:v>42.427</c:v>
                </c:pt>
                <c:pt idx="6607">
                  <c:v>42.423999999999999</c:v>
                </c:pt>
                <c:pt idx="6608">
                  <c:v>42.42</c:v>
                </c:pt>
                <c:pt idx="6609">
                  <c:v>42.417000000000002</c:v>
                </c:pt>
                <c:pt idx="6610">
                  <c:v>42.412999999999997</c:v>
                </c:pt>
                <c:pt idx="6611">
                  <c:v>42.41</c:v>
                </c:pt>
                <c:pt idx="6612">
                  <c:v>42.405999999999999</c:v>
                </c:pt>
                <c:pt idx="6613">
                  <c:v>42.402000000000001</c:v>
                </c:pt>
                <c:pt idx="6614">
                  <c:v>42.399000000000001</c:v>
                </c:pt>
                <c:pt idx="6615">
                  <c:v>42.395000000000003</c:v>
                </c:pt>
                <c:pt idx="6616">
                  <c:v>42.392000000000003</c:v>
                </c:pt>
                <c:pt idx="6617">
                  <c:v>42.387999999999998</c:v>
                </c:pt>
                <c:pt idx="6618">
                  <c:v>42.384999999999998</c:v>
                </c:pt>
                <c:pt idx="6619">
                  <c:v>42.381</c:v>
                </c:pt>
                <c:pt idx="6620">
                  <c:v>42.378</c:v>
                </c:pt>
                <c:pt idx="6621">
                  <c:v>42.374000000000002</c:v>
                </c:pt>
                <c:pt idx="6622">
                  <c:v>42.371000000000002</c:v>
                </c:pt>
                <c:pt idx="6623">
                  <c:v>42.366999999999997</c:v>
                </c:pt>
                <c:pt idx="6624">
                  <c:v>42.363999999999997</c:v>
                </c:pt>
                <c:pt idx="6625">
                  <c:v>42.36</c:v>
                </c:pt>
                <c:pt idx="6626">
                  <c:v>42.356999999999999</c:v>
                </c:pt>
                <c:pt idx="6627">
                  <c:v>42.353000000000002</c:v>
                </c:pt>
                <c:pt idx="6628">
                  <c:v>42.35</c:v>
                </c:pt>
                <c:pt idx="6629">
                  <c:v>42.345999999999997</c:v>
                </c:pt>
                <c:pt idx="6630">
                  <c:v>42.343000000000004</c:v>
                </c:pt>
                <c:pt idx="6631">
                  <c:v>42.338999999999999</c:v>
                </c:pt>
                <c:pt idx="6632">
                  <c:v>42.335999999999999</c:v>
                </c:pt>
                <c:pt idx="6633">
                  <c:v>42.332000000000001</c:v>
                </c:pt>
                <c:pt idx="6634">
                  <c:v>42.329000000000001</c:v>
                </c:pt>
                <c:pt idx="6635">
                  <c:v>42.326000000000001</c:v>
                </c:pt>
                <c:pt idx="6636">
                  <c:v>42.322000000000003</c:v>
                </c:pt>
                <c:pt idx="6637">
                  <c:v>42.319000000000003</c:v>
                </c:pt>
                <c:pt idx="6638">
                  <c:v>42.314999999999998</c:v>
                </c:pt>
                <c:pt idx="6639">
                  <c:v>42.311999999999998</c:v>
                </c:pt>
                <c:pt idx="6640">
                  <c:v>42.308</c:v>
                </c:pt>
                <c:pt idx="6641">
                  <c:v>42.305</c:v>
                </c:pt>
                <c:pt idx="6642">
                  <c:v>42.301000000000002</c:v>
                </c:pt>
                <c:pt idx="6643">
                  <c:v>42.298000000000002</c:v>
                </c:pt>
                <c:pt idx="6644">
                  <c:v>42.293999999999997</c:v>
                </c:pt>
                <c:pt idx="6645">
                  <c:v>42.290999999999997</c:v>
                </c:pt>
                <c:pt idx="6646">
                  <c:v>42.286999999999999</c:v>
                </c:pt>
                <c:pt idx="6647">
                  <c:v>42.283999999999999</c:v>
                </c:pt>
                <c:pt idx="6648">
                  <c:v>42.28</c:v>
                </c:pt>
                <c:pt idx="6649">
                  <c:v>42.277000000000001</c:v>
                </c:pt>
                <c:pt idx="6650">
                  <c:v>42.273000000000003</c:v>
                </c:pt>
                <c:pt idx="6651">
                  <c:v>42.27</c:v>
                </c:pt>
                <c:pt idx="6652">
                  <c:v>42.265999999999998</c:v>
                </c:pt>
                <c:pt idx="6653">
                  <c:v>42.262999999999998</c:v>
                </c:pt>
                <c:pt idx="6654">
                  <c:v>42.259</c:v>
                </c:pt>
                <c:pt idx="6655">
                  <c:v>42.256</c:v>
                </c:pt>
                <c:pt idx="6656">
                  <c:v>42.252000000000002</c:v>
                </c:pt>
                <c:pt idx="6657">
                  <c:v>42.249000000000002</c:v>
                </c:pt>
                <c:pt idx="6658">
                  <c:v>42.244999999999997</c:v>
                </c:pt>
                <c:pt idx="6659">
                  <c:v>42.241999999999997</c:v>
                </c:pt>
                <c:pt idx="6660">
                  <c:v>42.238</c:v>
                </c:pt>
                <c:pt idx="6661">
                  <c:v>42.234999999999999</c:v>
                </c:pt>
                <c:pt idx="6662">
                  <c:v>42.231999999999999</c:v>
                </c:pt>
                <c:pt idx="6663">
                  <c:v>42.228000000000002</c:v>
                </c:pt>
                <c:pt idx="6664">
                  <c:v>42.225000000000001</c:v>
                </c:pt>
                <c:pt idx="6665">
                  <c:v>42.220999999999997</c:v>
                </c:pt>
                <c:pt idx="6666">
                  <c:v>42.218000000000004</c:v>
                </c:pt>
                <c:pt idx="6667">
                  <c:v>42.213999999999999</c:v>
                </c:pt>
                <c:pt idx="6668">
                  <c:v>42.210999999999999</c:v>
                </c:pt>
                <c:pt idx="6669">
                  <c:v>42.207000000000001</c:v>
                </c:pt>
                <c:pt idx="6670">
                  <c:v>42.204000000000001</c:v>
                </c:pt>
                <c:pt idx="6671">
                  <c:v>42.2</c:v>
                </c:pt>
                <c:pt idx="6672">
                  <c:v>42.197000000000003</c:v>
                </c:pt>
                <c:pt idx="6673">
                  <c:v>42.192999999999998</c:v>
                </c:pt>
                <c:pt idx="6674">
                  <c:v>42.19</c:v>
                </c:pt>
                <c:pt idx="6675">
                  <c:v>42.186999999999998</c:v>
                </c:pt>
                <c:pt idx="6676">
                  <c:v>42.183</c:v>
                </c:pt>
                <c:pt idx="6677">
                  <c:v>42.18</c:v>
                </c:pt>
                <c:pt idx="6678">
                  <c:v>42.176000000000002</c:v>
                </c:pt>
                <c:pt idx="6679">
                  <c:v>42.173000000000002</c:v>
                </c:pt>
                <c:pt idx="6680">
                  <c:v>42.168999999999997</c:v>
                </c:pt>
                <c:pt idx="6681">
                  <c:v>42.165999999999997</c:v>
                </c:pt>
                <c:pt idx="6682">
                  <c:v>42.161999999999999</c:v>
                </c:pt>
                <c:pt idx="6683">
                  <c:v>42.158999999999999</c:v>
                </c:pt>
                <c:pt idx="6684">
                  <c:v>42.155000000000001</c:v>
                </c:pt>
                <c:pt idx="6685">
                  <c:v>42.152000000000001</c:v>
                </c:pt>
                <c:pt idx="6686">
                  <c:v>42.148000000000003</c:v>
                </c:pt>
                <c:pt idx="6687">
                  <c:v>42.145000000000003</c:v>
                </c:pt>
                <c:pt idx="6688">
                  <c:v>42.142000000000003</c:v>
                </c:pt>
                <c:pt idx="6689">
                  <c:v>42.137999999999998</c:v>
                </c:pt>
                <c:pt idx="6690">
                  <c:v>42.134999999999998</c:v>
                </c:pt>
                <c:pt idx="6691">
                  <c:v>42.131</c:v>
                </c:pt>
                <c:pt idx="6692">
                  <c:v>42.128</c:v>
                </c:pt>
                <c:pt idx="6693">
                  <c:v>42.124000000000002</c:v>
                </c:pt>
                <c:pt idx="6694">
                  <c:v>42.121000000000002</c:v>
                </c:pt>
                <c:pt idx="6695">
                  <c:v>42.116999999999997</c:v>
                </c:pt>
                <c:pt idx="6696">
                  <c:v>42.113999999999997</c:v>
                </c:pt>
                <c:pt idx="6697">
                  <c:v>42.110999999999997</c:v>
                </c:pt>
                <c:pt idx="6698">
                  <c:v>42.106999999999999</c:v>
                </c:pt>
                <c:pt idx="6699">
                  <c:v>42.103999999999999</c:v>
                </c:pt>
                <c:pt idx="6700">
                  <c:v>42.1</c:v>
                </c:pt>
                <c:pt idx="6701">
                  <c:v>42.097000000000001</c:v>
                </c:pt>
                <c:pt idx="6702">
                  <c:v>42.093000000000004</c:v>
                </c:pt>
                <c:pt idx="6703">
                  <c:v>42.09</c:v>
                </c:pt>
                <c:pt idx="6704">
                  <c:v>42.087000000000003</c:v>
                </c:pt>
                <c:pt idx="6705">
                  <c:v>42.082999999999998</c:v>
                </c:pt>
                <c:pt idx="6706">
                  <c:v>42.08</c:v>
                </c:pt>
                <c:pt idx="6707">
                  <c:v>42.076000000000001</c:v>
                </c:pt>
                <c:pt idx="6708">
                  <c:v>42.073</c:v>
                </c:pt>
                <c:pt idx="6709">
                  <c:v>42.069000000000003</c:v>
                </c:pt>
                <c:pt idx="6710">
                  <c:v>42.066000000000003</c:v>
                </c:pt>
                <c:pt idx="6711">
                  <c:v>42.061999999999998</c:v>
                </c:pt>
                <c:pt idx="6712">
                  <c:v>42.058999999999997</c:v>
                </c:pt>
                <c:pt idx="6713">
                  <c:v>42.055999999999997</c:v>
                </c:pt>
                <c:pt idx="6714">
                  <c:v>42.052</c:v>
                </c:pt>
                <c:pt idx="6715">
                  <c:v>42.048999999999999</c:v>
                </c:pt>
                <c:pt idx="6716">
                  <c:v>42.045000000000002</c:v>
                </c:pt>
                <c:pt idx="6717">
                  <c:v>42.042000000000002</c:v>
                </c:pt>
                <c:pt idx="6718">
                  <c:v>42.037999999999997</c:v>
                </c:pt>
                <c:pt idx="6719">
                  <c:v>42.034999999999997</c:v>
                </c:pt>
                <c:pt idx="6720">
                  <c:v>42.031999999999996</c:v>
                </c:pt>
                <c:pt idx="6721">
                  <c:v>42.027999999999999</c:v>
                </c:pt>
                <c:pt idx="6722">
                  <c:v>42.024999999999999</c:v>
                </c:pt>
                <c:pt idx="6723">
                  <c:v>42.021000000000001</c:v>
                </c:pt>
                <c:pt idx="6724">
                  <c:v>42.018000000000001</c:v>
                </c:pt>
                <c:pt idx="6725">
                  <c:v>42.015000000000001</c:v>
                </c:pt>
                <c:pt idx="6726">
                  <c:v>42.011000000000003</c:v>
                </c:pt>
                <c:pt idx="6727">
                  <c:v>42.008000000000003</c:v>
                </c:pt>
                <c:pt idx="6728">
                  <c:v>42.003999999999998</c:v>
                </c:pt>
                <c:pt idx="6729">
                  <c:v>42.000999999999998</c:v>
                </c:pt>
                <c:pt idx="6730">
                  <c:v>41.997</c:v>
                </c:pt>
                <c:pt idx="6731">
                  <c:v>41.994</c:v>
                </c:pt>
                <c:pt idx="6732">
                  <c:v>41.991</c:v>
                </c:pt>
                <c:pt idx="6733">
                  <c:v>41.987000000000002</c:v>
                </c:pt>
                <c:pt idx="6734">
                  <c:v>41.984000000000002</c:v>
                </c:pt>
                <c:pt idx="6735">
                  <c:v>41.98</c:v>
                </c:pt>
                <c:pt idx="6736">
                  <c:v>41.976999999999997</c:v>
                </c:pt>
                <c:pt idx="6737">
                  <c:v>41.973999999999997</c:v>
                </c:pt>
                <c:pt idx="6738">
                  <c:v>41.97</c:v>
                </c:pt>
                <c:pt idx="6739">
                  <c:v>41.966999999999999</c:v>
                </c:pt>
                <c:pt idx="6740">
                  <c:v>41.963000000000001</c:v>
                </c:pt>
                <c:pt idx="6741">
                  <c:v>41.96</c:v>
                </c:pt>
                <c:pt idx="6742">
                  <c:v>41.957000000000001</c:v>
                </c:pt>
                <c:pt idx="6743">
                  <c:v>41.953000000000003</c:v>
                </c:pt>
                <c:pt idx="6744">
                  <c:v>41.95</c:v>
                </c:pt>
                <c:pt idx="6745">
                  <c:v>41.945999999999998</c:v>
                </c:pt>
                <c:pt idx="6746">
                  <c:v>41.942999999999998</c:v>
                </c:pt>
                <c:pt idx="6747">
                  <c:v>41.94</c:v>
                </c:pt>
                <c:pt idx="6748">
                  <c:v>41.936</c:v>
                </c:pt>
                <c:pt idx="6749">
                  <c:v>41.933</c:v>
                </c:pt>
                <c:pt idx="6750">
                  <c:v>41.929000000000002</c:v>
                </c:pt>
                <c:pt idx="6751">
                  <c:v>41.926000000000002</c:v>
                </c:pt>
                <c:pt idx="6752">
                  <c:v>41.923000000000002</c:v>
                </c:pt>
                <c:pt idx="6753">
                  <c:v>41.918999999999997</c:v>
                </c:pt>
                <c:pt idx="6754">
                  <c:v>41.915999999999997</c:v>
                </c:pt>
                <c:pt idx="6755">
                  <c:v>41.911999999999999</c:v>
                </c:pt>
                <c:pt idx="6756">
                  <c:v>41.908999999999999</c:v>
                </c:pt>
                <c:pt idx="6757">
                  <c:v>41.905999999999999</c:v>
                </c:pt>
                <c:pt idx="6758">
                  <c:v>41.902000000000001</c:v>
                </c:pt>
                <c:pt idx="6759">
                  <c:v>41.899000000000001</c:v>
                </c:pt>
                <c:pt idx="6760">
                  <c:v>41.895000000000003</c:v>
                </c:pt>
                <c:pt idx="6761">
                  <c:v>41.892000000000003</c:v>
                </c:pt>
                <c:pt idx="6762">
                  <c:v>41.889000000000003</c:v>
                </c:pt>
                <c:pt idx="6763">
                  <c:v>41.884999999999998</c:v>
                </c:pt>
                <c:pt idx="6764">
                  <c:v>41.881999999999998</c:v>
                </c:pt>
                <c:pt idx="6765">
                  <c:v>41.878</c:v>
                </c:pt>
                <c:pt idx="6766">
                  <c:v>41.875</c:v>
                </c:pt>
                <c:pt idx="6767">
                  <c:v>41.872</c:v>
                </c:pt>
                <c:pt idx="6768">
                  <c:v>41.868000000000002</c:v>
                </c:pt>
                <c:pt idx="6769">
                  <c:v>41.865000000000002</c:v>
                </c:pt>
                <c:pt idx="6770">
                  <c:v>41.860999999999997</c:v>
                </c:pt>
                <c:pt idx="6771">
                  <c:v>41.857999999999997</c:v>
                </c:pt>
                <c:pt idx="6772">
                  <c:v>41.854999999999997</c:v>
                </c:pt>
                <c:pt idx="6773">
                  <c:v>41.850999999999999</c:v>
                </c:pt>
                <c:pt idx="6774">
                  <c:v>41.847999999999999</c:v>
                </c:pt>
                <c:pt idx="6775">
                  <c:v>41.844999999999999</c:v>
                </c:pt>
                <c:pt idx="6776">
                  <c:v>41.841000000000001</c:v>
                </c:pt>
                <c:pt idx="6777">
                  <c:v>41.838000000000001</c:v>
                </c:pt>
                <c:pt idx="6778">
                  <c:v>41.834000000000003</c:v>
                </c:pt>
                <c:pt idx="6779">
                  <c:v>41.831000000000003</c:v>
                </c:pt>
                <c:pt idx="6780">
                  <c:v>41.828000000000003</c:v>
                </c:pt>
                <c:pt idx="6781">
                  <c:v>41.823999999999998</c:v>
                </c:pt>
                <c:pt idx="6782">
                  <c:v>41.820999999999998</c:v>
                </c:pt>
                <c:pt idx="6783">
                  <c:v>41.817</c:v>
                </c:pt>
                <c:pt idx="6784">
                  <c:v>41.814</c:v>
                </c:pt>
                <c:pt idx="6785">
                  <c:v>41.811</c:v>
                </c:pt>
                <c:pt idx="6786">
                  <c:v>41.807000000000002</c:v>
                </c:pt>
                <c:pt idx="6787">
                  <c:v>41.804000000000002</c:v>
                </c:pt>
                <c:pt idx="6788">
                  <c:v>41.801000000000002</c:v>
                </c:pt>
                <c:pt idx="6789">
                  <c:v>41.796999999999997</c:v>
                </c:pt>
                <c:pt idx="6790">
                  <c:v>41.793999999999997</c:v>
                </c:pt>
                <c:pt idx="6791">
                  <c:v>41.79</c:v>
                </c:pt>
                <c:pt idx="6792">
                  <c:v>41.786999999999999</c:v>
                </c:pt>
                <c:pt idx="6793">
                  <c:v>41.783999999999999</c:v>
                </c:pt>
                <c:pt idx="6794">
                  <c:v>41.78</c:v>
                </c:pt>
                <c:pt idx="6795">
                  <c:v>41.777000000000001</c:v>
                </c:pt>
                <c:pt idx="6796">
                  <c:v>41.774000000000001</c:v>
                </c:pt>
                <c:pt idx="6797">
                  <c:v>41.77</c:v>
                </c:pt>
                <c:pt idx="6798">
                  <c:v>41.767000000000003</c:v>
                </c:pt>
                <c:pt idx="6799">
                  <c:v>41.762999999999998</c:v>
                </c:pt>
                <c:pt idx="6800">
                  <c:v>41.76</c:v>
                </c:pt>
                <c:pt idx="6801">
                  <c:v>41.756999999999998</c:v>
                </c:pt>
                <c:pt idx="6802">
                  <c:v>41.753</c:v>
                </c:pt>
                <c:pt idx="6803">
                  <c:v>41.75</c:v>
                </c:pt>
                <c:pt idx="6804">
                  <c:v>41.747</c:v>
                </c:pt>
                <c:pt idx="6805">
                  <c:v>41.743000000000002</c:v>
                </c:pt>
                <c:pt idx="6806">
                  <c:v>41.74</c:v>
                </c:pt>
                <c:pt idx="6807">
                  <c:v>41.735999999999997</c:v>
                </c:pt>
                <c:pt idx="6808">
                  <c:v>41.732999999999997</c:v>
                </c:pt>
                <c:pt idx="6809">
                  <c:v>41.73</c:v>
                </c:pt>
                <c:pt idx="6810">
                  <c:v>41.725999999999999</c:v>
                </c:pt>
                <c:pt idx="6811">
                  <c:v>41.722999999999999</c:v>
                </c:pt>
                <c:pt idx="6812">
                  <c:v>41.72</c:v>
                </c:pt>
                <c:pt idx="6813">
                  <c:v>41.716000000000001</c:v>
                </c:pt>
                <c:pt idx="6814">
                  <c:v>41.713000000000001</c:v>
                </c:pt>
                <c:pt idx="6815">
                  <c:v>41.71</c:v>
                </c:pt>
                <c:pt idx="6816">
                  <c:v>41.706000000000003</c:v>
                </c:pt>
                <c:pt idx="6817">
                  <c:v>41.703000000000003</c:v>
                </c:pt>
                <c:pt idx="6818">
                  <c:v>41.7</c:v>
                </c:pt>
                <c:pt idx="6819">
                  <c:v>41.695999999999998</c:v>
                </c:pt>
                <c:pt idx="6820">
                  <c:v>41.692999999999998</c:v>
                </c:pt>
                <c:pt idx="6821">
                  <c:v>41.689</c:v>
                </c:pt>
                <c:pt idx="6822">
                  <c:v>41.686</c:v>
                </c:pt>
                <c:pt idx="6823">
                  <c:v>41.683</c:v>
                </c:pt>
                <c:pt idx="6824">
                  <c:v>41.679000000000002</c:v>
                </c:pt>
                <c:pt idx="6825">
                  <c:v>41.676000000000002</c:v>
                </c:pt>
                <c:pt idx="6826">
                  <c:v>41.673000000000002</c:v>
                </c:pt>
                <c:pt idx="6827">
                  <c:v>41.668999999999997</c:v>
                </c:pt>
                <c:pt idx="6828">
                  <c:v>41.665999999999997</c:v>
                </c:pt>
                <c:pt idx="6829">
                  <c:v>41.662999999999997</c:v>
                </c:pt>
                <c:pt idx="6830">
                  <c:v>41.658999999999999</c:v>
                </c:pt>
                <c:pt idx="6831">
                  <c:v>41.655999999999999</c:v>
                </c:pt>
                <c:pt idx="6832">
                  <c:v>41.652999999999999</c:v>
                </c:pt>
                <c:pt idx="6833">
                  <c:v>41.649000000000001</c:v>
                </c:pt>
                <c:pt idx="6834">
                  <c:v>41.646000000000001</c:v>
                </c:pt>
                <c:pt idx="6835">
                  <c:v>41.643000000000001</c:v>
                </c:pt>
                <c:pt idx="6836">
                  <c:v>41.639000000000003</c:v>
                </c:pt>
                <c:pt idx="6837">
                  <c:v>41.636000000000003</c:v>
                </c:pt>
                <c:pt idx="6838">
                  <c:v>41.633000000000003</c:v>
                </c:pt>
                <c:pt idx="6839">
                  <c:v>41.628999999999998</c:v>
                </c:pt>
                <c:pt idx="6840">
                  <c:v>41.625999999999998</c:v>
                </c:pt>
                <c:pt idx="6841">
                  <c:v>41.622999999999998</c:v>
                </c:pt>
                <c:pt idx="6842">
                  <c:v>41.619</c:v>
                </c:pt>
                <c:pt idx="6843">
                  <c:v>41.616</c:v>
                </c:pt>
                <c:pt idx="6844">
                  <c:v>41.613</c:v>
                </c:pt>
                <c:pt idx="6845">
                  <c:v>41.609000000000002</c:v>
                </c:pt>
                <c:pt idx="6846">
                  <c:v>41.606000000000002</c:v>
                </c:pt>
                <c:pt idx="6847">
                  <c:v>41.603000000000002</c:v>
                </c:pt>
                <c:pt idx="6848">
                  <c:v>41.598999999999997</c:v>
                </c:pt>
                <c:pt idx="6849">
                  <c:v>41.595999999999997</c:v>
                </c:pt>
                <c:pt idx="6850">
                  <c:v>41.593000000000004</c:v>
                </c:pt>
                <c:pt idx="6851">
                  <c:v>41.588999999999999</c:v>
                </c:pt>
                <c:pt idx="6852">
                  <c:v>41.585999999999999</c:v>
                </c:pt>
                <c:pt idx="6853">
                  <c:v>41.582999999999998</c:v>
                </c:pt>
                <c:pt idx="6854">
                  <c:v>41.579000000000001</c:v>
                </c:pt>
                <c:pt idx="6855">
                  <c:v>41.576000000000001</c:v>
                </c:pt>
                <c:pt idx="6856">
                  <c:v>41.573</c:v>
                </c:pt>
                <c:pt idx="6857">
                  <c:v>41.569000000000003</c:v>
                </c:pt>
                <c:pt idx="6858">
                  <c:v>41.566000000000003</c:v>
                </c:pt>
                <c:pt idx="6859">
                  <c:v>41.561999999999998</c:v>
                </c:pt>
                <c:pt idx="6860">
                  <c:v>41.558999999999997</c:v>
                </c:pt>
                <c:pt idx="6861">
                  <c:v>41.555999999999997</c:v>
                </c:pt>
                <c:pt idx="6862">
                  <c:v>41.552</c:v>
                </c:pt>
                <c:pt idx="6863">
                  <c:v>41.548999999999999</c:v>
                </c:pt>
                <c:pt idx="6864">
                  <c:v>41.545999999999999</c:v>
                </c:pt>
                <c:pt idx="6865">
                  <c:v>41.542000000000002</c:v>
                </c:pt>
                <c:pt idx="6866">
                  <c:v>41.539000000000001</c:v>
                </c:pt>
                <c:pt idx="6867">
                  <c:v>41.536000000000001</c:v>
                </c:pt>
                <c:pt idx="6868">
                  <c:v>41.531999999999996</c:v>
                </c:pt>
                <c:pt idx="6869">
                  <c:v>41.529000000000003</c:v>
                </c:pt>
                <c:pt idx="6870">
                  <c:v>41.526000000000003</c:v>
                </c:pt>
                <c:pt idx="6871">
                  <c:v>41.523000000000003</c:v>
                </c:pt>
                <c:pt idx="6872">
                  <c:v>41.518999999999998</c:v>
                </c:pt>
                <c:pt idx="6873">
                  <c:v>41.515999999999998</c:v>
                </c:pt>
                <c:pt idx="6874">
                  <c:v>41.512999999999998</c:v>
                </c:pt>
                <c:pt idx="6875">
                  <c:v>41.509</c:v>
                </c:pt>
                <c:pt idx="6876">
                  <c:v>41.506</c:v>
                </c:pt>
                <c:pt idx="6877">
                  <c:v>41.503</c:v>
                </c:pt>
                <c:pt idx="6878">
                  <c:v>41.499000000000002</c:v>
                </c:pt>
                <c:pt idx="6879">
                  <c:v>41.496000000000002</c:v>
                </c:pt>
                <c:pt idx="6880">
                  <c:v>41.493000000000002</c:v>
                </c:pt>
                <c:pt idx="6881">
                  <c:v>41.488999999999997</c:v>
                </c:pt>
                <c:pt idx="6882">
                  <c:v>41.485999999999997</c:v>
                </c:pt>
                <c:pt idx="6883">
                  <c:v>41.482999999999997</c:v>
                </c:pt>
                <c:pt idx="6884">
                  <c:v>41.478999999999999</c:v>
                </c:pt>
                <c:pt idx="6885">
                  <c:v>41.475999999999999</c:v>
                </c:pt>
                <c:pt idx="6886">
                  <c:v>41.472999999999999</c:v>
                </c:pt>
                <c:pt idx="6887">
                  <c:v>41.469000000000001</c:v>
                </c:pt>
                <c:pt idx="6888">
                  <c:v>41.466000000000001</c:v>
                </c:pt>
                <c:pt idx="6889">
                  <c:v>41.463000000000001</c:v>
                </c:pt>
                <c:pt idx="6890">
                  <c:v>41.459000000000003</c:v>
                </c:pt>
                <c:pt idx="6891">
                  <c:v>41.456000000000003</c:v>
                </c:pt>
                <c:pt idx="6892">
                  <c:v>41.453000000000003</c:v>
                </c:pt>
                <c:pt idx="6893">
                  <c:v>41.448999999999998</c:v>
                </c:pt>
                <c:pt idx="6894">
                  <c:v>41.445999999999998</c:v>
                </c:pt>
                <c:pt idx="6895">
                  <c:v>41.442999999999998</c:v>
                </c:pt>
                <c:pt idx="6896">
                  <c:v>41.439</c:v>
                </c:pt>
                <c:pt idx="6897">
                  <c:v>41.436</c:v>
                </c:pt>
                <c:pt idx="6898">
                  <c:v>41.433</c:v>
                </c:pt>
                <c:pt idx="6899">
                  <c:v>41.43</c:v>
                </c:pt>
                <c:pt idx="6900">
                  <c:v>41.426000000000002</c:v>
                </c:pt>
                <c:pt idx="6901">
                  <c:v>41.423000000000002</c:v>
                </c:pt>
                <c:pt idx="6902">
                  <c:v>41.42</c:v>
                </c:pt>
                <c:pt idx="6903">
                  <c:v>41.415999999999997</c:v>
                </c:pt>
                <c:pt idx="6904">
                  <c:v>41.412999999999997</c:v>
                </c:pt>
                <c:pt idx="6905">
                  <c:v>41.41</c:v>
                </c:pt>
                <c:pt idx="6906">
                  <c:v>41.405999999999999</c:v>
                </c:pt>
                <c:pt idx="6907">
                  <c:v>41.402999999999999</c:v>
                </c:pt>
                <c:pt idx="6908">
                  <c:v>41.4</c:v>
                </c:pt>
                <c:pt idx="6909">
                  <c:v>41.396000000000001</c:v>
                </c:pt>
                <c:pt idx="6910">
                  <c:v>41.393000000000001</c:v>
                </c:pt>
                <c:pt idx="6911">
                  <c:v>41.39</c:v>
                </c:pt>
                <c:pt idx="6912">
                  <c:v>41.387</c:v>
                </c:pt>
                <c:pt idx="6913">
                  <c:v>41.383000000000003</c:v>
                </c:pt>
                <c:pt idx="6914">
                  <c:v>41.38</c:v>
                </c:pt>
                <c:pt idx="6915">
                  <c:v>41.377000000000002</c:v>
                </c:pt>
                <c:pt idx="6916">
                  <c:v>41.372999999999998</c:v>
                </c:pt>
                <c:pt idx="6917">
                  <c:v>41.37</c:v>
                </c:pt>
                <c:pt idx="6918">
                  <c:v>41.366999999999997</c:v>
                </c:pt>
                <c:pt idx="6919">
                  <c:v>41.363</c:v>
                </c:pt>
                <c:pt idx="6920">
                  <c:v>41.36</c:v>
                </c:pt>
                <c:pt idx="6921">
                  <c:v>41.356999999999999</c:v>
                </c:pt>
                <c:pt idx="6922">
                  <c:v>41.353999999999999</c:v>
                </c:pt>
                <c:pt idx="6923">
                  <c:v>41.35</c:v>
                </c:pt>
                <c:pt idx="6924">
                  <c:v>41.347000000000001</c:v>
                </c:pt>
                <c:pt idx="6925">
                  <c:v>41.344000000000001</c:v>
                </c:pt>
                <c:pt idx="6926">
                  <c:v>41.34</c:v>
                </c:pt>
                <c:pt idx="6927">
                  <c:v>41.337000000000003</c:v>
                </c:pt>
                <c:pt idx="6928">
                  <c:v>41.334000000000003</c:v>
                </c:pt>
                <c:pt idx="6929">
                  <c:v>41.331000000000003</c:v>
                </c:pt>
                <c:pt idx="6930">
                  <c:v>41.326999999999998</c:v>
                </c:pt>
                <c:pt idx="6931">
                  <c:v>41.323999999999998</c:v>
                </c:pt>
                <c:pt idx="6932">
                  <c:v>41.320999999999998</c:v>
                </c:pt>
                <c:pt idx="6933">
                  <c:v>41.317</c:v>
                </c:pt>
                <c:pt idx="6934">
                  <c:v>41.314</c:v>
                </c:pt>
                <c:pt idx="6935">
                  <c:v>41.311</c:v>
                </c:pt>
                <c:pt idx="6936">
                  <c:v>41.308</c:v>
                </c:pt>
                <c:pt idx="6937">
                  <c:v>41.304000000000002</c:v>
                </c:pt>
                <c:pt idx="6938">
                  <c:v>41.301000000000002</c:v>
                </c:pt>
                <c:pt idx="6939">
                  <c:v>41.298000000000002</c:v>
                </c:pt>
                <c:pt idx="6940">
                  <c:v>41.293999999999997</c:v>
                </c:pt>
                <c:pt idx="6941">
                  <c:v>41.290999999999997</c:v>
                </c:pt>
                <c:pt idx="6942">
                  <c:v>41.287999999999997</c:v>
                </c:pt>
                <c:pt idx="6943">
                  <c:v>41.284999999999997</c:v>
                </c:pt>
                <c:pt idx="6944">
                  <c:v>41.280999999999999</c:v>
                </c:pt>
                <c:pt idx="6945">
                  <c:v>41.277999999999999</c:v>
                </c:pt>
                <c:pt idx="6946">
                  <c:v>41.274999999999999</c:v>
                </c:pt>
                <c:pt idx="6947">
                  <c:v>41.271999999999998</c:v>
                </c:pt>
                <c:pt idx="6948">
                  <c:v>41.268000000000001</c:v>
                </c:pt>
                <c:pt idx="6949">
                  <c:v>41.265000000000001</c:v>
                </c:pt>
                <c:pt idx="6950">
                  <c:v>41.262</c:v>
                </c:pt>
                <c:pt idx="6951">
                  <c:v>41.258000000000003</c:v>
                </c:pt>
                <c:pt idx="6952">
                  <c:v>41.255000000000003</c:v>
                </c:pt>
                <c:pt idx="6953">
                  <c:v>41.252000000000002</c:v>
                </c:pt>
                <c:pt idx="6954">
                  <c:v>41.249000000000002</c:v>
                </c:pt>
                <c:pt idx="6955">
                  <c:v>41.244999999999997</c:v>
                </c:pt>
                <c:pt idx="6956">
                  <c:v>41.241999999999997</c:v>
                </c:pt>
                <c:pt idx="6957">
                  <c:v>41.238999999999997</c:v>
                </c:pt>
                <c:pt idx="6958">
                  <c:v>41.234999999999999</c:v>
                </c:pt>
                <c:pt idx="6959">
                  <c:v>41.231999999999999</c:v>
                </c:pt>
                <c:pt idx="6960">
                  <c:v>41.228999999999999</c:v>
                </c:pt>
                <c:pt idx="6961">
                  <c:v>41.225999999999999</c:v>
                </c:pt>
                <c:pt idx="6962">
                  <c:v>41.222000000000001</c:v>
                </c:pt>
                <c:pt idx="6963">
                  <c:v>41.219000000000001</c:v>
                </c:pt>
                <c:pt idx="6964">
                  <c:v>41.216000000000001</c:v>
                </c:pt>
                <c:pt idx="6965">
                  <c:v>41.213000000000001</c:v>
                </c:pt>
                <c:pt idx="6966">
                  <c:v>41.209000000000003</c:v>
                </c:pt>
                <c:pt idx="6967">
                  <c:v>41.206000000000003</c:v>
                </c:pt>
                <c:pt idx="6968">
                  <c:v>41.203000000000003</c:v>
                </c:pt>
                <c:pt idx="6969">
                  <c:v>41.198999999999998</c:v>
                </c:pt>
                <c:pt idx="6970">
                  <c:v>41.195999999999998</c:v>
                </c:pt>
                <c:pt idx="6971">
                  <c:v>41.192999999999998</c:v>
                </c:pt>
                <c:pt idx="6972">
                  <c:v>41.19</c:v>
                </c:pt>
                <c:pt idx="6973">
                  <c:v>41.186</c:v>
                </c:pt>
                <c:pt idx="6974">
                  <c:v>41.183</c:v>
                </c:pt>
                <c:pt idx="6975">
                  <c:v>41.18</c:v>
                </c:pt>
                <c:pt idx="6976">
                  <c:v>41.177</c:v>
                </c:pt>
                <c:pt idx="6977">
                  <c:v>41.173000000000002</c:v>
                </c:pt>
                <c:pt idx="6978">
                  <c:v>41.17</c:v>
                </c:pt>
                <c:pt idx="6979">
                  <c:v>41.167000000000002</c:v>
                </c:pt>
                <c:pt idx="6980">
                  <c:v>41.164000000000001</c:v>
                </c:pt>
                <c:pt idx="6981">
                  <c:v>41.16</c:v>
                </c:pt>
                <c:pt idx="6982">
                  <c:v>41.156999999999996</c:v>
                </c:pt>
                <c:pt idx="6983">
                  <c:v>41.154000000000003</c:v>
                </c:pt>
                <c:pt idx="6984">
                  <c:v>41.151000000000003</c:v>
                </c:pt>
                <c:pt idx="6985">
                  <c:v>41.146999999999998</c:v>
                </c:pt>
                <c:pt idx="6986">
                  <c:v>41.143999999999998</c:v>
                </c:pt>
                <c:pt idx="6987">
                  <c:v>41.140999999999998</c:v>
                </c:pt>
                <c:pt idx="6988">
                  <c:v>41.137999999999998</c:v>
                </c:pt>
                <c:pt idx="6989">
                  <c:v>41.134</c:v>
                </c:pt>
                <c:pt idx="6990">
                  <c:v>41.131</c:v>
                </c:pt>
                <c:pt idx="6991">
                  <c:v>41.128</c:v>
                </c:pt>
                <c:pt idx="6992">
                  <c:v>41.125</c:v>
                </c:pt>
                <c:pt idx="6993">
                  <c:v>41.121000000000002</c:v>
                </c:pt>
                <c:pt idx="6994">
                  <c:v>41.118000000000002</c:v>
                </c:pt>
                <c:pt idx="6995">
                  <c:v>41.115000000000002</c:v>
                </c:pt>
                <c:pt idx="6996">
                  <c:v>41.112000000000002</c:v>
                </c:pt>
                <c:pt idx="6997">
                  <c:v>41.107999999999997</c:v>
                </c:pt>
                <c:pt idx="6998">
                  <c:v>41.104999999999997</c:v>
                </c:pt>
                <c:pt idx="6999">
                  <c:v>41.101999999999997</c:v>
                </c:pt>
                <c:pt idx="7000">
                  <c:v>41.098999999999997</c:v>
                </c:pt>
                <c:pt idx="7001">
                  <c:v>41.094999999999999</c:v>
                </c:pt>
                <c:pt idx="7002">
                  <c:v>41.091999999999999</c:v>
                </c:pt>
                <c:pt idx="7003">
                  <c:v>41.088999999999999</c:v>
                </c:pt>
                <c:pt idx="7004">
                  <c:v>41.085999999999999</c:v>
                </c:pt>
                <c:pt idx="7005">
                  <c:v>41.082999999999998</c:v>
                </c:pt>
                <c:pt idx="7006">
                  <c:v>41.079000000000001</c:v>
                </c:pt>
                <c:pt idx="7007">
                  <c:v>41.076000000000001</c:v>
                </c:pt>
                <c:pt idx="7008">
                  <c:v>41.073</c:v>
                </c:pt>
                <c:pt idx="7009">
                  <c:v>41.07</c:v>
                </c:pt>
                <c:pt idx="7010">
                  <c:v>41.066000000000003</c:v>
                </c:pt>
                <c:pt idx="7011">
                  <c:v>41.063000000000002</c:v>
                </c:pt>
                <c:pt idx="7012">
                  <c:v>41.06</c:v>
                </c:pt>
                <c:pt idx="7013">
                  <c:v>41.057000000000002</c:v>
                </c:pt>
                <c:pt idx="7014">
                  <c:v>41.052999999999997</c:v>
                </c:pt>
                <c:pt idx="7015">
                  <c:v>41.05</c:v>
                </c:pt>
                <c:pt idx="7016">
                  <c:v>41.046999999999997</c:v>
                </c:pt>
                <c:pt idx="7017">
                  <c:v>41.043999999999997</c:v>
                </c:pt>
                <c:pt idx="7018">
                  <c:v>41.04</c:v>
                </c:pt>
                <c:pt idx="7019">
                  <c:v>41.036999999999999</c:v>
                </c:pt>
                <c:pt idx="7020">
                  <c:v>41.033999999999999</c:v>
                </c:pt>
                <c:pt idx="7021">
                  <c:v>41.030999999999999</c:v>
                </c:pt>
                <c:pt idx="7022">
                  <c:v>41.027999999999999</c:v>
                </c:pt>
                <c:pt idx="7023">
                  <c:v>41.024000000000001</c:v>
                </c:pt>
                <c:pt idx="7024">
                  <c:v>41.021000000000001</c:v>
                </c:pt>
                <c:pt idx="7025">
                  <c:v>41.018000000000001</c:v>
                </c:pt>
                <c:pt idx="7026">
                  <c:v>41.015000000000001</c:v>
                </c:pt>
                <c:pt idx="7027">
                  <c:v>41.011000000000003</c:v>
                </c:pt>
                <c:pt idx="7028">
                  <c:v>41.008000000000003</c:v>
                </c:pt>
                <c:pt idx="7029">
                  <c:v>41.005000000000003</c:v>
                </c:pt>
                <c:pt idx="7030">
                  <c:v>41.002000000000002</c:v>
                </c:pt>
                <c:pt idx="7031">
                  <c:v>40.999000000000002</c:v>
                </c:pt>
                <c:pt idx="7032">
                  <c:v>40.994999999999997</c:v>
                </c:pt>
                <c:pt idx="7033">
                  <c:v>40.991999999999997</c:v>
                </c:pt>
                <c:pt idx="7034">
                  <c:v>40.988999999999997</c:v>
                </c:pt>
                <c:pt idx="7035">
                  <c:v>40.985999999999997</c:v>
                </c:pt>
                <c:pt idx="7036">
                  <c:v>40.981999999999999</c:v>
                </c:pt>
                <c:pt idx="7037">
                  <c:v>40.978999999999999</c:v>
                </c:pt>
                <c:pt idx="7038">
                  <c:v>40.975999999999999</c:v>
                </c:pt>
                <c:pt idx="7039">
                  <c:v>40.972999999999999</c:v>
                </c:pt>
                <c:pt idx="7040">
                  <c:v>40.97</c:v>
                </c:pt>
                <c:pt idx="7041">
                  <c:v>40.966000000000001</c:v>
                </c:pt>
                <c:pt idx="7042">
                  <c:v>40.963000000000001</c:v>
                </c:pt>
                <c:pt idx="7043">
                  <c:v>40.96</c:v>
                </c:pt>
                <c:pt idx="7044">
                  <c:v>40.957000000000001</c:v>
                </c:pt>
                <c:pt idx="7045">
                  <c:v>40.953000000000003</c:v>
                </c:pt>
                <c:pt idx="7046">
                  <c:v>40.950000000000003</c:v>
                </c:pt>
                <c:pt idx="7047">
                  <c:v>40.947000000000003</c:v>
                </c:pt>
                <c:pt idx="7048">
                  <c:v>40.944000000000003</c:v>
                </c:pt>
                <c:pt idx="7049">
                  <c:v>40.941000000000003</c:v>
                </c:pt>
                <c:pt idx="7050">
                  <c:v>40.936999999999998</c:v>
                </c:pt>
                <c:pt idx="7051">
                  <c:v>40.933999999999997</c:v>
                </c:pt>
                <c:pt idx="7052">
                  <c:v>40.930999999999997</c:v>
                </c:pt>
                <c:pt idx="7053">
                  <c:v>40.927999999999997</c:v>
                </c:pt>
                <c:pt idx="7054">
                  <c:v>40.923999999999999</c:v>
                </c:pt>
                <c:pt idx="7055">
                  <c:v>40.920999999999999</c:v>
                </c:pt>
                <c:pt idx="7056">
                  <c:v>40.917999999999999</c:v>
                </c:pt>
                <c:pt idx="7057">
                  <c:v>40.914999999999999</c:v>
                </c:pt>
                <c:pt idx="7058">
                  <c:v>40.911999999999999</c:v>
                </c:pt>
                <c:pt idx="7059">
                  <c:v>40.908000000000001</c:v>
                </c:pt>
                <c:pt idx="7060">
                  <c:v>40.905000000000001</c:v>
                </c:pt>
                <c:pt idx="7061">
                  <c:v>40.902000000000001</c:v>
                </c:pt>
                <c:pt idx="7062">
                  <c:v>40.899000000000001</c:v>
                </c:pt>
                <c:pt idx="7063">
                  <c:v>40.896000000000001</c:v>
                </c:pt>
                <c:pt idx="7064">
                  <c:v>40.892000000000003</c:v>
                </c:pt>
                <c:pt idx="7065">
                  <c:v>40.889000000000003</c:v>
                </c:pt>
                <c:pt idx="7066">
                  <c:v>40.886000000000003</c:v>
                </c:pt>
                <c:pt idx="7067">
                  <c:v>40.883000000000003</c:v>
                </c:pt>
                <c:pt idx="7068">
                  <c:v>40.878999999999998</c:v>
                </c:pt>
                <c:pt idx="7069">
                  <c:v>40.875999999999998</c:v>
                </c:pt>
                <c:pt idx="7070">
                  <c:v>40.872999999999998</c:v>
                </c:pt>
                <c:pt idx="7071">
                  <c:v>40.869999999999997</c:v>
                </c:pt>
                <c:pt idx="7072">
                  <c:v>40.866999999999997</c:v>
                </c:pt>
                <c:pt idx="7073">
                  <c:v>40.863999999999997</c:v>
                </c:pt>
                <c:pt idx="7074">
                  <c:v>40.86</c:v>
                </c:pt>
                <c:pt idx="7075">
                  <c:v>40.856999999999999</c:v>
                </c:pt>
                <c:pt idx="7076">
                  <c:v>40.853999999999999</c:v>
                </c:pt>
                <c:pt idx="7077">
                  <c:v>40.850999999999999</c:v>
                </c:pt>
                <c:pt idx="7078">
                  <c:v>40.847999999999999</c:v>
                </c:pt>
                <c:pt idx="7079">
                  <c:v>40.844000000000001</c:v>
                </c:pt>
                <c:pt idx="7080">
                  <c:v>40.841000000000001</c:v>
                </c:pt>
                <c:pt idx="7081">
                  <c:v>40.838000000000001</c:v>
                </c:pt>
                <c:pt idx="7082">
                  <c:v>40.835000000000001</c:v>
                </c:pt>
                <c:pt idx="7083">
                  <c:v>40.832000000000001</c:v>
                </c:pt>
                <c:pt idx="7084">
                  <c:v>40.828000000000003</c:v>
                </c:pt>
                <c:pt idx="7085">
                  <c:v>40.825000000000003</c:v>
                </c:pt>
                <c:pt idx="7086">
                  <c:v>40.822000000000003</c:v>
                </c:pt>
                <c:pt idx="7087">
                  <c:v>40.819000000000003</c:v>
                </c:pt>
                <c:pt idx="7088">
                  <c:v>40.816000000000003</c:v>
                </c:pt>
                <c:pt idx="7089">
                  <c:v>40.811999999999998</c:v>
                </c:pt>
                <c:pt idx="7090">
                  <c:v>40.808999999999997</c:v>
                </c:pt>
                <c:pt idx="7091">
                  <c:v>40.805999999999997</c:v>
                </c:pt>
                <c:pt idx="7092">
                  <c:v>40.802999999999997</c:v>
                </c:pt>
                <c:pt idx="7093">
                  <c:v>40.799999999999997</c:v>
                </c:pt>
                <c:pt idx="7094">
                  <c:v>40.795999999999999</c:v>
                </c:pt>
                <c:pt idx="7095">
                  <c:v>40.792999999999999</c:v>
                </c:pt>
                <c:pt idx="7096">
                  <c:v>40.79</c:v>
                </c:pt>
                <c:pt idx="7097">
                  <c:v>40.786999999999999</c:v>
                </c:pt>
                <c:pt idx="7098">
                  <c:v>40.783999999999999</c:v>
                </c:pt>
                <c:pt idx="7099">
                  <c:v>40.78</c:v>
                </c:pt>
                <c:pt idx="7100">
                  <c:v>40.777000000000001</c:v>
                </c:pt>
                <c:pt idx="7101">
                  <c:v>40.774000000000001</c:v>
                </c:pt>
                <c:pt idx="7102">
                  <c:v>40.771000000000001</c:v>
                </c:pt>
                <c:pt idx="7103">
                  <c:v>40.768000000000001</c:v>
                </c:pt>
                <c:pt idx="7104">
                  <c:v>40.765000000000001</c:v>
                </c:pt>
                <c:pt idx="7105">
                  <c:v>40.761000000000003</c:v>
                </c:pt>
                <c:pt idx="7106">
                  <c:v>40.758000000000003</c:v>
                </c:pt>
                <c:pt idx="7107">
                  <c:v>40.755000000000003</c:v>
                </c:pt>
                <c:pt idx="7108">
                  <c:v>40.752000000000002</c:v>
                </c:pt>
                <c:pt idx="7109">
                  <c:v>40.749000000000002</c:v>
                </c:pt>
                <c:pt idx="7110">
                  <c:v>40.744999999999997</c:v>
                </c:pt>
                <c:pt idx="7111">
                  <c:v>40.741999999999997</c:v>
                </c:pt>
                <c:pt idx="7112">
                  <c:v>40.738999999999997</c:v>
                </c:pt>
                <c:pt idx="7113">
                  <c:v>40.735999999999997</c:v>
                </c:pt>
                <c:pt idx="7114">
                  <c:v>40.732999999999997</c:v>
                </c:pt>
                <c:pt idx="7115">
                  <c:v>40.729999999999997</c:v>
                </c:pt>
                <c:pt idx="7116">
                  <c:v>40.725999999999999</c:v>
                </c:pt>
                <c:pt idx="7117">
                  <c:v>40.722999999999999</c:v>
                </c:pt>
                <c:pt idx="7118">
                  <c:v>40.72</c:v>
                </c:pt>
                <c:pt idx="7119">
                  <c:v>40.716999999999999</c:v>
                </c:pt>
                <c:pt idx="7120">
                  <c:v>40.713999999999999</c:v>
                </c:pt>
                <c:pt idx="7121">
                  <c:v>40.71</c:v>
                </c:pt>
                <c:pt idx="7122">
                  <c:v>40.707000000000001</c:v>
                </c:pt>
                <c:pt idx="7123">
                  <c:v>40.704000000000001</c:v>
                </c:pt>
                <c:pt idx="7124">
                  <c:v>40.701000000000001</c:v>
                </c:pt>
                <c:pt idx="7125">
                  <c:v>40.698</c:v>
                </c:pt>
                <c:pt idx="7126">
                  <c:v>40.695</c:v>
                </c:pt>
                <c:pt idx="7127">
                  <c:v>40.691000000000003</c:v>
                </c:pt>
                <c:pt idx="7128">
                  <c:v>40.688000000000002</c:v>
                </c:pt>
                <c:pt idx="7129">
                  <c:v>40.685000000000002</c:v>
                </c:pt>
                <c:pt idx="7130">
                  <c:v>40.682000000000002</c:v>
                </c:pt>
                <c:pt idx="7131">
                  <c:v>40.679000000000002</c:v>
                </c:pt>
                <c:pt idx="7132">
                  <c:v>40.676000000000002</c:v>
                </c:pt>
                <c:pt idx="7133">
                  <c:v>40.671999999999997</c:v>
                </c:pt>
                <c:pt idx="7134">
                  <c:v>40.668999999999997</c:v>
                </c:pt>
                <c:pt idx="7135">
                  <c:v>40.665999999999997</c:v>
                </c:pt>
                <c:pt idx="7136">
                  <c:v>40.662999999999997</c:v>
                </c:pt>
                <c:pt idx="7137">
                  <c:v>40.659999999999997</c:v>
                </c:pt>
                <c:pt idx="7138">
                  <c:v>40.656999999999996</c:v>
                </c:pt>
                <c:pt idx="7139">
                  <c:v>40.652999999999999</c:v>
                </c:pt>
                <c:pt idx="7140">
                  <c:v>40.65</c:v>
                </c:pt>
                <c:pt idx="7141">
                  <c:v>40.646999999999998</c:v>
                </c:pt>
                <c:pt idx="7142">
                  <c:v>40.643999999999998</c:v>
                </c:pt>
                <c:pt idx="7143">
                  <c:v>40.640999999999998</c:v>
                </c:pt>
                <c:pt idx="7144">
                  <c:v>40.637999999999998</c:v>
                </c:pt>
                <c:pt idx="7145">
                  <c:v>40.634999999999998</c:v>
                </c:pt>
                <c:pt idx="7146">
                  <c:v>40.631</c:v>
                </c:pt>
                <c:pt idx="7147">
                  <c:v>40.628</c:v>
                </c:pt>
                <c:pt idx="7148">
                  <c:v>40.625</c:v>
                </c:pt>
                <c:pt idx="7149">
                  <c:v>40.622</c:v>
                </c:pt>
                <c:pt idx="7150">
                  <c:v>40.619</c:v>
                </c:pt>
                <c:pt idx="7151">
                  <c:v>40.616</c:v>
                </c:pt>
                <c:pt idx="7152">
                  <c:v>40.612000000000002</c:v>
                </c:pt>
                <c:pt idx="7153">
                  <c:v>40.609000000000002</c:v>
                </c:pt>
                <c:pt idx="7154">
                  <c:v>40.606000000000002</c:v>
                </c:pt>
                <c:pt idx="7155">
                  <c:v>40.603000000000002</c:v>
                </c:pt>
                <c:pt idx="7156">
                  <c:v>40.6</c:v>
                </c:pt>
                <c:pt idx="7157">
                  <c:v>40.597000000000001</c:v>
                </c:pt>
                <c:pt idx="7158">
                  <c:v>40.594000000000001</c:v>
                </c:pt>
                <c:pt idx="7159">
                  <c:v>40.590000000000003</c:v>
                </c:pt>
                <c:pt idx="7160">
                  <c:v>40.587000000000003</c:v>
                </c:pt>
                <c:pt idx="7161">
                  <c:v>40.584000000000003</c:v>
                </c:pt>
                <c:pt idx="7162">
                  <c:v>40.581000000000003</c:v>
                </c:pt>
                <c:pt idx="7163">
                  <c:v>40.578000000000003</c:v>
                </c:pt>
                <c:pt idx="7164">
                  <c:v>40.575000000000003</c:v>
                </c:pt>
                <c:pt idx="7165">
                  <c:v>40.570999999999998</c:v>
                </c:pt>
                <c:pt idx="7166">
                  <c:v>40.567999999999998</c:v>
                </c:pt>
                <c:pt idx="7167">
                  <c:v>40.564999999999998</c:v>
                </c:pt>
                <c:pt idx="7168">
                  <c:v>40.561999999999998</c:v>
                </c:pt>
                <c:pt idx="7169">
                  <c:v>40.558999999999997</c:v>
                </c:pt>
                <c:pt idx="7170">
                  <c:v>40.555999999999997</c:v>
                </c:pt>
                <c:pt idx="7171">
                  <c:v>40.552999999999997</c:v>
                </c:pt>
                <c:pt idx="7172">
                  <c:v>40.548999999999999</c:v>
                </c:pt>
                <c:pt idx="7173">
                  <c:v>40.545999999999999</c:v>
                </c:pt>
                <c:pt idx="7174">
                  <c:v>40.542999999999999</c:v>
                </c:pt>
                <c:pt idx="7175">
                  <c:v>40.54</c:v>
                </c:pt>
                <c:pt idx="7176">
                  <c:v>40.536999999999999</c:v>
                </c:pt>
                <c:pt idx="7177">
                  <c:v>40.533999999999999</c:v>
                </c:pt>
                <c:pt idx="7178">
                  <c:v>40.530999999999999</c:v>
                </c:pt>
                <c:pt idx="7179">
                  <c:v>40.527000000000001</c:v>
                </c:pt>
                <c:pt idx="7180">
                  <c:v>40.524000000000001</c:v>
                </c:pt>
                <c:pt idx="7181">
                  <c:v>40.521000000000001</c:v>
                </c:pt>
                <c:pt idx="7182">
                  <c:v>40.518000000000001</c:v>
                </c:pt>
                <c:pt idx="7183">
                  <c:v>40.515000000000001</c:v>
                </c:pt>
                <c:pt idx="7184">
                  <c:v>40.512</c:v>
                </c:pt>
                <c:pt idx="7185">
                  <c:v>40.508000000000003</c:v>
                </c:pt>
                <c:pt idx="7186">
                  <c:v>40.505000000000003</c:v>
                </c:pt>
                <c:pt idx="7187">
                  <c:v>40.502000000000002</c:v>
                </c:pt>
                <c:pt idx="7188">
                  <c:v>40.499000000000002</c:v>
                </c:pt>
                <c:pt idx="7189">
                  <c:v>40.496000000000002</c:v>
                </c:pt>
                <c:pt idx="7190">
                  <c:v>40.493000000000002</c:v>
                </c:pt>
                <c:pt idx="7191">
                  <c:v>40.49</c:v>
                </c:pt>
                <c:pt idx="7192">
                  <c:v>40.485999999999997</c:v>
                </c:pt>
                <c:pt idx="7193">
                  <c:v>40.482999999999997</c:v>
                </c:pt>
                <c:pt idx="7194">
                  <c:v>40.479999999999997</c:v>
                </c:pt>
                <c:pt idx="7195">
                  <c:v>40.476999999999997</c:v>
                </c:pt>
                <c:pt idx="7196">
                  <c:v>40.473999999999997</c:v>
                </c:pt>
                <c:pt idx="7197">
                  <c:v>40.470999999999997</c:v>
                </c:pt>
                <c:pt idx="7198">
                  <c:v>40.468000000000004</c:v>
                </c:pt>
                <c:pt idx="7199">
                  <c:v>40.465000000000003</c:v>
                </c:pt>
                <c:pt idx="7200">
                  <c:v>40.460999999999999</c:v>
                </c:pt>
                <c:pt idx="7201">
                  <c:v>40.457999999999998</c:v>
                </c:pt>
                <c:pt idx="7202">
                  <c:v>40.454999999999998</c:v>
                </c:pt>
                <c:pt idx="7203">
                  <c:v>40.451999999999998</c:v>
                </c:pt>
                <c:pt idx="7204">
                  <c:v>40.448999999999998</c:v>
                </c:pt>
                <c:pt idx="7205">
                  <c:v>40.445999999999998</c:v>
                </c:pt>
                <c:pt idx="7206">
                  <c:v>40.442999999999998</c:v>
                </c:pt>
                <c:pt idx="7207">
                  <c:v>40.44</c:v>
                </c:pt>
                <c:pt idx="7208">
                  <c:v>40.436</c:v>
                </c:pt>
                <c:pt idx="7209">
                  <c:v>40.433</c:v>
                </c:pt>
                <c:pt idx="7210">
                  <c:v>40.43</c:v>
                </c:pt>
                <c:pt idx="7211">
                  <c:v>40.427</c:v>
                </c:pt>
                <c:pt idx="7212">
                  <c:v>40.423999999999999</c:v>
                </c:pt>
                <c:pt idx="7213">
                  <c:v>40.420999999999999</c:v>
                </c:pt>
                <c:pt idx="7214">
                  <c:v>40.417999999999999</c:v>
                </c:pt>
                <c:pt idx="7215">
                  <c:v>40.414999999999999</c:v>
                </c:pt>
                <c:pt idx="7216">
                  <c:v>40.411000000000001</c:v>
                </c:pt>
                <c:pt idx="7217">
                  <c:v>40.408000000000001</c:v>
                </c:pt>
                <c:pt idx="7218">
                  <c:v>40.405000000000001</c:v>
                </c:pt>
                <c:pt idx="7219">
                  <c:v>40.402000000000001</c:v>
                </c:pt>
                <c:pt idx="7220">
                  <c:v>40.399000000000001</c:v>
                </c:pt>
                <c:pt idx="7221">
                  <c:v>40.396000000000001</c:v>
                </c:pt>
                <c:pt idx="7222">
                  <c:v>40.393000000000001</c:v>
                </c:pt>
                <c:pt idx="7223">
                  <c:v>40.39</c:v>
                </c:pt>
                <c:pt idx="7224">
                  <c:v>40.387</c:v>
                </c:pt>
                <c:pt idx="7225">
                  <c:v>40.383000000000003</c:v>
                </c:pt>
                <c:pt idx="7226">
                  <c:v>40.380000000000003</c:v>
                </c:pt>
                <c:pt idx="7227">
                  <c:v>40.377000000000002</c:v>
                </c:pt>
                <c:pt idx="7228">
                  <c:v>40.374000000000002</c:v>
                </c:pt>
                <c:pt idx="7229">
                  <c:v>40.371000000000002</c:v>
                </c:pt>
                <c:pt idx="7230">
                  <c:v>40.368000000000002</c:v>
                </c:pt>
                <c:pt idx="7231">
                  <c:v>40.365000000000002</c:v>
                </c:pt>
                <c:pt idx="7232">
                  <c:v>40.362000000000002</c:v>
                </c:pt>
                <c:pt idx="7233">
                  <c:v>40.357999999999997</c:v>
                </c:pt>
                <c:pt idx="7234">
                  <c:v>40.354999999999997</c:v>
                </c:pt>
                <c:pt idx="7235">
                  <c:v>40.351999999999997</c:v>
                </c:pt>
                <c:pt idx="7236">
                  <c:v>40.348999999999997</c:v>
                </c:pt>
                <c:pt idx="7237">
                  <c:v>40.345999999999997</c:v>
                </c:pt>
                <c:pt idx="7238">
                  <c:v>40.343000000000004</c:v>
                </c:pt>
                <c:pt idx="7239">
                  <c:v>40.340000000000003</c:v>
                </c:pt>
                <c:pt idx="7240">
                  <c:v>40.337000000000003</c:v>
                </c:pt>
                <c:pt idx="7241">
                  <c:v>40.334000000000003</c:v>
                </c:pt>
                <c:pt idx="7242">
                  <c:v>40.33</c:v>
                </c:pt>
                <c:pt idx="7243">
                  <c:v>40.326999999999998</c:v>
                </c:pt>
                <c:pt idx="7244">
                  <c:v>40.323999999999998</c:v>
                </c:pt>
                <c:pt idx="7245">
                  <c:v>40.320999999999998</c:v>
                </c:pt>
                <c:pt idx="7246">
                  <c:v>40.317999999999998</c:v>
                </c:pt>
                <c:pt idx="7247">
                  <c:v>40.314999999999998</c:v>
                </c:pt>
                <c:pt idx="7248">
                  <c:v>40.311999999999998</c:v>
                </c:pt>
                <c:pt idx="7249">
                  <c:v>40.308999999999997</c:v>
                </c:pt>
                <c:pt idx="7250">
                  <c:v>40.305999999999997</c:v>
                </c:pt>
                <c:pt idx="7251">
                  <c:v>40.302999999999997</c:v>
                </c:pt>
                <c:pt idx="7252">
                  <c:v>40.298999999999999</c:v>
                </c:pt>
                <c:pt idx="7253">
                  <c:v>40.295999999999999</c:v>
                </c:pt>
                <c:pt idx="7254">
                  <c:v>40.292999999999999</c:v>
                </c:pt>
                <c:pt idx="7255">
                  <c:v>40.29</c:v>
                </c:pt>
                <c:pt idx="7256">
                  <c:v>40.286999999999999</c:v>
                </c:pt>
                <c:pt idx="7257">
                  <c:v>40.283999999999999</c:v>
                </c:pt>
                <c:pt idx="7258">
                  <c:v>40.280999999999999</c:v>
                </c:pt>
                <c:pt idx="7259">
                  <c:v>40.277999999999999</c:v>
                </c:pt>
                <c:pt idx="7260">
                  <c:v>40.274999999999999</c:v>
                </c:pt>
                <c:pt idx="7261">
                  <c:v>40.271999999999998</c:v>
                </c:pt>
                <c:pt idx="7262">
                  <c:v>40.268999999999998</c:v>
                </c:pt>
                <c:pt idx="7263">
                  <c:v>40.265000000000001</c:v>
                </c:pt>
                <c:pt idx="7264">
                  <c:v>40.262</c:v>
                </c:pt>
                <c:pt idx="7265">
                  <c:v>40.259</c:v>
                </c:pt>
                <c:pt idx="7266">
                  <c:v>40.256</c:v>
                </c:pt>
                <c:pt idx="7267">
                  <c:v>40.253</c:v>
                </c:pt>
                <c:pt idx="7268">
                  <c:v>40.25</c:v>
                </c:pt>
                <c:pt idx="7269">
                  <c:v>40.247</c:v>
                </c:pt>
                <c:pt idx="7270">
                  <c:v>40.244</c:v>
                </c:pt>
                <c:pt idx="7271">
                  <c:v>40.241</c:v>
                </c:pt>
                <c:pt idx="7272">
                  <c:v>40.238</c:v>
                </c:pt>
                <c:pt idx="7273">
                  <c:v>40.234999999999999</c:v>
                </c:pt>
                <c:pt idx="7274">
                  <c:v>40.231000000000002</c:v>
                </c:pt>
                <c:pt idx="7275">
                  <c:v>40.228000000000002</c:v>
                </c:pt>
                <c:pt idx="7276">
                  <c:v>40.225000000000001</c:v>
                </c:pt>
                <c:pt idx="7277">
                  <c:v>40.222000000000001</c:v>
                </c:pt>
                <c:pt idx="7278">
                  <c:v>40.219000000000001</c:v>
                </c:pt>
                <c:pt idx="7279">
                  <c:v>40.216000000000001</c:v>
                </c:pt>
                <c:pt idx="7280">
                  <c:v>40.213000000000001</c:v>
                </c:pt>
                <c:pt idx="7281">
                  <c:v>40.21</c:v>
                </c:pt>
                <c:pt idx="7282">
                  <c:v>40.207000000000001</c:v>
                </c:pt>
                <c:pt idx="7283">
                  <c:v>40.204000000000001</c:v>
                </c:pt>
                <c:pt idx="7284">
                  <c:v>40.201000000000001</c:v>
                </c:pt>
                <c:pt idx="7285">
                  <c:v>40.197000000000003</c:v>
                </c:pt>
                <c:pt idx="7286">
                  <c:v>40.194000000000003</c:v>
                </c:pt>
                <c:pt idx="7287">
                  <c:v>40.191000000000003</c:v>
                </c:pt>
                <c:pt idx="7288">
                  <c:v>40.188000000000002</c:v>
                </c:pt>
                <c:pt idx="7289">
                  <c:v>40.185000000000002</c:v>
                </c:pt>
                <c:pt idx="7290">
                  <c:v>40.182000000000002</c:v>
                </c:pt>
                <c:pt idx="7291">
                  <c:v>40.179000000000002</c:v>
                </c:pt>
                <c:pt idx="7292">
                  <c:v>40.176000000000002</c:v>
                </c:pt>
                <c:pt idx="7293">
                  <c:v>40.173000000000002</c:v>
                </c:pt>
                <c:pt idx="7294">
                  <c:v>40.17</c:v>
                </c:pt>
                <c:pt idx="7295">
                  <c:v>40.167000000000002</c:v>
                </c:pt>
                <c:pt idx="7296">
                  <c:v>40.164000000000001</c:v>
                </c:pt>
                <c:pt idx="7297">
                  <c:v>40.161000000000001</c:v>
                </c:pt>
                <c:pt idx="7298">
                  <c:v>40.156999999999996</c:v>
                </c:pt>
                <c:pt idx="7299">
                  <c:v>40.154000000000003</c:v>
                </c:pt>
                <c:pt idx="7300">
                  <c:v>40.151000000000003</c:v>
                </c:pt>
                <c:pt idx="7301">
                  <c:v>40.148000000000003</c:v>
                </c:pt>
                <c:pt idx="7302">
                  <c:v>40.145000000000003</c:v>
                </c:pt>
                <c:pt idx="7303">
                  <c:v>40.142000000000003</c:v>
                </c:pt>
                <c:pt idx="7304">
                  <c:v>40.139000000000003</c:v>
                </c:pt>
                <c:pt idx="7305">
                  <c:v>40.136000000000003</c:v>
                </c:pt>
                <c:pt idx="7306">
                  <c:v>40.133000000000003</c:v>
                </c:pt>
                <c:pt idx="7307">
                  <c:v>40.130000000000003</c:v>
                </c:pt>
                <c:pt idx="7308">
                  <c:v>40.127000000000002</c:v>
                </c:pt>
                <c:pt idx="7309">
                  <c:v>40.124000000000002</c:v>
                </c:pt>
                <c:pt idx="7310">
                  <c:v>40.121000000000002</c:v>
                </c:pt>
                <c:pt idx="7311">
                  <c:v>40.116999999999997</c:v>
                </c:pt>
                <c:pt idx="7312">
                  <c:v>40.113999999999997</c:v>
                </c:pt>
                <c:pt idx="7313">
                  <c:v>40.110999999999997</c:v>
                </c:pt>
                <c:pt idx="7314">
                  <c:v>40.107999999999997</c:v>
                </c:pt>
                <c:pt idx="7315">
                  <c:v>40.104999999999997</c:v>
                </c:pt>
                <c:pt idx="7316">
                  <c:v>40.101999999999997</c:v>
                </c:pt>
                <c:pt idx="7317">
                  <c:v>40.098999999999997</c:v>
                </c:pt>
                <c:pt idx="7318">
                  <c:v>40.095999999999997</c:v>
                </c:pt>
                <c:pt idx="7319">
                  <c:v>40.093000000000004</c:v>
                </c:pt>
                <c:pt idx="7320">
                  <c:v>40.090000000000003</c:v>
                </c:pt>
                <c:pt idx="7321">
                  <c:v>40.087000000000003</c:v>
                </c:pt>
                <c:pt idx="7322">
                  <c:v>40.084000000000003</c:v>
                </c:pt>
                <c:pt idx="7323">
                  <c:v>40.081000000000003</c:v>
                </c:pt>
                <c:pt idx="7324">
                  <c:v>40.078000000000003</c:v>
                </c:pt>
                <c:pt idx="7325">
                  <c:v>40.073999999999998</c:v>
                </c:pt>
                <c:pt idx="7326">
                  <c:v>40.070999999999998</c:v>
                </c:pt>
                <c:pt idx="7327">
                  <c:v>40.067999999999998</c:v>
                </c:pt>
                <c:pt idx="7328">
                  <c:v>40.064999999999998</c:v>
                </c:pt>
                <c:pt idx="7329">
                  <c:v>40.061999999999998</c:v>
                </c:pt>
                <c:pt idx="7330">
                  <c:v>40.058999999999997</c:v>
                </c:pt>
                <c:pt idx="7331">
                  <c:v>40.055999999999997</c:v>
                </c:pt>
                <c:pt idx="7332">
                  <c:v>40.052999999999997</c:v>
                </c:pt>
                <c:pt idx="7333">
                  <c:v>40.049999999999997</c:v>
                </c:pt>
                <c:pt idx="7334">
                  <c:v>40.046999999999997</c:v>
                </c:pt>
                <c:pt idx="7335">
                  <c:v>40.043999999999997</c:v>
                </c:pt>
                <c:pt idx="7336">
                  <c:v>40.040999999999997</c:v>
                </c:pt>
                <c:pt idx="7337">
                  <c:v>40.037999999999997</c:v>
                </c:pt>
                <c:pt idx="7338">
                  <c:v>40.034999999999997</c:v>
                </c:pt>
                <c:pt idx="7339">
                  <c:v>40.031999999999996</c:v>
                </c:pt>
                <c:pt idx="7340">
                  <c:v>40.027999999999999</c:v>
                </c:pt>
                <c:pt idx="7341">
                  <c:v>40.024999999999999</c:v>
                </c:pt>
                <c:pt idx="7342">
                  <c:v>40.021999999999998</c:v>
                </c:pt>
                <c:pt idx="7343">
                  <c:v>40.018999999999998</c:v>
                </c:pt>
                <c:pt idx="7344">
                  <c:v>40.015999999999998</c:v>
                </c:pt>
                <c:pt idx="7345">
                  <c:v>40.012999999999998</c:v>
                </c:pt>
                <c:pt idx="7346">
                  <c:v>40.01</c:v>
                </c:pt>
                <c:pt idx="7347">
                  <c:v>40.006999999999998</c:v>
                </c:pt>
                <c:pt idx="7348">
                  <c:v>40.003999999999998</c:v>
                </c:pt>
                <c:pt idx="7349">
                  <c:v>40.000999999999998</c:v>
                </c:pt>
                <c:pt idx="7350">
                  <c:v>39.997999999999998</c:v>
                </c:pt>
                <c:pt idx="7351">
                  <c:v>39.994999999999997</c:v>
                </c:pt>
                <c:pt idx="7352">
                  <c:v>39.991999999999997</c:v>
                </c:pt>
                <c:pt idx="7353">
                  <c:v>39.988999999999997</c:v>
                </c:pt>
                <c:pt idx="7354">
                  <c:v>39.985999999999997</c:v>
                </c:pt>
                <c:pt idx="7355">
                  <c:v>39.982999999999997</c:v>
                </c:pt>
                <c:pt idx="7356">
                  <c:v>39.979999999999997</c:v>
                </c:pt>
                <c:pt idx="7357">
                  <c:v>39.976999999999997</c:v>
                </c:pt>
                <c:pt idx="7358">
                  <c:v>39.973999999999997</c:v>
                </c:pt>
                <c:pt idx="7359">
                  <c:v>39.970999999999997</c:v>
                </c:pt>
                <c:pt idx="7360">
                  <c:v>39.968000000000004</c:v>
                </c:pt>
                <c:pt idx="7361">
                  <c:v>39.963999999999999</c:v>
                </c:pt>
                <c:pt idx="7362">
                  <c:v>39.960999999999999</c:v>
                </c:pt>
                <c:pt idx="7363">
                  <c:v>39.957999999999998</c:v>
                </c:pt>
                <c:pt idx="7364">
                  <c:v>39.954999999999998</c:v>
                </c:pt>
                <c:pt idx="7365">
                  <c:v>39.951999999999998</c:v>
                </c:pt>
                <c:pt idx="7366">
                  <c:v>39.948999999999998</c:v>
                </c:pt>
                <c:pt idx="7367">
                  <c:v>39.945999999999998</c:v>
                </c:pt>
                <c:pt idx="7368">
                  <c:v>39.942999999999998</c:v>
                </c:pt>
                <c:pt idx="7369">
                  <c:v>39.94</c:v>
                </c:pt>
                <c:pt idx="7370">
                  <c:v>39.936999999999998</c:v>
                </c:pt>
                <c:pt idx="7371">
                  <c:v>39.933999999999997</c:v>
                </c:pt>
                <c:pt idx="7372">
                  <c:v>39.930999999999997</c:v>
                </c:pt>
                <c:pt idx="7373">
                  <c:v>39.927999999999997</c:v>
                </c:pt>
                <c:pt idx="7374">
                  <c:v>39.924999999999997</c:v>
                </c:pt>
                <c:pt idx="7375">
                  <c:v>39.921999999999997</c:v>
                </c:pt>
                <c:pt idx="7376">
                  <c:v>39.918999999999997</c:v>
                </c:pt>
                <c:pt idx="7377">
                  <c:v>39.915999999999997</c:v>
                </c:pt>
                <c:pt idx="7378">
                  <c:v>39.912999999999997</c:v>
                </c:pt>
                <c:pt idx="7379">
                  <c:v>39.909999999999997</c:v>
                </c:pt>
                <c:pt idx="7380">
                  <c:v>39.906999999999996</c:v>
                </c:pt>
                <c:pt idx="7381">
                  <c:v>39.904000000000003</c:v>
                </c:pt>
                <c:pt idx="7382">
                  <c:v>39.901000000000003</c:v>
                </c:pt>
                <c:pt idx="7383">
                  <c:v>39.898000000000003</c:v>
                </c:pt>
                <c:pt idx="7384">
                  <c:v>39.895000000000003</c:v>
                </c:pt>
                <c:pt idx="7385">
                  <c:v>39.892000000000003</c:v>
                </c:pt>
                <c:pt idx="7386">
                  <c:v>39.889000000000003</c:v>
                </c:pt>
                <c:pt idx="7387">
                  <c:v>39.886000000000003</c:v>
                </c:pt>
                <c:pt idx="7388">
                  <c:v>39.883000000000003</c:v>
                </c:pt>
                <c:pt idx="7389">
                  <c:v>39.880000000000003</c:v>
                </c:pt>
                <c:pt idx="7390">
                  <c:v>39.877000000000002</c:v>
                </c:pt>
                <c:pt idx="7391">
                  <c:v>39.874000000000002</c:v>
                </c:pt>
                <c:pt idx="7392">
                  <c:v>39.871000000000002</c:v>
                </c:pt>
                <c:pt idx="7393">
                  <c:v>39.868000000000002</c:v>
                </c:pt>
                <c:pt idx="7394">
                  <c:v>39.865000000000002</c:v>
                </c:pt>
                <c:pt idx="7395">
                  <c:v>39.862000000000002</c:v>
                </c:pt>
                <c:pt idx="7396">
                  <c:v>39.857999999999997</c:v>
                </c:pt>
                <c:pt idx="7397">
                  <c:v>39.854999999999997</c:v>
                </c:pt>
                <c:pt idx="7398">
                  <c:v>39.851999999999997</c:v>
                </c:pt>
                <c:pt idx="7399">
                  <c:v>39.848999999999997</c:v>
                </c:pt>
                <c:pt idx="7400">
                  <c:v>39.845999999999997</c:v>
                </c:pt>
                <c:pt idx="7401">
                  <c:v>39.843000000000004</c:v>
                </c:pt>
                <c:pt idx="7402">
                  <c:v>39.840000000000003</c:v>
                </c:pt>
                <c:pt idx="7403">
                  <c:v>39.837000000000003</c:v>
                </c:pt>
                <c:pt idx="7404">
                  <c:v>39.834000000000003</c:v>
                </c:pt>
                <c:pt idx="7405">
                  <c:v>39.831000000000003</c:v>
                </c:pt>
                <c:pt idx="7406">
                  <c:v>39.828000000000003</c:v>
                </c:pt>
                <c:pt idx="7407">
                  <c:v>39.825000000000003</c:v>
                </c:pt>
                <c:pt idx="7408">
                  <c:v>39.822000000000003</c:v>
                </c:pt>
                <c:pt idx="7409">
                  <c:v>39.819000000000003</c:v>
                </c:pt>
                <c:pt idx="7410">
                  <c:v>39.816000000000003</c:v>
                </c:pt>
                <c:pt idx="7411">
                  <c:v>39.813000000000002</c:v>
                </c:pt>
                <c:pt idx="7412">
                  <c:v>39.81</c:v>
                </c:pt>
                <c:pt idx="7413">
                  <c:v>39.807000000000002</c:v>
                </c:pt>
                <c:pt idx="7414">
                  <c:v>39.804000000000002</c:v>
                </c:pt>
                <c:pt idx="7415">
                  <c:v>39.801000000000002</c:v>
                </c:pt>
                <c:pt idx="7416">
                  <c:v>39.798000000000002</c:v>
                </c:pt>
                <c:pt idx="7417">
                  <c:v>39.795000000000002</c:v>
                </c:pt>
                <c:pt idx="7418">
                  <c:v>39.792000000000002</c:v>
                </c:pt>
                <c:pt idx="7419">
                  <c:v>39.789000000000001</c:v>
                </c:pt>
                <c:pt idx="7420">
                  <c:v>39.786000000000001</c:v>
                </c:pt>
                <c:pt idx="7421">
                  <c:v>39.783000000000001</c:v>
                </c:pt>
                <c:pt idx="7422">
                  <c:v>39.78</c:v>
                </c:pt>
                <c:pt idx="7423">
                  <c:v>39.777000000000001</c:v>
                </c:pt>
                <c:pt idx="7424">
                  <c:v>39.774000000000001</c:v>
                </c:pt>
                <c:pt idx="7425">
                  <c:v>39.771000000000001</c:v>
                </c:pt>
                <c:pt idx="7426">
                  <c:v>39.768000000000001</c:v>
                </c:pt>
                <c:pt idx="7427">
                  <c:v>39.765000000000001</c:v>
                </c:pt>
                <c:pt idx="7428">
                  <c:v>39.762</c:v>
                </c:pt>
                <c:pt idx="7429">
                  <c:v>39.759</c:v>
                </c:pt>
                <c:pt idx="7430">
                  <c:v>39.756</c:v>
                </c:pt>
                <c:pt idx="7431">
                  <c:v>39.753</c:v>
                </c:pt>
                <c:pt idx="7432">
                  <c:v>39.75</c:v>
                </c:pt>
                <c:pt idx="7433">
                  <c:v>39.747</c:v>
                </c:pt>
                <c:pt idx="7434">
                  <c:v>39.744</c:v>
                </c:pt>
                <c:pt idx="7435">
                  <c:v>39.741</c:v>
                </c:pt>
                <c:pt idx="7436">
                  <c:v>39.738</c:v>
                </c:pt>
                <c:pt idx="7437">
                  <c:v>39.734999999999999</c:v>
                </c:pt>
                <c:pt idx="7438">
                  <c:v>39.731999999999999</c:v>
                </c:pt>
                <c:pt idx="7439">
                  <c:v>39.728999999999999</c:v>
                </c:pt>
                <c:pt idx="7440">
                  <c:v>39.725999999999999</c:v>
                </c:pt>
                <c:pt idx="7441">
                  <c:v>39.722999999999999</c:v>
                </c:pt>
                <c:pt idx="7442">
                  <c:v>39.72</c:v>
                </c:pt>
                <c:pt idx="7443">
                  <c:v>39.716999999999999</c:v>
                </c:pt>
                <c:pt idx="7444">
                  <c:v>39.713999999999999</c:v>
                </c:pt>
                <c:pt idx="7445">
                  <c:v>39.710999999999999</c:v>
                </c:pt>
                <c:pt idx="7446">
                  <c:v>39.707999999999998</c:v>
                </c:pt>
                <c:pt idx="7447">
                  <c:v>39.704999999999998</c:v>
                </c:pt>
                <c:pt idx="7448">
                  <c:v>39.701999999999998</c:v>
                </c:pt>
                <c:pt idx="7449">
                  <c:v>39.698999999999998</c:v>
                </c:pt>
                <c:pt idx="7450">
                  <c:v>39.695999999999998</c:v>
                </c:pt>
                <c:pt idx="7451">
                  <c:v>39.692999999999998</c:v>
                </c:pt>
                <c:pt idx="7452">
                  <c:v>39.69</c:v>
                </c:pt>
                <c:pt idx="7453">
                  <c:v>39.686999999999998</c:v>
                </c:pt>
                <c:pt idx="7454">
                  <c:v>39.683999999999997</c:v>
                </c:pt>
                <c:pt idx="7455">
                  <c:v>39.680999999999997</c:v>
                </c:pt>
                <c:pt idx="7456">
                  <c:v>39.677999999999997</c:v>
                </c:pt>
                <c:pt idx="7457">
                  <c:v>39.674999999999997</c:v>
                </c:pt>
                <c:pt idx="7458">
                  <c:v>39.671999999999997</c:v>
                </c:pt>
                <c:pt idx="7459">
                  <c:v>39.668999999999997</c:v>
                </c:pt>
                <c:pt idx="7460">
                  <c:v>39.665999999999997</c:v>
                </c:pt>
                <c:pt idx="7461">
                  <c:v>39.662999999999997</c:v>
                </c:pt>
                <c:pt idx="7462">
                  <c:v>39.659999999999997</c:v>
                </c:pt>
                <c:pt idx="7463">
                  <c:v>39.656999999999996</c:v>
                </c:pt>
                <c:pt idx="7464">
                  <c:v>39.654000000000003</c:v>
                </c:pt>
                <c:pt idx="7465">
                  <c:v>39.651000000000003</c:v>
                </c:pt>
                <c:pt idx="7466">
                  <c:v>39.648000000000003</c:v>
                </c:pt>
                <c:pt idx="7467">
                  <c:v>39.645000000000003</c:v>
                </c:pt>
                <c:pt idx="7468">
                  <c:v>39.642000000000003</c:v>
                </c:pt>
                <c:pt idx="7469">
                  <c:v>39.639000000000003</c:v>
                </c:pt>
                <c:pt idx="7470">
                  <c:v>39.636000000000003</c:v>
                </c:pt>
                <c:pt idx="7471">
                  <c:v>39.633000000000003</c:v>
                </c:pt>
                <c:pt idx="7472">
                  <c:v>39.630000000000003</c:v>
                </c:pt>
                <c:pt idx="7473">
                  <c:v>39.627000000000002</c:v>
                </c:pt>
                <c:pt idx="7474">
                  <c:v>39.624000000000002</c:v>
                </c:pt>
                <c:pt idx="7475">
                  <c:v>39.621000000000002</c:v>
                </c:pt>
                <c:pt idx="7476">
                  <c:v>39.618000000000002</c:v>
                </c:pt>
                <c:pt idx="7477">
                  <c:v>39.615000000000002</c:v>
                </c:pt>
                <c:pt idx="7478">
                  <c:v>39.612000000000002</c:v>
                </c:pt>
                <c:pt idx="7479">
                  <c:v>39.609000000000002</c:v>
                </c:pt>
                <c:pt idx="7480">
                  <c:v>39.606000000000002</c:v>
                </c:pt>
                <c:pt idx="7481">
                  <c:v>39.603000000000002</c:v>
                </c:pt>
                <c:pt idx="7482">
                  <c:v>39.6</c:v>
                </c:pt>
                <c:pt idx="7483">
                  <c:v>39.597999999999999</c:v>
                </c:pt>
                <c:pt idx="7484">
                  <c:v>39.594999999999999</c:v>
                </c:pt>
                <c:pt idx="7485">
                  <c:v>39.591999999999999</c:v>
                </c:pt>
                <c:pt idx="7486">
                  <c:v>39.588999999999999</c:v>
                </c:pt>
                <c:pt idx="7487">
                  <c:v>39.585999999999999</c:v>
                </c:pt>
                <c:pt idx="7488">
                  <c:v>39.582999999999998</c:v>
                </c:pt>
                <c:pt idx="7489">
                  <c:v>39.58</c:v>
                </c:pt>
                <c:pt idx="7490">
                  <c:v>39.576999999999998</c:v>
                </c:pt>
                <c:pt idx="7491">
                  <c:v>39.573999999999998</c:v>
                </c:pt>
                <c:pt idx="7492">
                  <c:v>39.570999999999998</c:v>
                </c:pt>
                <c:pt idx="7493">
                  <c:v>39.567999999999998</c:v>
                </c:pt>
                <c:pt idx="7494">
                  <c:v>39.564999999999998</c:v>
                </c:pt>
                <c:pt idx="7495">
                  <c:v>39.561999999999998</c:v>
                </c:pt>
                <c:pt idx="7496">
                  <c:v>39.558999999999997</c:v>
                </c:pt>
                <c:pt idx="7497">
                  <c:v>39.555999999999997</c:v>
                </c:pt>
                <c:pt idx="7498">
                  <c:v>39.552999999999997</c:v>
                </c:pt>
                <c:pt idx="7499">
                  <c:v>39.549999999999997</c:v>
                </c:pt>
                <c:pt idx="7500">
                  <c:v>39.546999999999997</c:v>
                </c:pt>
                <c:pt idx="7501">
                  <c:v>39.543999999999997</c:v>
                </c:pt>
                <c:pt idx="7502">
                  <c:v>39.540999999999997</c:v>
                </c:pt>
                <c:pt idx="7503">
                  <c:v>39.537999999999997</c:v>
                </c:pt>
                <c:pt idx="7504">
                  <c:v>39.534999999999997</c:v>
                </c:pt>
                <c:pt idx="7505">
                  <c:v>39.531999999999996</c:v>
                </c:pt>
                <c:pt idx="7506">
                  <c:v>39.529000000000003</c:v>
                </c:pt>
                <c:pt idx="7507">
                  <c:v>39.526000000000003</c:v>
                </c:pt>
                <c:pt idx="7508">
                  <c:v>39.523000000000003</c:v>
                </c:pt>
                <c:pt idx="7509">
                  <c:v>39.520000000000003</c:v>
                </c:pt>
                <c:pt idx="7510">
                  <c:v>39.518000000000001</c:v>
                </c:pt>
                <c:pt idx="7511">
                  <c:v>39.515000000000001</c:v>
                </c:pt>
                <c:pt idx="7512">
                  <c:v>39.512</c:v>
                </c:pt>
                <c:pt idx="7513">
                  <c:v>39.509</c:v>
                </c:pt>
                <c:pt idx="7514">
                  <c:v>39.506</c:v>
                </c:pt>
                <c:pt idx="7515">
                  <c:v>39.503</c:v>
                </c:pt>
                <c:pt idx="7516">
                  <c:v>39.5</c:v>
                </c:pt>
                <c:pt idx="7517">
                  <c:v>39.497</c:v>
                </c:pt>
                <c:pt idx="7518">
                  <c:v>39.494</c:v>
                </c:pt>
                <c:pt idx="7519">
                  <c:v>39.491</c:v>
                </c:pt>
                <c:pt idx="7520">
                  <c:v>39.488</c:v>
                </c:pt>
                <c:pt idx="7521">
                  <c:v>39.484999999999999</c:v>
                </c:pt>
                <c:pt idx="7522">
                  <c:v>39.481999999999999</c:v>
                </c:pt>
                <c:pt idx="7523">
                  <c:v>39.478999999999999</c:v>
                </c:pt>
                <c:pt idx="7524">
                  <c:v>39.475999999999999</c:v>
                </c:pt>
                <c:pt idx="7525">
                  <c:v>39.472999999999999</c:v>
                </c:pt>
                <c:pt idx="7526">
                  <c:v>39.47</c:v>
                </c:pt>
                <c:pt idx="7527">
                  <c:v>39.466999999999999</c:v>
                </c:pt>
                <c:pt idx="7528">
                  <c:v>39.463999999999999</c:v>
                </c:pt>
                <c:pt idx="7529">
                  <c:v>39.460999999999999</c:v>
                </c:pt>
                <c:pt idx="7530">
                  <c:v>39.459000000000003</c:v>
                </c:pt>
                <c:pt idx="7531">
                  <c:v>39.456000000000003</c:v>
                </c:pt>
                <c:pt idx="7532">
                  <c:v>39.453000000000003</c:v>
                </c:pt>
                <c:pt idx="7533">
                  <c:v>39.450000000000003</c:v>
                </c:pt>
                <c:pt idx="7534">
                  <c:v>39.447000000000003</c:v>
                </c:pt>
                <c:pt idx="7535">
                  <c:v>39.444000000000003</c:v>
                </c:pt>
                <c:pt idx="7536">
                  <c:v>39.441000000000003</c:v>
                </c:pt>
                <c:pt idx="7537">
                  <c:v>39.438000000000002</c:v>
                </c:pt>
                <c:pt idx="7538">
                  <c:v>39.435000000000002</c:v>
                </c:pt>
                <c:pt idx="7539">
                  <c:v>39.432000000000002</c:v>
                </c:pt>
                <c:pt idx="7540">
                  <c:v>39.429000000000002</c:v>
                </c:pt>
                <c:pt idx="7541">
                  <c:v>39.426000000000002</c:v>
                </c:pt>
                <c:pt idx="7542">
                  <c:v>39.423000000000002</c:v>
                </c:pt>
                <c:pt idx="7543">
                  <c:v>39.42</c:v>
                </c:pt>
                <c:pt idx="7544">
                  <c:v>39.417000000000002</c:v>
                </c:pt>
                <c:pt idx="7545">
                  <c:v>39.414000000000001</c:v>
                </c:pt>
                <c:pt idx="7546">
                  <c:v>39.411000000000001</c:v>
                </c:pt>
                <c:pt idx="7547">
                  <c:v>39.408000000000001</c:v>
                </c:pt>
                <c:pt idx="7548">
                  <c:v>39.405999999999999</c:v>
                </c:pt>
                <c:pt idx="7549">
                  <c:v>39.402999999999999</c:v>
                </c:pt>
                <c:pt idx="7550">
                  <c:v>39.4</c:v>
                </c:pt>
                <c:pt idx="7551">
                  <c:v>39.396999999999998</c:v>
                </c:pt>
                <c:pt idx="7552">
                  <c:v>39.393999999999998</c:v>
                </c:pt>
                <c:pt idx="7553">
                  <c:v>39.390999999999998</c:v>
                </c:pt>
                <c:pt idx="7554">
                  <c:v>39.387999999999998</c:v>
                </c:pt>
                <c:pt idx="7555">
                  <c:v>39.384999999999998</c:v>
                </c:pt>
                <c:pt idx="7556">
                  <c:v>39.381999999999998</c:v>
                </c:pt>
                <c:pt idx="7557">
                  <c:v>39.378999999999998</c:v>
                </c:pt>
                <c:pt idx="7558">
                  <c:v>39.375999999999998</c:v>
                </c:pt>
                <c:pt idx="7559">
                  <c:v>39.372999999999998</c:v>
                </c:pt>
                <c:pt idx="7560">
                  <c:v>39.369999999999997</c:v>
                </c:pt>
                <c:pt idx="7561">
                  <c:v>39.366999999999997</c:v>
                </c:pt>
                <c:pt idx="7562">
                  <c:v>39.363999999999997</c:v>
                </c:pt>
                <c:pt idx="7563">
                  <c:v>39.362000000000002</c:v>
                </c:pt>
                <c:pt idx="7564">
                  <c:v>39.359000000000002</c:v>
                </c:pt>
                <c:pt idx="7565">
                  <c:v>39.356000000000002</c:v>
                </c:pt>
                <c:pt idx="7566">
                  <c:v>39.353000000000002</c:v>
                </c:pt>
                <c:pt idx="7567">
                  <c:v>39.35</c:v>
                </c:pt>
                <c:pt idx="7568">
                  <c:v>39.347000000000001</c:v>
                </c:pt>
                <c:pt idx="7569">
                  <c:v>39.344000000000001</c:v>
                </c:pt>
                <c:pt idx="7570">
                  <c:v>39.341000000000001</c:v>
                </c:pt>
                <c:pt idx="7571">
                  <c:v>39.338000000000001</c:v>
                </c:pt>
                <c:pt idx="7572">
                  <c:v>39.335000000000001</c:v>
                </c:pt>
                <c:pt idx="7573">
                  <c:v>39.332000000000001</c:v>
                </c:pt>
                <c:pt idx="7574">
                  <c:v>39.329000000000001</c:v>
                </c:pt>
                <c:pt idx="7575">
                  <c:v>39.326000000000001</c:v>
                </c:pt>
                <c:pt idx="7576">
                  <c:v>39.323999999999998</c:v>
                </c:pt>
                <c:pt idx="7577">
                  <c:v>39.320999999999998</c:v>
                </c:pt>
                <c:pt idx="7578">
                  <c:v>39.317999999999998</c:v>
                </c:pt>
                <c:pt idx="7579">
                  <c:v>39.314999999999998</c:v>
                </c:pt>
                <c:pt idx="7580">
                  <c:v>39.311999999999998</c:v>
                </c:pt>
                <c:pt idx="7581">
                  <c:v>39.308999999999997</c:v>
                </c:pt>
                <c:pt idx="7582">
                  <c:v>39.305999999999997</c:v>
                </c:pt>
                <c:pt idx="7583">
                  <c:v>39.302999999999997</c:v>
                </c:pt>
                <c:pt idx="7584">
                  <c:v>39.299999999999997</c:v>
                </c:pt>
                <c:pt idx="7585">
                  <c:v>39.296999999999997</c:v>
                </c:pt>
                <c:pt idx="7586">
                  <c:v>39.293999999999997</c:v>
                </c:pt>
                <c:pt idx="7587">
                  <c:v>39.290999999999997</c:v>
                </c:pt>
                <c:pt idx="7588">
                  <c:v>39.289000000000001</c:v>
                </c:pt>
                <c:pt idx="7589">
                  <c:v>39.286000000000001</c:v>
                </c:pt>
                <c:pt idx="7590">
                  <c:v>39.283000000000001</c:v>
                </c:pt>
                <c:pt idx="7591">
                  <c:v>39.28</c:v>
                </c:pt>
                <c:pt idx="7592">
                  <c:v>39.277000000000001</c:v>
                </c:pt>
                <c:pt idx="7593">
                  <c:v>39.274000000000001</c:v>
                </c:pt>
                <c:pt idx="7594">
                  <c:v>39.271000000000001</c:v>
                </c:pt>
                <c:pt idx="7595">
                  <c:v>39.268000000000001</c:v>
                </c:pt>
                <c:pt idx="7596">
                  <c:v>39.265000000000001</c:v>
                </c:pt>
                <c:pt idx="7597">
                  <c:v>39.262</c:v>
                </c:pt>
                <c:pt idx="7598">
                  <c:v>39.259</c:v>
                </c:pt>
                <c:pt idx="7599">
                  <c:v>39.256999999999998</c:v>
                </c:pt>
                <c:pt idx="7600">
                  <c:v>39.253999999999998</c:v>
                </c:pt>
                <c:pt idx="7601">
                  <c:v>39.250999999999998</c:v>
                </c:pt>
                <c:pt idx="7602">
                  <c:v>39.247999999999998</c:v>
                </c:pt>
                <c:pt idx="7603">
                  <c:v>39.244999999999997</c:v>
                </c:pt>
                <c:pt idx="7604">
                  <c:v>39.241999999999997</c:v>
                </c:pt>
                <c:pt idx="7605">
                  <c:v>39.238999999999997</c:v>
                </c:pt>
                <c:pt idx="7606">
                  <c:v>39.235999999999997</c:v>
                </c:pt>
                <c:pt idx="7607">
                  <c:v>39.232999999999997</c:v>
                </c:pt>
                <c:pt idx="7608">
                  <c:v>39.231000000000002</c:v>
                </c:pt>
                <c:pt idx="7609">
                  <c:v>39.228000000000002</c:v>
                </c:pt>
                <c:pt idx="7610">
                  <c:v>39.225000000000001</c:v>
                </c:pt>
                <c:pt idx="7611">
                  <c:v>39.222000000000001</c:v>
                </c:pt>
                <c:pt idx="7612">
                  <c:v>39.219000000000001</c:v>
                </c:pt>
                <c:pt idx="7613">
                  <c:v>39.216000000000001</c:v>
                </c:pt>
                <c:pt idx="7614">
                  <c:v>39.213000000000001</c:v>
                </c:pt>
                <c:pt idx="7615">
                  <c:v>39.21</c:v>
                </c:pt>
                <c:pt idx="7616">
                  <c:v>39.207000000000001</c:v>
                </c:pt>
                <c:pt idx="7617">
                  <c:v>39.204000000000001</c:v>
                </c:pt>
                <c:pt idx="7618">
                  <c:v>39.201999999999998</c:v>
                </c:pt>
                <c:pt idx="7619">
                  <c:v>39.198999999999998</c:v>
                </c:pt>
                <c:pt idx="7620">
                  <c:v>39.195999999999998</c:v>
                </c:pt>
                <c:pt idx="7621">
                  <c:v>39.192999999999998</c:v>
                </c:pt>
                <c:pt idx="7622">
                  <c:v>39.19</c:v>
                </c:pt>
                <c:pt idx="7623">
                  <c:v>39.186999999999998</c:v>
                </c:pt>
                <c:pt idx="7624">
                  <c:v>39.183999999999997</c:v>
                </c:pt>
                <c:pt idx="7625">
                  <c:v>39.180999999999997</c:v>
                </c:pt>
                <c:pt idx="7626">
                  <c:v>39.177999999999997</c:v>
                </c:pt>
                <c:pt idx="7627">
                  <c:v>39.176000000000002</c:v>
                </c:pt>
                <c:pt idx="7628">
                  <c:v>39.173000000000002</c:v>
                </c:pt>
                <c:pt idx="7629">
                  <c:v>39.17</c:v>
                </c:pt>
                <c:pt idx="7630">
                  <c:v>39.167000000000002</c:v>
                </c:pt>
                <c:pt idx="7631">
                  <c:v>39.164000000000001</c:v>
                </c:pt>
                <c:pt idx="7632">
                  <c:v>39.161000000000001</c:v>
                </c:pt>
                <c:pt idx="7633">
                  <c:v>39.158000000000001</c:v>
                </c:pt>
                <c:pt idx="7634">
                  <c:v>39.155000000000001</c:v>
                </c:pt>
                <c:pt idx="7635">
                  <c:v>39.152999999999999</c:v>
                </c:pt>
                <c:pt idx="7636">
                  <c:v>39.15</c:v>
                </c:pt>
                <c:pt idx="7637">
                  <c:v>39.146999999999998</c:v>
                </c:pt>
                <c:pt idx="7638">
                  <c:v>39.143999999999998</c:v>
                </c:pt>
                <c:pt idx="7639">
                  <c:v>39.140999999999998</c:v>
                </c:pt>
                <c:pt idx="7640">
                  <c:v>39.137999999999998</c:v>
                </c:pt>
                <c:pt idx="7641">
                  <c:v>39.134999999999998</c:v>
                </c:pt>
                <c:pt idx="7642">
                  <c:v>39.131999999999998</c:v>
                </c:pt>
                <c:pt idx="7643">
                  <c:v>39.128999999999998</c:v>
                </c:pt>
                <c:pt idx="7644">
                  <c:v>39.127000000000002</c:v>
                </c:pt>
                <c:pt idx="7645">
                  <c:v>39.124000000000002</c:v>
                </c:pt>
                <c:pt idx="7646">
                  <c:v>39.121000000000002</c:v>
                </c:pt>
                <c:pt idx="7647">
                  <c:v>39.118000000000002</c:v>
                </c:pt>
                <c:pt idx="7648">
                  <c:v>39.115000000000002</c:v>
                </c:pt>
                <c:pt idx="7649">
                  <c:v>39.112000000000002</c:v>
                </c:pt>
                <c:pt idx="7650">
                  <c:v>39.109000000000002</c:v>
                </c:pt>
                <c:pt idx="7651">
                  <c:v>39.106999999999999</c:v>
                </c:pt>
                <c:pt idx="7652">
                  <c:v>39.103999999999999</c:v>
                </c:pt>
                <c:pt idx="7653">
                  <c:v>39.100999999999999</c:v>
                </c:pt>
                <c:pt idx="7654">
                  <c:v>39.097999999999999</c:v>
                </c:pt>
                <c:pt idx="7655">
                  <c:v>39.094999999999999</c:v>
                </c:pt>
                <c:pt idx="7656">
                  <c:v>39.091999999999999</c:v>
                </c:pt>
                <c:pt idx="7657">
                  <c:v>39.088999999999999</c:v>
                </c:pt>
                <c:pt idx="7658">
                  <c:v>39.085999999999999</c:v>
                </c:pt>
                <c:pt idx="7659">
                  <c:v>39.084000000000003</c:v>
                </c:pt>
                <c:pt idx="7660">
                  <c:v>39.081000000000003</c:v>
                </c:pt>
                <c:pt idx="7661">
                  <c:v>39.078000000000003</c:v>
                </c:pt>
                <c:pt idx="7662">
                  <c:v>39.075000000000003</c:v>
                </c:pt>
                <c:pt idx="7663">
                  <c:v>39.072000000000003</c:v>
                </c:pt>
                <c:pt idx="7664">
                  <c:v>39.069000000000003</c:v>
                </c:pt>
                <c:pt idx="7665">
                  <c:v>39.066000000000003</c:v>
                </c:pt>
                <c:pt idx="7666">
                  <c:v>39.064</c:v>
                </c:pt>
                <c:pt idx="7667">
                  <c:v>39.061</c:v>
                </c:pt>
                <c:pt idx="7668">
                  <c:v>39.058</c:v>
                </c:pt>
                <c:pt idx="7669">
                  <c:v>39.055</c:v>
                </c:pt>
                <c:pt idx="7670">
                  <c:v>39.052</c:v>
                </c:pt>
                <c:pt idx="7671">
                  <c:v>39.048999999999999</c:v>
                </c:pt>
                <c:pt idx="7672">
                  <c:v>39.045999999999999</c:v>
                </c:pt>
                <c:pt idx="7673">
                  <c:v>39.043999999999997</c:v>
                </c:pt>
                <c:pt idx="7674">
                  <c:v>39.040999999999997</c:v>
                </c:pt>
                <c:pt idx="7675">
                  <c:v>39.037999999999997</c:v>
                </c:pt>
                <c:pt idx="7676">
                  <c:v>39.034999999999997</c:v>
                </c:pt>
                <c:pt idx="7677">
                  <c:v>39.031999999999996</c:v>
                </c:pt>
                <c:pt idx="7678">
                  <c:v>39.029000000000003</c:v>
                </c:pt>
                <c:pt idx="7679">
                  <c:v>39.026000000000003</c:v>
                </c:pt>
                <c:pt idx="7680">
                  <c:v>39.024000000000001</c:v>
                </c:pt>
                <c:pt idx="7681">
                  <c:v>39.021000000000001</c:v>
                </c:pt>
                <c:pt idx="7682">
                  <c:v>39.018000000000001</c:v>
                </c:pt>
                <c:pt idx="7683">
                  <c:v>39.015000000000001</c:v>
                </c:pt>
                <c:pt idx="7684">
                  <c:v>39.012</c:v>
                </c:pt>
                <c:pt idx="7685">
                  <c:v>39.009</c:v>
                </c:pt>
                <c:pt idx="7686">
                  <c:v>39.006999999999998</c:v>
                </c:pt>
                <c:pt idx="7687">
                  <c:v>39.003999999999998</c:v>
                </c:pt>
                <c:pt idx="7688">
                  <c:v>39.000999999999998</c:v>
                </c:pt>
                <c:pt idx="7689">
                  <c:v>38.997999999999998</c:v>
                </c:pt>
                <c:pt idx="7690">
                  <c:v>38.994999999999997</c:v>
                </c:pt>
                <c:pt idx="7691">
                  <c:v>38.991999999999997</c:v>
                </c:pt>
                <c:pt idx="7692">
                  <c:v>38.99</c:v>
                </c:pt>
                <c:pt idx="7693">
                  <c:v>38.987000000000002</c:v>
                </c:pt>
                <c:pt idx="7694">
                  <c:v>38.984000000000002</c:v>
                </c:pt>
                <c:pt idx="7695">
                  <c:v>38.981000000000002</c:v>
                </c:pt>
                <c:pt idx="7696">
                  <c:v>38.978000000000002</c:v>
                </c:pt>
                <c:pt idx="7697">
                  <c:v>38.975000000000001</c:v>
                </c:pt>
                <c:pt idx="7698">
                  <c:v>38.972000000000001</c:v>
                </c:pt>
                <c:pt idx="7699">
                  <c:v>38.97</c:v>
                </c:pt>
                <c:pt idx="7700">
                  <c:v>38.966999999999999</c:v>
                </c:pt>
                <c:pt idx="7701">
                  <c:v>38.963999999999999</c:v>
                </c:pt>
                <c:pt idx="7702">
                  <c:v>38.960999999999999</c:v>
                </c:pt>
                <c:pt idx="7703">
                  <c:v>38.957999999999998</c:v>
                </c:pt>
                <c:pt idx="7704">
                  <c:v>38.954999999999998</c:v>
                </c:pt>
                <c:pt idx="7705">
                  <c:v>38.953000000000003</c:v>
                </c:pt>
                <c:pt idx="7706">
                  <c:v>38.950000000000003</c:v>
                </c:pt>
                <c:pt idx="7707">
                  <c:v>38.947000000000003</c:v>
                </c:pt>
                <c:pt idx="7708">
                  <c:v>38.944000000000003</c:v>
                </c:pt>
                <c:pt idx="7709">
                  <c:v>38.941000000000003</c:v>
                </c:pt>
                <c:pt idx="7710">
                  <c:v>38.938000000000002</c:v>
                </c:pt>
                <c:pt idx="7711">
                  <c:v>38.936</c:v>
                </c:pt>
                <c:pt idx="7712">
                  <c:v>38.933</c:v>
                </c:pt>
                <c:pt idx="7713">
                  <c:v>38.93</c:v>
                </c:pt>
                <c:pt idx="7714">
                  <c:v>38.927</c:v>
                </c:pt>
                <c:pt idx="7715">
                  <c:v>38.923999999999999</c:v>
                </c:pt>
                <c:pt idx="7716">
                  <c:v>38.920999999999999</c:v>
                </c:pt>
                <c:pt idx="7717">
                  <c:v>38.918999999999997</c:v>
                </c:pt>
                <c:pt idx="7718">
                  <c:v>38.915999999999997</c:v>
                </c:pt>
                <c:pt idx="7719">
                  <c:v>38.912999999999997</c:v>
                </c:pt>
                <c:pt idx="7720">
                  <c:v>38.909999999999997</c:v>
                </c:pt>
                <c:pt idx="7721">
                  <c:v>38.906999999999996</c:v>
                </c:pt>
                <c:pt idx="7722">
                  <c:v>38.905000000000001</c:v>
                </c:pt>
                <c:pt idx="7723">
                  <c:v>38.902000000000001</c:v>
                </c:pt>
                <c:pt idx="7724">
                  <c:v>38.899000000000001</c:v>
                </c:pt>
                <c:pt idx="7725">
                  <c:v>38.896000000000001</c:v>
                </c:pt>
                <c:pt idx="7726">
                  <c:v>38.893000000000001</c:v>
                </c:pt>
                <c:pt idx="7727">
                  <c:v>38.89</c:v>
                </c:pt>
                <c:pt idx="7728">
                  <c:v>38.887999999999998</c:v>
                </c:pt>
                <c:pt idx="7729">
                  <c:v>38.884999999999998</c:v>
                </c:pt>
                <c:pt idx="7730">
                  <c:v>38.881999999999998</c:v>
                </c:pt>
                <c:pt idx="7731">
                  <c:v>38.878999999999998</c:v>
                </c:pt>
                <c:pt idx="7732">
                  <c:v>38.875999999999998</c:v>
                </c:pt>
                <c:pt idx="7733">
                  <c:v>38.874000000000002</c:v>
                </c:pt>
                <c:pt idx="7734">
                  <c:v>38.871000000000002</c:v>
                </c:pt>
                <c:pt idx="7735">
                  <c:v>38.868000000000002</c:v>
                </c:pt>
                <c:pt idx="7736">
                  <c:v>38.865000000000002</c:v>
                </c:pt>
                <c:pt idx="7737">
                  <c:v>38.862000000000002</c:v>
                </c:pt>
                <c:pt idx="7738">
                  <c:v>38.859000000000002</c:v>
                </c:pt>
                <c:pt idx="7739">
                  <c:v>38.856999999999999</c:v>
                </c:pt>
                <c:pt idx="7740">
                  <c:v>38.853999999999999</c:v>
                </c:pt>
                <c:pt idx="7741">
                  <c:v>38.850999999999999</c:v>
                </c:pt>
                <c:pt idx="7742">
                  <c:v>38.847999999999999</c:v>
                </c:pt>
                <c:pt idx="7743">
                  <c:v>38.844999999999999</c:v>
                </c:pt>
                <c:pt idx="7744">
                  <c:v>38.843000000000004</c:v>
                </c:pt>
                <c:pt idx="7745">
                  <c:v>38.840000000000003</c:v>
                </c:pt>
                <c:pt idx="7746">
                  <c:v>38.837000000000003</c:v>
                </c:pt>
                <c:pt idx="7747">
                  <c:v>38.834000000000003</c:v>
                </c:pt>
                <c:pt idx="7748">
                  <c:v>38.831000000000003</c:v>
                </c:pt>
                <c:pt idx="7749">
                  <c:v>38.829000000000001</c:v>
                </c:pt>
                <c:pt idx="7750">
                  <c:v>38.826000000000001</c:v>
                </c:pt>
                <c:pt idx="7751">
                  <c:v>38.823</c:v>
                </c:pt>
                <c:pt idx="7752">
                  <c:v>38.82</c:v>
                </c:pt>
                <c:pt idx="7753">
                  <c:v>38.817</c:v>
                </c:pt>
                <c:pt idx="7754">
                  <c:v>38.814999999999998</c:v>
                </c:pt>
                <c:pt idx="7755">
                  <c:v>38.811999999999998</c:v>
                </c:pt>
                <c:pt idx="7756">
                  <c:v>38.808999999999997</c:v>
                </c:pt>
                <c:pt idx="7757">
                  <c:v>38.805999999999997</c:v>
                </c:pt>
                <c:pt idx="7758">
                  <c:v>38.802999999999997</c:v>
                </c:pt>
                <c:pt idx="7759">
                  <c:v>38.801000000000002</c:v>
                </c:pt>
                <c:pt idx="7760">
                  <c:v>38.798000000000002</c:v>
                </c:pt>
                <c:pt idx="7761">
                  <c:v>38.795000000000002</c:v>
                </c:pt>
                <c:pt idx="7762">
                  <c:v>38.792000000000002</c:v>
                </c:pt>
                <c:pt idx="7763">
                  <c:v>38.789000000000001</c:v>
                </c:pt>
                <c:pt idx="7764">
                  <c:v>38.786000000000001</c:v>
                </c:pt>
                <c:pt idx="7765">
                  <c:v>38.783999999999999</c:v>
                </c:pt>
                <c:pt idx="7766">
                  <c:v>38.780999999999999</c:v>
                </c:pt>
                <c:pt idx="7767">
                  <c:v>38.777999999999999</c:v>
                </c:pt>
                <c:pt idx="7768">
                  <c:v>38.774999999999999</c:v>
                </c:pt>
                <c:pt idx="7769">
                  <c:v>38.771999999999998</c:v>
                </c:pt>
                <c:pt idx="7770">
                  <c:v>38.770000000000003</c:v>
                </c:pt>
                <c:pt idx="7771">
                  <c:v>38.767000000000003</c:v>
                </c:pt>
                <c:pt idx="7772">
                  <c:v>38.764000000000003</c:v>
                </c:pt>
                <c:pt idx="7773">
                  <c:v>38.761000000000003</c:v>
                </c:pt>
                <c:pt idx="7774">
                  <c:v>38.759</c:v>
                </c:pt>
                <c:pt idx="7775">
                  <c:v>38.756</c:v>
                </c:pt>
                <c:pt idx="7776">
                  <c:v>38.753</c:v>
                </c:pt>
                <c:pt idx="7777">
                  <c:v>38.75</c:v>
                </c:pt>
                <c:pt idx="7778">
                  <c:v>38.747</c:v>
                </c:pt>
                <c:pt idx="7779">
                  <c:v>38.744999999999997</c:v>
                </c:pt>
                <c:pt idx="7780">
                  <c:v>38.741999999999997</c:v>
                </c:pt>
                <c:pt idx="7781">
                  <c:v>38.738999999999997</c:v>
                </c:pt>
                <c:pt idx="7782">
                  <c:v>38.735999999999997</c:v>
                </c:pt>
                <c:pt idx="7783">
                  <c:v>38.732999999999997</c:v>
                </c:pt>
                <c:pt idx="7784">
                  <c:v>38.731000000000002</c:v>
                </c:pt>
                <c:pt idx="7785">
                  <c:v>38.728000000000002</c:v>
                </c:pt>
                <c:pt idx="7786">
                  <c:v>38.725000000000001</c:v>
                </c:pt>
                <c:pt idx="7787">
                  <c:v>38.722000000000001</c:v>
                </c:pt>
                <c:pt idx="7788">
                  <c:v>38.72</c:v>
                </c:pt>
                <c:pt idx="7789">
                  <c:v>38.716999999999999</c:v>
                </c:pt>
                <c:pt idx="7790">
                  <c:v>38.713999999999999</c:v>
                </c:pt>
                <c:pt idx="7791">
                  <c:v>38.710999999999999</c:v>
                </c:pt>
                <c:pt idx="7792">
                  <c:v>38.707999999999998</c:v>
                </c:pt>
                <c:pt idx="7793">
                  <c:v>38.706000000000003</c:v>
                </c:pt>
                <c:pt idx="7794">
                  <c:v>38.703000000000003</c:v>
                </c:pt>
                <c:pt idx="7795">
                  <c:v>38.700000000000003</c:v>
                </c:pt>
                <c:pt idx="7796">
                  <c:v>38.697000000000003</c:v>
                </c:pt>
                <c:pt idx="7797">
                  <c:v>38.695</c:v>
                </c:pt>
                <c:pt idx="7798">
                  <c:v>38.692</c:v>
                </c:pt>
                <c:pt idx="7799">
                  <c:v>38.689</c:v>
                </c:pt>
                <c:pt idx="7800">
                  <c:v>38.686</c:v>
                </c:pt>
                <c:pt idx="7801">
                  <c:v>38.683</c:v>
                </c:pt>
                <c:pt idx="7802">
                  <c:v>38.680999999999997</c:v>
                </c:pt>
                <c:pt idx="7803">
                  <c:v>38.677999999999997</c:v>
                </c:pt>
                <c:pt idx="7804">
                  <c:v>38.674999999999997</c:v>
                </c:pt>
                <c:pt idx="7805">
                  <c:v>38.671999999999997</c:v>
                </c:pt>
                <c:pt idx="7806">
                  <c:v>38.67</c:v>
                </c:pt>
                <c:pt idx="7807">
                  <c:v>38.667000000000002</c:v>
                </c:pt>
                <c:pt idx="7808">
                  <c:v>38.664000000000001</c:v>
                </c:pt>
                <c:pt idx="7809">
                  <c:v>38.661000000000001</c:v>
                </c:pt>
                <c:pt idx="7810">
                  <c:v>38.658999999999999</c:v>
                </c:pt>
                <c:pt idx="7811">
                  <c:v>38.655999999999999</c:v>
                </c:pt>
                <c:pt idx="7812">
                  <c:v>38.652999999999999</c:v>
                </c:pt>
                <c:pt idx="7813">
                  <c:v>38.65</c:v>
                </c:pt>
                <c:pt idx="7814">
                  <c:v>38.648000000000003</c:v>
                </c:pt>
                <c:pt idx="7815">
                  <c:v>38.645000000000003</c:v>
                </c:pt>
                <c:pt idx="7816">
                  <c:v>38.642000000000003</c:v>
                </c:pt>
                <c:pt idx="7817">
                  <c:v>38.639000000000003</c:v>
                </c:pt>
                <c:pt idx="7818">
                  <c:v>38.636000000000003</c:v>
                </c:pt>
                <c:pt idx="7819">
                  <c:v>38.634</c:v>
                </c:pt>
                <c:pt idx="7820">
                  <c:v>38.631</c:v>
                </c:pt>
                <c:pt idx="7821">
                  <c:v>38.628</c:v>
                </c:pt>
                <c:pt idx="7822">
                  <c:v>38.625</c:v>
                </c:pt>
                <c:pt idx="7823">
                  <c:v>38.622999999999998</c:v>
                </c:pt>
                <c:pt idx="7824">
                  <c:v>38.619999999999997</c:v>
                </c:pt>
                <c:pt idx="7825">
                  <c:v>38.616999999999997</c:v>
                </c:pt>
                <c:pt idx="7826">
                  <c:v>38.613999999999997</c:v>
                </c:pt>
                <c:pt idx="7827">
                  <c:v>38.612000000000002</c:v>
                </c:pt>
                <c:pt idx="7828">
                  <c:v>38.609000000000002</c:v>
                </c:pt>
                <c:pt idx="7829">
                  <c:v>38.606000000000002</c:v>
                </c:pt>
                <c:pt idx="7830">
                  <c:v>38.603999999999999</c:v>
                </c:pt>
                <c:pt idx="7831">
                  <c:v>38.600999999999999</c:v>
                </c:pt>
                <c:pt idx="7832">
                  <c:v>38.597999999999999</c:v>
                </c:pt>
                <c:pt idx="7833">
                  <c:v>38.594999999999999</c:v>
                </c:pt>
                <c:pt idx="7834">
                  <c:v>38.593000000000004</c:v>
                </c:pt>
                <c:pt idx="7835">
                  <c:v>38.590000000000003</c:v>
                </c:pt>
                <c:pt idx="7836">
                  <c:v>38.587000000000003</c:v>
                </c:pt>
                <c:pt idx="7837">
                  <c:v>38.584000000000003</c:v>
                </c:pt>
                <c:pt idx="7838">
                  <c:v>38.582000000000001</c:v>
                </c:pt>
                <c:pt idx="7839">
                  <c:v>38.579000000000001</c:v>
                </c:pt>
                <c:pt idx="7840">
                  <c:v>38.576000000000001</c:v>
                </c:pt>
                <c:pt idx="7841">
                  <c:v>38.573</c:v>
                </c:pt>
                <c:pt idx="7842">
                  <c:v>38.570999999999998</c:v>
                </c:pt>
                <c:pt idx="7843">
                  <c:v>38.567999999999998</c:v>
                </c:pt>
                <c:pt idx="7844">
                  <c:v>38.564999999999998</c:v>
                </c:pt>
                <c:pt idx="7845">
                  <c:v>38.561999999999998</c:v>
                </c:pt>
                <c:pt idx="7846">
                  <c:v>38.56</c:v>
                </c:pt>
                <c:pt idx="7847">
                  <c:v>38.557000000000002</c:v>
                </c:pt>
                <c:pt idx="7848">
                  <c:v>38.554000000000002</c:v>
                </c:pt>
                <c:pt idx="7849">
                  <c:v>38.551000000000002</c:v>
                </c:pt>
                <c:pt idx="7850">
                  <c:v>38.548999999999999</c:v>
                </c:pt>
                <c:pt idx="7851">
                  <c:v>38.545999999999999</c:v>
                </c:pt>
                <c:pt idx="7852">
                  <c:v>38.542999999999999</c:v>
                </c:pt>
                <c:pt idx="7853">
                  <c:v>38.540999999999997</c:v>
                </c:pt>
                <c:pt idx="7854">
                  <c:v>38.537999999999997</c:v>
                </c:pt>
                <c:pt idx="7855">
                  <c:v>38.534999999999997</c:v>
                </c:pt>
                <c:pt idx="7856">
                  <c:v>38.531999999999996</c:v>
                </c:pt>
                <c:pt idx="7857">
                  <c:v>38.53</c:v>
                </c:pt>
                <c:pt idx="7858">
                  <c:v>38.527000000000001</c:v>
                </c:pt>
                <c:pt idx="7859">
                  <c:v>38.524000000000001</c:v>
                </c:pt>
                <c:pt idx="7860">
                  <c:v>38.521000000000001</c:v>
                </c:pt>
                <c:pt idx="7861">
                  <c:v>38.518999999999998</c:v>
                </c:pt>
                <c:pt idx="7862">
                  <c:v>38.515999999999998</c:v>
                </c:pt>
                <c:pt idx="7863">
                  <c:v>38.512999999999998</c:v>
                </c:pt>
                <c:pt idx="7864">
                  <c:v>38.511000000000003</c:v>
                </c:pt>
                <c:pt idx="7865">
                  <c:v>38.508000000000003</c:v>
                </c:pt>
                <c:pt idx="7866">
                  <c:v>38.505000000000003</c:v>
                </c:pt>
                <c:pt idx="7867">
                  <c:v>38.502000000000002</c:v>
                </c:pt>
                <c:pt idx="7868">
                  <c:v>38.5</c:v>
                </c:pt>
                <c:pt idx="7869">
                  <c:v>38.497</c:v>
                </c:pt>
                <c:pt idx="7870">
                  <c:v>38.494</c:v>
                </c:pt>
                <c:pt idx="7871">
                  <c:v>38.491999999999997</c:v>
                </c:pt>
                <c:pt idx="7872">
                  <c:v>38.488999999999997</c:v>
                </c:pt>
                <c:pt idx="7873">
                  <c:v>38.485999999999997</c:v>
                </c:pt>
                <c:pt idx="7874">
                  <c:v>38.482999999999997</c:v>
                </c:pt>
                <c:pt idx="7875">
                  <c:v>38.481000000000002</c:v>
                </c:pt>
                <c:pt idx="7876">
                  <c:v>38.478000000000002</c:v>
                </c:pt>
                <c:pt idx="7877">
                  <c:v>38.475000000000001</c:v>
                </c:pt>
                <c:pt idx="7878">
                  <c:v>38.472999999999999</c:v>
                </c:pt>
                <c:pt idx="7879">
                  <c:v>38.47</c:v>
                </c:pt>
                <c:pt idx="7880">
                  <c:v>38.466999999999999</c:v>
                </c:pt>
                <c:pt idx="7881">
                  <c:v>38.463999999999999</c:v>
                </c:pt>
                <c:pt idx="7882">
                  <c:v>38.462000000000003</c:v>
                </c:pt>
                <c:pt idx="7883">
                  <c:v>38.459000000000003</c:v>
                </c:pt>
                <c:pt idx="7884">
                  <c:v>38.456000000000003</c:v>
                </c:pt>
                <c:pt idx="7885">
                  <c:v>38.454000000000001</c:v>
                </c:pt>
                <c:pt idx="7886">
                  <c:v>38.451000000000001</c:v>
                </c:pt>
                <c:pt idx="7887">
                  <c:v>38.448</c:v>
                </c:pt>
                <c:pt idx="7888">
                  <c:v>38.445</c:v>
                </c:pt>
                <c:pt idx="7889">
                  <c:v>38.442999999999998</c:v>
                </c:pt>
                <c:pt idx="7890">
                  <c:v>38.44</c:v>
                </c:pt>
                <c:pt idx="7891">
                  <c:v>38.436999999999998</c:v>
                </c:pt>
                <c:pt idx="7892">
                  <c:v>38.435000000000002</c:v>
                </c:pt>
                <c:pt idx="7893">
                  <c:v>38.432000000000002</c:v>
                </c:pt>
                <c:pt idx="7894">
                  <c:v>38.429000000000002</c:v>
                </c:pt>
                <c:pt idx="7895">
                  <c:v>38.426000000000002</c:v>
                </c:pt>
                <c:pt idx="7896">
                  <c:v>38.423999999999999</c:v>
                </c:pt>
                <c:pt idx="7897">
                  <c:v>38.420999999999999</c:v>
                </c:pt>
                <c:pt idx="7898">
                  <c:v>38.417999999999999</c:v>
                </c:pt>
                <c:pt idx="7899">
                  <c:v>38.415999999999997</c:v>
                </c:pt>
                <c:pt idx="7900">
                  <c:v>38.412999999999997</c:v>
                </c:pt>
                <c:pt idx="7901">
                  <c:v>38.409999999999997</c:v>
                </c:pt>
                <c:pt idx="7902">
                  <c:v>38.408000000000001</c:v>
                </c:pt>
                <c:pt idx="7903">
                  <c:v>38.405000000000001</c:v>
                </c:pt>
                <c:pt idx="7904">
                  <c:v>38.402000000000001</c:v>
                </c:pt>
                <c:pt idx="7905">
                  <c:v>38.4</c:v>
                </c:pt>
                <c:pt idx="7906">
                  <c:v>38.396999999999998</c:v>
                </c:pt>
                <c:pt idx="7907">
                  <c:v>38.393999999999998</c:v>
                </c:pt>
                <c:pt idx="7908">
                  <c:v>38.390999999999998</c:v>
                </c:pt>
                <c:pt idx="7909">
                  <c:v>38.389000000000003</c:v>
                </c:pt>
                <c:pt idx="7910">
                  <c:v>38.386000000000003</c:v>
                </c:pt>
                <c:pt idx="7911">
                  <c:v>38.383000000000003</c:v>
                </c:pt>
                <c:pt idx="7912">
                  <c:v>38.381</c:v>
                </c:pt>
                <c:pt idx="7913">
                  <c:v>38.378</c:v>
                </c:pt>
                <c:pt idx="7914">
                  <c:v>38.375</c:v>
                </c:pt>
                <c:pt idx="7915">
                  <c:v>38.372999999999998</c:v>
                </c:pt>
                <c:pt idx="7916">
                  <c:v>38.369999999999997</c:v>
                </c:pt>
                <c:pt idx="7917">
                  <c:v>38.366999999999997</c:v>
                </c:pt>
                <c:pt idx="7918">
                  <c:v>38.365000000000002</c:v>
                </c:pt>
                <c:pt idx="7919">
                  <c:v>38.362000000000002</c:v>
                </c:pt>
                <c:pt idx="7920">
                  <c:v>38.359000000000002</c:v>
                </c:pt>
                <c:pt idx="7921">
                  <c:v>38.356999999999999</c:v>
                </c:pt>
                <c:pt idx="7922">
                  <c:v>38.353999999999999</c:v>
                </c:pt>
                <c:pt idx="7923">
                  <c:v>38.350999999999999</c:v>
                </c:pt>
                <c:pt idx="7924">
                  <c:v>38.348999999999997</c:v>
                </c:pt>
                <c:pt idx="7925">
                  <c:v>38.345999999999997</c:v>
                </c:pt>
                <c:pt idx="7926">
                  <c:v>38.343000000000004</c:v>
                </c:pt>
                <c:pt idx="7927">
                  <c:v>38.341000000000001</c:v>
                </c:pt>
                <c:pt idx="7928">
                  <c:v>38.338000000000001</c:v>
                </c:pt>
                <c:pt idx="7929">
                  <c:v>38.335000000000001</c:v>
                </c:pt>
                <c:pt idx="7930">
                  <c:v>38.332999999999998</c:v>
                </c:pt>
                <c:pt idx="7931">
                  <c:v>38.33</c:v>
                </c:pt>
                <c:pt idx="7932">
                  <c:v>38.326999999999998</c:v>
                </c:pt>
                <c:pt idx="7933">
                  <c:v>38.325000000000003</c:v>
                </c:pt>
                <c:pt idx="7934">
                  <c:v>38.322000000000003</c:v>
                </c:pt>
                <c:pt idx="7935">
                  <c:v>38.319000000000003</c:v>
                </c:pt>
                <c:pt idx="7936">
                  <c:v>38.317</c:v>
                </c:pt>
                <c:pt idx="7937">
                  <c:v>38.314</c:v>
                </c:pt>
                <c:pt idx="7938">
                  <c:v>38.311</c:v>
                </c:pt>
                <c:pt idx="7939">
                  <c:v>38.308999999999997</c:v>
                </c:pt>
                <c:pt idx="7940">
                  <c:v>38.305999999999997</c:v>
                </c:pt>
                <c:pt idx="7941">
                  <c:v>38.302999999999997</c:v>
                </c:pt>
                <c:pt idx="7942">
                  <c:v>38.301000000000002</c:v>
                </c:pt>
                <c:pt idx="7943">
                  <c:v>38.298000000000002</c:v>
                </c:pt>
                <c:pt idx="7944">
                  <c:v>38.295000000000002</c:v>
                </c:pt>
                <c:pt idx="7945">
                  <c:v>38.292999999999999</c:v>
                </c:pt>
                <c:pt idx="7946">
                  <c:v>38.29</c:v>
                </c:pt>
                <c:pt idx="7947">
                  <c:v>38.286999999999999</c:v>
                </c:pt>
                <c:pt idx="7948">
                  <c:v>38.284999999999997</c:v>
                </c:pt>
                <c:pt idx="7949">
                  <c:v>38.281999999999996</c:v>
                </c:pt>
                <c:pt idx="7950">
                  <c:v>38.279000000000003</c:v>
                </c:pt>
                <c:pt idx="7951">
                  <c:v>38.277000000000001</c:v>
                </c:pt>
                <c:pt idx="7952">
                  <c:v>38.274000000000001</c:v>
                </c:pt>
                <c:pt idx="7953">
                  <c:v>38.271999999999998</c:v>
                </c:pt>
                <c:pt idx="7954">
                  <c:v>38.268999999999998</c:v>
                </c:pt>
                <c:pt idx="7955">
                  <c:v>38.265999999999998</c:v>
                </c:pt>
                <c:pt idx="7956">
                  <c:v>38.264000000000003</c:v>
                </c:pt>
                <c:pt idx="7957">
                  <c:v>38.261000000000003</c:v>
                </c:pt>
                <c:pt idx="7958">
                  <c:v>38.258000000000003</c:v>
                </c:pt>
                <c:pt idx="7959">
                  <c:v>38.256</c:v>
                </c:pt>
                <c:pt idx="7960">
                  <c:v>38.253</c:v>
                </c:pt>
                <c:pt idx="7961">
                  <c:v>38.25</c:v>
                </c:pt>
                <c:pt idx="7962">
                  <c:v>38.247999999999998</c:v>
                </c:pt>
                <c:pt idx="7963">
                  <c:v>38.244999999999997</c:v>
                </c:pt>
                <c:pt idx="7964">
                  <c:v>38.241999999999997</c:v>
                </c:pt>
                <c:pt idx="7965">
                  <c:v>38.24</c:v>
                </c:pt>
                <c:pt idx="7966">
                  <c:v>38.237000000000002</c:v>
                </c:pt>
                <c:pt idx="7967">
                  <c:v>38.234999999999999</c:v>
                </c:pt>
                <c:pt idx="7968">
                  <c:v>38.231999999999999</c:v>
                </c:pt>
                <c:pt idx="7969">
                  <c:v>38.228999999999999</c:v>
                </c:pt>
                <c:pt idx="7970">
                  <c:v>38.226999999999997</c:v>
                </c:pt>
                <c:pt idx="7971">
                  <c:v>38.223999999999997</c:v>
                </c:pt>
                <c:pt idx="7972">
                  <c:v>38.220999999999997</c:v>
                </c:pt>
                <c:pt idx="7973">
                  <c:v>38.219000000000001</c:v>
                </c:pt>
                <c:pt idx="7974">
                  <c:v>38.216000000000001</c:v>
                </c:pt>
                <c:pt idx="7975">
                  <c:v>38.213000000000001</c:v>
                </c:pt>
                <c:pt idx="7976">
                  <c:v>38.210999999999999</c:v>
                </c:pt>
                <c:pt idx="7977">
                  <c:v>38.207999999999998</c:v>
                </c:pt>
                <c:pt idx="7978">
                  <c:v>38.206000000000003</c:v>
                </c:pt>
                <c:pt idx="7979">
                  <c:v>38.203000000000003</c:v>
                </c:pt>
                <c:pt idx="7980">
                  <c:v>38.200000000000003</c:v>
                </c:pt>
                <c:pt idx="7981">
                  <c:v>38.198</c:v>
                </c:pt>
                <c:pt idx="7982">
                  <c:v>38.195</c:v>
                </c:pt>
                <c:pt idx="7983">
                  <c:v>38.192</c:v>
                </c:pt>
                <c:pt idx="7984">
                  <c:v>38.19</c:v>
                </c:pt>
                <c:pt idx="7985">
                  <c:v>38.186999999999998</c:v>
                </c:pt>
                <c:pt idx="7986">
                  <c:v>38.185000000000002</c:v>
                </c:pt>
                <c:pt idx="7987">
                  <c:v>38.182000000000002</c:v>
                </c:pt>
                <c:pt idx="7988">
                  <c:v>38.179000000000002</c:v>
                </c:pt>
                <c:pt idx="7989">
                  <c:v>38.177</c:v>
                </c:pt>
                <c:pt idx="7990">
                  <c:v>38.173999999999999</c:v>
                </c:pt>
                <c:pt idx="7991">
                  <c:v>38.170999999999999</c:v>
                </c:pt>
                <c:pt idx="7992">
                  <c:v>38.168999999999997</c:v>
                </c:pt>
                <c:pt idx="7993">
                  <c:v>38.165999999999997</c:v>
                </c:pt>
                <c:pt idx="7994">
                  <c:v>38.164000000000001</c:v>
                </c:pt>
                <c:pt idx="7995">
                  <c:v>38.161000000000001</c:v>
                </c:pt>
                <c:pt idx="7996">
                  <c:v>38.158000000000001</c:v>
                </c:pt>
                <c:pt idx="7997">
                  <c:v>38.155999999999999</c:v>
                </c:pt>
                <c:pt idx="7998">
                  <c:v>38.152999999999999</c:v>
                </c:pt>
                <c:pt idx="7999">
                  <c:v>38.151000000000003</c:v>
                </c:pt>
                <c:pt idx="8000">
                  <c:v>38.148000000000003</c:v>
                </c:pt>
                <c:pt idx="8001">
                  <c:v>38.145000000000003</c:v>
                </c:pt>
                <c:pt idx="8002">
                  <c:v>38.143000000000001</c:v>
                </c:pt>
                <c:pt idx="8003">
                  <c:v>38.14</c:v>
                </c:pt>
                <c:pt idx="8004">
                  <c:v>38.137</c:v>
                </c:pt>
                <c:pt idx="8005">
                  <c:v>38.134999999999998</c:v>
                </c:pt>
                <c:pt idx="8006">
                  <c:v>38.131999999999998</c:v>
                </c:pt>
                <c:pt idx="8007">
                  <c:v>38.130000000000003</c:v>
                </c:pt>
                <c:pt idx="8008">
                  <c:v>38.127000000000002</c:v>
                </c:pt>
                <c:pt idx="8009">
                  <c:v>38.124000000000002</c:v>
                </c:pt>
                <c:pt idx="8010">
                  <c:v>38.122</c:v>
                </c:pt>
                <c:pt idx="8011">
                  <c:v>38.119</c:v>
                </c:pt>
                <c:pt idx="8012">
                  <c:v>38.116999999999997</c:v>
                </c:pt>
                <c:pt idx="8013">
                  <c:v>38.113999999999997</c:v>
                </c:pt>
                <c:pt idx="8014">
                  <c:v>38.110999999999997</c:v>
                </c:pt>
                <c:pt idx="8015">
                  <c:v>38.109000000000002</c:v>
                </c:pt>
                <c:pt idx="8016">
                  <c:v>38.106000000000002</c:v>
                </c:pt>
                <c:pt idx="8017">
                  <c:v>38.103000000000002</c:v>
                </c:pt>
                <c:pt idx="8018">
                  <c:v>38.100999999999999</c:v>
                </c:pt>
                <c:pt idx="8019">
                  <c:v>38.097999999999999</c:v>
                </c:pt>
                <c:pt idx="8020">
                  <c:v>38.095999999999997</c:v>
                </c:pt>
                <c:pt idx="8021">
                  <c:v>38.093000000000004</c:v>
                </c:pt>
                <c:pt idx="8022">
                  <c:v>38.090000000000003</c:v>
                </c:pt>
                <c:pt idx="8023">
                  <c:v>38.088000000000001</c:v>
                </c:pt>
                <c:pt idx="8024">
                  <c:v>38.085000000000001</c:v>
                </c:pt>
                <c:pt idx="8025">
                  <c:v>38.082999999999998</c:v>
                </c:pt>
                <c:pt idx="8026">
                  <c:v>38.08</c:v>
                </c:pt>
                <c:pt idx="8027">
                  <c:v>38.078000000000003</c:v>
                </c:pt>
                <c:pt idx="8028">
                  <c:v>38.075000000000003</c:v>
                </c:pt>
                <c:pt idx="8029">
                  <c:v>38.072000000000003</c:v>
                </c:pt>
                <c:pt idx="8030">
                  <c:v>38.07</c:v>
                </c:pt>
                <c:pt idx="8031">
                  <c:v>38.067</c:v>
                </c:pt>
                <c:pt idx="8032">
                  <c:v>38.064999999999998</c:v>
                </c:pt>
                <c:pt idx="8033">
                  <c:v>38.061999999999998</c:v>
                </c:pt>
                <c:pt idx="8034">
                  <c:v>38.058999999999997</c:v>
                </c:pt>
                <c:pt idx="8035">
                  <c:v>38.057000000000002</c:v>
                </c:pt>
                <c:pt idx="8036">
                  <c:v>38.054000000000002</c:v>
                </c:pt>
                <c:pt idx="8037">
                  <c:v>38.052</c:v>
                </c:pt>
                <c:pt idx="8038">
                  <c:v>38.048999999999999</c:v>
                </c:pt>
                <c:pt idx="8039">
                  <c:v>38.046999999999997</c:v>
                </c:pt>
                <c:pt idx="8040">
                  <c:v>38.043999999999997</c:v>
                </c:pt>
                <c:pt idx="8041">
                  <c:v>38.040999999999997</c:v>
                </c:pt>
                <c:pt idx="8042">
                  <c:v>38.039000000000001</c:v>
                </c:pt>
                <c:pt idx="8043">
                  <c:v>38.036000000000001</c:v>
                </c:pt>
                <c:pt idx="8044">
                  <c:v>38.033999999999999</c:v>
                </c:pt>
                <c:pt idx="8045">
                  <c:v>38.030999999999999</c:v>
                </c:pt>
                <c:pt idx="8046">
                  <c:v>38.027999999999999</c:v>
                </c:pt>
                <c:pt idx="8047">
                  <c:v>38.026000000000003</c:v>
                </c:pt>
                <c:pt idx="8048">
                  <c:v>38.023000000000003</c:v>
                </c:pt>
                <c:pt idx="8049">
                  <c:v>38.021000000000001</c:v>
                </c:pt>
                <c:pt idx="8050">
                  <c:v>38.018000000000001</c:v>
                </c:pt>
                <c:pt idx="8051">
                  <c:v>38.015999999999998</c:v>
                </c:pt>
                <c:pt idx="8052">
                  <c:v>38.012999999999998</c:v>
                </c:pt>
                <c:pt idx="8053">
                  <c:v>38.011000000000003</c:v>
                </c:pt>
                <c:pt idx="8054">
                  <c:v>38.008000000000003</c:v>
                </c:pt>
                <c:pt idx="8055">
                  <c:v>38.005000000000003</c:v>
                </c:pt>
                <c:pt idx="8056">
                  <c:v>38.003</c:v>
                </c:pt>
                <c:pt idx="8057">
                  <c:v>38</c:v>
                </c:pt>
                <c:pt idx="8058">
                  <c:v>37.997999999999998</c:v>
                </c:pt>
                <c:pt idx="8059">
                  <c:v>37.994999999999997</c:v>
                </c:pt>
                <c:pt idx="8060">
                  <c:v>37.993000000000002</c:v>
                </c:pt>
                <c:pt idx="8061">
                  <c:v>37.99</c:v>
                </c:pt>
                <c:pt idx="8062">
                  <c:v>37.988</c:v>
                </c:pt>
                <c:pt idx="8063">
                  <c:v>37.984999999999999</c:v>
                </c:pt>
                <c:pt idx="8064">
                  <c:v>37.981999999999999</c:v>
                </c:pt>
                <c:pt idx="8065">
                  <c:v>37.979999999999997</c:v>
                </c:pt>
                <c:pt idx="8066">
                  <c:v>37.976999999999997</c:v>
                </c:pt>
                <c:pt idx="8067">
                  <c:v>37.975000000000001</c:v>
                </c:pt>
                <c:pt idx="8068">
                  <c:v>37.972000000000001</c:v>
                </c:pt>
                <c:pt idx="8069">
                  <c:v>37.97</c:v>
                </c:pt>
                <c:pt idx="8070">
                  <c:v>37.966999999999999</c:v>
                </c:pt>
                <c:pt idx="8071">
                  <c:v>37.965000000000003</c:v>
                </c:pt>
                <c:pt idx="8072">
                  <c:v>37.962000000000003</c:v>
                </c:pt>
                <c:pt idx="8073">
                  <c:v>37.96</c:v>
                </c:pt>
                <c:pt idx="8074">
                  <c:v>37.957000000000001</c:v>
                </c:pt>
                <c:pt idx="8075">
                  <c:v>37.954000000000001</c:v>
                </c:pt>
                <c:pt idx="8076">
                  <c:v>37.951999999999998</c:v>
                </c:pt>
                <c:pt idx="8077">
                  <c:v>37.948999999999998</c:v>
                </c:pt>
                <c:pt idx="8078">
                  <c:v>37.947000000000003</c:v>
                </c:pt>
                <c:pt idx="8079">
                  <c:v>37.944000000000003</c:v>
                </c:pt>
                <c:pt idx="8080">
                  <c:v>37.942</c:v>
                </c:pt>
                <c:pt idx="8081">
                  <c:v>37.939</c:v>
                </c:pt>
                <c:pt idx="8082">
                  <c:v>37.936999999999998</c:v>
                </c:pt>
                <c:pt idx="8083">
                  <c:v>37.933999999999997</c:v>
                </c:pt>
                <c:pt idx="8084">
                  <c:v>37.932000000000002</c:v>
                </c:pt>
                <c:pt idx="8085">
                  <c:v>37.929000000000002</c:v>
                </c:pt>
                <c:pt idx="8086">
                  <c:v>37.927</c:v>
                </c:pt>
                <c:pt idx="8087">
                  <c:v>37.923999999999999</c:v>
                </c:pt>
                <c:pt idx="8088">
                  <c:v>37.921999999999997</c:v>
                </c:pt>
                <c:pt idx="8089">
                  <c:v>37.918999999999997</c:v>
                </c:pt>
                <c:pt idx="8090">
                  <c:v>37.915999999999997</c:v>
                </c:pt>
                <c:pt idx="8091">
                  <c:v>37.914000000000001</c:v>
                </c:pt>
                <c:pt idx="8092">
                  <c:v>37.911000000000001</c:v>
                </c:pt>
                <c:pt idx="8093">
                  <c:v>37.908999999999999</c:v>
                </c:pt>
                <c:pt idx="8094">
                  <c:v>37.905999999999999</c:v>
                </c:pt>
                <c:pt idx="8095">
                  <c:v>37.904000000000003</c:v>
                </c:pt>
                <c:pt idx="8096">
                  <c:v>37.901000000000003</c:v>
                </c:pt>
                <c:pt idx="8097">
                  <c:v>37.899000000000001</c:v>
                </c:pt>
                <c:pt idx="8098">
                  <c:v>37.896000000000001</c:v>
                </c:pt>
                <c:pt idx="8099">
                  <c:v>37.893999999999998</c:v>
                </c:pt>
                <c:pt idx="8100">
                  <c:v>37.890999999999998</c:v>
                </c:pt>
                <c:pt idx="8101">
                  <c:v>37.889000000000003</c:v>
                </c:pt>
                <c:pt idx="8102">
                  <c:v>37.886000000000003</c:v>
                </c:pt>
                <c:pt idx="8103">
                  <c:v>37.884</c:v>
                </c:pt>
                <c:pt idx="8104">
                  <c:v>37.881</c:v>
                </c:pt>
                <c:pt idx="8105">
                  <c:v>37.878999999999998</c:v>
                </c:pt>
                <c:pt idx="8106">
                  <c:v>37.875999999999998</c:v>
                </c:pt>
                <c:pt idx="8107">
                  <c:v>37.872999999999998</c:v>
                </c:pt>
                <c:pt idx="8108">
                  <c:v>37.871000000000002</c:v>
                </c:pt>
                <c:pt idx="8109">
                  <c:v>37.868000000000002</c:v>
                </c:pt>
                <c:pt idx="8110">
                  <c:v>37.866</c:v>
                </c:pt>
                <c:pt idx="8111">
                  <c:v>37.863</c:v>
                </c:pt>
                <c:pt idx="8112">
                  <c:v>37.860999999999997</c:v>
                </c:pt>
                <c:pt idx="8113">
                  <c:v>37.857999999999997</c:v>
                </c:pt>
                <c:pt idx="8114">
                  <c:v>37.856000000000002</c:v>
                </c:pt>
                <c:pt idx="8115">
                  <c:v>37.853000000000002</c:v>
                </c:pt>
                <c:pt idx="8116">
                  <c:v>37.850999999999999</c:v>
                </c:pt>
                <c:pt idx="8117">
                  <c:v>37.847999999999999</c:v>
                </c:pt>
                <c:pt idx="8118">
                  <c:v>37.845999999999997</c:v>
                </c:pt>
                <c:pt idx="8119">
                  <c:v>37.843000000000004</c:v>
                </c:pt>
                <c:pt idx="8120">
                  <c:v>37.841000000000001</c:v>
                </c:pt>
                <c:pt idx="8121">
                  <c:v>37.838000000000001</c:v>
                </c:pt>
                <c:pt idx="8122">
                  <c:v>37.835999999999999</c:v>
                </c:pt>
                <c:pt idx="8123">
                  <c:v>37.832999999999998</c:v>
                </c:pt>
                <c:pt idx="8124">
                  <c:v>37.831000000000003</c:v>
                </c:pt>
                <c:pt idx="8125">
                  <c:v>37.828000000000003</c:v>
                </c:pt>
                <c:pt idx="8126">
                  <c:v>37.826000000000001</c:v>
                </c:pt>
                <c:pt idx="8127">
                  <c:v>37.823</c:v>
                </c:pt>
                <c:pt idx="8128">
                  <c:v>37.820999999999998</c:v>
                </c:pt>
                <c:pt idx="8129">
                  <c:v>37.817999999999998</c:v>
                </c:pt>
                <c:pt idx="8130">
                  <c:v>37.816000000000003</c:v>
                </c:pt>
                <c:pt idx="8131">
                  <c:v>37.813000000000002</c:v>
                </c:pt>
                <c:pt idx="8132">
                  <c:v>37.811</c:v>
                </c:pt>
                <c:pt idx="8133">
                  <c:v>37.808</c:v>
                </c:pt>
                <c:pt idx="8134">
                  <c:v>37.805999999999997</c:v>
                </c:pt>
                <c:pt idx="8135">
                  <c:v>37.802999999999997</c:v>
                </c:pt>
                <c:pt idx="8136">
                  <c:v>37.801000000000002</c:v>
                </c:pt>
                <c:pt idx="8137">
                  <c:v>37.798000000000002</c:v>
                </c:pt>
                <c:pt idx="8138">
                  <c:v>37.795999999999999</c:v>
                </c:pt>
                <c:pt idx="8139">
                  <c:v>37.792999999999999</c:v>
                </c:pt>
                <c:pt idx="8140">
                  <c:v>37.790999999999997</c:v>
                </c:pt>
                <c:pt idx="8141">
                  <c:v>37.787999999999997</c:v>
                </c:pt>
                <c:pt idx="8142">
                  <c:v>37.786000000000001</c:v>
                </c:pt>
                <c:pt idx="8143">
                  <c:v>37.783000000000001</c:v>
                </c:pt>
                <c:pt idx="8144">
                  <c:v>37.780999999999999</c:v>
                </c:pt>
                <c:pt idx="8145">
                  <c:v>37.777999999999999</c:v>
                </c:pt>
                <c:pt idx="8146">
                  <c:v>37.776000000000003</c:v>
                </c:pt>
                <c:pt idx="8147">
                  <c:v>37.773000000000003</c:v>
                </c:pt>
                <c:pt idx="8148">
                  <c:v>37.771000000000001</c:v>
                </c:pt>
                <c:pt idx="8149">
                  <c:v>37.768000000000001</c:v>
                </c:pt>
                <c:pt idx="8150">
                  <c:v>37.765999999999998</c:v>
                </c:pt>
                <c:pt idx="8151">
                  <c:v>37.764000000000003</c:v>
                </c:pt>
                <c:pt idx="8152">
                  <c:v>37.761000000000003</c:v>
                </c:pt>
                <c:pt idx="8153">
                  <c:v>37.759</c:v>
                </c:pt>
                <c:pt idx="8154">
                  <c:v>37.756</c:v>
                </c:pt>
                <c:pt idx="8155">
                  <c:v>37.753999999999998</c:v>
                </c:pt>
                <c:pt idx="8156">
                  <c:v>37.750999999999998</c:v>
                </c:pt>
                <c:pt idx="8157">
                  <c:v>37.749000000000002</c:v>
                </c:pt>
                <c:pt idx="8158">
                  <c:v>37.746000000000002</c:v>
                </c:pt>
                <c:pt idx="8159">
                  <c:v>37.744</c:v>
                </c:pt>
                <c:pt idx="8160">
                  <c:v>37.741</c:v>
                </c:pt>
                <c:pt idx="8161">
                  <c:v>37.738999999999997</c:v>
                </c:pt>
                <c:pt idx="8162">
                  <c:v>37.735999999999997</c:v>
                </c:pt>
                <c:pt idx="8163">
                  <c:v>37.734000000000002</c:v>
                </c:pt>
                <c:pt idx="8164">
                  <c:v>37.731000000000002</c:v>
                </c:pt>
                <c:pt idx="8165">
                  <c:v>37.728999999999999</c:v>
                </c:pt>
                <c:pt idx="8166">
                  <c:v>37.726999999999997</c:v>
                </c:pt>
                <c:pt idx="8167">
                  <c:v>37.723999999999997</c:v>
                </c:pt>
                <c:pt idx="8168">
                  <c:v>37.722000000000001</c:v>
                </c:pt>
                <c:pt idx="8169">
                  <c:v>37.719000000000001</c:v>
                </c:pt>
                <c:pt idx="8170">
                  <c:v>37.716999999999999</c:v>
                </c:pt>
                <c:pt idx="8171">
                  <c:v>37.713999999999999</c:v>
                </c:pt>
                <c:pt idx="8172">
                  <c:v>37.712000000000003</c:v>
                </c:pt>
                <c:pt idx="8173">
                  <c:v>37.709000000000003</c:v>
                </c:pt>
                <c:pt idx="8174">
                  <c:v>37.707000000000001</c:v>
                </c:pt>
                <c:pt idx="8175">
                  <c:v>37.704000000000001</c:v>
                </c:pt>
                <c:pt idx="8176">
                  <c:v>37.701999999999998</c:v>
                </c:pt>
                <c:pt idx="8177">
                  <c:v>37.700000000000003</c:v>
                </c:pt>
                <c:pt idx="8178">
                  <c:v>37.697000000000003</c:v>
                </c:pt>
                <c:pt idx="8179">
                  <c:v>37.695</c:v>
                </c:pt>
                <c:pt idx="8180">
                  <c:v>37.692</c:v>
                </c:pt>
                <c:pt idx="8181">
                  <c:v>37.69</c:v>
                </c:pt>
                <c:pt idx="8182">
                  <c:v>37.686999999999998</c:v>
                </c:pt>
                <c:pt idx="8183">
                  <c:v>37.685000000000002</c:v>
                </c:pt>
                <c:pt idx="8184">
                  <c:v>37.682000000000002</c:v>
                </c:pt>
                <c:pt idx="8185">
                  <c:v>37.68</c:v>
                </c:pt>
                <c:pt idx="8186">
                  <c:v>37.677</c:v>
                </c:pt>
                <c:pt idx="8187">
                  <c:v>37.674999999999997</c:v>
                </c:pt>
                <c:pt idx="8188">
                  <c:v>37.673000000000002</c:v>
                </c:pt>
                <c:pt idx="8189">
                  <c:v>37.67</c:v>
                </c:pt>
                <c:pt idx="8190">
                  <c:v>37.667999999999999</c:v>
                </c:pt>
                <c:pt idx="8191">
                  <c:v>37.664999999999999</c:v>
                </c:pt>
                <c:pt idx="8192">
                  <c:v>37.662999999999997</c:v>
                </c:pt>
                <c:pt idx="8193">
                  <c:v>37.659999999999997</c:v>
                </c:pt>
                <c:pt idx="8194">
                  <c:v>37.658000000000001</c:v>
                </c:pt>
                <c:pt idx="8195">
                  <c:v>37.655000000000001</c:v>
                </c:pt>
                <c:pt idx="8196">
                  <c:v>37.652999999999999</c:v>
                </c:pt>
                <c:pt idx="8197">
                  <c:v>37.65</c:v>
                </c:pt>
                <c:pt idx="8198">
                  <c:v>37.648000000000003</c:v>
                </c:pt>
                <c:pt idx="8199">
                  <c:v>37.646000000000001</c:v>
                </c:pt>
                <c:pt idx="8200">
                  <c:v>37.643000000000001</c:v>
                </c:pt>
                <c:pt idx="8201">
                  <c:v>37.640999999999998</c:v>
                </c:pt>
                <c:pt idx="8202">
                  <c:v>37.637999999999998</c:v>
                </c:pt>
                <c:pt idx="8203">
                  <c:v>37.636000000000003</c:v>
                </c:pt>
                <c:pt idx="8204">
                  <c:v>37.634</c:v>
                </c:pt>
                <c:pt idx="8205">
                  <c:v>37.631</c:v>
                </c:pt>
                <c:pt idx="8206">
                  <c:v>37.628999999999998</c:v>
                </c:pt>
                <c:pt idx="8207">
                  <c:v>37.625999999999998</c:v>
                </c:pt>
                <c:pt idx="8208">
                  <c:v>37.624000000000002</c:v>
                </c:pt>
                <c:pt idx="8209">
                  <c:v>37.621000000000002</c:v>
                </c:pt>
                <c:pt idx="8210">
                  <c:v>37.619</c:v>
                </c:pt>
                <c:pt idx="8211">
                  <c:v>37.616999999999997</c:v>
                </c:pt>
                <c:pt idx="8212">
                  <c:v>37.613999999999997</c:v>
                </c:pt>
                <c:pt idx="8213">
                  <c:v>37.612000000000002</c:v>
                </c:pt>
                <c:pt idx="8214">
                  <c:v>37.609000000000002</c:v>
                </c:pt>
                <c:pt idx="8215">
                  <c:v>37.606999999999999</c:v>
                </c:pt>
                <c:pt idx="8216">
                  <c:v>37.603999999999999</c:v>
                </c:pt>
                <c:pt idx="8217">
                  <c:v>37.601999999999997</c:v>
                </c:pt>
                <c:pt idx="8218">
                  <c:v>37.6</c:v>
                </c:pt>
                <c:pt idx="8219">
                  <c:v>37.597000000000001</c:v>
                </c:pt>
                <c:pt idx="8220">
                  <c:v>37.594999999999999</c:v>
                </c:pt>
                <c:pt idx="8221">
                  <c:v>37.591999999999999</c:v>
                </c:pt>
                <c:pt idx="8222">
                  <c:v>37.590000000000003</c:v>
                </c:pt>
                <c:pt idx="8223">
                  <c:v>37.588000000000001</c:v>
                </c:pt>
                <c:pt idx="8224">
                  <c:v>37.585000000000001</c:v>
                </c:pt>
                <c:pt idx="8225">
                  <c:v>37.582999999999998</c:v>
                </c:pt>
                <c:pt idx="8226">
                  <c:v>37.58</c:v>
                </c:pt>
                <c:pt idx="8227">
                  <c:v>37.578000000000003</c:v>
                </c:pt>
                <c:pt idx="8228">
                  <c:v>37.576000000000001</c:v>
                </c:pt>
                <c:pt idx="8229">
                  <c:v>37.573</c:v>
                </c:pt>
                <c:pt idx="8230">
                  <c:v>37.570999999999998</c:v>
                </c:pt>
                <c:pt idx="8231">
                  <c:v>37.567999999999998</c:v>
                </c:pt>
                <c:pt idx="8232">
                  <c:v>37.566000000000003</c:v>
                </c:pt>
                <c:pt idx="8233">
                  <c:v>37.564</c:v>
                </c:pt>
                <c:pt idx="8234">
                  <c:v>37.561</c:v>
                </c:pt>
                <c:pt idx="8235">
                  <c:v>37.558999999999997</c:v>
                </c:pt>
                <c:pt idx="8236">
                  <c:v>37.555999999999997</c:v>
                </c:pt>
                <c:pt idx="8237">
                  <c:v>37.554000000000002</c:v>
                </c:pt>
                <c:pt idx="8238">
                  <c:v>37.552</c:v>
                </c:pt>
                <c:pt idx="8239">
                  <c:v>37.548999999999999</c:v>
                </c:pt>
                <c:pt idx="8240">
                  <c:v>37.546999999999997</c:v>
                </c:pt>
                <c:pt idx="8241">
                  <c:v>37.543999999999997</c:v>
                </c:pt>
                <c:pt idx="8242">
                  <c:v>37.542000000000002</c:v>
                </c:pt>
                <c:pt idx="8243">
                  <c:v>37.54</c:v>
                </c:pt>
                <c:pt idx="8244">
                  <c:v>37.536999999999999</c:v>
                </c:pt>
                <c:pt idx="8245">
                  <c:v>37.534999999999997</c:v>
                </c:pt>
                <c:pt idx="8246">
                  <c:v>37.531999999999996</c:v>
                </c:pt>
                <c:pt idx="8247">
                  <c:v>37.53</c:v>
                </c:pt>
                <c:pt idx="8248">
                  <c:v>37.527999999999999</c:v>
                </c:pt>
                <c:pt idx="8249">
                  <c:v>37.524999999999999</c:v>
                </c:pt>
                <c:pt idx="8250">
                  <c:v>37.523000000000003</c:v>
                </c:pt>
                <c:pt idx="8251">
                  <c:v>37.521000000000001</c:v>
                </c:pt>
                <c:pt idx="8252">
                  <c:v>37.518000000000001</c:v>
                </c:pt>
                <c:pt idx="8253">
                  <c:v>37.515999999999998</c:v>
                </c:pt>
                <c:pt idx="8254">
                  <c:v>37.514000000000003</c:v>
                </c:pt>
                <c:pt idx="8255">
                  <c:v>37.511000000000003</c:v>
                </c:pt>
                <c:pt idx="8256">
                  <c:v>37.509</c:v>
                </c:pt>
                <c:pt idx="8257">
                  <c:v>37.506</c:v>
                </c:pt>
                <c:pt idx="8258">
                  <c:v>37.503999999999998</c:v>
                </c:pt>
                <c:pt idx="8259">
                  <c:v>37.502000000000002</c:v>
                </c:pt>
                <c:pt idx="8260">
                  <c:v>37.499000000000002</c:v>
                </c:pt>
                <c:pt idx="8261">
                  <c:v>37.497</c:v>
                </c:pt>
                <c:pt idx="8262">
                  <c:v>37.494999999999997</c:v>
                </c:pt>
                <c:pt idx="8263">
                  <c:v>37.491999999999997</c:v>
                </c:pt>
                <c:pt idx="8264">
                  <c:v>37.49</c:v>
                </c:pt>
                <c:pt idx="8265">
                  <c:v>37.487000000000002</c:v>
                </c:pt>
                <c:pt idx="8266">
                  <c:v>37.484999999999999</c:v>
                </c:pt>
                <c:pt idx="8267">
                  <c:v>37.482999999999997</c:v>
                </c:pt>
                <c:pt idx="8268">
                  <c:v>37.479999999999997</c:v>
                </c:pt>
                <c:pt idx="8269">
                  <c:v>37.478000000000002</c:v>
                </c:pt>
                <c:pt idx="8270">
                  <c:v>37.475999999999999</c:v>
                </c:pt>
                <c:pt idx="8271">
                  <c:v>37.472999999999999</c:v>
                </c:pt>
                <c:pt idx="8272">
                  <c:v>37.470999999999997</c:v>
                </c:pt>
                <c:pt idx="8273">
                  <c:v>37.468000000000004</c:v>
                </c:pt>
                <c:pt idx="8274">
                  <c:v>37.466000000000001</c:v>
                </c:pt>
                <c:pt idx="8275">
                  <c:v>37.463999999999999</c:v>
                </c:pt>
                <c:pt idx="8276">
                  <c:v>37.460999999999999</c:v>
                </c:pt>
                <c:pt idx="8277">
                  <c:v>37.459000000000003</c:v>
                </c:pt>
                <c:pt idx="8278">
                  <c:v>37.457000000000001</c:v>
                </c:pt>
                <c:pt idx="8279">
                  <c:v>37.454000000000001</c:v>
                </c:pt>
                <c:pt idx="8280">
                  <c:v>37.451999999999998</c:v>
                </c:pt>
                <c:pt idx="8281">
                  <c:v>37.450000000000003</c:v>
                </c:pt>
                <c:pt idx="8282">
                  <c:v>37.447000000000003</c:v>
                </c:pt>
                <c:pt idx="8283">
                  <c:v>37.445</c:v>
                </c:pt>
                <c:pt idx="8284">
                  <c:v>37.442999999999998</c:v>
                </c:pt>
                <c:pt idx="8285">
                  <c:v>37.44</c:v>
                </c:pt>
                <c:pt idx="8286">
                  <c:v>37.438000000000002</c:v>
                </c:pt>
                <c:pt idx="8287">
                  <c:v>37.435000000000002</c:v>
                </c:pt>
                <c:pt idx="8288">
                  <c:v>37.433</c:v>
                </c:pt>
                <c:pt idx="8289">
                  <c:v>37.430999999999997</c:v>
                </c:pt>
                <c:pt idx="8290">
                  <c:v>37.427999999999997</c:v>
                </c:pt>
                <c:pt idx="8291">
                  <c:v>37.426000000000002</c:v>
                </c:pt>
                <c:pt idx="8292">
                  <c:v>37.423999999999999</c:v>
                </c:pt>
                <c:pt idx="8293">
                  <c:v>37.420999999999999</c:v>
                </c:pt>
                <c:pt idx="8294">
                  <c:v>37.418999999999997</c:v>
                </c:pt>
                <c:pt idx="8295">
                  <c:v>37.417000000000002</c:v>
                </c:pt>
                <c:pt idx="8296">
                  <c:v>37.414000000000001</c:v>
                </c:pt>
                <c:pt idx="8297">
                  <c:v>37.411999999999999</c:v>
                </c:pt>
                <c:pt idx="8298">
                  <c:v>37.409999999999997</c:v>
                </c:pt>
                <c:pt idx="8299">
                  <c:v>37.406999999999996</c:v>
                </c:pt>
                <c:pt idx="8300">
                  <c:v>37.405000000000001</c:v>
                </c:pt>
                <c:pt idx="8301">
                  <c:v>37.402999999999999</c:v>
                </c:pt>
                <c:pt idx="8302">
                  <c:v>37.4</c:v>
                </c:pt>
                <c:pt idx="8303">
                  <c:v>37.398000000000003</c:v>
                </c:pt>
                <c:pt idx="8304">
                  <c:v>37.396000000000001</c:v>
                </c:pt>
                <c:pt idx="8305">
                  <c:v>37.393000000000001</c:v>
                </c:pt>
                <c:pt idx="8306">
                  <c:v>37.390999999999998</c:v>
                </c:pt>
                <c:pt idx="8307">
                  <c:v>37.389000000000003</c:v>
                </c:pt>
                <c:pt idx="8308">
                  <c:v>37.386000000000003</c:v>
                </c:pt>
                <c:pt idx="8309">
                  <c:v>37.384</c:v>
                </c:pt>
                <c:pt idx="8310">
                  <c:v>37.381999999999998</c:v>
                </c:pt>
                <c:pt idx="8311">
                  <c:v>37.378999999999998</c:v>
                </c:pt>
                <c:pt idx="8312">
                  <c:v>37.377000000000002</c:v>
                </c:pt>
                <c:pt idx="8313">
                  <c:v>37.375</c:v>
                </c:pt>
                <c:pt idx="8314">
                  <c:v>37.372</c:v>
                </c:pt>
                <c:pt idx="8315">
                  <c:v>37.369999999999997</c:v>
                </c:pt>
                <c:pt idx="8316">
                  <c:v>37.368000000000002</c:v>
                </c:pt>
                <c:pt idx="8317">
                  <c:v>37.366</c:v>
                </c:pt>
                <c:pt idx="8318">
                  <c:v>37.363</c:v>
                </c:pt>
                <c:pt idx="8319">
                  <c:v>37.360999999999997</c:v>
                </c:pt>
                <c:pt idx="8320">
                  <c:v>37.359000000000002</c:v>
                </c:pt>
                <c:pt idx="8321">
                  <c:v>37.356000000000002</c:v>
                </c:pt>
                <c:pt idx="8322">
                  <c:v>37.353999999999999</c:v>
                </c:pt>
                <c:pt idx="8323">
                  <c:v>37.351999999999997</c:v>
                </c:pt>
                <c:pt idx="8324">
                  <c:v>37.348999999999997</c:v>
                </c:pt>
                <c:pt idx="8325">
                  <c:v>37.347000000000001</c:v>
                </c:pt>
                <c:pt idx="8326">
                  <c:v>37.344999999999999</c:v>
                </c:pt>
                <c:pt idx="8327">
                  <c:v>37.341999999999999</c:v>
                </c:pt>
                <c:pt idx="8328">
                  <c:v>37.340000000000003</c:v>
                </c:pt>
                <c:pt idx="8329">
                  <c:v>37.338000000000001</c:v>
                </c:pt>
                <c:pt idx="8330">
                  <c:v>37.335999999999999</c:v>
                </c:pt>
                <c:pt idx="8331">
                  <c:v>37.332999999999998</c:v>
                </c:pt>
                <c:pt idx="8332">
                  <c:v>37.331000000000003</c:v>
                </c:pt>
                <c:pt idx="8333">
                  <c:v>37.329000000000001</c:v>
                </c:pt>
                <c:pt idx="8334">
                  <c:v>37.326000000000001</c:v>
                </c:pt>
                <c:pt idx="8335">
                  <c:v>37.323999999999998</c:v>
                </c:pt>
                <c:pt idx="8336">
                  <c:v>37.322000000000003</c:v>
                </c:pt>
                <c:pt idx="8337">
                  <c:v>37.32</c:v>
                </c:pt>
                <c:pt idx="8338">
                  <c:v>37.317</c:v>
                </c:pt>
                <c:pt idx="8339">
                  <c:v>37.314999999999998</c:v>
                </c:pt>
                <c:pt idx="8340">
                  <c:v>37.313000000000002</c:v>
                </c:pt>
                <c:pt idx="8341">
                  <c:v>37.31</c:v>
                </c:pt>
                <c:pt idx="8342">
                  <c:v>37.308</c:v>
                </c:pt>
                <c:pt idx="8343">
                  <c:v>37.305999999999997</c:v>
                </c:pt>
                <c:pt idx="8344">
                  <c:v>37.302999999999997</c:v>
                </c:pt>
                <c:pt idx="8345">
                  <c:v>37.301000000000002</c:v>
                </c:pt>
                <c:pt idx="8346">
                  <c:v>37.298999999999999</c:v>
                </c:pt>
                <c:pt idx="8347">
                  <c:v>37.296999999999997</c:v>
                </c:pt>
                <c:pt idx="8348">
                  <c:v>37.293999999999997</c:v>
                </c:pt>
                <c:pt idx="8349">
                  <c:v>37.292000000000002</c:v>
                </c:pt>
                <c:pt idx="8350">
                  <c:v>37.29</c:v>
                </c:pt>
                <c:pt idx="8351">
                  <c:v>37.287999999999997</c:v>
                </c:pt>
                <c:pt idx="8352">
                  <c:v>37.284999999999997</c:v>
                </c:pt>
                <c:pt idx="8353">
                  <c:v>37.283000000000001</c:v>
                </c:pt>
                <c:pt idx="8354">
                  <c:v>37.280999999999999</c:v>
                </c:pt>
                <c:pt idx="8355">
                  <c:v>37.277999999999999</c:v>
                </c:pt>
                <c:pt idx="8356">
                  <c:v>37.276000000000003</c:v>
                </c:pt>
                <c:pt idx="8357">
                  <c:v>37.274000000000001</c:v>
                </c:pt>
                <c:pt idx="8358">
                  <c:v>37.271999999999998</c:v>
                </c:pt>
                <c:pt idx="8359">
                  <c:v>37.268999999999998</c:v>
                </c:pt>
                <c:pt idx="8360">
                  <c:v>37.267000000000003</c:v>
                </c:pt>
                <c:pt idx="8361">
                  <c:v>37.265000000000001</c:v>
                </c:pt>
                <c:pt idx="8362">
                  <c:v>37.262999999999998</c:v>
                </c:pt>
                <c:pt idx="8363">
                  <c:v>37.26</c:v>
                </c:pt>
                <c:pt idx="8364">
                  <c:v>37.258000000000003</c:v>
                </c:pt>
                <c:pt idx="8365">
                  <c:v>37.256</c:v>
                </c:pt>
                <c:pt idx="8366">
                  <c:v>37.253</c:v>
                </c:pt>
                <c:pt idx="8367">
                  <c:v>37.250999999999998</c:v>
                </c:pt>
                <c:pt idx="8368">
                  <c:v>37.249000000000002</c:v>
                </c:pt>
                <c:pt idx="8369">
                  <c:v>37.247</c:v>
                </c:pt>
                <c:pt idx="8370">
                  <c:v>37.244</c:v>
                </c:pt>
                <c:pt idx="8371">
                  <c:v>37.241999999999997</c:v>
                </c:pt>
                <c:pt idx="8372">
                  <c:v>37.24</c:v>
                </c:pt>
                <c:pt idx="8373">
                  <c:v>37.238</c:v>
                </c:pt>
                <c:pt idx="8374">
                  <c:v>37.234999999999999</c:v>
                </c:pt>
                <c:pt idx="8375">
                  <c:v>37.232999999999997</c:v>
                </c:pt>
                <c:pt idx="8376">
                  <c:v>37.231000000000002</c:v>
                </c:pt>
                <c:pt idx="8377">
                  <c:v>37.228999999999999</c:v>
                </c:pt>
                <c:pt idx="8378">
                  <c:v>37.225999999999999</c:v>
                </c:pt>
                <c:pt idx="8379">
                  <c:v>37.223999999999997</c:v>
                </c:pt>
                <c:pt idx="8380">
                  <c:v>37.222000000000001</c:v>
                </c:pt>
                <c:pt idx="8381">
                  <c:v>37.22</c:v>
                </c:pt>
                <c:pt idx="8382">
                  <c:v>37.216999999999999</c:v>
                </c:pt>
                <c:pt idx="8383">
                  <c:v>37.215000000000003</c:v>
                </c:pt>
                <c:pt idx="8384">
                  <c:v>37.213000000000001</c:v>
                </c:pt>
                <c:pt idx="8385">
                  <c:v>37.210999999999999</c:v>
                </c:pt>
                <c:pt idx="8386">
                  <c:v>37.207999999999998</c:v>
                </c:pt>
                <c:pt idx="8387">
                  <c:v>37.206000000000003</c:v>
                </c:pt>
                <c:pt idx="8388">
                  <c:v>37.204000000000001</c:v>
                </c:pt>
                <c:pt idx="8389">
                  <c:v>37.201999999999998</c:v>
                </c:pt>
                <c:pt idx="8390">
                  <c:v>37.198999999999998</c:v>
                </c:pt>
                <c:pt idx="8391">
                  <c:v>37.197000000000003</c:v>
                </c:pt>
                <c:pt idx="8392">
                  <c:v>37.195</c:v>
                </c:pt>
                <c:pt idx="8393">
                  <c:v>37.192999999999998</c:v>
                </c:pt>
                <c:pt idx="8394">
                  <c:v>37.19</c:v>
                </c:pt>
                <c:pt idx="8395">
                  <c:v>37.188000000000002</c:v>
                </c:pt>
                <c:pt idx="8396">
                  <c:v>37.186</c:v>
                </c:pt>
                <c:pt idx="8397">
                  <c:v>37.183999999999997</c:v>
                </c:pt>
                <c:pt idx="8398">
                  <c:v>37.182000000000002</c:v>
                </c:pt>
                <c:pt idx="8399">
                  <c:v>37.179000000000002</c:v>
                </c:pt>
                <c:pt idx="8400">
                  <c:v>37.177</c:v>
                </c:pt>
                <c:pt idx="8401">
                  <c:v>37.174999999999997</c:v>
                </c:pt>
                <c:pt idx="8402">
                  <c:v>37.173000000000002</c:v>
                </c:pt>
                <c:pt idx="8403">
                  <c:v>37.17</c:v>
                </c:pt>
                <c:pt idx="8404">
                  <c:v>37.167999999999999</c:v>
                </c:pt>
                <c:pt idx="8405">
                  <c:v>37.165999999999997</c:v>
                </c:pt>
                <c:pt idx="8406">
                  <c:v>37.164000000000001</c:v>
                </c:pt>
                <c:pt idx="8407">
                  <c:v>37.161000000000001</c:v>
                </c:pt>
                <c:pt idx="8408">
                  <c:v>37.158999999999999</c:v>
                </c:pt>
                <c:pt idx="8409">
                  <c:v>37.156999999999996</c:v>
                </c:pt>
                <c:pt idx="8410">
                  <c:v>37.155000000000001</c:v>
                </c:pt>
                <c:pt idx="8411">
                  <c:v>37.152999999999999</c:v>
                </c:pt>
                <c:pt idx="8412">
                  <c:v>37.15</c:v>
                </c:pt>
                <c:pt idx="8413">
                  <c:v>37.148000000000003</c:v>
                </c:pt>
                <c:pt idx="8414">
                  <c:v>37.146000000000001</c:v>
                </c:pt>
                <c:pt idx="8415">
                  <c:v>37.143999999999998</c:v>
                </c:pt>
                <c:pt idx="8416">
                  <c:v>37.140999999999998</c:v>
                </c:pt>
                <c:pt idx="8417">
                  <c:v>37.139000000000003</c:v>
                </c:pt>
                <c:pt idx="8418">
                  <c:v>37.137</c:v>
                </c:pt>
                <c:pt idx="8419">
                  <c:v>37.134999999999998</c:v>
                </c:pt>
                <c:pt idx="8420">
                  <c:v>37.133000000000003</c:v>
                </c:pt>
                <c:pt idx="8421">
                  <c:v>37.130000000000003</c:v>
                </c:pt>
                <c:pt idx="8422">
                  <c:v>37.128</c:v>
                </c:pt>
                <c:pt idx="8423">
                  <c:v>37.125999999999998</c:v>
                </c:pt>
                <c:pt idx="8424">
                  <c:v>37.124000000000002</c:v>
                </c:pt>
                <c:pt idx="8425">
                  <c:v>37.122</c:v>
                </c:pt>
                <c:pt idx="8426">
                  <c:v>37.119</c:v>
                </c:pt>
                <c:pt idx="8427">
                  <c:v>37.116999999999997</c:v>
                </c:pt>
                <c:pt idx="8428">
                  <c:v>37.115000000000002</c:v>
                </c:pt>
                <c:pt idx="8429">
                  <c:v>37.113</c:v>
                </c:pt>
                <c:pt idx="8430">
                  <c:v>37.110999999999997</c:v>
                </c:pt>
                <c:pt idx="8431">
                  <c:v>37.107999999999997</c:v>
                </c:pt>
                <c:pt idx="8432">
                  <c:v>37.106000000000002</c:v>
                </c:pt>
                <c:pt idx="8433">
                  <c:v>37.103999999999999</c:v>
                </c:pt>
                <c:pt idx="8434">
                  <c:v>37.101999999999997</c:v>
                </c:pt>
                <c:pt idx="8435">
                  <c:v>37.1</c:v>
                </c:pt>
                <c:pt idx="8436">
                  <c:v>37.097000000000001</c:v>
                </c:pt>
                <c:pt idx="8437">
                  <c:v>37.094999999999999</c:v>
                </c:pt>
                <c:pt idx="8438">
                  <c:v>37.093000000000004</c:v>
                </c:pt>
                <c:pt idx="8439">
                  <c:v>37.091000000000001</c:v>
                </c:pt>
                <c:pt idx="8440">
                  <c:v>37.088000000000001</c:v>
                </c:pt>
                <c:pt idx="8441">
                  <c:v>37.085999999999999</c:v>
                </c:pt>
                <c:pt idx="8442">
                  <c:v>37.084000000000003</c:v>
                </c:pt>
                <c:pt idx="8443">
                  <c:v>37.082000000000001</c:v>
                </c:pt>
                <c:pt idx="8444">
                  <c:v>37.08</c:v>
                </c:pt>
                <c:pt idx="8445">
                  <c:v>37.076999999999998</c:v>
                </c:pt>
                <c:pt idx="8446">
                  <c:v>37.075000000000003</c:v>
                </c:pt>
                <c:pt idx="8447">
                  <c:v>37.073</c:v>
                </c:pt>
                <c:pt idx="8448">
                  <c:v>37.070999999999998</c:v>
                </c:pt>
                <c:pt idx="8449">
                  <c:v>37.069000000000003</c:v>
                </c:pt>
                <c:pt idx="8450">
                  <c:v>37.067</c:v>
                </c:pt>
                <c:pt idx="8451">
                  <c:v>37.064</c:v>
                </c:pt>
                <c:pt idx="8452">
                  <c:v>37.061999999999998</c:v>
                </c:pt>
                <c:pt idx="8453">
                  <c:v>37.06</c:v>
                </c:pt>
                <c:pt idx="8454">
                  <c:v>37.058</c:v>
                </c:pt>
                <c:pt idx="8455">
                  <c:v>37.055999999999997</c:v>
                </c:pt>
                <c:pt idx="8456">
                  <c:v>37.054000000000002</c:v>
                </c:pt>
                <c:pt idx="8457">
                  <c:v>37.051000000000002</c:v>
                </c:pt>
                <c:pt idx="8458">
                  <c:v>37.048999999999999</c:v>
                </c:pt>
                <c:pt idx="8459">
                  <c:v>37.046999999999997</c:v>
                </c:pt>
                <c:pt idx="8460">
                  <c:v>37.045000000000002</c:v>
                </c:pt>
                <c:pt idx="8461">
                  <c:v>37.042999999999999</c:v>
                </c:pt>
                <c:pt idx="8462">
                  <c:v>37.040999999999997</c:v>
                </c:pt>
                <c:pt idx="8463">
                  <c:v>37.037999999999997</c:v>
                </c:pt>
                <c:pt idx="8464">
                  <c:v>37.036000000000001</c:v>
                </c:pt>
                <c:pt idx="8465">
                  <c:v>37.033999999999999</c:v>
                </c:pt>
                <c:pt idx="8466">
                  <c:v>37.031999999999996</c:v>
                </c:pt>
                <c:pt idx="8467">
                  <c:v>37.03</c:v>
                </c:pt>
                <c:pt idx="8468">
                  <c:v>37.027999999999999</c:v>
                </c:pt>
                <c:pt idx="8469">
                  <c:v>37.026000000000003</c:v>
                </c:pt>
                <c:pt idx="8470">
                  <c:v>37.023000000000003</c:v>
                </c:pt>
                <c:pt idx="8471">
                  <c:v>37.021000000000001</c:v>
                </c:pt>
                <c:pt idx="8472">
                  <c:v>37.018999999999998</c:v>
                </c:pt>
                <c:pt idx="8473">
                  <c:v>37.017000000000003</c:v>
                </c:pt>
                <c:pt idx="8474">
                  <c:v>37.015000000000001</c:v>
                </c:pt>
                <c:pt idx="8475">
                  <c:v>37.012999999999998</c:v>
                </c:pt>
                <c:pt idx="8476">
                  <c:v>37.01</c:v>
                </c:pt>
                <c:pt idx="8477">
                  <c:v>37.008000000000003</c:v>
                </c:pt>
                <c:pt idx="8478">
                  <c:v>37.006</c:v>
                </c:pt>
                <c:pt idx="8479">
                  <c:v>37.003999999999998</c:v>
                </c:pt>
                <c:pt idx="8480">
                  <c:v>37.002000000000002</c:v>
                </c:pt>
                <c:pt idx="8481">
                  <c:v>37</c:v>
                </c:pt>
                <c:pt idx="8482">
                  <c:v>36.997999999999998</c:v>
                </c:pt>
                <c:pt idx="8483">
                  <c:v>36.994999999999997</c:v>
                </c:pt>
                <c:pt idx="8484">
                  <c:v>36.993000000000002</c:v>
                </c:pt>
                <c:pt idx="8485">
                  <c:v>36.991</c:v>
                </c:pt>
                <c:pt idx="8486">
                  <c:v>36.988999999999997</c:v>
                </c:pt>
                <c:pt idx="8487">
                  <c:v>36.987000000000002</c:v>
                </c:pt>
                <c:pt idx="8488">
                  <c:v>36.984999999999999</c:v>
                </c:pt>
                <c:pt idx="8489">
                  <c:v>36.982999999999997</c:v>
                </c:pt>
                <c:pt idx="8490">
                  <c:v>36.979999999999997</c:v>
                </c:pt>
                <c:pt idx="8491">
                  <c:v>36.978000000000002</c:v>
                </c:pt>
                <c:pt idx="8492">
                  <c:v>36.975999999999999</c:v>
                </c:pt>
                <c:pt idx="8493">
                  <c:v>36.973999999999997</c:v>
                </c:pt>
                <c:pt idx="8494">
                  <c:v>36.972000000000001</c:v>
                </c:pt>
                <c:pt idx="8495">
                  <c:v>36.97</c:v>
                </c:pt>
                <c:pt idx="8496">
                  <c:v>36.968000000000004</c:v>
                </c:pt>
                <c:pt idx="8497">
                  <c:v>36.965000000000003</c:v>
                </c:pt>
                <c:pt idx="8498">
                  <c:v>36.963000000000001</c:v>
                </c:pt>
                <c:pt idx="8499">
                  <c:v>36.960999999999999</c:v>
                </c:pt>
                <c:pt idx="8500">
                  <c:v>36.959000000000003</c:v>
                </c:pt>
                <c:pt idx="8501">
                  <c:v>36.957000000000001</c:v>
                </c:pt>
                <c:pt idx="8502">
                  <c:v>36.954999999999998</c:v>
                </c:pt>
                <c:pt idx="8503">
                  <c:v>36.953000000000003</c:v>
                </c:pt>
                <c:pt idx="8504">
                  <c:v>36.951000000000001</c:v>
                </c:pt>
                <c:pt idx="8505">
                  <c:v>36.948</c:v>
                </c:pt>
                <c:pt idx="8506">
                  <c:v>36.945999999999998</c:v>
                </c:pt>
                <c:pt idx="8507">
                  <c:v>36.944000000000003</c:v>
                </c:pt>
                <c:pt idx="8508">
                  <c:v>36.942</c:v>
                </c:pt>
                <c:pt idx="8509">
                  <c:v>36.94</c:v>
                </c:pt>
                <c:pt idx="8510">
                  <c:v>36.938000000000002</c:v>
                </c:pt>
                <c:pt idx="8511">
                  <c:v>36.936</c:v>
                </c:pt>
                <c:pt idx="8512">
                  <c:v>36.933999999999997</c:v>
                </c:pt>
                <c:pt idx="8513">
                  <c:v>36.930999999999997</c:v>
                </c:pt>
                <c:pt idx="8514">
                  <c:v>36.929000000000002</c:v>
                </c:pt>
                <c:pt idx="8515">
                  <c:v>36.927</c:v>
                </c:pt>
                <c:pt idx="8516">
                  <c:v>36.924999999999997</c:v>
                </c:pt>
                <c:pt idx="8517">
                  <c:v>36.923000000000002</c:v>
                </c:pt>
                <c:pt idx="8518">
                  <c:v>36.920999999999999</c:v>
                </c:pt>
                <c:pt idx="8519">
                  <c:v>36.918999999999997</c:v>
                </c:pt>
                <c:pt idx="8520">
                  <c:v>36.917000000000002</c:v>
                </c:pt>
                <c:pt idx="8521">
                  <c:v>36.914000000000001</c:v>
                </c:pt>
                <c:pt idx="8522">
                  <c:v>36.911999999999999</c:v>
                </c:pt>
                <c:pt idx="8523">
                  <c:v>36.909999999999997</c:v>
                </c:pt>
                <c:pt idx="8524">
                  <c:v>36.908000000000001</c:v>
                </c:pt>
                <c:pt idx="8525">
                  <c:v>36.905999999999999</c:v>
                </c:pt>
                <c:pt idx="8526">
                  <c:v>36.904000000000003</c:v>
                </c:pt>
                <c:pt idx="8527">
                  <c:v>36.902000000000001</c:v>
                </c:pt>
                <c:pt idx="8528">
                  <c:v>36.9</c:v>
                </c:pt>
                <c:pt idx="8529">
                  <c:v>36.898000000000003</c:v>
                </c:pt>
                <c:pt idx="8530">
                  <c:v>36.896000000000001</c:v>
                </c:pt>
                <c:pt idx="8531">
                  <c:v>36.893999999999998</c:v>
                </c:pt>
                <c:pt idx="8532">
                  <c:v>36.892000000000003</c:v>
                </c:pt>
                <c:pt idx="8533">
                  <c:v>36.889000000000003</c:v>
                </c:pt>
                <c:pt idx="8534">
                  <c:v>36.887</c:v>
                </c:pt>
                <c:pt idx="8535">
                  <c:v>36.884999999999998</c:v>
                </c:pt>
                <c:pt idx="8536">
                  <c:v>36.883000000000003</c:v>
                </c:pt>
                <c:pt idx="8537">
                  <c:v>36.881</c:v>
                </c:pt>
                <c:pt idx="8538">
                  <c:v>36.878999999999998</c:v>
                </c:pt>
                <c:pt idx="8539">
                  <c:v>36.877000000000002</c:v>
                </c:pt>
                <c:pt idx="8540">
                  <c:v>36.875</c:v>
                </c:pt>
                <c:pt idx="8541">
                  <c:v>36.872999999999998</c:v>
                </c:pt>
                <c:pt idx="8542">
                  <c:v>36.871000000000002</c:v>
                </c:pt>
                <c:pt idx="8543">
                  <c:v>36.869</c:v>
                </c:pt>
                <c:pt idx="8544">
                  <c:v>36.866999999999997</c:v>
                </c:pt>
                <c:pt idx="8545">
                  <c:v>36.863999999999997</c:v>
                </c:pt>
                <c:pt idx="8546">
                  <c:v>36.862000000000002</c:v>
                </c:pt>
                <c:pt idx="8547">
                  <c:v>36.86</c:v>
                </c:pt>
                <c:pt idx="8548">
                  <c:v>36.857999999999997</c:v>
                </c:pt>
                <c:pt idx="8549">
                  <c:v>36.856000000000002</c:v>
                </c:pt>
                <c:pt idx="8550">
                  <c:v>36.853999999999999</c:v>
                </c:pt>
                <c:pt idx="8551">
                  <c:v>36.851999999999997</c:v>
                </c:pt>
                <c:pt idx="8552">
                  <c:v>36.85</c:v>
                </c:pt>
                <c:pt idx="8553">
                  <c:v>36.847999999999999</c:v>
                </c:pt>
                <c:pt idx="8554">
                  <c:v>36.845999999999997</c:v>
                </c:pt>
                <c:pt idx="8555">
                  <c:v>36.844000000000001</c:v>
                </c:pt>
                <c:pt idx="8556">
                  <c:v>36.841999999999999</c:v>
                </c:pt>
                <c:pt idx="8557">
                  <c:v>36.840000000000003</c:v>
                </c:pt>
                <c:pt idx="8558">
                  <c:v>36.838000000000001</c:v>
                </c:pt>
                <c:pt idx="8559">
                  <c:v>36.835999999999999</c:v>
                </c:pt>
                <c:pt idx="8560">
                  <c:v>36.834000000000003</c:v>
                </c:pt>
                <c:pt idx="8561">
                  <c:v>36.831000000000003</c:v>
                </c:pt>
                <c:pt idx="8562">
                  <c:v>36.829000000000001</c:v>
                </c:pt>
                <c:pt idx="8563">
                  <c:v>36.826999999999998</c:v>
                </c:pt>
                <c:pt idx="8564">
                  <c:v>36.825000000000003</c:v>
                </c:pt>
                <c:pt idx="8565">
                  <c:v>36.823</c:v>
                </c:pt>
                <c:pt idx="8566">
                  <c:v>36.820999999999998</c:v>
                </c:pt>
                <c:pt idx="8567">
                  <c:v>36.819000000000003</c:v>
                </c:pt>
                <c:pt idx="8568">
                  <c:v>36.817</c:v>
                </c:pt>
                <c:pt idx="8569">
                  <c:v>36.814999999999998</c:v>
                </c:pt>
                <c:pt idx="8570">
                  <c:v>36.813000000000002</c:v>
                </c:pt>
                <c:pt idx="8571">
                  <c:v>36.811</c:v>
                </c:pt>
                <c:pt idx="8572">
                  <c:v>36.808999999999997</c:v>
                </c:pt>
                <c:pt idx="8573">
                  <c:v>36.807000000000002</c:v>
                </c:pt>
                <c:pt idx="8574">
                  <c:v>36.805</c:v>
                </c:pt>
                <c:pt idx="8575">
                  <c:v>36.802999999999997</c:v>
                </c:pt>
                <c:pt idx="8576">
                  <c:v>36.801000000000002</c:v>
                </c:pt>
                <c:pt idx="8577">
                  <c:v>36.798999999999999</c:v>
                </c:pt>
                <c:pt idx="8578">
                  <c:v>36.796999999999997</c:v>
                </c:pt>
                <c:pt idx="8579">
                  <c:v>36.793999999999997</c:v>
                </c:pt>
                <c:pt idx="8580">
                  <c:v>36.792000000000002</c:v>
                </c:pt>
                <c:pt idx="8581">
                  <c:v>36.79</c:v>
                </c:pt>
                <c:pt idx="8582">
                  <c:v>36.787999999999997</c:v>
                </c:pt>
                <c:pt idx="8583">
                  <c:v>36.786000000000001</c:v>
                </c:pt>
                <c:pt idx="8584">
                  <c:v>36.783999999999999</c:v>
                </c:pt>
                <c:pt idx="8585">
                  <c:v>36.781999999999996</c:v>
                </c:pt>
                <c:pt idx="8586">
                  <c:v>36.78</c:v>
                </c:pt>
                <c:pt idx="8587">
                  <c:v>36.777999999999999</c:v>
                </c:pt>
                <c:pt idx="8588">
                  <c:v>36.776000000000003</c:v>
                </c:pt>
                <c:pt idx="8589">
                  <c:v>36.774000000000001</c:v>
                </c:pt>
                <c:pt idx="8590">
                  <c:v>36.771999999999998</c:v>
                </c:pt>
                <c:pt idx="8591">
                  <c:v>36.770000000000003</c:v>
                </c:pt>
                <c:pt idx="8592">
                  <c:v>36.768000000000001</c:v>
                </c:pt>
                <c:pt idx="8593">
                  <c:v>36.765999999999998</c:v>
                </c:pt>
                <c:pt idx="8594">
                  <c:v>36.764000000000003</c:v>
                </c:pt>
                <c:pt idx="8595">
                  <c:v>36.762</c:v>
                </c:pt>
                <c:pt idx="8596">
                  <c:v>36.76</c:v>
                </c:pt>
                <c:pt idx="8597">
                  <c:v>36.758000000000003</c:v>
                </c:pt>
                <c:pt idx="8598">
                  <c:v>36.756</c:v>
                </c:pt>
                <c:pt idx="8599">
                  <c:v>36.753999999999998</c:v>
                </c:pt>
                <c:pt idx="8600">
                  <c:v>36.752000000000002</c:v>
                </c:pt>
                <c:pt idx="8601">
                  <c:v>36.75</c:v>
                </c:pt>
                <c:pt idx="8602">
                  <c:v>36.747999999999998</c:v>
                </c:pt>
                <c:pt idx="8603">
                  <c:v>36.746000000000002</c:v>
                </c:pt>
                <c:pt idx="8604">
                  <c:v>36.744</c:v>
                </c:pt>
                <c:pt idx="8605">
                  <c:v>36.741999999999997</c:v>
                </c:pt>
                <c:pt idx="8606">
                  <c:v>36.74</c:v>
                </c:pt>
                <c:pt idx="8607">
                  <c:v>36.738</c:v>
                </c:pt>
                <c:pt idx="8608">
                  <c:v>36.735999999999997</c:v>
                </c:pt>
                <c:pt idx="8609">
                  <c:v>36.734000000000002</c:v>
                </c:pt>
                <c:pt idx="8610">
                  <c:v>36.731999999999999</c:v>
                </c:pt>
                <c:pt idx="8611">
                  <c:v>36.729999999999997</c:v>
                </c:pt>
                <c:pt idx="8612">
                  <c:v>36.726999999999997</c:v>
                </c:pt>
                <c:pt idx="8613">
                  <c:v>36.725000000000001</c:v>
                </c:pt>
                <c:pt idx="8614">
                  <c:v>36.722999999999999</c:v>
                </c:pt>
                <c:pt idx="8615">
                  <c:v>36.720999999999997</c:v>
                </c:pt>
                <c:pt idx="8616">
                  <c:v>36.719000000000001</c:v>
                </c:pt>
                <c:pt idx="8617">
                  <c:v>36.716999999999999</c:v>
                </c:pt>
                <c:pt idx="8618">
                  <c:v>36.715000000000003</c:v>
                </c:pt>
                <c:pt idx="8619">
                  <c:v>36.713000000000001</c:v>
                </c:pt>
                <c:pt idx="8620">
                  <c:v>36.710999999999999</c:v>
                </c:pt>
                <c:pt idx="8621">
                  <c:v>36.709000000000003</c:v>
                </c:pt>
                <c:pt idx="8622">
                  <c:v>36.707000000000001</c:v>
                </c:pt>
                <c:pt idx="8623">
                  <c:v>36.704999999999998</c:v>
                </c:pt>
                <c:pt idx="8624">
                  <c:v>36.703000000000003</c:v>
                </c:pt>
                <c:pt idx="8625">
                  <c:v>36.701000000000001</c:v>
                </c:pt>
                <c:pt idx="8626">
                  <c:v>36.698999999999998</c:v>
                </c:pt>
                <c:pt idx="8627">
                  <c:v>36.697000000000003</c:v>
                </c:pt>
                <c:pt idx="8628">
                  <c:v>36.695</c:v>
                </c:pt>
                <c:pt idx="8629">
                  <c:v>36.692999999999998</c:v>
                </c:pt>
                <c:pt idx="8630">
                  <c:v>36.691000000000003</c:v>
                </c:pt>
                <c:pt idx="8631">
                  <c:v>36.689</c:v>
                </c:pt>
                <c:pt idx="8632">
                  <c:v>36.686999999999998</c:v>
                </c:pt>
                <c:pt idx="8633">
                  <c:v>36.685000000000002</c:v>
                </c:pt>
                <c:pt idx="8634">
                  <c:v>36.683</c:v>
                </c:pt>
                <c:pt idx="8635">
                  <c:v>36.680999999999997</c:v>
                </c:pt>
                <c:pt idx="8636">
                  <c:v>36.679000000000002</c:v>
                </c:pt>
                <c:pt idx="8637">
                  <c:v>36.677</c:v>
                </c:pt>
                <c:pt idx="8638">
                  <c:v>36.674999999999997</c:v>
                </c:pt>
                <c:pt idx="8639">
                  <c:v>36.673000000000002</c:v>
                </c:pt>
                <c:pt idx="8640">
                  <c:v>36.670999999999999</c:v>
                </c:pt>
                <c:pt idx="8641">
                  <c:v>36.668999999999997</c:v>
                </c:pt>
                <c:pt idx="8642">
                  <c:v>36.667999999999999</c:v>
                </c:pt>
                <c:pt idx="8643">
                  <c:v>36.665999999999997</c:v>
                </c:pt>
                <c:pt idx="8644">
                  <c:v>36.664000000000001</c:v>
                </c:pt>
                <c:pt idx="8645">
                  <c:v>36.661999999999999</c:v>
                </c:pt>
                <c:pt idx="8646">
                  <c:v>36.659999999999997</c:v>
                </c:pt>
                <c:pt idx="8647">
                  <c:v>36.658000000000001</c:v>
                </c:pt>
                <c:pt idx="8648">
                  <c:v>36.655999999999999</c:v>
                </c:pt>
                <c:pt idx="8649">
                  <c:v>36.654000000000003</c:v>
                </c:pt>
                <c:pt idx="8650">
                  <c:v>36.652000000000001</c:v>
                </c:pt>
                <c:pt idx="8651">
                  <c:v>36.65</c:v>
                </c:pt>
                <c:pt idx="8652">
                  <c:v>36.648000000000003</c:v>
                </c:pt>
                <c:pt idx="8653">
                  <c:v>36.646000000000001</c:v>
                </c:pt>
                <c:pt idx="8654">
                  <c:v>36.643999999999998</c:v>
                </c:pt>
                <c:pt idx="8655">
                  <c:v>36.642000000000003</c:v>
                </c:pt>
                <c:pt idx="8656">
                  <c:v>36.64</c:v>
                </c:pt>
                <c:pt idx="8657">
                  <c:v>36.637999999999998</c:v>
                </c:pt>
                <c:pt idx="8658">
                  <c:v>36.636000000000003</c:v>
                </c:pt>
                <c:pt idx="8659">
                  <c:v>36.634</c:v>
                </c:pt>
                <c:pt idx="8660">
                  <c:v>36.631999999999998</c:v>
                </c:pt>
                <c:pt idx="8661">
                  <c:v>36.630000000000003</c:v>
                </c:pt>
                <c:pt idx="8662">
                  <c:v>36.628</c:v>
                </c:pt>
                <c:pt idx="8663">
                  <c:v>36.625999999999998</c:v>
                </c:pt>
                <c:pt idx="8664">
                  <c:v>36.624000000000002</c:v>
                </c:pt>
                <c:pt idx="8665">
                  <c:v>36.622</c:v>
                </c:pt>
                <c:pt idx="8666">
                  <c:v>36.619999999999997</c:v>
                </c:pt>
                <c:pt idx="8667">
                  <c:v>36.618000000000002</c:v>
                </c:pt>
                <c:pt idx="8668">
                  <c:v>36.616</c:v>
                </c:pt>
                <c:pt idx="8669">
                  <c:v>36.613999999999997</c:v>
                </c:pt>
                <c:pt idx="8670">
                  <c:v>36.612000000000002</c:v>
                </c:pt>
                <c:pt idx="8671">
                  <c:v>36.61</c:v>
                </c:pt>
                <c:pt idx="8672">
                  <c:v>36.607999999999997</c:v>
                </c:pt>
                <c:pt idx="8673">
                  <c:v>36.606999999999999</c:v>
                </c:pt>
                <c:pt idx="8674">
                  <c:v>36.604999999999997</c:v>
                </c:pt>
                <c:pt idx="8675">
                  <c:v>36.603000000000002</c:v>
                </c:pt>
                <c:pt idx="8676">
                  <c:v>36.600999999999999</c:v>
                </c:pt>
                <c:pt idx="8677">
                  <c:v>36.598999999999997</c:v>
                </c:pt>
                <c:pt idx="8678">
                  <c:v>36.597000000000001</c:v>
                </c:pt>
                <c:pt idx="8679">
                  <c:v>36.594999999999999</c:v>
                </c:pt>
                <c:pt idx="8680">
                  <c:v>36.593000000000004</c:v>
                </c:pt>
                <c:pt idx="8681">
                  <c:v>36.591000000000001</c:v>
                </c:pt>
                <c:pt idx="8682">
                  <c:v>36.588999999999999</c:v>
                </c:pt>
                <c:pt idx="8683">
                  <c:v>36.587000000000003</c:v>
                </c:pt>
                <c:pt idx="8684">
                  <c:v>36.585000000000001</c:v>
                </c:pt>
                <c:pt idx="8685">
                  <c:v>36.582999999999998</c:v>
                </c:pt>
                <c:pt idx="8686">
                  <c:v>36.581000000000003</c:v>
                </c:pt>
                <c:pt idx="8687">
                  <c:v>36.579000000000001</c:v>
                </c:pt>
                <c:pt idx="8688">
                  <c:v>36.578000000000003</c:v>
                </c:pt>
                <c:pt idx="8689">
                  <c:v>36.576000000000001</c:v>
                </c:pt>
                <c:pt idx="8690">
                  <c:v>36.573999999999998</c:v>
                </c:pt>
                <c:pt idx="8691">
                  <c:v>36.572000000000003</c:v>
                </c:pt>
                <c:pt idx="8692">
                  <c:v>36.57</c:v>
                </c:pt>
                <c:pt idx="8693">
                  <c:v>36.567999999999998</c:v>
                </c:pt>
                <c:pt idx="8694">
                  <c:v>36.566000000000003</c:v>
                </c:pt>
                <c:pt idx="8695">
                  <c:v>36.564</c:v>
                </c:pt>
                <c:pt idx="8696">
                  <c:v>36.561999999999998</c:v>
                </c:pt>
                <c:pt idx="8697">
                  <c:v>36.56</c:v>
                </c:pt>
                <c:pt idx="8698">
                  <c:v>36.558</c:v>
                </c:pt>
                <c:pt idx="8699">
                  <c:v>36.555999999999997</c:v>
                </c:pt>
                <c:pt idx="8700">
                  <c:v>36.554000000000002</c:v>
                </c:pt>
                <c:pt idx="8701">
                  <c:v>36.552999999999997</c:v>
                </c:pt>
                <c:pt idx="8702">
                  <c:v>36.551000000000002</c:v>
                </c:pt>
                <c:pt idx="8703">
                  <c:v>36.548999999999999</c:v>
                </c:pt>
                <c:pt idx="8704">
                  <c:v>36.546999999999997</c:v>
                </c:pt>
                <c:pt idx="8705">
                  <c:v>36.545000000000002</c:v>
                </c:pt>
                <c:pt idx="8706">
                  <c:v>36.542999999999999</c:v>
                </c:pt>
                <c:pt idx="8707">
                  <c:v>36.540999999999997</c:v>
                </c:pt>
                <c:pt idx="8708">
                  <c:v>36.539000000000001</c:v>
                </c:pt>
                <c:pt idx="8709">
                  <c:v>36.536999999999999</c:v>
                </c:pt>
                <c:pt idx="8710">
                  <c:v>36.534999999999997</c:v>
                </c:pt>
                <c:pt idx="8711">
                  <c:v>36.533000000000001</c:v>
                </c:pt>
                <c:pt idx="8712">
                  <c:v>36.530999999999999</c:v>
                </c:pt>
                <c:pt idx="8713">
                  <c:v>36.53</c:v>
                </c:pt>
                <c:pt idx="8714">
                  <c:v>36.527999999999999</c:v>
                </c:pt>
                <c:pt idx="8715">
                  <c:v>36.526000000000003</c:v>
                </c:pt>
                <c:pt idx="8716">
                  <c:v>36.524000000000001</c:v>
                </c:pt>
                <c:pt idx="8717">
                  <c:v>36.521999999999998</c:v>
                </c:pt>
                <c:pt idx="8718">
                  <c:v>36.520000000000003</c:v>
                </c:pt>
                <c:pt idx="8719">
                  <c:v>36.518000000000001</c:v>
                </c:pt>
                <c:pt idx="8720">
                  <c:v>36.515999999999998</c:v>
                </c:pt>
                <c:pt idx="8721">
                  <c:v>36.514000000000003</c:v>
                </c:pt>
                <c:pt idx="8722">
                  <c:v>36.512</c:v>
                </c:pt>
                <c:pt idx="8723">
                  <c:v>36.51</c:v>
                </c:pt>
                <c:pt idx="8724">
                  <c:v>36.509</c:v>
                </c:pt>
                <c:pt idx="8725">
                  <c:v>36.506999999999998</c:v>
                </c:pt>
                <c:pt idx="8726">
                  <c:v>36.505000000000003</c:v>
                </c:pt>
                <c:pt idx="8727">
                  <c:v>36.503</c:v>
                </c:pt>
                <c:pt idx="8728">
                  <c:v>36.500999999999998</c:v>
                </c:pt>
                <c:pt idx="8729">
                  <c:v>36.499000000000002</c:v>
                </c:pt>
                <c:pt idx="8730">
                  <c:v>36.497</c:v>
                </c:pt>
                <c:pt idx="8731">
                  <c:v>36.494999999999997</c:v>
                </c:pt>
                <c:pt idx="8732">
                  <c:v>36.493000000000002</c:v>
                </c:pt>
                <c:pt idx="8733">
                  <c:v>36.491999999999997</c:v>
                </c:pt>
                <c:pt idx="8734">
                  <c:v>36.49</c:v>
                </c:pt>
                <c:pt idx="8735">
                  <c:v>36.488</c:v>
                </c:pt>
                <c:pt idx="8736">
                  <c:v>36.485999999999997</c:v>
                </c:pt>
                <c:pt idx="8737">
                  <c:v>36.484000000000002</c:v>
                </c:pt>
                <c:pt idx="8738">
                  <c:v>36.481999999999999</c:v>
                </c:pt>
                <c:pt idx="8739">
                  <c:v>36.479999999999997</c:v>
                </c:pt>
                <c:pt idx="8740">
                  <c:v>36.478000000000002</c:v>
                </c:pt>
                <c:pt idx="8741">
                  <c:v>36.475999999999999</c:v>
                </c:pt>
                <c:pt idx="8742">
                  <c:v>36.473999999999997</c:v>
                </c:pt>
                <c:pt idx="8743">
                  <c:v>36.472999999999999</c:v>
                </c:pt>
                <c:pt idx="8744">
                  <c:v>36.470999999999997</c:v>
                </c:pt>
                <c:pt idx="8745">
                  <c:v>36.469000000000001</c:v>
                </c:pt>
                <c:pt idx="8746">
                  <c:v>36.466999999999999</c:v>
                </c:pt>
                <c:pt idx="8747">
                  <c:v>36.465000000000003</c:v>
                </c:pt>
                <c:pt idx="8748">
                  <c:v>36.463000000000001</c:v>
                </c:pt>
                <c:pt idx="8749">
                  <c:v>36.460999999999999</c:v>
                </c:pt>
                <c:pt idx="8750">
                  <c:v>36.459000000000003</c:v>
                </c:pt>
                <c:pt idx="8751">
                  <c:v>36.457999999999998</c:v>
                </c:pt>
                <c:pt idx="8752">
                  <c:v>36.456000000000003</c:v>
                </c:pt>
                <c:pt idx="8753">
                  <c:v>36.454000000000001</c:v>
                </c:pt>
                <c:pt idx="8754">
                  <c:v>36.451999999999998</c:v>
                </c:pt>
                <c:pt idx="8755">
                  <c:v>36.450000000000003</c:v>
                </c:pt>
                <c:pt idx="8756">
                  <c:v>36.448</c:v>
                </c:pt>
                <c:pt idx="8757">
                  <c:v>36.445999999999998</c:v>
                </c:pt>
                <c:pt idx="8758">
                  <c:v>36.445</c:v>
                </c:pt>
                <c:pt idx="8759">
                  <c:v>36.442999999999998</c:v>
                </c:pt>
                <c:pt idx="8760">
                  <c:v>36.441000000000003</c:v>
                </c:pt>
                <c:pt idx="8761">
                  <c:v>36.439</c:v>
                </c:pt>
                <c:pt idx="8762">
                  <c:v>36.436999999999998</c:v>
                </c:pt>
                <c:pt idx="8763">
                  <c:v>36.435000000000002</c:v>
                </c:pt>
                <c:pt idx="8764">
                  <c:v>36.433</c:v>
                </c:pt>
                <c:pt idx="8765">
                  <c:v>36.430999999999997</c:v>
                </c:pt>
                <c:pt idx="8766">
                  <c:v>36.43</c:v>
                </c:pt>
                <c:pt idx="8767">
                  <c:v>36.427999999999997</c:v>
                </c:pt>
                <c:pt idx="8768">
                  <c:v>36.426000000000002</c:v>
                </c:pt>
                <c:pt idx="8769">
                  <c:v>36.423999999999999</c:v>
                </c:pt>
                <c:pt idx="8770">
                  <c:v>36.421999999999997</c:v>
                </c:pt>
                <c:pt idx="8771">
                  <c:v>36.42</c:v>
                </c:pt>
                <c:pt idx="8772">
                  <c:v>36.417999999999999</c:v>
                </c:pt>
                <c:pt idx="8773">
                  <c:v>36.417000000000002</c:v>
                </c:pt>
                <c:pt idx="8774">
                  <c:v>36.414999999999999</c:v>
                </c:pt>
                <c:pt idx="8775">
                  <c:v>36.412999999999997</c:v>
                </c:pt>
                <c:pt idx="8776">
                  <c:v>36.411000000000001</c:v>
                </c:pt>
                <c:pt idx="8777">
                  <c:v>36.408999999999999</c:v>
                </c:pt>
                <c:pt idx="8778">
                  <c:v>36.406999999999996</c:v>
                </c:pt>
                <c:pt idx="8779">
                  <c:v>36.405999999999999</c:v>
                </c:pt>
                <c:pt idx="8780">
                  <c:v>36.404000000000003</c:v>
                </c:pt>
                <c:pt idx="8781">
                  <c:v>36.402000000000001</c:v>
                </c:pt>
                <c:pt idx="8782">
                  <c:v>36.4</c:v>
                </c:pt>
                <c:pt idx="8783">
                  <c:v>36.398000000000003</c:v>
                </c:pt>
                <c:pt idx="8784">
                  <c:v>36.396000000000001</c:v>
                </c:pt>
                <c:pt idx="8785">
                  <c:v>36.395000000000003</c:v>
                </c:pt>
                <c:pt idx="8786">
                  <c:v>36.393000000000001</c:v>
                </c:pt>
                <c:pt idx="8787">
                  <c:v>36.390999999999998</c:v>
                </c:pt>
                <c:pt idx="8788">
                  <c:v>36.389000000000003</c:v>
                </c:pt>
                <c:pt idx="8789">
                  <c:v>36.387</c:v>
                </c:pt>
                <c:pt idx="8790">
                  <c:v>36.384999999999998</c:v>
                </c:pt>
                <c:pt idx="8791">
                  <c:v>36.384</c:v>
                </c:pt>
                <c:pt idx="8792">
                  <c:v>36.381999999999998</c:v>
                </c:pt>
                <c:pt idx="8793">
                  <c:v>36.380000000000003</c:v>
                </c:pt>
                <c:pt idx="8794">
                  <c:v>36.378</c:v>
                </c:pt>
                <c:pt idx="8795">
                  <c:v>36.375999999999998</c:v>
                </c:pt>
                <c:pt idx="8796">
                  <c:v>36.374000000000002</c:v>
                </c:pt>
                <c:pt idx="8797">
                  <c:v>36.372999999999998</c:v>
                </c:pt>
                <c:pt idx="8798">
                  <c:v>36.371000000000002</c:v>
                </c:pt>
                <c:pt idx="8799">
                  <c:v>36.369</c:v>
                </c:pt>
                <c:pt idx="8800">
                  <c:v>36.366999999999997</c:v>
                </c:pt>
                <c:pt idx="8801">
                  <c:v>36.365000000000002</c:v>
                </c:pt>
                <c:pt idx="8802">
                  <c:v>36.363999999999997</c:v>
                </c:pt>
                <c:pt idx="8803">
                  <c:v>36.362000000000002</c:v>
                </c:pt>
                <c:pt idx="8804">
                  <c:v>36.36</c:v>
                </c:pt>
                <c:pt idx="8805">
                  <c:v>36.357999999999997</c:v>
                </c:pt>
                <c:pt idx="8806">
                  <c:v>36.356000000000002</c:v>
                </c:pt>
                <c:pt idx="8807">
                  <c:v>36.353999999999999</c:v>
                </c:pt>
                <c:pt idx="8808">
                  <c:v>36.353000000000002</c:v>
                </c:pt>
                <c:pt idx="8809">
                  <c:v>36.350999999999999</c:v>
                </c:pt>
                <c:pt idx="8810">
                  <c:v>36.348999999999997</c:v>
                </c:pt>
                <c:pt idx="8811">
                  <c:v>36.347000000000001</c:v>
                </c:pt>
                <c:pt idx="8812">
                  <c:v>36.344999999999999</c:v>
                </c:pt>
                <c:pt idx="8813">
                  <c:v>36.344000000000001</c:v>
                </c:pt>
                <c:pt idx="8814">
                  <c:v>36.341999999999999</c:v>
                </c:pt>
                <c:pt idx="8815">
                  <c:v>36.340000000000003</c:v>
                </c:pt>
                <c:pt idx="8816">
                  <c:v>36.338000000000001</c:v>
                </c:pt>
                <c:pt idx="8817">
                  <c:v>36.335999999999999</c:v>
                </c:pt>
                <c:pt idx="8818">
                  <c:v>36.335000000000001</c:v>
                </c:pt>
                <c:pt idx="8819">
                  <c:v>36.332999999999998</c:v>
                </c:pt>
                <c:pt idx="8820">
                  <c:v>36.331000000000003</c:v>
                </c:pt>
                <c:pt idx="8821">
                  <c:v>36.329000000000001</c:v>
                </c:pt>
                <c:pt idx="8822">
                  <c:v>36.326999999999998</c:v>
                </c:pt>
                <c:pt idx="8823">
                  <c:v>36.325000000000003</c:v>
                </c:pt>
                <c:pt idx="8824">
                  <c:v>36.323999999999998</c:v>
                </c:pt>
                <c:pt idx="8825">
                  <c:v>36.322000000000003</c:v>
                </c:pt>
                <c:pt idx="8826">
                  <c:v>36.32</c:v>
                </c:pt>
                <c:pt idx="8827">
                  <c:v>36.317999999999998</c:v>
                </c:pt>
                <c:pt idx="8828">
                  <c:v>36.317</c:v>
                </c:pt>
                <c:pt idx="8829">
                  <c:v>36.314999999999998</c:v>
                </c:pt>
                <c:pt idx="8830">
                  <c:v>36.313000000000002</c:v>
                </c:pt>
                <c:pt idx="8831">
                  <c:v>36.311</c:v>
                </c:pt>
                <c:pt idx="8832">
                  <c:v>36.308999999999997</c:v>
                </c:pt>
                <c:pt idx="8833">
                  <c:v>36.308</c:v>
                </c:pt>
                <c:pt idx="8834">
                  <c:v>36.305999999999997</c:v>
                </c:pt>
                <c:pt idx="8835">
                  <c:v>36.304000000000002</c:v>
                </c:pt>
                <c:pt idx="8836">
                  <c:v>36.302</c:v>
                </c:pt>
                <c:pt idx="8837">
                  <c:v>36.299999999999997</c:v>
                </c:pt>
                <c:pt idx="8838">
                  <c:v>36.298999999999999</c:v>
                </c:pt>
                <c:pt idx="8839">
                  <c:v>36.296999999999997</c:v>
                </c:pt>
                <c:pt idx="8840">
                  <c:v>36.295000000000002</c:v>
                </c:pt>
                <c:pt idx="8841">
                  <c:v>36.292999999999999</c:v>
                </c:pt>
                <c:pt idx="8842">
                  <c:v>36.290999999999997</c:v>
                </c:pt>
                <c:pt idx="8843">
                  <c:v>36.29</c:v>
                </c:pt>
                <c:pt idx="8844">
                  <c:v>36.287999999999997</c:v>
                </c:pt>
                <c:pt idx="8845">
                  <c:v>36.286000000000001</c:v>
                </c:pt>
                <c:pt idx="8846">
                  <c:v>36.283999999999999</c:v>
                </c:pt>
                <c:pt idx="8847">
                  <c:v>36.281999999999996</c:v>
                </c:pt>
                <c:pt idx="8848">
                  <c:v>36.280999999999999</c:v>
                </c:pt>
                <c:pt idx="8849">
                  <c:v>36.279000000000003</c:v>
                </c:pt>
                <c:pt idx="8850">
                  <c:v>36.277000000000001</c:v>
                </c:pt>
                <c:pt idx="8851">
                  <c:v>36.274999999999999</c:v>
                </c:pt>
                <c:pt idx="8852">
                  <c:v>36.274000000000001</c:v>
                </c:pt>
                <c:pt idx="8853">
                  <c:v>36.271999999999998</c:v>
                </c:pt>
                <c:pt idx="8854">
                  <c:v>36.270000000000003</c:v>
                </c:pt>
                <c:pt idx="8855">
                  <c:v>36.268000000000001</c:v>
                </c:pt>
                <c:pt idx="8856">
                  <c:v>36.267000000000003</c:v>
                </c:pt>
                <c:pt idx="8857">
                  <c:v>36.265000000000001</c:v>
                </c:pt>
                <c:pt idx="8858">
                  <c:v>36.262999999999998</c:v>
                </c:pt>
                <c:pt idx="8859">
                  <c:v>36.261000000000003</c:v>
                </c:pt>
                <c:pt idx="8860">
                  <c:v>36.259</c:v>
                </c:pt>
                <c:pt idx="8861">
                  <c:v>36.258000000000003</c:v>
                </c:pt>
                <c:pt idx="8862">
                  <c:v>36.256</c:v>
                </c:pt>
                <c:pt idx="8863">
                  <c:v>36.253999999999998</c:v>
                </c:pt>
                <c:pt idx="8864">
                  <c:v>36.252000000000002</c:v>
                </c:pt>
                <c:pt idx="8865">
                  <c:v>36.250999999999998</c:v>
                </c:pt>
                <c:pt idx="8866">
                  <c:v>36.249000000000002</c:v>
                </c:pt>
                <c:pt idx="8867">
                  <c:v>36.247</c:v>
                </c:pt>
                <c:pt idx="8868">
                  <c:v>36.244999999999997</c:v>
                </c:pt>
                <c:pt idx="8869">
                  <c:v>36.243000000000002</c:v>
                </c:pt>
                <c:pt idx="8870">
                  <c:v>36.241999999999997</c:v>
                </c:pt>
                <c:pt idx="8871">
                  <c:v>36.24</c:v>
                </c:pt>
                <c:pt idx="8872">
                  <c:v>36.238</c:v>
                </c:pt>
                <c:pt idx="8873">
                  <c:v>36.235999999999997</c:v>
                </c:pt>
                <c:pt idx="8874">
                  <c:v>36.234999999999999</c:v>
                </c:pt>
                <c:pt idx="8875">
                  <c:v>36.232999999999997</c:v>
                </c:pt>
                <c:pt idx="8876">
                  <c:v>36.231000000000002</c:v>
                </c:pt>
                <c:pt idx="8877">
                  <c:v>36.228999999999999</c:v>
                </c:pt>
                <c:pt idx="8878">
                  <c:v>36.228000000000002</c:v>
                </c:pt>
                <c:pt idx="8879">
                  <c:v>36.225999999999999</c:v>
                </c:pt>
                <c:pt idx="8880">
                  <c:v>36.223999999999997</c:v>
                </c:pt>
                <c:pt idx="8881">
                  <c:v>36.222000000000001</c:v>
                </c:pt>
                <c:pt idx="8882">
                  <c:v>36.220999999999997</c:v>
                </c:pt>
                <c:pt idx="8883">
                  <c:v>36.219000000000001</c:v>
                </c:pt>
                <c:pt idx="8884">
                  <c:v>36.216999999999999</c:v>
                </c:pt>
                <c:pt idx="8885">
                  <c:v>36.215000000000003</c:v>
                </c:pt>
                <c:pt idx="8886">
                  <c:v>36.213999999999999</c:v>
                </c:pt>
                <c:pt idx="8887">
                  <c:v>36.212000000000003</c:v>
                </c:pt>
                <c:pt idx="8888">
                  <c:v>36.21</c:v>
                </c:pt>
                <c:pt idx="8889">
                  <c:v>36.209000000000003</c:v>
                </c:pt>
                <c:pt idx="8890">
                  <c:v>36.207000000000001</c:v>
                </c:pt>
                <c:pt idx="8891">
                  <c:v>36.204999999999998</c:v>
                </c:pt>
                <c:pt idx="8892">
                  <c:v>36.203000000000003</c:v>
                </c:pt>
                <c:pt idx="8893">
                  <c:v>36.201999999999998</c:v>
                </c:pt>
                <c:pt idx="8894">
                  <c:v>36.200000000000003</c:v>
                </c:pt>
                <c:pt idx="8895">
                  <c:v>36.198</c:v>
                </c:pt>
                <c:pt idx="8896">
                  <c:v>36.195999999999998</c:v>
                </c:pt>
                <c:pt idx="8897">
                  <c:v>36.195</c:v>
                </c:pt>
                <c:pt idx="8898">
                  <c:v>36.192999999999998</c:v>
                </c:pt>
                <c:pt idx="8899">
                  <c:v>36.191000000000003</c:v>
                </c:pt>
                <c:pt idx="8900">
                  <c:v>36.189</c:v>
                </c:pt>
                <c:pt idx="8901">
                  <c:v>36.188000000000002</c:v>
                </c:pt>
                <c:pt idx="8902">
                  <c:v>36.186</c:v>
                </c:pt>
                <c:pt idx="8903">
                  <c:v>36.183999999999997</c:v>
                </c:pt>
                <c:pt idx="8904">
                  <c:v>36.182000000000002</c:v>
                </c:pt>
                <c:pt idx="8905">
                  <c:v>36.180999999999997</c:v>
                </c:pt>
                <c:pt idx="8906">
                  <c:v>36.179000000000002</c:v>
                </c:pt>
                <c:pt idx="8907">
                  <c:v>36.177</c:v>
                </c:pt>
                <c:pt idx="8908">
                  <c:v>36.176000000000002</c:v>
                </c:pt>
                <c:pt idx="8909">
                  <c:v>36.173999999999999</c:v>
                </c:pt>
                <c:pt idx="8910">
                  <c:v>36.171999999999997</c:v>
                </c:pt>
                <c:pt idx="8911">
                  <c:v>36.17</c:v>
                </c:pt>
                <c:pt idx="8912">
                  <c:v>36.168999999999997</c:v>
                </c:pt>
                <c:pt idx="8913">
                  <c:v>36.167000000000002</c:v>
                </c:pt>
                <c:pt idx="8914">
                  <c:v>36.164999999999999</c:v>
                </c:pt>
                <c:pt idx="8915">
                  <c:v>36.164000000000001</c:v>
                </c:pt>
                <c:pt idx="8916">
                  <c:v>36.161999999999999</c:v>
                </c:pt>
                <c:pt idx="8917">
                  <c:v>36.159999999999997</c:v>
                </c:pt>
                <c:pt idx="8918">
                  <c:v>36.158000000000001</c:v>
                </c:pt>
                <c:pt idx="8919">
                  <c:v>36.156999999999996</c:v>
                </c:pt>
                <c:pt idx="8920">
                  <c:v>36.155000000000001</c:v>
                </c:pt>
                <c:pt idx="8921">
                  <c:v>36.152999999999999</c:v>
                </c:pt>
                <c:pt idx="8922">
                  <c:v>36.151000000000003</c:v>
                </c:pt>
                <c:pt idx="8923">
                  <c:v>36.15</c:v>
                </c:pt>
                <c:pt idx="8924">
                  <c:v>36.148000000000003</c:v>
                </c:pt>
                <c:pt idx="8925">
                  <c:v>36.146000000000001</c:v>
                </c:pt>
                <c:pt idx="8926">
                  <c:v>36.145000000000003</c:v>
                </c:pt>
                <c:pt idx="8927">
                  <c:v>36.143000000000001</c:v>
                </c:pt>
                <c:pt idx="8928">
                  <c:v>36.140999999999998</c:v>
                </c:pt>
                <c:pt idx="8929">
                  <c:v>36.14</c:v>
                </c:pt>
                <c:pt idx="8930">
                  <c:v>36.137999999999998</c:v>
                </c:pt>
                <c:pt idx="8931">
                  <c:v>36.136000000000003</c:v>
                </c:pt>
                <c:pt idx="8932">
                  <c:v>36.134</c:v>
                </c:pt>
                <c:pt idx="8933">
                  <c:v>36.133000000000003</c:v>
                </c:pt>
                <c:pt idx="8934">
                  <c:v>36.131</c:v>
                </c:pt>
                <c:pt idx="8935">
                  <c:v>36.128999999999998</c:v>
                </c:pt>
                <c:pt idx="8936">
                  <c:v>36.128</c:v>
                </c:pt>
                <c:pt idx="8937">
                  <c:v>36.125999999999998</c:v>
                </c:pt>
                <c:pt idx="8938">
                  <c:v>36.124000000000002</c:v>
                </c:pt>
                <c:pt idx="8939">
                  <c:v>36.122999999999998</c:v>
                </c:pt>
                <c:pt idx="8940">
                  <c:v>36.121000000000002</c:v>
                </c:pt>
                <c:pt idx="8941">
                  <c:v>36.119</c:v>
                </c:pt>
                <c:pt idx="8942">
                  <c:v>36.116999999999997</c:v>
                </c:pt>
                <c:pt idx="8943">
                  <c:v>36.116</c:v>
                </c:pt>
                <c:pt idx="8944">
                  <c:v>36.113999999999997</c:v>
                </c:pt>
                <c:pt idx="8945">
                  <c:v>36.112000000000002</c:v>
                </c:pt>
                <c:pt idx="8946">
                  <c:v>36.110999999999997</c:v>
                </c:pt>
                <c:pt idx="8947">
                  <c:v>36.109000000000002</c:v>
                </c:pt>
                <c:pt idx="8948">
                  <c:v>36.106999999999999</c:v>
                </c:pt>
                <c:pt idx="8949">
                  <c:v>36.106000000000002</c:v>
                </c:pt>
                <c:pt idx="8950">
                  <c:v>36.103999999999999</c:v>
                </c:pt>
                <c:pt idx="8951">
                  <c:v>36.101999999999997</c:v>
                </c:pt>
                <c:pt idx="8952">
                  <c:v>36.100999999999999</c:v>
                </c:pt>
                <c:pt idx="8953">
                  <c:v>36.098999999999997</c:v>
                </c:pt>
                <c:pt idx="8954">
                  <c:v>36.097000000000001</c:v>
                </c:pt>
                <c:pt idx="8955">
                  <c:v>36.095999999999997</c:v>
                </c:pt>
                <c:pt idx="8956">
                  <c:v>36.094000000000001</c:v>
                </c:pt>
                <c:pt idx="8957">
                  <c:v>36.091999999999999</c:v>
                </c:pt>
                <c:pt idx="8958">
                  <c:v>36.090000000000003</c:v>
                </c:pt>
                <c:pt idx="8959">
                  <c:v>36.088999999999999</c:v>
                </c:pt>
                <c:pt idx="8960">
                  <c:v>36.087000000000003</c:v>
                </c:pt>
                <c:pt idx="8961">
                  <c:v>36.085000000000001</c:v>
                </c:pt>
                <c:pt idx="8962">
                  <c:v>36.084000000000003</c:v>
                </c:pt>
                <c:pt idx="8963">
                  <c:v>36.082000000000001</c:v>
                </c:pt>
                <c:pt idx="8964">
                  <c:v>36.08</c:v>
                </c:pt>
                <c:pt idx="8965">
                  <c:v>36.079000000000001</c:v>
                </c:pt>
                <c:pt idx="8966">
                  <c:v>36.076999999999998</c:v>
                </c:pt>
                <c:pt idx="8967">
                  <c:v>36.075000000000003</c:v>
                </c:pt>
                <c:pt idx="8968">
                  <c:v>36.073999999999998</c:v>
                </c:pt>
                <c:pt idx="8969">
                  <c:v>36.072000000000003</c:v>
                </c:pt>
                <c:pt idx="8970">
                  <c:v>36.07</c:v>
                </c:pt>
                <c:pt idx="8971">
                  <c:v>36.069000000000003</c:v>
                </c:pt>
                <c:pt idx="8972">
                  <c:v>36.067</c:v>
                </c:pt>
                <c:pt idx="8973">
                  <c:v>36.064999999999998</c:v>
                </c:pt>
                <c:pt idx="8974">
                  <c:v>36.064</c:v>
                </c:pt>
                <c:pt idx="8975">
                  <c:v>36.061999999999998</c:v>
                </c:pt>
                <c:pt idx="8976">
                  <c:v>36.06</c:v>
                </c:pt>
                <c:pt idx="8977">
                  <c:v>36.058999999999997</c:v>
                </c:pt>
                <c:pt idx="8978">
                  <c:v>36.057000000000002</c:v>
                </c:pt>
                <c:pt idx="8979">
                  <c:v>36.055999999999997</c:v>
                </c:pt>
                <c:pt idx="8980">
                  <c:v>36.054000000000002</c:v>
                </c:pt>
                <c:pt idx="8981">
                  <c:v>36.052</c:v>
                </c:pt>
                <c:pt idx="8982">
                  <c:v>36.051000000000002</c:v>
                </c:pt>
                <c:pt idx="8983">
                  <c:v>36.048999999999999</c:v>
                </c:pt>
                <c:pt idx="8984">
                  <c:v>36.046999999999997</c:v>
                </c:pt>
                <c:pt idx="8985">
                  <c:v>36.045999999999999</c:v>
                </c:pt>
                <c:pt idx="8986">
                  <c:v>36.043999999999997</c:v>
                </c:pt>
                <c:pt idx="8987">
                  <c:v>36.042000000000002</c:v>
                </c:pt>
                <c:pt idx="8988">
                  <c:v>36.040999999999997</c:v>
                </c:pt>
                <c:pt idx="8989">
                  <c:v>36.039000000000001</c:v>
                </c:pt>
                <c:pt idx="8990">
                  <c:v>36.036999999999999</c:v>
                </c:pt>
                <c:pt idx="8991">
                  <c:v>36.036000000000001</c:v>
                </c:pt>
                <c:pt idx="8992">
                  <c:v>36.033999999999999</c:v>
                </c:pt>
                <c:pt idx="8993">
                  <c:v>36.031999999999996</c:v>
                </c:pt>
                <c:pt idx="8994">
                  <c:v>36.030999999999999</c:v>
                </c:pt>
                <c:pt idx="8995">
                  <c:v>36.029000000000003</c:v>
                </c:pt>
                <c:pt idx="8996">
                  <c:v>36.027000000000001</c:v>
                </c:pt>
                <c:pt idx="8997">
                  <c:v>36.026000000000003</c:v>
                </c:pt>
                <c:pt idx="8998">
                  <c:v>36.024000000000001</c:v>
                </c:pt>
                <c:pt idx="8999">
                  <c:v>36.021999999999998</c:v>
                </c:pt>
                <c:pt idx="9000">
                  <c:v>36.021000000000001</c:v>
                </c:pt>
                <c:pt idx="9001">
                  <c:v>36.018999999999998</c:v>
                </c:pt>
                <c:pt idx="9002">
                  <c:v>36.018000000000001</c:v>
                </c:pt>
                <c:pt idx="9003">
                  <c:v>36.015999999999998</c:v>
                </c:pt>
                <c:pt idx="9004">
                  <c:v>36.014000000000003</c:v>
                </c:pt>
                <c:pt idx="9005">
                  <c:v>36.012999999999998</c:v>
                </c:pt>
                <c:pt idx="9006">
                  <c:v>36.011000000000003</c:v>
                </c:pt>
                <c:pt idx="9007">
                  <c:v>36.009</c:v>
                </c:pt>
                <c:pt idx="9008">
                  <c:v>36.008000000000003</c:v>
                </c:pt>
                <c:pt idx="9009">
                  <c:v>36.006</c:v>
                </c:pt>
                <c:pt idx="9010">
                  <c:v>36.005000000000003</c:v>
                </c:pt>
                <c:pt idx="9011">
                  <c:v>36.003</c:v>
                </c:pt>
                <c:pt idx="9012">
                  <c:v>36.000999999999998</c:v>
                </c:pt>
                <c:pt idx="9013">
                  <c:v>36</c:v>
                </c:pt>
                <c:pt idx="9014">
                  <c:v>35.997999999999998</c:v>
                </c:pt>
                <c:pt idx="9015">
                  <c:v>35.996000000000002</c:v>
                </c:pt>
                <c:pt idx="9016">
                  <c:v>35.994999999999997</c:v>
                </c:pt>
                <c:pt idx="9017">
                  <c:v>35.993000000000002</c:v>
                </c:pt>
                <c:pt idx="9018">
                  <c:v>35.991</c:v>
                </c:pt>
                <c:pt idx="9019">
                  <c:v>35.99</c:v>
                </c:pt>
                <c:pt idx="9020">
                  <c:v>35.988</c:v>
                </c:pt>
                <c:pt idx="9021">
                  <c:v>35.987000000000002</c:v>
                </c:pt>
                <c:pt idx="9022">
                  <c:v>35.984999999999999</c:v>
                </c:pt>
                <c:pt idx="9023">
                  <c:v>35.982999999999997</c:v>
                </c:pt>
                <c:pt idx="9024">
                  <c:v>35.981999999999999</c:v>
                </c:pt>
                <c:pt idx="9025">
                  <c:v>35.979999999999997</c:v>
                </c:pt>
                <c:pt idx="9026">
                  <c:v>35.978000000000002</c:v>
                </c:pt>
                <c:pt idx="9027">
                  <c:v>35.976999999999997</c:v>
                </c:pt>
                <c:pt idx="9028">
                  <c:v>35.975000000000001</c:v>
                </c:pt>
                <c:pt idx="9029">
                  <c:v>35.973999999999997</c:v>
                </c:pt>
                <c:pt idx="9030">
                  <c:v>35.972000000000001</c:v>
                </c:pt>
                <c:pt idx="9031">
                  <c:v>35.97</c:v>
                </c:pt>
                <c:pt idx="9032">
                  <c:v>35.969000000000001</c:v>
                </c:pt>
                <c:pt idx="9033">
                  <c:v>35.966999999999999</c:v>
                </c:pt>
                <c:pt idx="9034">
                  <c:v>35.966000000000001</c:v>
                </c:pt>
                <c:pt idx="9035">
                  <c:v>35.963999999999999</c:v>
                </c:pt>
                <c:pt idx="9036">
                  <c:v>35.962000000000003</c:v>
                </c:pt>
                <c:pt idx="9037">
                  <c:v>35.960999999999999</c:v>
                </c:pt>
                <c:pt idx="9038">
                  <c:v>35.959000000000003</c:v>
                </c:pt>
                <c:pt idx="9039">
                  <c:v>35.957000000000001</c:v>
                </c:pt>
                <c:pt idx="9040">
                  <c:v>35.956000000000003</c:v>
                </c:pt>
                <c:pt idx="9041">
                  <c:v>35.954000000000001</c:v>
                </c:pt>
                <c:pt idx="9042">
                  <c:v>35.953000000000003</c:v>
                </c:pt>
                <c:pt idx="9043">
                  <c:v>35.951000000000001</c:v>
                </c:pt>
                <c:pt idx="9044">
                  <c:v>35.948999999999998</c:v>
                </c:pt>
                <c:pt idx="9045">
                  <c:v>35.948</c:v>
                </c:pt>
                <c:pt idx="9046">
                  <c:v>35.945999999999998</c:v>
                </c:pt>
                <c:pt idx="9047">
                  <c:v>35.945</c:v>
                </c:pt>
                <c:pt idx="9048">
                  <c:v>35.942999999999998</c:v>
                </c:pt>
                <c:pt idx="9049">
                  <c:v>35.941000000000003</c:v>
                </c:pt>
                <c:pt idx="9050">
                  <c:v>35.94</c:v>
                </c:pt>
                <c:pt idx="9051">
                  <c:v>35.938000000000002</c:v>
                </c:pt>
                <c:pt idx="9052">
                  <c:v>35.936999999999998</c:v>
                </c:pt>
                <c:pt idx="9053">
                  <c:v>35.935000000000002</c:v>
                </c:pt>
                <c:pt idx="9054">
                  <c:v>35.933</c:v>
                </c:pt>
                <c:pt idx="9055">
                  <c:v>35.932000000000002</c:v>
                </c:pt>
                <c:pt idx="9056">
                  <c:v>35.93</c:v>
                </c:pt>
                <c:pt idx="9057">
                  <c:v>35.929000000000002</c:v>
                </c:pt>
                <c:pt idx="9058">
                  <c:v>35.927</c:v>
                </c:pt>
                <c:pt idx="9059">
                  <c:v>35.924999999999997</c:v>
                </c:pt>
                <c:pt idx="9060">
                  <c:v>35.923999999999999</c:v>
                </c:pt>
                <c:pt idx="9061">
                  <c:v>35.921999999999997</c:v>
                </c:pt>
                <c:pt idx="9062">
                  <c:v>35.920999999999999</c:v>
                </c:pt>
                <c:pt idx="9063">
                  <c:v>35.918999999999997</c:v>
                </c:pt>
                <c:pt idx="9064">
                  <c:v>35.917000000000002</c:v>
                </c:pt>
                <c:pt idx="9065">
                  <c:v>35.915999999999997</c:v>
                </c:pt>
                <c:pt idx="9066">
                  <c:v>35.914000000000001</c:v>
                </c:pt>
                <c:pt idx="9067">
                  <c:v>35.912999999999997</c:v>
                </c:pt>
                <c:pt idx="9068">
                  <c:v>35.911000000000001</c:v>
                </c:pt>
                <c:pt idx="9069">
                  <c:v>35.908999999999999</c:v>
                </c:pt>
                <c:pt idx="9070">
                  <c:v>35.908000000000001</c:v>
                </c:pt>
                <c:pt idx="9071">
                  <c:v>35.905999999999999</c:v>
                </c:pt>
                <c:pt idx="9072">
                  <c:v>35.905000000000001</c:v>
                </c:pt>
                <c:pt idx="9073">
                  <c:v>35.902999999999999</c:v>
                </c:pt>
                <c:pt idx="9074">
                  <c:v>35.901000000000003</c:v>
                </c:pt>
                <c:pt idx="9075">
                  <c:v>35.9</c:v>
                </c:pt>
                <c:pt idx="9076">
                  <c:v>35.898000000000003</c:v>
                </c:pt>
                <c:pt idx="9077">
                  <c:v>35.896999999999998</c:v>
                </c:pt>
                <c:pt idx="9078">
                  <c:v>35.895000000000003</c:v>
                </c:pt>
                <c:pt idx="9079">
                  <c:v>35.893000000000001</c:v>
                </c:pt>
                <c:pt idx="9080">
                  <c:v>35.892000000000003</c:v>
                </c:pt>
                <c:pt idx="9081">
                  <c:v>35.89</c:v>
                </c:pt>
                <c:pt idx="9082">
                  <c:v>35.889000000000003</c:v>
                </c:pt>
                <c:pt idx="9083">
                  <c:v>35.887</c:v>
                </c:pt>
                <c:pt idx="9084">
                  <c:v>35.886000000000003</c:v>
                </c:pt>
                <c:pt idx="9085">
                  <c:v>35.884</c:v>
                </c:pt>
                <c:pt idx="9086">
                  <c:v>35.881999999999998</c:v>
                </c:pt>
                <c:pt idx="9087">
                  <c:v>35.881</c:v>
                </c:pt>
                <c:pt idx="9088">
                  <c:v>35.878999999999998</c:v>
                </c:pt>
                <c:pt idx="9089">
                  <c:v>35.878</c:v>
                </c:pt>
                <c:pt idx="9090">
                  <c:v>35.875999999999998</c:v>
                </c:pt>
                <c:pt idx="9091">
                  <c:v>35.874000000000002</c:v>
                </c:pt>
                <c:pt idx="9092">
                  <c:v>35.872999999999998</c:v>
                </c:pt>
                <c:pt idx="9093">
                  <c:v>35.871000000000002</c:v>
                </c:pt>
                <c:pt idx="9094">
                  <c:v>35.869999999999997</c:v>
                </c:pt>
                <c:pt idx="9095">
                  <c:v>35.868000000000002</c:v>
                </c:pt>
                <c:pt idx="9096">
                  <c:v>35.866999999999997</c:v>
                </c:pt>
                <c:pt idx="9097">
                  <c:v>35.865000000000002</c:v>
                </c:pt>
                <c:pt idx="9098">
                  <c:v>35.863</c:v>
                </c:pt>
                <c:pt idx="9099">
                  <c:v>35.862000000000002</c:v>
                </c:pt>
                <c:pt idx="9100">
                  <c:v>35.86</c:v>
                </c:pt>
                <c:pt idx="9101">
                  <c:v>35.859000000000002</c:v>
                </c:pt>
                <c:pt idx="9102">
                  <c:v>35.856999999999999</c:v>
                </c:pt>
                <c:pt idx="9103">
                  <c:v>35.856000000000002</c:v>
                </c:pt>
                <c:pt idx="9104">
                  <c:v>35.853999999999999</c:v>
                </c:pt>
                <c:pt idx="9105">
                  <c:v>35.853000000000002</c:v>
                </c:pt>
                <c:pt idx="9106">
                  <c:v>35.850999999999999</c:v>
                </c:pt>
                <c:pt idx="9107">
                  <c:v>35.848999999999997</c:v>
                </c:pt>
                <c:pt idx="9108">
                  <c:v>35.847999999999999</c:v>
                </c:pt>
                <c:pt idx="9109">
                  <c:v>35.845999999999997</c:v>
                </c:pt>
                <c:pt idx="9110">
                  <c:v>35.844999999999999</c:v>
                </c:pt>
                <c:pt idx="9111">
                  <c:v>35.843000000000004</c:v>
                </c:pt>
                <c:pt idx="9112">
                  <c:v>35.841999999999999</c:v>
                </c:pt>
                <c:pt idx="9113">
                  <c:v>35.840000000000003</c:v>
                </c:pt>
                <c:pt idx="9114">
                  <c:v>35.838999999999999</c:v>
                </c:pt>
                <c:pt idx="9115">
                  <c:v>35.837000000000003</c:v>
                </c:pt>
                <c:pt idx="9116">
                  <c:v>35.835000000000001</c:v>
                </c:pt>
                <c:pt idx="9117">
                  <c:v>35.834000000000003</c:v>
                </c:pt>
                <c:pt idx="9118">
                  <c:v>35.832000000000001</c:v>
                </c:pt>
                <c:pt idx="9119">
                  <c:v>35.831000000000003</c:v>
                </c:pt>
                <c:pt idx="9120">
                  <c:v>35.829000000000001</c:v>
                </c:pt>
                <c:pt idx="9121">
                  <c:v>35.828000000000003</c:v>
                </c:pt>
                <c:pt idx="9122">
                  <c:v>35.826000000000001</c:v>
                </c:pt>
                <c:pt idx="9123">
                  <c:v>35.825000000000003</c:v>
                </c:pt>
                <c:pt idx="9124">
                  <c:v>35.823</c:v>
                </c:pt>
                <c:pt idx="9125">
                  <c:v>35.820999999999998</c:v>
                </c:pt>
                <c:pt idx="9126">
                  <c:v>35.82</c:v>
                </c:pt>
                <c:pt idx="9127">
                  <c:v>35.817999999999998</c:v>
                </c:pt>
                <c:pt idx="9128">
                  <c:v>35.817</c:v>
                </c:pt>
                <c:pt idx="9129">
                  <c:v>35.814999999999998</c:v>
                </c:pt>
                <c:pt idx="9130">
                  <c:v>35.814</c:v>
                </c:pt>
                <c:pt idx="9131">
                  <c:v>35.811999999999998</c:v>
                </c:pt>
                <c:pt idx="9132">
                  <c:v>35.811</c:v>
                </c:pt>
                <c:pt idx="9133">
                  <c:v>35.808999999999997</c:v>
                </c:pt>
                <c:pt idx="9134">
                  <c:v>35.808</c:v>
                </c:pt>
                <c:pt idx="9135">
                  <c:v>35.805999999999997</c:v>
                </c:pt>
                <c:pt idx="9136">
                  <c:v>35.805</c:v>
                </c:pt>
                <c:pt idx="9137">
                  <c:v>35.802999999999997</c:v>
                </c:pt>
                <c:pt idx="9138">
                  <c:v>35.802</c:v>
                </c:pt>
                <c:pt idx="9139">
                  <c:v>35.799999999999997</c:v>
                </c:pt>
                <c:pt idx="9140">
                  <c:v>35.798999999999999</c:v>
                </c:pt>
                <c:pt idx="9141">
                  <c:v>35.796999999999997</c:v>
                </c:pt>
                <c:pt idx="9142">
                  <c:v>35.795000000000002</c:v>
                </c:pt>
                <c:pt idx="9143">
                  <c:v>35.793999999999997</c:v>
                </c:pt>
                <c:pt idx="9144">
                  <c:v>35.792000000000002</c:v>
                </c:pt>
                <c:pt idx="9145">
                  <c:v>35.790999999999997</c:v>
                </c:pt>
                <c:pt idx="9146">
                  <c:v>35.789000000000001</c:v>
                </c:pt>
                <c:pt idx="9147">
                  <c:v>35.787999999999997</c:v>
                </c:pt>
                <c:pt idx="9148">
                  <c:v>35.786000000000001</c:v>
                </c:pt>
                <c:pt idx="9149">
                  <c:v>35.784999999999997</c:v>
                </c:pt>
                <c:pt idx="9150">
                  <c:v>35.783000000000001</c:v>
                </c:pt>
                <c:pt idx="9151">
                  <c:v>35.781999999999996</c:v>
                </c:pt>
                <c:pt idx="9152">
                  <c:v>35.78</c:v>
                </c:pt>
                <c:pt idx="9153">
                  <c:v>35.779000000000003</c:v>
                </c:pt>
                <c:pt idx="9154">
                  <c:v>35.777000000000001</c:v>
                </c:pt>
                <c:pt idx="9155">
                  <c:v>35.776000000000003</c:v>
                </c:pt>
                <c:pt idx="9156">
                  <c:v>35.774000000000001</c:v>
                </c:pt>
                <c:pt idx="9157">
                  <c:v>35.773000000000003</c:v>
                </c:pt>
                <c:pt idx="9158">
                  <c:v>35.771000000000001</c:v>
                </c:pt>
                <c:pt idx="9159">
                  <c:v>35.770000000000003</c:v>
                </c:pt>
                <c:pt idx="9160">
                  <c:v>35.768000000000001</c:v>
                </c:pt>
                <c:pt idx="9161">
                  <c:v>35.767000000000003</c:v>
                </c:pt>
                <c:pt idx="9162">
                  <c:v>35.765000000000001</c:v>
                </c:pt>
                <c:pt idx="9163">
                  <c:v>35.764000000000003</c:v>
                </c:pt>
                <c:pt idx="9164">
                  <c:v>35.762</c:v>
                </c:pt>
                <c:pt idx="9165">
                  <c:v>35.761000000000003</c:v>
                </c:pt>
                <c:pt idx="9166">
                  <c:v>35.759</c:v>
                </c:pt>
                <c:pt idx="9167">
                  <c:v>35.758000000000003</c:v>
                </c:pt>
                <c:pt idx="9168">
                  <c:v>35.756</c:v>
                </c:pt>
                <c:pt idx="9169">
                  <c:v>35.753999999999998</c:v>
                </c:pt>
                <c:pt idx="9170">
                  <c:v>35.753</c:v>
                </c:pt>
                <c:pt idx="9171">
                  <c:v>35.750999999999998</c:v>
                </c:pt>
                <c:pt idx="9172">
                  <c:v>35.75</c:v>
                </c:pt>
                <c:pt idx="9173">
                  <c:v>35.747999999999998</c:v>
                </c:pt>
                <c:pt idx="9174">
                  <c:v>35.747</c:v>
                </c:pt>
                <c:pt idx="9175">
                  <c:v>35.744999999999997</c:v>
                </c:pt>
                <c:pt idx="9176">
                  <c:v>35.744</c:v>
                </c:pt>
                <c:pt idx="9177">
                  <c:v>35.741999999999997</c:v>
                </c:pt>
                <c:pt idx="9178">
                  <c:v>35.741</c:v>
                </c:pt>
                <c:pt idx="9179">
                  <c:v>35.738999999999997</c:v>
                </c:pt>
                <c:pt idx="9180">
                  <c:v>35.738</c:v>
                </c:pt>
                <c:pt idx="9181">
                  <c:v>35.735999999999997</c:v>
                </c:pt>
                <c:pt idx="9182">
                  <c:v>35.734999999999999</c:v>
                </c:pt>
                <c:pt idx="9183">
                  <c:v>35.734000000000002</c:v>
                </c:pt>
                <c:pt idx="9184">
                  <c:v>35.731999999999999</c:v>
                </c:pt>
                <c:pt idx="9185">
                  <c:v>35.731000000000002</c:v>
                </c:pt>
                <c:pt idx="9186">
                  <c:v>35.728999999999999</c:v>
                </c:pt>
                <c:pt idx="9187">
                  <c:v>35.728000000000002</c:v>
                </c:pt>
                <c:pt idx="9188">
                  <c:v>35.725999999999999</c:v>
                </c:pt>
                <c:pt idx="9189">
                  <c:v>35.725000000000001</c:v>
                </c:pt>
                <c:pt idx="9190">
                  <c:v>35.722999999999999</c:v>
                </c:pt>
                <c:pt idx="9191">
                  <c:v>35.722000000000001</c:v>
                </c:pt>
                <c:pt idx="9192">
                  <c:v>35.72</c:v>
                </c:pt>
                <c:pt idx="9193">
                  <c:v>35.719000000000001</c:v>
                </c:pt>
                <c:pt idx="9194">
                  <c:v>35.716999999999999</c:v>
                </c:pt>
                <c:pt idx="9195">
                  <c:v>35.716000000000001</c:v>
                </c:pt>
                <c:pt idx="9196">
                  <c:v>35.713999999999999</c:v>
                </c:pt>
                <c:pt idx="9197">
                  <c:v>35.713000000000001</c:v>
                </c:pt>
                <c:pt idx="9198">
                  <c:v>35.710999999999999</c:v>
                </c:pt>
                <c:pt idx="9199">
                  <c:v>35.71</c:v>
                </c:pt>
                <c:pt idx="9200">
                  <c:v>35.707999999999998</c:v>
                </c:pt>
                <c:pt idx="9201">
                  <c:v>35.707000000000001</c:v>
                </c:pt>
                <c:pt idx="9202">
                  <c:v>35.704999999999998</c:v>
                </c:pt>
                <c:pt idx="9203">
                  <c:v>35.704000000000001</c:v>
                </c:pt>
                <c:pt idx="9204">
                  <c:v>35.701999999999998</c:v>
                </c:pt>
                <c:pt idx="9205">
                  <c:v>35.701000000000001</c:v>
                </c:pt>
                <c:pt idx="9206">
                  <c:v>35.698999999999998</c:v>
                </c:pt>
                <c:pt idx="9207">
                  <c:v>35.698</c:v>
                </c:pt>
                <c:pt idx="9208">
                  <c:v>35.695999999999998</c:v>
                </c:pt>
                <c:pt idx="9209">
                  <c:v>35.695</c:v>
                </c:pt>
                <c:pt idx="9210">
                  <c:v>35.692999999999998</c:v>
                </c:pt>
                <c:pt idx="9211">
                  <c:v>35.692</c:v>
                </c:pt>
                <c:pt idx="9212">
                  <c:v>35.691000000000003</c:v>
                </c:pt>
                <c:pt idx="9213">
                  <c:v>35.689</c:v>
                </c:pt>
                <c:pt idx="9214">
                  <c:v>35.688000000000002</c:v>
                </c:pt>
                <c:pt idx="9215">
                  <c:v>35.686</c:v>
                </c:pt>
                <c:pt idx="9216">
                  <c:v>35.685000000000002</c:v>
                </c:pt>
                <c:pt idx="9217">
                  <c:v>35.683</c:v>
                </c:pt>
                <c:pt idx="9218">
                  <c:v>35.682000000000002</c:v>
                </c:pt>
                <c:pt idx="9219">
                  <c:v>35.68</c:v>
                </c:pt>
                <c:pt idx="9220">
                  <c:v>35.679000000000002</c:v>
                </c:pt>
                <c:pt idx="9221">
                  <c:v>35.677</c:v>
                </c:pt>
                <c:pt idx="9222">
                  <c:v>35.676000000000002</c:v>
                </c:pt>
                <c:pt idx="9223">
                  <c:v>35.673999999999999</c:v>
                </c:pt>
                <c:pt idx="9224">
                  <c:v>35.673000000000002</c:v>
                </c:pt>
                <c:pt idx="9225">
                  <c:v>35.670999999999999</c:v>
                </c:pt>
                <c:pt idx="9226">
                  <c:v>35.67</c:v>
                </c:pt>
                <c:pt idx="9227">
                  <c:v>35.667999999999999</c:v>
                </c:pt>
                <c:pt idx="9228">
                  <c:v>35.667000000000002</c:v>
                </c:pt>
                <c:pt idx="9229">
                  <c:v>35.665999999999997</c:v>
                </c:pt>
                <c:pt idx="9230">
                  <c:v>35.664000000000001</c:v>
                </c:pt>
                <c:pt idx="9231">
                  <c:v>35.662999999999997</c:v>
                </c:pt>
                <c:pt idx="9232">
                  <c:v>35.661000000000001</c:v>
                </c:pt>
                <c:pt idx="9233">
                  <c:v>35.659999999999997</c:v>
                </c:pt>
                <c:pt idx="9234">
                  <c:v>35.658000000000001</c:v>
                </c:pt>
                <c:pt idx="9235">
                  <c:v>35.656999999999996</c:v>
                </c:pt>
                <c:pt idx="9236">
                  <c:v>35.655000000000001</c:v>
                </c:pt>
                <c:pt idx="9237">
                  <c:v>35.654000000000003</c:v>
                </c:pt>
                <c:pt idx="9238">
                  <c:v>35.652000000000001</c:v>
                </c:pt>
                <c:pt idx="9239">
                  <c:v>35.651000000000003</c:v>
                </c:pt>
                <c:pt idx="9240">
                  <c:v>35.649000000000001</c:v>
                </c:pt>
                <c:pt idx="9241">
                  <c:v>35.648000000000003</c:v>
                </c:pt>
                <c:pt idx="9242">
                  <c:v>35.646999999999998</c:v>
                </c:pt>
                <c:pt idx="9243">
                  <c:v>35.645000000000003</c:v>
                </c:pt>
                <c:pt idx="9244">
                  <c:v>35.643999999999998</c:v>
                </c:pt>
                <c:pt idx="9245">
                  <c:v>35.642000000000003</c:v>
                </c:pt>
                <c:pt idx="9246">
                  <c:v>35.640999999999998</c:v>
                </c:pt>
                <c:pt idx="9247">
                  <c:v>35.639000000000003</c:v>
                </c:pt>
                <c:pt idx="9248">
                  <c:v>35.637999999999998</c:v>
                </c:pt>
                <c:pt idx="9249">
                  <c:v>35.636000000000003</c:v>
                </c:pt>
                <c:pt idx="9250">
                  <c:v>35.634999999999998</c:v>
                </c:pt>
                <c:pt idx="9251">
                  <c:v>35.633000000000003</c:v>
                </c:pt>
                <c:pt idx="9252">
                  <c:v>35.631999999999998</c:v>
                </c:pt>
                <c:pt idx="9253">
                  <c:v>35.630000000000003</c:v>
                </c:pt>
                <c:pt idx="9254">
                  <c:v>35.628999999999998</c:v>
                </c:pt>
                <c:pt idx="9255">
                  <c:v>35.628</c:v>
                </c:pt>
                <c:pt idx="9256">
                  <c:v>35.625999999999998</c:v>
                </c:pt>
                <c:pt idx="9257">
                  <c:v>35.625</c:v>
                </c:pt>
                <c:pt idx="9258">
                  <c:v>35.622999999999998</c:v>
                </c:pt>
                <c:pt idx="9259">
                  <c:v>35.622</c:v>
                </c:pt>
                <c:pt idx="9260">
                  <c:v>35.619999999999997</c:v>
                </c:pt>
                <c:pt idx="9261">
                  <c:v>35.619</c:v>
                </c:pt>
                <c:pt idx="9262">
                  <c:v>35.616999999999997</c:v>
                </c:pt>
                <c:pt idx="9263">
                  <c:v>35.616</c:v>
                </c:pt>
                <c:pt idx="9264">
                  <c:v>35.615000000000002</c:v>
                </c:pt>
                <c:pt idx="9265">
                  <c:v>35.613</c:v>
                </c:pt>
                <c:pt idx="9266">
                  <c:v>35.612000000000002</c:v>
                </c:pt>
                <c:pt idx="9267">
                  <c:v>35.61</c:v>
                </c:pt>
                <c:pt idx="9268">
                  <c:v>35.609000000000002</c:v>
                </c:pt>
                <c:pt idx="9269">
                  <c:v>35.606999999999999</c:v>
                </c:pt>
                <c:pt idx="9270">
                  <c:v>35.606000000000002</c:v>
                </c:pt>
                <c:pt idx="9271">
                  <c:v>35.603999999999999</c:v>
                </c:pt>
                <c:pt idx="9272">
                  <c:v>35.603000000000002</c:v>
                </c:pt>
                <c:pt idx="9273">
                  <c:v>35.600999999999999</c:v>
                </c:pt>
                <c:pt idx="9274">
                  <c:v>35.6</c:v>
                </c:pt>
                <c:pt idx="9275">
                  <c:v>35.598999999999997</c:v>
                </c:pt>
                <c:pt idx="9276">
                  <c:v>35.597000000000001</c:v>
                </c:pt>
                <c:pt idx="9277">
                  <c:v>35.595999999999997</c:v>
                </c:pt>
                <c:pt idx="9278">
                  <c:v>35.594000000000001</c:v>
                </c:pt>
                <c:pt idx="9279">
                  <c:v>35.593000000000004</c:v>
                </c:pt>
                <c:pt idx="9280">
                  <c:v>35.591000000000001</c:v>
                </c:pt>
                <c:pt idx="9281">
                  <c:v>35.590000000000003</c:v>
                </c:pt>
                <c:pt idx="9282">
                  <c:v>35.588999999999999</c:v>
                </c:pt>
                <c:pt idx="9283">
                  <c:v>35.587000000000003</c:v>
                </c:pt>
                <c:pt idx="9284">
                  <c:v>35.585999999999999</c:v>
                </c:pt>
                <c:pt idx="9285">
                  <c:v>35.584000000000003</c:v>
                </c:pt>
                <c:pt idx="9286">
                  <c:v>35.582999999999998</c:v>
                </c:pt>
                <c:pt idx="9287">
                  <c:v>35.582000000000001</c:v>
                </c:pt>
                <c:pt idx="9288">
                  <c:v>35.58</c:v>
                </c:pt>
                <c:pt idx="9289">
                  <c:v>35.579000000000001</c:v>
                </c:pt>
                <c:pt idx="9290">
                  <c:v>35.576999999999998</c:v>
                </c:pt>
                <c:pt idx="9291">
                  <c:v>35.576000000000001</c:v>
                </c:pt>
                <c:pt idx="9292">
                  <c:v>35.573999999999998</c:v>
                </c:pt>
                <c:pt idx="9293">
                  <c:v>35.573</c:v>
                </c:pt>
                <c:pt idx="9294">
                  <c:v>35.572000000000003</c:v>
                </c:pt>
                <c:pt idx="9295">
                  <c:v>35.57</c:v>
                </c:pt>
                <c:pt idx="9296">
                  <c:v>35.569000000000003</c:v>
                </c:pt>
                <c:pt idx="9297">
                  <c:v>35.567</c:v>
                </c:pt>
                <c:pt idx="9298">
                  <c:v>35.566000000000003</c:v>
                </c:pt>
                <c:pt idx="9299">
                  <c:v>35.564</c:v>
                </c:pt>
                <c:pt idx="9300">
                  <c:v>35.563000000000002</c:v>
                </c:pt>
                <c:pt idx="9301">
                  <c:v>35.561999999999998</c:v>
                </c:pt>
                <c:pt idx="9302">
                  <c:v>35.56</c:v>
                </c:pt>
                <c:pt idx="9303">
                  <c:v>35.558999999999997</c:v>
                </c:pt>
                <c:pt idx="9304">
                  <c:v>35.557000000000002</c:v>
                </c:pt>
                <c:pt idx="9305">
                  <c:v>35.555999999999997</c:v>
                </c:pt>
                <c:pt idx="9306">
                  <c:v>35.555</c:v>
                </c:pt>
                <c:pt idx="9307">
                  <c:v>35.552999999999997</c:v>
                </c:pt>
                <c:pt idx="9308">
                  <c:v>35.552</c:v>
                </c:pt>
                <c:pt idx="9309">
                  <c:v>35.549999999999997</c:v>
                </c:pt>
                <c:pt idx="9310">
                  <c:v>35.548999999999999</c:v>
                </c:pt>
                <c:pt idx="9311">
                  <c:v>35.548000000000002</c:v>
                </c:pt>
                <c:pt idx="9312">
                  <c:v>35.545999999999999</c:v>
                </c:pt>
                <c:pt idx="9313">
                  <c:v>35.545000000000002</c:v>
                </c:pt>
                <c:pt idx="9314">
                  <c:v>35.542999999999999</c:v>
                </c:pt>
                <c:pt idx="9315">
                  <c:v>35.542000000000002</c:v>
                </c:pt>
                <c:pt idx="9316">
                  <c:v>35.540999999999997</c:v>
                </c:pt>
                <c:pt idx="9317">
                  <c:v>35.539000000000001</c:v>
                </c:pt>
                <c:pt idx="9318">
                  <c:v>35.537999999999997</c:v>
                </c:pt>
                <c:pt idx="9319">
                  <c:v>35.536000000000001</c:v>
                </c:pt>
                <c:pt idx="9320">
                  <c:v>35.534999999999997</c:v>
                </c:pt>
                <c:pt idx="9321">
                  <c:v>35.533999999999999</c:v>
                </c:pt>
                <c:pt idx="9322">
                  <c:v>35.531999999999996</c:v>
                </c:pt>
                <c:pt idx="9323">
                  <c:v>35.530999999999999</c:v>
                </c:pt>
                <c:pt idx="9324">
                  <c:v>35.529000000000003</c:v>
                </c:pt>
                <c:pt idx="9325">
                  <c:v>35.527999999999999</c:v>
                </c:pt>
                <c:pt idx="9326">
                  <c:v>35.527000000000001</c:v>
                </c:pt>
                <c:pt idx="9327">
                  <c:v>35.524999999999999</c:v>
                </c:pt>
                <c:pt idx="9328">
                  <c:v>35.524000000000001</c:v>
                </c:pt>
                <c:pt idx="9329">
                  <c:v>35.521999999999998</c:v>
                </c:pt>
                <c:pt idx="9330">
                  <c:v>35.521000000000001</c:v>
                </c:pt>
                <c:pt idx="9331">
                  <c:v>35.520000000000003</c:v>
                </c:pt>
                <c:pt idx="9332">
                  <c:v>35.518000000000001</c:v>
                </c:pt>
                <c:pt idx="9333">
                  <c:v>35.517000000000003</c:v>
                </c:pt>
                <c:pt idx="9334">
                  <c:v>35.515000000000001</c:v>
                </c:pt>
                <c:pt idx="9335">
                  <c:v>35.514000000000003</c:v>
                </c:pt>
                <c:pt idx="9336">
                  <c:v>35.512999999999998</c:v>
                </c:pt>
                <c:pt idx="9337">
                  <c:v>35.511000000000003</c:v>
                </c:pt>
                <c:pt idx="9338">
                  <c:v>35.51</c:v>
                </c:pt>
                <c:pt idx="9339">
                  <c:v>35.509</c:v>
                </c:pt>
                <c:pt idx="9340">
                  <c:v>35.506999999999998</c:v>
                </c:pt>
                <c:pt idx="9341">
                  <c:v>35.506</c:v>
                </c:pt>
                <c:pt idx="9342">
                  <c:v>35.503999999999998</c:v>
                </c:pt>
                <c:pt idx="9343">
                  <c:v>35.503</c:v>
                </c:pt>
                <c:pt idx="9344">
                  <c:v>35.502000000000002</c:v>
                </c:pt>
                <c:pt idx="9345">
                  <c:v>35.5</c:v>
                </c:pt>
                <c:pt idx="9346">
                  <c:v>35.499000000000002</c:v>
                </c:pt>
                <c:pt idx="9347">
                  <c:v>35.497</c:v>
                </c:pt>
                <c:pt idx="9348">
                  <c:v>35.496000000000002</c:v>
                </c:pt>
                <c:pt idx="9349">
                  <c:v>35.494999999999997</c:v>
                </c:pt>
                <c:pt idx="9350">
                  <c:v>35.493000000000002</c:v>
                </c:pt>
                <c:pt idx="9351">
                  <c:v>35.491999999999997</c:v>
                </c:pt>
                <c:pt idx="9352">
                  <c:v>35.49</c:v>
                </c:pt>
                <c:pt idx="9353">
                  <c:v>35.488999999999997</c:v>
                </c:pt>
                <c:pt idx="9354">
                  <c:v>35.488</c:v>
                </c:pt>
                <c:pt idx="9355">
                  <c:v>35.485999999999997</c:v>
                </c:pt>
                <c:pt idx="9356">
                  <c:v>35.484999999999999</c:v>
                </c:pt>
                <c:pt idx="9357">
                  <c:v>35.484000000000002</c:v>
                </c:pt>
                <c:pt idx="9358">
                  <c:v>35.481999999999999</c:v>
                </c:pt>
                <c:pt idx="9359">
                  <c:v>35.481000000000002</c:v>
                </c:pt>
                <c:pt idx="9360">
                  <c:v>35.479999999999997</c:v>
                </c:pt>
                <c:pt idx="9361">
                  <c:v>35.478000000000002</c:v>
                </c:pt>
                <c:pt idx="9362">
                  <c:v>35.476999999999997</c:v>
                </c:pt>
                <c:pt idx="9363">
                  <c:v>35.475000000000001</c:v>
                </c:pt>
                <c:pt idx="9364">
                  <c:v>35.473999999999997</c:v>
                </c:pt>
                <c:pt idx="9365">
                  <c:v>35.472999999999999</c:v>
                </c:pt>
                <c:pt idx="9366">
                  <c:v>35.470999999999997</c:v>
                </c:pt>
                <c:pt idx="9367">
                  <c:v>35.47</c:v>
                </c:pt>
                <c:pt idx="9368">
                  <c:v>35.469000000000001</c:v>
                </c:pt>
                <c:pt idx="9369">
                  <c:v>35.466999999999999</c:v>
                </c:pt>
                <c:pt idx="9370">
                  <c:v>35.466000000000001</c:v>
                </c:pt>
                <c:pt idx="9371">
                  <c:v>35.463999999999999</c:v>
                </c:pt>
                <c:pt idx="9372">
                  <c:v>35.463000000000001</c:v>
                </c:pt>
                <c:pt idx="9373">
                  <c:v>35.462000000000003</c:v>
                </c:pt>
                <c:pt idx="9374">
                  <c:v>35.46</c:v>
                </c:pt>
                <c:pt idx="9375">
                  <c:v>35.459000000000003</c:v>
                </c:pt>
                <c:pt idx="9376">
                  <c:v>35.457999999999998</c:v>
                </c:pt>
                <c:pt idx="9377">
                  <c:v>35.456000000000003</c:v>
                </c:pt>
                <c:pt idx="9378">
                  <c:v>35.454999999999998</c:v>
                </c:pt>
                <c:pt idx="9379">
                  <c:v>35.454000000000001</c:v>
                </c:pt>
                <c:pt idx="9380">
                  <c:v>35.451999999999998</c:v>
                </c:pt>
                <c:pt idx="9381">
                  <c:v>35.451000000000001</c:v>
                </c:pt>
                <c:pt idx="9382">
                  <c:v>35.450000000000003</c:v>
                </c:pt>
                <c:pt idx="9383">
                  <c:v>35.448</c:v>
                </c:pt>
                <c:pt idx="9384">
                  <c:v>35.447000000000003</c:v>
                </c:pt>
                <c:pt idx="9385">
                  <c:v>35.445</c:v>
                </c:pt>
                <c:pt idx="9386">
                  <c:v>35.444000000000003</c:v>
                </c:pt>
                <c:pt idx="9387">
                  <c:v>35.442999999999998</c:v>
                </c:pt>
                <c:pt idx="9388">
                  <c:v>35.441000000000003</c:v>
                </c:pt>
                <c:pt idx="9389">
                  <c:v>35.44</c:v>
                </c:pt>
                <c:pt idx="9390">
                  <c:v>35.439</c:v>
                </c:pt>
                <c:pt idx="9391">
                  <c:v>35.436999999999998</c:v>
                </c:pt>
                <c:pt idx="9392">
                  <c:v>35.436</c:v>
                </c:pt>
                <c:pt idx="9393">
                  <c:v>35.435000000000002</c:v>
                </c:pt>
                <c:pt idx="9394">
                  <c:v>35.433</c:v>
                </c:pt>
                <c:pt idx="9395">
                  <c:v>35.432000000000002</c:v>
                </c:pt>
                <c:pt idx="9396">
                  <c:v>35.430999999999997</c:v>
                </c:pt>
                <c:pt idx="9397">
                  <c:v>35.429000000000002</c:v>
                </c:pt>
                <c:pt idx="9398">
                  <c:v>35.427999999999997</c:v>
                </c:pt>
                <c:pt idx="9399">
                  <c:v>35.427</c:v>
                </c:pt>
                <c:pt idx="9400">
                  <c:v>35.424999999999997</c:v>
                </c:pt>
                <c:pt idx="9401">
                  <c:v>35.423999999999999</c:v>
                </c:pt>
                <c:pt idx="9402">
                  <c:v>35.421999999999997</c:v>
                </c:pt>
                <c:pt idx="9403">
                  <c:v>35.420999999999999</c:v>
                </c:pt>
                <c:pt idx="9404">
                  <c:v>35.42</c:v>
                </c:pt>
                <c:pt idx="9405">
                  <c:v>35.417999999999999</c:v>
                </c:pt>
                <c:pt idx="9406">
                  <c:v>35.417000000000002</c:v>
                </c:pt>
                <c:pt idx="9407">
                  <c:v>35.415999999999997</c:v>
                </c:pt>
                <c:pt idx="9408">
                  <c:v>35.414000000000001</c:v>
                </c:pt>
                <c:pt idx="9409">
                  <c:v>35.412999999999997</c:v>
                </c:pt>
                <c:pt idx="9410">
                  <c:v>35.411999999999999</c:v>
                </c:pt>
                <c:pt idx="9411">
                  <c:v>35.409999999999997</c:v>
                </c:pt>
                <c:pt idx="9412">
                  <c:v>35.408999999999999</c:v>
                </c:pt>
                <c:pt idx="9413">
                  <c:v>35.408000000000001</c:v>
                </c:pt>
                <c:pt idx="9414">
                  <c:v>35.405999999999999</c:v>
                </c:pt>
                <c:pt idx="9415">
                  <c:v>35.405000000000001</c:v>
                </c:pt>
                <c:pt idx="9416">
                  <c:v>35.404000000000003</c:v>
                </c:pt>
                <c:pt idx="9417">
                  <c:v>35.402000000000001</c:v>
                </c:pt>
                <c:pt idx="9418">
                  <c:v>35.401000000000003</c:v>
                </c:pt>
                <c:pt idx="9419">
                  <c:v>35.4</c:v>
                </c:pt>
                <c:pt idx="9420">
                  <c:v>35.398000000000003</c:v>
                </c:pt>
                <c:pt idx="9421">
                  <c:v>35.396999999999998</c:v>
                </c:pt>
                <c:pt idx="9422">
                  <c:v>35.396000000000001</c:v>
                </c:pt>
                <c:pt idx="9423">
                  <c:v>35.393999999999998</c:v>
                </c:pt>
                <c:pt idx="9424">
                  <c:v>35.393000000000001</c:v>
                </c:pt>
                <c:pt idx="9425">
                  <c:v>35.392000000000003</c:v>
                </c:pt>
                <c:pt idx="9426">
                  <c:v>35.39</c:v>
                </c:pt>
                <c:pt idx="9427">
                  <c:v>35.389000000000003</c:v>
                </c:pt>
                <c:pt idx="9428">
                  <c:v>35.387999999999998</c:v>
                </c:pt>
                <c:pt idx="9429">
                  <c:v>35.386000000000003</c:v>
                </c:pt>
                <c:pt idx="9430">
                  <c:v>35.384999999999998</c:v>
                </c:pt>
                <c:pt idx="9431">
                  <c:v>35.384</c:v>
                </c:pt>
                <c:pt idx="9432">
                  <c:v>35.381999999999998</c:v>
                </c:pt>
                <c:pt idx="9433">
                  <c:v>35.381</c:v>
                </c:pt>
                <c:pt idx="9434">
                  <c:v>35.380000000000003</c:v>
                </c:pt>
                <c:pt idx="9435">
                  <c:v>35.378</c:v>
                </c:pt>
                <c:pt idx="9436">
                  <c:v>35.377000000000002</c:v>
                </c:pt>
                <c:pt idx="9437">
                  <c:v>35.375999999999998</c:v>
                </c:pt>
                <c:pt idx="9438">
                  <c:v>35.374000000000002</c:v>
                </c:pt>
                <c:pt idx="9439">
                  <c:v>35.372999999999998</c:v>
                </c:pt>
                <c:pt idx="9440">
                  <c:v>35.372</c:v>
                </c:pt>
                <c:pt idx="9441">
                  <c:v>35.369999999999997</c:v>
                </c:pt>
                <c:pt idx="9442">
                  <c:v>35.369</c:v>
                </c:pt>
                <c:pt idx="9443">
                  <c:v>35.368000000000002</c:v>
                </c:pt>
                <c:pt idx="9444">
                  <c:v>35.366</c:v>
                </c:pt>
                <c:pt idx="9445">
                  <c:v>35.365000000000002</c:v>
                </c:pt>
                <c:pt idx="9446">
                  <c:v>35.363999999999997</c:v>
                </c:pt>
                <c:pt idx="9447">
                  <c:v>35.362000000000002</c:v>
                </c:pt>
                <c:pt idx="9448">
                  <c:v>35.360999999999997</c:v>
                </c:pt>
                <c:pt idx="9449">
                  <c:v>35.36</c:v>
                </c:pt>
                <c:pt idx="9450">
                  <c:v>35.357999999999997</c:v>
                </c:pt>
                <c:pt idx="9451">
                  <c:v>35.356999999999999</c:v>
                </c:pt>
                <c:pt idx="9452">
                  <c:v>35.356000000000002</c:v>
                </c:pt>
                <c:pt idx="9453">
                  <c:v>35.353999999999999</c:v>
                </c:pt>
                <c:pt idx="9454">
                  <c:v>35.353000000000002</c:v>
                </c:pt>
                <c:pt idx="9455">
                  <c:v>35.351999999999997</c:v>
                </c:pt>
                <c:pt idx="9456">
                  <c:v>35.35</c:v>
                </c:pt>
                <c:pt idx="9457">
                  <c:v>35.348999999999997</c:v>
                </c:pt>
                <c:pt idx="9458">
                  <c:v>35.347999999999999</c:v>
                </c:pt>
                <c:pt idx="9459">
                  <c:v>35.347000000000001</c:v>
                </c:pt>
                <c:pt idx="9460">
                  <c:v>35.344999999999999</c:v>
                </c:pt>
                <c:pt idx="9461">
                  <c:v>35.344000000000001</c:v>
                </c:pt>
                <c:pt idx="9462">
                  <c:v>35.343000000000004</c:v>
                </c:pt>
                <c:pt idx="9463">
                  <c:v>35.341000000000001</c:v>
                </c:pt>
                <c:pt idx="9464">
                  <c:v>35.340000000000003</c:v>
                </c:pt>
                <c:pt idx="9465">
                  <c:v>35.338999999999999</c:v>
                </c:pt>
                <c:pt idx="9466">
                  <c:v>35.337000000000003</c:v>
                </c:pt>
                <c:pt idx="9467">
                  <c:v>35.335999999999999</c:v>
                </c:pt>
                <c:pt idx="9468">
                  <c:v>35.335000000000001</c:v>
                </c:pt>
                <c:pt idx="9469">
                  <c:v>35.332999999999998</c:v>
                </c:pt>
                <c:pt idx="9470">
                  <c:v>35.332000000000001</c:v>
                </c:pt>
                <c:pt idx="9471">
                  <c:v>35.331000000000003</c:v>
                </c:pt>
                <c:pt idx="9472">
                  <c:v>35.329000000000001</c:v>
                </c:pt>
                <c:pt idx="9473">
                  <c:v>35.328000000000003</c:v>
                </c:pt>
                <c:pt idx="9474">
                  <c:v>35.326999999999998</c:v>
                </c:pt>
                <c:pt idx="9475">
                  <c:v>35.326000000000001</c:v>
                </c:pt>
                <c:pt idx="9476">
                  <c:v>35.323999999999998</c:v>
                </c:pt>
                <c:pt idx="9477">
                  <c:v>35.323</c:v>
                </c:pt>
                <c:pt idx="9478">
                  <c:v>35.322000000000003</c:v>
                </c:pt>
                <c:pt idx="9479">
                  <c:v>35.32</c:v>
                </c:pt>
                <c:pt idx="9480">
                  <c:v>35.319000000000003</c:v>
                </c:pt>
                <c:pt idx="9481">
                  <c:v>35.317999999999998</c:v>
                </c:pt>
                <c:pt idx="9482">
                  <c:v>35.317</c:v>
                </c:pt>
                <c:pt idx="9483">
                  <c:v>35.314999999999998</c:v>
                </c:pt>
                <c:pt idx="9484">
                  <c:v>35.314</c:v>
                </c:pt>
                <c:pt idx="9485">
                  <c:v>35.313000000000002</c:v>
                </c:pt>
                <c:pt idx="9486">
                  <c:v>35.311</c:v>
                </c:pt>
                <c:pt idx="9487">
                  <c:v>35.31</c:v>
                </c:pt>
                <c:pt idx="9488">
                  <c:v>35.308999999999997</c:v>
                </c:pt>
                <c:pt idx="9489">
                  <c:v>35.307000000000002</c:v>
                </c:pt>
                <c:pt idx="9490">
                  <c:v>35.305999999999997</c:v>
                </c:pt>
                <c:pt idx="9491">
                  <c:v>35.305</c:v>
                </c:pt>
                <c:pt idx="9492">
                  <c:v>35.304000000000002</c:v>
                </c:pt>
                <c:pt idx="9493">
                  <c:v>35.302</c:v>
                </c:pt>
                <c:pt idx="9494">
                  <c:v>35.301000000000002</c:v>
                </c:pt>
                <c:pt idx="9495">
                  <c:v>35.299999999999997</c:v>
                </c:pt>
                <c:pt idx="9496">
                  <c:v>35.298000000000002</c:v>
                </c:pt>
                <c:pt idx="9497">
                  <c:v>35.296999999999997</c:v>
                </c:pt>
                <c:pt idx="9498">
                  <c:v>35.295999999999999</c:v>
                </c:pt>
                <c:pt idx="9499">
                  <c:v>35.295000000000002</c:v>
                </c:pt>
                <c:pt idx="9500">
                  <c:v>35.292999999999999</c:v>
                </c:pt>
                <c:pt idx="9501">
                  <c:v>35.292000000000002</c:v>
                </c:pt>
                <c:pt idx="9502">
                  <c:v>35.290999999999997</c:v>
                </c:pt>
                <c:pt idx="9503">
                  <c:v>35.289000000000001</c:v>
                </c:pt>
                <c:pt idx="9504">
                  <c:v>35.287999999999997</c:v>
                </c:pt>
                <c:pt idx="9505">
                  <c:v>35.286999999999999</c:v>
                </c:pt>
                <c:pt idx="9506">
                  <c:v>35.286000000000001</c:v>
                </c:pt>
                <c:pt idx="9507">
                  <c:v>35.283999999999999</c:v>
                </c:pt>
                <c:pt idx="9508">
                  <c:v>35.283000000000001</c:v>
                </c:pt>
                <c:pt idx="9509">
                  <c:v>35.281999999999996</c:v>
                </c:pt>
                <c:pt idx="9510">
                  <c:v>35.280999999999999</c:v>
                </c:pt>
                <c:pt idx="9511">
                  <c:v>35.279000000000003</c:v>
                </c:pt>
                <c:pt idx="9512">
                  <c:v>35.277999999999999</c:v>
                </c:pt>
                <c:pt idx="9513">
                  <c:v>35.277000000000001</c:v>
                </c:pt>
                <c:pt idx="9514">
                  <c:v>35.274999999999999</c:v>
                </c:pt>
                <c:pt idx="9515">
                  <c:v>35.274000000000001</c:v>
                </c:pt>
                <c:pt idx="9516">
                  <c:v>35.273000000000003</c:v>
                </c:pt>
                <c:pt idx="9517">
                  <c:v>35.271999999999998</c:v>
                </c:pt>
                <c:pt idx="9518">
                  <c:v>35.270000000000003</c:v>
                </c:pt>
                <c:pt idx="9519">
                  <c:v>35.268999999999998</c:v>
                </c:pt>
                <c:pt idx="9520">
                  <c:v>35.268000000000001</c:v>
                </c:pt>
                <c:pt idx="9521">
                  <c:v>35.267000000000003</c:v>
                </c:pt>
                <c:pt idx="9522">
                  <c:v>35.265000000000001</c:v>
                </c:pt>
                <c:pt idx="9523">
                  <c:v>35.264000000000003</c:v>
                </c:pt>
                <c:pt idx="9524">
                  <c:v>35.262999999999998</c:v>
                </c:pt>
                <c:pt idx="9525">
                  <c:v>35.262</c:v>
                </c:pt>
                <c:pt idx="9526">
                  <c:v>35.26</c:v>
                </c:pt>
                <c:pt idx="9527">
                  <c:v>35.259</c:v>
                </c:pt>
                <c:pt idx="9528">
                  <c:v>35.258000000000003</c:v>
                </c:pt>
                <c:pt idx="9529">
                  <c:v>35.256999999999998</c:v>
                </c:pt>
                <c:pt idx="9530">
                  <c:v>35.255000000000003</c:v>
                </c:pt>
                <c:pt idx="9531">
                  <c:v>35.253999999999998</c:v>
                </c:pt>
                <c:pt idx="9532">
                  <c:v>35.253</c:v>
                </c:pt>
                <c:pt idx="9533">
                  <c:v>35.250999999999998</c:v>
                </c:pt>
                <c:pt idx="9534">
                  <c:v>35.25</c:v>
                </c:pt>
                <c:pt idx="9535">
                  <c:v>35.249000000000002</c:v>
                </c:pt>
                <c:pt idx="9536">
                  <c:v>35.247999999999998</c:v>
                </c:pt>
                <c:pt idx="9537">
                  <c:v>35.246000000000002</c:v>
                </c:pt>
                <c:pt idx="9538">
                  <c:v>35.244999999999997</c:v>
                </c:pt>
                <c:pt idx="9539">
                  <c:v>35.244</c:v>
                </c:pt>
                <c:pt idx="9540">
                  <c:v>35.243000000000002</c:v>
                </c:pt>
                <c:pt idx="9541">
                  <c:v>35.241</c:v>
                </c:pt>
                <c:pt idx="9542">
                  <c:v>35.24</c:v>
                </c:pt>
                <c:pt idx="9543">
                  <c:v>35.238999999999997</c:v>
                </c:pt>
                <c:pt idx="9544">
                  <c:v>35.238</c:v>
                </c:pt>
                <c:pt idx="9545">
                  <c:v>35.235999999999997</c:v>
                </c:pt>
                <c:pt idx="9546">
                  <c:v>35.234999999999999</c:v>
                </c:pt>
                <c:pt idx="9547">
                  <c:v>35.234000000000002</c:v>
                </c:pt>
                <c:pt idx="9548">
                  <c:v>35.232999999999997</c:v>
                </c:pt>
                <c:pt idx="9549">
                  <c:v>35.231000000000002</c:v>
                </c:pt>
                <c:pt idx="9550">
                  <c:v>35.229999999999997</c:v>
                </c:pt>
                <c:pt idx="9551">
                  <c:v>35.228999999999999</c:v>
                </c:pt>
                <c:pt idx="9552">
                  <c:v>35.228000000000002</c:v>
                </c:pt>
                <c:pt idx="9553">
                  <c:v>35.225999999999999</c:v>
                </c:pt>
                <c:pt idx="9554">
                  <c:v>35.225000000000001</c:v>
                </c:pt>
                <c:pt idx="9555">
                  <c:v>35.223999999999997</c:v>
                </c:pt>
                <c:pt idx="9556">
                  <c:v>35.222999999999999</c:v>
                </c:pt>
                <c:pt idx="9557">
                  <c:v>35.222000000000001</c:v>
                </c:pt>
                <c:pt idx="9558">
                  <c:v>35.22</c:v>
                </c:pt>
                <c:pt idx="9559">
                  <c:v>35.219000000000001</c:v>
                </c:pt>
                <c:pt idx="9560">
                  <c:v>35.218000000000004</c:v>
                </c:pt>
                <c:pt idx="9561">
                  <c:v>35.216999999999999</c:v>
                </c:pt>
                <c:pt idx="9562">
                  <c:v>35.215000000000003</c:v>
                </c:pt>
                <c:pt idx="9563">
                  <c:v>35.213999999999999</c:v>
                </c:pt>
                <c:pt idx="9564">
                  <c:v>35.213000000000001</c:v>
                </c:pt>
                <c:pt idx="9565">
                  <c:v>35.212000000000003</c:v>
                </c:pt>
                <c:pt idx="9566">
                  <c:v>35.21</c:v>
                </c:pt>
                <c:pt idx="9567">
                  <c:v>35.209000000000003</c:v>
                </c:pt>
                <c:pt idx="9568">
                  <c:v>35.207999999999998</c:v>
                </c:pt>
                <c:pt idx="9569">
                  <c:v>35.207000000000001</c:v>
                </c:pt>
                <c:pt idx="9570">
                  <c:v>35.204999999999998</c:v>
                </c:pt>
                <c:pt idx="9571">
                  <c:v>35.204000000000001</c:v>
                </c:pt>
                <c:pt idx="9572">
                  <c:v>35.203000000000003</c:v>
                </c:pt>
                <c:pt idx="9573">
                  <c:v>35.201999999999998</c:v>
                </c:pt>
                <c:pt idx="9574">
                  <c:v>35.200000000000003</c:v>
                </c:pt>
                <c:pt idx="9575">
                  <c:v>35.198999999999998</c:v>
                </c:pt>
                <c:pt idx="9576">
                  <c:v>35.198</c:v>
                </c:pt>
                <c:pt idx="9577">
                  <c:v>35.197000000000003</c:v>
                </c:pt>
                <c:pt idx="9578">
                  <c:v>35.195999999999998</c:v>
                </c:pt>
                <c:pt idx="9579">
                  <c:v>35.194000000000003</c:v>
                </c:pt>
                <c:pt idx="9580">
                  <c:v>35.192999999999998</c:v>
                </c:pt>
                <c:pt idx="9581">
                  <c:v>35.192</c:v>
                </c:pt>
                <c:pt idx="9582">
                  <c:v>35.191000000000003</c:v>
                </c:pt>
                <c:pt idx="9583">
                  <c:v>35.189</c:v>
                </c:pt>
                <c:pt idx="9584">
                  <c:v>35.188000000000002</c:v>
                </c:pt>
                <c:pt idx="9585">
                  <c:v>35.186999999999998</c:v>
                </c:pt>
                <c:pt idx="9586">
                  <c:v>35.186</c:v>
                </c:pt>
                <c:pt idx="9587">
                  <c:v>35.185000000000002</c:v>
                </c:pt>
                <c:pt idx="9588">
                  <c:v>35.183</c:v>
                </c:pt>
                <c:pt idx="9589">
                  <c:v>35.182000000000002</c:v>
                </c:pt>
                <c:pt idx="9590">
                  <c:v>35.180999999999997</c:v>
                </c:pt>
                <c:pt idx="9591">
                  <c:v>35.18</c:v>
                </c:pt>
                <c:pt idx="9592">
                  <c:v>35.177999999999997</c:v>
                </c:pt>
                <c:pt idx="9593">
                  <c:v>35.177</c:v>
                </c:pt>
                <c:pt idx="9594">
                  <c:v>35.176000000000002</c:v>
                </c:pt>
                <c:pt idx="9595">
                  <c:v>35.174999999999997</c:v>
                </c:pt>
                <c:pt idx="9596">
                  <c:v>35.173999999999999</c:v>
                </c:pt>
                <c:pt idx="9597">
                  <c:v>35.171999999999997</c:v>
                </c:pt>
                <c:pt idx="9598">
                  <c:v>35.170999999999999</c:v>
                </c:pt>
                <c:pt idx="9599">
                  <c:v>35.17</c:v>
                </c:pt>
                <c:pt idx="9600">
                  <c:v>35.168999999999997</c:v>
                </c:pt>
                <c:pt idx="9601">
                  <c:v>35.167000000000002</c:v>
                </c:pt>
                <c:pt idx="9602">
                  <c:v>35.165999999999997</c:v>
                </c:pt>
                <c:pt idx="9603">
                  <c:v>35.164999999999999</c:v>
                </c:pt>
                <c:pt idx="9604">
                  <c:v>35.164000000000001</c:v>
                </c:pt>
                <c:pt idx="9605">
                  <c:v>35.162999999999997</c:v>
                </c:pt>
                <c:pt idx="9606">
                  <c:v>35.161000000000001</c:v>
                </c:pt>
                <c:pt idx="9607">
                  <c:v>35.159999999999997</c:v>
                </c:pt>
                <c:pt idx="9608">
                  <c:v>35.158999999999999</c:v>
                </c:pt>
                <c:pt idx="9609">
                  <c:v>35.158000000000001</c:v>
                </c:pt>
                <c:pt idx="9610">
                  <c:v>35.156999999999996</c:v>
                </c:pt>
                <c:pt idx="9611">
                  <c:v>35.155000000000001</c:v>
                </c:pt>
                <c:pt idx="9612">
                  <c:v>35.154000000000003</c:v>
                </c:pt>
                <c:pt idx="9613">
                  <c:v>35.152999999999999</c:v>
                </c:pt>
                <c:pt idx="9614">
                  <c:v>35.152000000000001</c:v>
                </c:pt>
                <c:pt idx="9615">
                  <c:v>35.151000000000003</c:v>
                </c:pt>
                <c:pt idx="9616">
                  <c:v>35.149000000000001</c:v>
                </c:pt>
                <c:pt idx="9617">
                  <c:v>35.148000000000003</c:v>
                </c:pt>
                <c:pt idx="9618">
                  <c:v>35.146999999999998</c:v>
                </c:pt>
                <c:pt idx="9619">
                  <c:v>35.146000000000001</c:v>
                </c:pt>
                <c:pt idx="9620">
                  <c:v>35.145000000000003</c:v>
                </c:pt>
                <c:pt idx="9621">
                  <c:v>35.143000000000001</c:v>
                </c:pt>
                <c:pt idx="9622">
                  <c:v>35.142000000000003</c:v>
                </c:pt>
                <c:pt idx="9623">
                  <c:v>35.140999999999998</c:v>
                </c:pt>
                <c:pt idx="9624">
                  <c:v>35.14</c:v>
                </c:pt>
                <c:pt idx="9625">
                  <c:v>35.139000000000003</c:v>
                </c:pt>
                <c:pt idx="9626">
                  <c:v>35.137</c:v>
                </c:pt>
                <c:pt idx="9627">
                  <c:v>35.136000000000003</c:v>
                </c:pt>
                <c:pt idx="9628">
                  <c:v>35.134999999999998</c:v>
                </c:pt>
                <c:pt idx="9629">
                  <c:v>35.134</c:v>
                </c:pt>
                <c:pt idx="9630">
                  <c:v>35.133000000000003</c:v>
                </c:pt>
                <c:pt idx="9631">
                  <c:v>35.131</c:v>
                </c:pt>
                <c:pt idx="9632">
                  <c:v>35.130000000000003</c:v>
                </c:pt>
                <c:pt idx="9633">
                  <c:v>35.128999999999998</c:v>
                </c:pt>
                <c:pt idx="9634">
                  <c:v>35.128</c:v>
                </c:pt>
                <c:pt idx="9635">
                  <c:v>35.127000000000002</c:v>
                </c:pt>
                <c:pt idx="9636">
                  <c:v>35.125</c:v>
                </c:pt>
                <c:pt idx="9637">
                  <c:v>35.124000000000002</c:v>
                </c:pt>
                <c:pt idx="9638">
                  <c:v>35.122999999999998</c:v>
                </c:pt>
                <c:pt idx="9639">
                  <c:v>35.122</c:v>
                </c:pt>
                <c:pt idx="9640">
                  <c:v>35.121000000000002</c:v>
                </c:pt>
                <c:pt idx="9641">
                  <c:v>35.119999999999997</c:v>
                </c:pt>
                <c:pt idx="9642">
                  <c:v>35.118000000000002</c:v>
                </c:pt>
                <c:pt idx="9643">
                  <c:v>35.116999999999997</c:v>
                </c:pt>
                <c:pt idx="9644">
                  <c:v>35.116</c:v>
                </c:pt>
                <c:pt idx="9645">
                  <c:v>35.115000000000002</c:v>
                </c:pt>
                <c:pt idx="9646">
                  <c:v>35.113999999999997</c:v>
                </c:pt>
                <c:pt idx="9647">
                  <c:v>35.112000000000002</c:v>
                </c:pt>
                <c:pt idx="9648">
                  <c:v>35.110999999999997</c:v>
                </c:pt>
                <c:pt idx="9649">
                  <c:v>35.11</c:v>
                </c:pt>
                <c:pt idx="9650">
                  <c:v>35.109000000000002</c:v>
                </c:pt>
                <c:pt idx="9651">
                  <c:v>35.107999999999997</c:v>
                </c:pt>
                <c:pt idx="9652">
                  <c:v>35.106000000000002</c:v>
                </c:pt>
                <c:pt idx="9653">
                  <c:v>35.104999999999997</c:v>
                </c:pt>
                <c:pt idx="9654">
                  <c:v>35.103999999999999</c:v>
                </c:pt>
                <c:pt idx="9655">
                  <c:v>35.103000000000002</c:v>
                </c:pt>
                <c:pt idx="9656">
                  <c:v>35.101999999999997</c:v>
                </c:pt>
                <c:pt idx="9657">
                  <c:v>35.100999999999999</c:v>
                </c:pt>
                <c:pt idx="9658">
                  <c:v>35.098999999999997</c:v>
                </c:pt>
                <c:pt idx="9659">
                  <c:v>35.097999999999999</c:v>
                </c:pt>
                <c:pt idx="9660">
                  <c:v>35.097000000000001</c:v>
                </c:pt>
                <c:pt idx="9661">
                  <c:v>35.095999999999997</c:v>
                </c:pt>
                <c:pt idx="9662">
                  <c:v>35.094999999999999</c:v>
                </c:pt>
                <c:pt idx="9663">
                  <c:v>35.093000000000004</c:v>
                </c:pt>
                <c:pt idx="9664">
                  <c:v>35.091999999999999</c:v>
                </c:pt>
                <c:pt idx="9665">
                  <c:v>35.091000000000001</c:v>
                </c:pt>
                <c:pt idx="9666">
                  <c:v>35.090000000000003</c:v>
                </c:pt>
                <c:pt idx="9667">
                  <c:v>35.088999999999999</c:v>
                </c:pt>
                <c:pt idx="9668">
                  <c:v>35.088000000000001</c:v>
                </c:pt>
                <c:pt idx="9669">
                  <c:v>35.085999999999999</c:v>
                </c:pt>
                <c:pt idx="9670">
                  <c:v>35.085000000000001</c:v>
                </c:pt>
                <c:pt idx="9671">
                  <c:v>35.084000000000003</c:v>
                </c:pt>
                <c:pt idx="9672">
                  <c:v>35.082999999999998</c:v>
                </c:pt>
                <c:pt idx="9673">
                  <c:v>35.082000000000001</c:v>
                </c:pt>
                <c:pt idx="9674">
                  <c:v>35.08</c:v>
                </c:pt>
                <c:pt idx="9675">
                  <c:v>35.079000000000001</c:v>
                </c:pt>
                <c:pt idx="9676">
                  <c:v>35.078000000000003</c:v>
                </c:pt>
                <c:pt idx="9677">
                  <c:v>35.076999999999998</c:v>
                </c:pt>
                <c:pt idx="9678">
                  <c:v>35.076000000000001</c:v>
                </c:pt>
                <c:pt idx="9679">
                  <c:v>35.075000000000003</c:v>
                </c:pt>
                <c:pt idx="9680">
                  <c:v>35.073</c:v>
                </c:pt>
                <c:pt idx="9681">
                  <c:v>35.072000000000003</c:v>
                </c:pt>
                <c:pt idx="9682">
                  <c:v>35.070999999999998</c:v>
                </c:pt>
                <c:pt idx="9683">
                  <c:v>35.07</c:v>
                </c:pt>
                <c:pt idx="9684">
                  <c:v>35.069000000000003</c:v>
                </c:pt>
                <c:pt idx="9685">
                  <c:v>35.067999999999998</c:v>
                </c:pt>
                <c:pt idx="9686">
                  <c:v>35.067</c:v>
                </c:pt>
                <c:pt idx="9687">
                  <c:v>35.064999999999998</c:v>
                </c:pt>
                <c:pt idx="9688">
                  <c:v>35.064</c:v>
                </c:pt>
                <c:pt idx="9689">
                  <c:v>35.063000000000002</c:v>
                </c:pt>
                <c:pt idx="9690">
                  <c:v>35.061999999999998</c:v>
                </c:pt>
                <c:pt idx="9691">
                  <c:v>35.061</c:v>
                </c:pt>
                <c:pt idx="9692">
                  <c:v>35.06</c:v>
                </c:pt>
                <c:pt idx="9693">
                  <c:v>35.058</c:v>
                </c:pt>
                <c:pt idx="9694">
                  <c:v>35.057000000000002</c:v>
                </c:pt>
                <c:pt idx="9695">
                  <c:v>35.055999999999997</c:v>
                </c:pt>
                <c:pt idx="9696">
                  <c:v>35.055</c:v>
                </c:pt>
                <c:pt idx="9697">
                  <c:v>35.054000000000002</c:v>
                </c:pt>
                <c:pt idx="9698">
                  <c:v>35.052999999999997</c:v>
                </c:pt>
                <c:pt idx="9699">
                  <c:v>35.051000000000002</c:v>
                </c:pt>
                <c:pt idx="9700">
                  <c:v>35.049999999999997</c:v>
                </c:pt>
                <c:pt idx="9701">
                  <c:v>35.048999999999999</c:v>
                </c:pt>
                <c:pt idx="9702">
                  <c:v>35.048000000000002</c:v>
                </c:pt>
                <c:pt idx="9703">
                  <c:v>35.046999999999997</c:v>
                </c:pt>
                <c:pt idx="9704">
                  <c:v>35.045999999999999</c:v>
                </c:pt>
                <c:pt idx="9705">
                  <c:v>35.045000000000002</c:v>
                </c:pt>
                <c:pt idx="9706">
                  <c:v>35.042999999999999</c:v>
                </c:pt>
                <c:pt idx="9707">
                  <c:v>35.042000000000002</c:v>
                </c:pt>
                <c:pt idx="9708">
                  <c:v>35.040999999999997</c:v>
                </c:pt>
                <c:pt idx="9709">
                  <c:v>35.04</c:v>
                </c:pt>
                <c:pt idx="9710">
                  <c:v>35.039000000000001</c:v>
                </c:pt>
                <c:pt idx="9711">
                  <c:v>35.037999999999997</c:v>
                </c:pt>
                <c:pt idx="9712">
                  <c:v>35.036999999999999</c:v>
                </c:pt>
                <c:pt idx="9713">
                  <c:v>35.034999999999997</c:v>
                </c:pt>
                <c:pt idx="9714">
                  <c:v>35.033999999999999</c:v>
                </c:pt>
                <c:pt idx="9715">
                  <c:v>35.033000000000001</c:v>
                </c:pt>
                <c:pt idx="9716">
                  <c:v>35.031999999999996</c:v>
                </c:pt>
                <c:pt idx="9717">
                  <c:v>35.030999999999999</c:v>
                </c:pt>
                <c:pt idx="9718">
                  <c:v>35.03</c:v>
                </c:pt>
                <c:pt idx="9719">
                  <c:v>35.029000000000003</c:v>
                </c:pt>
                <c:pt idx="9720">
                  <c:v>35.027000000000001</c:v>
                </c:pt>
                <c:pt idx="9721">
                  <c:v>35.026000000000003</c:v>
                </c:pt>
                <c:pt idx="9722">
                  <c:v>35.024999999999999</c:v>
                </c:pt>
                <c:pt idx="9723">
                  <c:v>35.024000000000001</c:v>
                </c:pt>
                <c:pt idx="9724">
                  <c:v>35.023000000000003</c:v>
                </c:pt>
                <c:pt idx="9725">
                  <c:v>35.021999999999998</c:v>
                </c:pt>
                <c:pt idx="9726">
                  <c:v>35.021000000000001</c:v>
                </c:pt>
                <c:pt idx="9727">
                  <c:v>35.018999999999998</c:v>
                </c:pt>
                <c:pt idx="9728">
                  <c:v>35.018000000000001</c:v>
                </c:pt>
                <c:pt idx="9729">
                  <c:v>35.017000000000003</c:v>
                </c:pt>
                <c:pt idx="9730">
                  <c:v>35.015999999999998</c:v>
                </c:pt>
                <c:pt idx="9731">
                  <c:v>35.015000000000001</c:v>
                </c:pt>
                <c:pt idx="9732">
                  <c:v>35.014000000000003</c:v>
                </c:pt>
                <c:pt idx="9733">
                  <c:v>35.012999999999998</c:v>
                </c:pt>
                <c:pt idx="9734">
                  <c:v>35.012</c:v>
                </c:pt>
                <c:pt idx="9735">
                  <c:v>35.01</c:v>
                </c:pt>
                <c:pt idx="9736">
                  <c:v>35.009</c:v>
                </c:pt>
                <c:pt idx="9737">
                  <c:v>35.008000000000003</c:v>
                </c:pt>
                <c:pt idx="9738">
                  <c:v>35.006999999999998</c:v>
                </c:pt>
                <c:pt idx="9739">
                  <c:v>35.006</c:v>
                </c:pt>
                <c:pt idx="9740">
                  <c:v>35.005000000000003</c:v>
                </c:pt>
                <c:pt idx="9741">
                  <c:v>35.003999999999998</c:v>
                </c:pt>
                <c:pt idx="9742">
                  <c:v>35.003</c:v>
                </c:pt>
                <c:pt idx="9743">
                  <c:v>35.002000000000002</c:v>
                </c:pt>
                <c:pt idx="9744">
                  <c:v>35</c:v>
                </c:pt>
                <c:pt idx="9745">
                  <c:v>34.999000000000002</c:v>
                </c:pt>
                <c:pt idx="9746">
                  <c:v>34.997999999999998</c:v>
                </c:pt>
                <c:pt idx="9747">
                  <c:v>34.997</c:v>
                </c:pt>
                <c:pt idx="9748">
                  <c:v>34.996000000000002</c:v>
                </c:pt>
                <c:pt idx="9749">
                  <c:v>34.994999999999997</c:v>
                </c:pt>
                <c:pt idx="9750">
                  <c:v>34.994</c:v>
                </c:pt>
                <c:pt idx="9751">
                  <c:v>34.993000000000002</c:v>
                </c:pt>
                <c:pt idx="9752">
                  <c:v>34.991</c:v>
                </c:pt>
                <c:pt idx="9753">
                  <c:v>34.99</c:v>
                </c:pt>
                <c:pt idx="9754">
                  <c:v>34.988999999999997</c:v>
                </c:pt>
                <c:pt idx="9755">
                  <c:v>34.988</c:v>
                </c:pt>
                <c:pt idx="9756">
                  <c:v>34.987000000000002</c:v>
                </c:pt>
                <c:pt idx="9757">
                  <c:v>34.985999999999997</c:v>
                </c:pt>
                <c:pt idx="9758">
                  <c:v>34.984999999999999</c:v>
                </c:pt>
                <c:pt idx="9759">
                  <c:v>34.984000000000002</c:v>
                </c:pt>
                <c:pt idx="9760">
                  <c:v>34.982999999999997</c:v>
                </c:pt>
                <c:pt idx="9761">
                  <c:v>34.981999999999999</c:v>
                </c:pt>
                <c:pt idx="9762">
                  <c:v>34.979999999999997</c:v>
                </c:pt>
                <c:pt idx="9763">
                  <c:v>34.978999999999999</c:v>
                </c:pt>
                <c:pt idx="9764">
                  <c:v>34.978000000000002</c:v>
                </c:pt>
                <c:pt idx="9765">
                  <c:v>34.976999999999997</c:v>
                </c:pt>
                <c:pt idx="9766">
                  <c:v>34.975999999999999</c:v>
                </c:pt>
                <c:pt idx="9767">
                  <c:v>34.975000000000001</c:v>
                </c:pt>
                <c:pt idx="9768">
                  <c:v>34.973999999999997</c:v>
                </c:pt>
                <c:pt idx="9769">
                  <c:v>34.972999999999999</c:v>
                </c:pt>
                <c:pt idx="9770">
                  <c:v>34.972000000000001</c:v>
                </c:pt>
                <c:pt idx="9771">
                  <c:v>34.970999999999997</c:v>
                </c:pt>
                <c:pt idx="9772">
                  <c:v>34.969000000000001</c:v>
                </c:pt>
                <c:pt idx="9773">
                  <c:v>34.968000000000004</c:v>
                </c:pt>
                <c:pt idx="9774">
                  <c:v>34.966999999999999</c:v>
                </c:pt>
                <c:pt idx="9775">
                  <c:v>34.966000000000001</c:v>
                </c:pt>
                <c:pt idx="9776">
                  <c:v>34.965000000000003</c:v>
                </c:pt>
                <c:pt idx="9777">
                  <c:v>34.963999999999999</c:v>
                </c:pt>
                <c:pt idx="9778">
                  <c:v>34.963000000000001</c:v>
                </c:pt>
                <c:pt idx="9779">
                  <c:v>34.962000000000003</c:v>
                </c:pt>
                <c:pt idx="9780">
                  <c:v>34.960999999999999</c:v>
                </c:pt>
                <c:pt idx="9781">
                  <c:v>34.96</c:v>
                </c:pt>
                <c:pt idx="9782">
                  <c:v>34.957999999999998</c:v>
                </c:pt>
                <c:pt idx="9783">
                  <c:v>34.957000000000001</c:v>
                </c:pt>
                <c:pt idx="9784">
                  <c:v>34.956000000000003</c:v>
                </c:pt>
                <c:pt idx="9785">
                  <c:v>34.954999999999998</c:v>
                </c:pt>
                <c:pt idx="9786">
                  <c:v>34.954000000000001</c:v>
                </c:pt>
                <c:pt idx="9787">
                  <c:v>34.953000000000003</c:v>
                </c:pt>
                <c:pt idx="9788">
                  <c:v>34.951999999999998</c:v>
                </c:pt>
                <c:pt idx="9789">
                  <c:v>34.951000000000001</c:v>
                </c:pt>
                <c:pt idx="9790">
                  <c:v>34.950000000000003</c:v>
                </c:pt>
                <c:pt idx="9791">
                  <c:v>34.948999999999998</c:v>
                </c:pt>
                <c:pt idx="9792">
                  <c:v>34.948</c:v>
                </c:pt>
                <c:pt idx="9793">
                  <c:v>34.945999999999998</c:v>
                </c:pt>
                <c:pt idx="9794">
                  <c:v>34.945</c:v>
                </c:pt>
                <c:pt idx="9795">
                  <c:v>34.944000000000003</c:v>
                </c:pt>
                <c:pt idx="9796">
                  <c:v>34.942999999999998</c:v>
                </c:pt>
                <c:pt idx="9797">
                  <c:v>34.942</c:v>
                </c:pt>
                <c:pt idx="9798">
                  <c:v>34.941000000000003</c:v>
                </c:pt>
                <c:pt idx="9799">
                  <c:v>34.94</c:v>
                </c:pt>
                <c:pt idx="9800">
                  <c:v>34.939</c:v>
                </c:pt>
                <c:pt idx="9801">
                  <c:v>34.938000000000002</c:v>
                </c:pt>
                <c:pt idx="9802">
                  <c:v>34.936999999999998</c:v>
                </c:pt>
                <c:pt idx="9803">
                  <c:v>34.936</c:v>
                </c:pt>
                <c:pt idx="9804">
                  <c:v>34.935000000000002</c:v>
                </c:pt>
                <c:pt idx="9805">
                  <c:v>34.933999999999997</c:v>
                </c:pt>
                <c:pt idx="9806">
                  <c:v>34.932000000000002</c:v>
                </c:pt>
                <c:pt idx="9807">
                  <c:v>34.930999999999997</c:v>
                </c:pt>
                <c:pt idx="9808">
                  <c:v>34.93</c:v>
                </c:pt>
                <c:pt idx="9809">
                  <c:v>34.929000000000002</c:v>
                </c:pt>
                <c:pt idx="9810">
                  <c:v>34.927999999999997</c:v>
                </c:pt>
                <c:pt idx="9811">
                  <c:v>34.927</c:v>
                </c:pt>
                <c:pt idx="9812">
                  <c:v>34.926000000000002</c:v>
                </c:pt>
                <c:pt idx="9813">
                  <c:v>34.924999999999997</c:v>
                </c:pt>
                <c:pt idx="9814">
                  <c:v>34.923999999999999</c:v>
                </c:pt>
                <c:pt idx="9815">
                  <c:v>34.923000000000002</c:v>
                </c:pt>
                <c:pt idx="9816">
                  <c:v>34.921999999999997</c:v>
                </c:pt>
                <c:pt idx="9817">
                  <c:v>34.920999999999999</c:v>
                </c:pt>
                <c:pt idx="9818">
                  <c:v>34.92</c:v>
                </c:pt>
                <c:pt idx="9819">
                  <c:v>34.918999999999997</c:v>
                </c:pt>
                <c:pt idx="9820">
                  <c:v>34.917999999999999</c:v>
                </c:pt>
                <c:pt idx="9821">
                  <c:v>34.917000000000002</c:v>
                </c:pt>
                <c:pt idx="9822">
                  <c:v>34.915999999999997</c:v>
                </c:pt>
                <c:pt idx="9823">
                  <c:v>34.914000000000001</c:v>
                </c:pt>
                <c:pt idx="9824">
                  <c:v>34.912999999999997</c:v>
                </c:pt>
                <c:pt idx="9825">
                  <c:v>34.911999999999999</c:v>
                </c:pt>
                <c:pt idx="9826">
                  <c:v>34.911000000000001</c:v>
                </c:pt>
                <c:pt idx="9827">
                  <c:v>34.909999999999997</c:v>
                </c:pt>
                <c:pt idx="9828">
                  <c:v>34.908999999999999</c:v>
                </c:pt>
                <c:pt idx="9829">
                  <c:v>34.908000000000001</c:v>
                </c:pt>
                <c:pt idx="9830">
                  <c:v>34.906999999999996</c:v>
                </c:pt>
                <c:pt idx="9831">
                  <c:v>34.905999999999999</c:v>
                </c:pt>
                <c:pt idx="9832">
                  <c:v>34.905000000000001</c:v>
                </c:pt>
                <c:pt idx="9833">
                  <c:v>34.904000000000003</c:v>
                </c:pt>
                <c:pt idx="9834">
                  <c:v>34.902999999999999</c:v>
                </c:pt>
                <c:pt idx="9835">
                  <c:v>34.902000000000001</c:v>
                </c:pt>
                <c:pt idx="9836">
                  <c:v>34.901000000000003</c:v>
                </c:pt>
                <c:pt idx="9837">
                  <c:v>34.9</c:v>
                </c:pt>
                <c:pt idx="9838">
                  <c:v>34.899000000000001</c:v>
                </c:pt>
                <c:pt idx="9839">
                  <c:v>34.898000000000003</c:v>
                </c:pt>
                <c:pt idx="9840">
                  <c:v>34.896999999999998</c:v>
                </c:pt>
                <c:pt idx="9841">
                  <c:v>34.896000000000001</c:v>
                </c:pt>
                <c:pt idx="9842">
                  <c:v>34.895000000000003</c:v>
                </c:pt>
                <c:pt idx="9843">
                  <c:v>34.893999999999998</c:v>
                </c:pt>
                <c:pt idx="9844">
                  <c:v>34.893000000000001</c:v>
                </c:pt>
                <c:pt idx="9845">
                  <c:v>34.890999999999998</c:v>
                </c:pt>
                <c:pt idx="9846">
                  <c:v>34.89</c:v>
                </c:pt>
                <c:pt idx="9847">
                  <c:v>34.889000000000003</c:v>
                </c:pt>
                <c:pt idx="9848">
                  <c:v>34.887999999999998</c:v>
                </c:pt>
                <c:pt idx="9849">
                  <c:v>34.887</c:v>
                </c:pt>
                <c:pt idx="9850">
                  <c:v>34.886000000000003</c:v>
                </c:pt>
                <c:pt idx="9851">
                  <c:v>34.884999999999998</c:v>
                </c:pt>
                <c:pt idx="9852">
                  <c:v>34.884</c:v>
                </c:pt>
                <c:pt idx="9853">
                  <c:v>34.883000000000003</c:v>
                </c:pt>
                <c:pt idx="9854">
                  <c:v>34.881999999999998</c:v>
                </c:pt>
                <c:pt idx="9855">
                  <c:v>34.881</c:v>
                </c:pt>
                <c:pt idx="9856">
                  <c:v>34.880000000000003</c:v>
                </c:pt>
                <c:pt idx="9857">
                  <c:v>34.878999999999998</c:v>
                </c:pt>
                <c:pt idx="9858">
                  <c:v>34.878</c:v>
                </c:pt>
                <c:pt idx="9859">
                  <c:v>34.877000000000002</c:v>
                </c:pt>
                <c:pt idx="9860">
                  <c:v>34.875999999999998</c:v>
                </c:pt>
                <c:pt idx="9861">
                  <c:v>34.875</c:v>
                </c:pt>
                <c:pt idx="9862">
                  <c:v>34.874000000000002</c:v>
                </c:pt>
                <c:pt idx="9863">
                  <c:v>34.872999999999998</c:v>
                </c:pt>
                <c:pt idx="9864">
                  <c:v>34.872</c:v>
                </c:pt>
                <c:pt idx="9865">
                  <c:v>34.871000000000002</c:v>
                </c:pt>
                <c:pt idx="9866">
                  <c:v>34.869999999999997</c:v>
                </c:pt>
                <c:pt idx="9867">
                  <c:v>34.869</c:v>
                </c:pt>
                <c:pt idx="9868">
                  <c:v>34.868000000000002</c:v>
                </c:pt>
                <c:pt idx="9869">
                  <c:v>34.866999999999997</c:v>
                </c:pt>
                <c:pt idx="9870">
                  <c:v>34.866</c:v>
                </c:pt>
                <c:pt idx="9871">
                  <c:v>34.865000000000002</c:v>
                </c:pt>
                <c:pt idx="9872">
                  <c:v>34.863999999999997</c:v>
                </c:pt>
                <c:pt idx="9873">
                  <c:v>34.863</c:v>
                </c:pt>
                <c:pt idx="9874">
                  <c:v>34.862000000000002</c:v>
                </c:pt>
                <c:pt idx="9875">
                  <c:v>34.86</c:v>
                </c:pt>
                <c:pt idx="9876">
                  <c:v>34.859000000000002</c:v>
                </c:pt>
                <c:pt idx="9877">
                  <c:v>34.857999999999997</c:v>
                </c:pt>
                <c:pt idx="9878">
                  <c:v>34.856999999999999</c:v>
                </c:pt>
                <c:pt idx="9879">
                  <c:v>34.856000000000002</c:v>
                </c:pt>
                <c:pt idx="9880">
                  <c:v>34.854999999999997</c:v>
                </c:pt>
                <c:pt idx="9881">
                  <c:v>34.853999999999999</c:v>
                </c:pt>
                <c:pt idx="9882">
                  <c:v>34.853000000000002</c:v>
                </c:pt>
                <c:pt idx="9883">
                  <c:v>34.851999999999997</c:v>
                </c:pt>
                <c:pt idx="9884">
                  <c:v>34.850999999999999</c:v>
                </c:pt>
                <c:pt idx="9885">
                  <c:v>34.85</c:v>
                </c:pt>
                <c:pt idx="9886">
                  <c:v>34.848999999999997</c:v>
                </c:pt>
                <c:pt idx="9887">
                  <c:v>34.847999999999999</c:v>
                </c:pt>
                <c:pt idx="9888">
                  <c:v>34.847000000000001</c:v>
                </c:pt>
                <c:pt idx="9889">
                  <c:v>34.845999999999997</c:v>
                </c:pt>
                <c:pt idx="9890">
                  <c:v>34.844999999999999</c:v>
                </c:pt>
                <c:pt idx="9891">
                  <c:v>34.844000000000001</c:v>
                </c:pt>
                <c:pt idx="9892">
                  <c:v>34.843000000000004</c:v>
                </c:pt>
                <c:pt idx="9893">
                  <c:v>34.841999999999999</c:v>
                </c:pt>
                <c:pt idx="9894">
                  <c:v>34.841000000000001</c:v>
                </c:pt>
                <c:pt idx="9895">
                  <c:v>34.840000000000003</c:v>
                </c:pt>
                <c:pt idx="9896">
                  <c:v>34.838999999999999</c:v>
                </c:pt>
                <c:pt idx="9897">
                  <c:v>34.838000000000001</c:v>
                </c:pt>
                <c:pt idx="9898">
                  <c:v>34.837000000000003</c:v>
                </c:pt>
                <c:pt idx="9899">
                  <c:v>34.835000000000001</c:v>
                </c:pt>
                <c:pt idx="9900">
                  <c:v>34.834000000000003</c:v>
                </c:pt>
                <c:pt idx="9901">
                  <c:v>34.834000000000003</c:v>
                </c:pt>
                <c:pt idx="9902">
                  <c:v>34.832999999999998</c:v>
                </c:pt>
                <c:pt idx="9903">
                  <c:v>34.832000000000001</c:v>
                </c:pt>
                <c:pt idx="9904">
                  <c:v>34.831000000000003</c:v>
                </c:pt>
                <c:pt idx="9905">
                  <c:v>34.83</c:v>
                </c:pt>
                <c:pt idx="9906">
                  <c:v>34.829000000000001</c:v>
                </c:pt>
                <c:pt idx="9907">
                  <c:v>34.828000000000003</c:v>
                </c:pt>
                <c:pt idx="9908">
                  <c:v>34.826999999999998</c:v>
                </c:pt>
                <c:pt idx="9909">
                  <c:v>34.826000000000001</c:v>
                </c:pt>
                <c:pt idx="9910">
                  <c:v>34.825000000000003</c:v>
                </c:pt>
                <c:pt idx="9911">
                  <c:v>34.823999999999998</c:v>
                </c:pt>
                <c:pt idx="9912">
                  <c:v>34.823</c:v>
                </c:pt>
                <c:pt idx="9913">
                  <c:v>34.822000000000003</c:v>
                </c:pt>
                <c:pt idx="9914">
                  <c:v>34.820999999999998</c:v>
                </c:pt>
                <c:pt idx="9915">
                  <c:v>34.82</c:v>
                </c:pt>
                <c:pt idx="9916">
                  <c:v>34.819000000000003</c:v>
                </c:pt>
                <c:pt idx="9917">
                  <c:v>34.817999999999998</c:v>
                </c:pt>
                <c:pt idx="9918">
                  <c:v>34.817</c:v>
                </c:pt>
                <c:pt idx="9919">
                  <c:v>34.816000000000003</c:v>
                </c:pt>
                <c:pt idx="9920">
                  <c:v>34.814999999999998</c:v>
                </c:pt>
                <c:pt idx="9921">
                  <c:v>34.814</c:v>
                </c:pt>
                <c:pt idx="9922">
                  <c:v>34.814</c:v>
                </c:pt>
                <c:pt idx="9923">
                  <c:v>34.813000000000002</c:v>
                </c:pt>
                <c:pt idx="9924">
                  <c:v>34.811999999999998</c:v>
                </c:pt>
                <c:pt idx="9925">
                  <c:v>34.811</c:v>
                </c:pt>
                <c:pt idx="9926">
                  <c:v>34.81</c:v>
                </c:pt>
                <c:pt idx="9927">
                  <c:v>34.808999999999997</c:v>
                </c:pt>
                <c:pt idx="9928">
                  <c:v>34.808</c:v>
                </c:pt>
                <c:pt idx="9929">
                  <c:v>34.807000000000002</c:v>
                </c:pt>
                <c:pt idx="9930">
                  <c:v>34.805999999999997</c:v>
                </c:pt>
                <c:pt idx="9931">
                  <c:v>34.805</c:v>
                </c:pt>
                <c:pt idx="9932">
                  <c:v>34.804000000000002</c:v>
                </c:pt>
                <c:pt idx="9933">
                  <c:v>34.802999999999997</c:v>
                </c:pt>
                <c:pt idx="9934">
                  <c:v>34.802</c:v>
                </c:pt>
                <c:pt idx="9935">
                  <c:v>34.801000000000002</c:v>
                </c:pt>
                <c:pt idx="9936">
                  <c:v>34.799999999999997</c:v>
                </c:pt>
                <c:pt idx="9937">
                  <c:v>34.798999999999999</c:v>
                </c:pt>
                <c:pt idx="9938">
                  <c:v>34.798000000000002</c:v>
                </c:pt>
                <c:pt idx="9939">
                  <c:v>34.796999999999997</c:v>
                </c:pt>
                <c:pt idx="9940">
                  <c:v>34.795999999999999</c:v>
                </c:pt>
                <c:pt idx="9941">
                  <c:v>34.795000000000002</c:v>
                </c:pt>
                <c:pt idx="9942">
                  <c:v>34.793999999999997</c:v>
                </c:pt>
                <c:pt idx="9943">
                  <c:v>34.792999999999999</c:v>
                </c:pt>
                <c:pt idx="9944">
                  <c:v>34.792000000000002</c:v>
                </c:pt>
                <c:pt idx="9945">
                  <c:v>34.790999999999997</c:v>
                </c:pt>
                <c:pt idx="9946">
                  <c:v>34.79</c:v>
                </c:pt>
                <c:pt idx="9947">
                  <c:v>34.789000000000001</c:v>
                </c:pt>
                <c:pt idx="9948">
                  <c:v>34.787999999999997</c:v>
                </c:pt>
                <c:pt idx="9949">
                  <c:v>34.786999999999999</c:v>
                </c:pt>
                <c:pt idx="9950">
                  <c:v>34.786000000000001</c:v>
                </c:pt>
                <c:pt idx="9951">
                  <c:v>34.783999999999999</c:v>
                </c:pt>
                <c:pt idx="9952">
                  <c:v>34.781999999999996</c:v>
                </c:pt>
                <c:pt idx="9953">
                  <c:v>34.78</c:v>
                </c:pt>
                <c:pt idx="9954">
                  <c:v>34.777000000000001</c:v>
                </c:pt>
                <c:pt idx="9955">
                  <c:v>34.774999999999999</c:v>
                </c:pt>
                <c:pt idx="9956">
                  <c:v>34.773000000000003</c:v>
                </c:pt>
                <c:pt idx="9957">
                  <c:v>34.771000000000001</c:v>
                </c:pt>
                <c:pt idx="9958">
                  <c:v>34.768000000000001</c:v>
                </c:pt>
                <c:pt idx="9959">
                  <c:v>34.765999999999998</c:v>
                </c:pt>
                <c:pt idx="9960">
                  <c:v>34.764000000000003</c:v>
                </c:pt>
                <c:pt idx="9961">
                  <c:v>34.762</c:v>
                </c:pt>
                <c:pt idx="9962">
                  <c:v>34.76</c:v>
                </c:pt>
                <c:pt idx="9963">
                  <c:v>34.756999999999998</c:v>
                </c:pt>
                <c:pt idx="9964">
                  <c:v>34.755000000000003</c:v>
                </c:pt>
                <c:pt idx="9965">
                  <c:v>34.753</c:v>
                </c:pt>
                <c:pt idx="9966">
                  <c:v>34.750999999999998</c:v>
                </c:pt>
                <c:pt idx="9967">
                  <c:v>34.749000000000002</c:v>
                </c:pt>
                <c:pt idx="9968">
                  <c:v>34.746000000000002</c:v>
                </c:pt>
                <c:pt idx="9969">
                  <c:v>34.744</c:v>
                </c:pt>
                <c:pt idx="9970">
                  <c:v>34.741999999999997</c:v>
                </c:pt>
                <c:pt idx="9971">
                  <c:v>34.74</c:v>
                </c:pt>
                <c:pt idx="9972">
                  <c:v>34.738</c:v>
                </c:pt>
                <c:pt idx="9973">
                  <c:v>34.734999999999999</c:v>
                </c:pt>
                <c:pt idx="9974">
                  <c:v>34.732999999999997</c:v>
                </c:pt>
                <c:pt idx="9975">
                  <c:v>34.731000000000002</c:v>
                </c:pt>
                <c:pt idx="9976">
                  <c:v>34.728999999999999</c:v>
                </c:pt>
                <c:pt idx="9977">
                  <c:v>34.728000000000002</c:v>
                </c:pt>
                <c:pt idx="9978">
                  <c:v>34.725999999999999</c:v>
                </c:pt>
                <c:pt idx="9979">
                  <c:v>34.723999999999997</c:v>
                </c:pt>
                <c:pt idx="9980">
                  <c:v>34.722999999999999</c:v>
                </c:pt>
                <c:pt idx="9981">
                  <c:v>34.720999999999997</c:v>
                </c:pt>
                <c:pt idx="9982">
                  <c:v>34.719000000000001</c:v>
                </c:pt>
                <c:pt idx="9983">
                  <c:v>34.718000000000004</c:v>
                </c:pt>
                <c:pt idx="9984">
                  <c:v>34.716000000000001</c:v>
                </c:pt>
                <c:pt idx="9985">
                  <c:v>34.713999999999999</c:v>
                </c:pt>
                <c:pt idx="9986">
                  <c:v>34.713000000000001</c:v>
                </c:pt>
                <c:pt idx="9987">
                  <c:v>34.710999999999999</c:v>
                </c:pt>
                <c:pt idx="9988">
                  <c:v>34.709000000000003</c:v>
                </c:pt>
                <c:pt idx="9989">
                  <c:v>34.707999999999998</c:v>
                </c:pt>
                <c:pt idx="9990">
                  <c:v>34.706000000000003</c:v>
                </c:pt>
                <c:pt idx="9991">
                  <c:v>34.704000000000001</c:v>
                </c:pt>
                <c:pt idx="9992">
                  <c:v>34.703000000000003</c:v>
                </c:pt>
                <c:pt idx="9993">
                  <c:v>34.701000000000001</c:v>
                </c:pt>
                <c:pt idx="9994">
                  <c:v>34.698999999999998</c:v>
                </c:pt>
                <c:pt idx="9995">
                  <c:v>34.698</c:v>
                </c:pt>
                <c:pt idx="9996">
                  <c:v>34.695999999999998</c:v>
                </c:pt>
                <c:pt idx="9997">
                  <c:v>34.694000000000003</c:v>
                </c:pt>
                <c:pt idx="9998">
                  <c:v>34.692999999999998</c:v>
                </c:pt>
                <c:pt idx="9999">
                  <c:v>34.691000000000003</c:v>
                </c:pt>
                <c:pt idx="10000">
                  <c:v>34.689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18912"/>
        <c:axId val="34919488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OpenFOAM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OpenFOAM!$S$2:$S$252</c15:sqref>
                        </c15:formulaRef>
                      </c:ext>
                    </c:extLst>
                    <c:numCache>
                      <c:formatCode>General</c:formatCode>
                      <c:ptCount val="251"/>
                      <c:pt idx="0">
                        <c:v>0</c:v>
                      </c:pt>
                      <c:pt idx="1">
                        <c:v>3.2000000000000001E-2</c:v>
                      </c:pt>
                      <c:pt idx="2">
                        <c:v>6.4000000000000001E-2</c:v>
                      </c:pt>
                      <c:pt idx="3">
                        <c:v>9.6000000000000002E-2</c:v>
                      </c:pt>
                      <c:pt idx="4">
                        <c:v>0.128</c:v>
                      </c:pt>
                      <c:pt idx="5">
                        <c:v>0.16</c:v>
                      </c:pt>
                      <c:pt idx="6">
                        <c:v>0.192</c:v>
                      </c:pt>
                      <c:pt idx="7">
                        <c:v>0.224</c:v>
                      </c:pt>
                      <c:pt idx="8">
                        <c:v>0.25600000000000001</c:v>
                      </c:pt>
                      <c:pt idx="9">
                        <c:v>0.28799999999999998</c:v>
                      </c:pt>
                      <c:pt idx="10">
                        <c:v>0.32</c:v>
                      </c:pt>
                      <c:pt idx="11">
                        <c:v>0.35199999999999998</c:v>
                      </c:pt>
                      <c:pt idx="12">
                        <c:v>0.38400000000000001</c:v>
                      </c:pt>
                      <c:pt idx="13">
                        <c:v>0.41599999999999998</c:v>
                      </c:pt>
                      <c:pt idx="14">
                        <c:v>0.44800000000000001</c:v>
                      </c:pt>
                      <c:pt idx="15">
                        <c:v>0.48</c:v>
                      </c:pt>
                      <c:pt idx="16">
                        <c:v>0.51200000000000001</c:v>
                      </c:pt>
                      <c:pt idx="17">
                        <c:v>0.54400000000000004</c:v>
                      </c:pt>
                      <c:pt idx="18">
                        <c:v>0.57599999999999996</c:v>
                      </c:pt>
                      <c:pt idx="19">
                        <c:v>0.60799999999999998</c:v>
                      </c:pt>
                      <c:pt idx="20">
                        <c:v>0.64</c:v>
                      </c:pt>
                      <c:pt idx="21">
                        <c:v>0.67200000000000004</c:v>
                      </c:pt>
                      <c:pt idx="22">
                        <c:v>0.70399999999999996</c:v>
                      </c:pt>
                      <c:pt idx="23">
                        <c:v>0.73599999999999999</c:v>
                      </c:pt>
                      <c:pt idx="24">
                        <c:v>0.76800000000000002</c:v>
                      </c:pt>
                      <c:pt idx="25">
                        <c:v>0.8</c:v>
                      </c:pt>
                      <c:pt idx="26">
                        <c:v>0.83199999999999996</c:v>
                      </c:pt>
                      <c:pt idx="27">
                        <c:v>0.86399999999999999</c:v>
                      </c:pt>
                      <c:pt idx="28">
                        <c:v>0.89600000000000002</c:v>
                      </c:pt>
                      <c:pt idx="29">
                        <c:v>0.92800000000000005</c:v>
                      </c:pt>
                      <c:pt idx="30">
                        <c:v>0.96</c:v>
                      </c:pt>
                      <c:pt idx="31">
                        <c:v>0.99199999999999999</c:v>
                      </c:pt>
                      <c:pt idx="32">
                        <c:v>1.024</c:v>
                      </c:pt>
                      <c:pt idx="33">
                        <c:v>1.056</c:v>
                      </c:pt>
                      <c:pt idx="34">
                        <c:v>1.0880000000000001</c:v>
                      </c:pt>
                      <c:pt idx="35">
                        <c:v>1.1200000000000001</c:v>
                      </c:pt>
                      <c:pt idx="36">
                        <c:v>1.1519999999999999</c:v>
                      </c:pt>
                      <c:pt idx="37">
                        <c:v>1.1839999999999999</c:v>
                      </c:pt>
                      <c:pt idx="38">
                        <c:v>1.216</c:v>
                      </c:pt>
                      <c:pt idx="39">
                        <c:v>1.248</c:v>
                      </c:pt>
                      <c:pt idx="40">
                        <c:v>1.28</c:v>
                      </c:pt>
                      <c:pt idx="41">
                        <c:v>1.3120000000000001</c:v>
                      </c:pt>
                      <c:pt idx="42">
                        <c:v>1.3440000000000001</c:v>
                      </c:pt>
                      <c:pt idx="43">
                        <c:v>1.3759999999999999</c:v>
                      </c:pt>
                      <c:pt idx="44">
                        <c:v>1.4079999999999999</c:v>
                      </c:pt>
                      <c:pt idx="45">
                        <c:v>1.44</c:v>
                      </c:pt>
                      <c:pt idx="46">
                        <c:v>1.472</c:v>
                      </c:pt>
                      <c:pt idx="47">
                        <c:v>1.504</c:v>
                      </c:pt>
                      <c:pt idx="48">
                        <c:v>1.536</c:v>
                      </c:pt>
                      <c:pt idx="49">
                        <c:v>1.5680000000000001</c:v>
                      </c:pt>
                      <c:pt idx="50">
                        <c:v>1.6</c:v>
                      </c:pt>
                      <c:pt idx="51">
                        <c:v>1.6319999999999999</c:v>
                      </c:pt>
                      <c:pt idx="52">
                        <c:v>1.6639999999999999</c:v>
                      </c:pt>
                      <c:pt idx="53">
                        <c:v>1.696</c:v>
                      </c:pt>
                      <c:pt idx="54">
                        <c:v>1.728</c:v>
                      </c:pt>
                      <c:pt idx="55">
                        <c:v>1.76</c:v>
                      </c:pt>
                      <c:pt idx="56">
                        <c:v>1.792</c:v>
                      </c:pt>
                      <c:pt idx="57">
                        <c:v>1.8240000000000001</c:v>
                      </c:pt>
                      <c:pt idx="58">
                        <c:v>1.8560000000000001</c:v>
                      </c:pt>
                      <c:pt idx="59">
                        <c:v>1.8879999999999999</c:v>
                      </c:pt>
                      <c:pt idx="60">
                        <c:v>1.92</c:v>
                      </c:pt>
                      <c:pt idx="61">
                        <c:v>1.952</c:v>
                      </c:pt>
                      <c:pt idx="62">
                        <c:v>1.984</c:v>
                      </c:pt>
                      <c:pt idx="63">
                        <c:v>2.016</c:v>
                      </c:pt>
                      <c:pt idx="64">
                        <c:v>2.048</c:v>
                      </c:pt>
                      <c:pt idx="65">
                        <c:v>2.08</c:v>
                      </c:pt>
                      <c:pt idx="66">
                        <c:v>2.1120000000000001</c:v>
                      </c:pt>
                      <c:pt idx="67">
                        <c:v>2.1440000000000001</c:v>
                      </c:pt>
                      <c:pt idx="68">
                        <c:v>2.1760000000000002</c:v>
                      </c:pt>
                      <c:pt idx="69">
                        <c:v>2.2080000000000002</c:v>
                      </c:pt>
                      <c:pt idx="70">
                        <c:v>2.2400000000000002</c:v>
                      </c:pt>
                      <c:pt idx="71">
                        <c:v>2.2719999999999998</c:v>
                      </c:pt>
                      <c:pt idx="72">
                        <c:v>2.3039999999999998</c:v>
                      </c:pt>
                      <c:pt idx="73">
                        <c:v>2.3359999999999999</c:v>
                      </c:pt>
                      <c:pt idx="74">
                        <c:v>2.3679999999999999</c:v>
                      </c:pt>
                      <c:pt idx="75">
                        <c:v>2.4</c:v>
                      </c:pt>
                      <c:pt idx="76">
                        <c:v>2.4319999999999999</c:v>
                      </c:pt>
                      <c:pt idx="77">
                        <c:v>2.464</c:v>
                      </c:pt>
                      <c:pt idx="78">
                        <c:v>2.496</c:v>
                      </c:pt>
                      <c:pt idx="79">
                        <c:v>2.528</c:v>
                      </c:pt>
                      <c:pt idx="80">
                        <c:v>2.56</c:v>
                      </c:pt>
                      <c:pt idx="81">
                        <c:v>2.5920000000000001</c:v>
                      </c:pt>
                      <c:pt idx="82">
                        <c:v>2.6240000000000001</c:v>
                      </c:pt>
                      <c:pt idx="83">
                        <c:v>2.6560000000000001</c:v>
                      </c:pt>
                      <c:pt idx="84">
                        <c:v>2.6880000000000002</c:v>
                      </c:pt>
                      <c:pt idx="85">
                        <c:v>2.72</c:v>
                      </c:pt>
                      <c:pt idx="86">
                        <c:v>2.7519999999999998</c:v>
                      </c:pt>
                      <c:pt idx="87">
                        <c:v>2.7839999999999998</c:v>
                      </c:pt>
                      <c:pt idx="88">
                        <c:v>2.8159999999999998</c:v>
                      </c:pt>
                      <c:pt idx="89">
                        <c:v>2.8479999999999999</c:v>
                      </c:pt>
                      <c:pt idx="90">
                        <c:v>2.88</c:v>
                      </c:pt>
                      <c:pt idx="91">
                        <c:v>2.9119999999999999</c:v>
                      </c:pt>
                      <c:pt idx="92">
                        <c:v>2.944</c:v>
                      </c:pt>
                      <c:pt idx="93">
                        <c:v>2.976</c:v>
                      </c:pt>
                      <c:pt idx="94">
                        <c:v>3.008</c:v>
                      </c:pt>
                      <c:pt idx="95">
                        <c:v>3.04</c:v>
                      </c:pt>
                      <c:pt idx="96">
                        <c:v>3.0720000000000001</c:v>
                      </c:pt>
                      <c:pt idx="97">
                        <c:v>3.1040000000000001</c:v>
                      </c:pt>
                      <c:pt idx="98">
                        <c:v>3.1360000000000001</c:v>
                      </c:pt>
                      <c:pt idx="99">
                        <c:v>3.1680000000000001</c:v>
                      </c:pt>
                      <c:pt idx="100">
                        <c:v>3.2</c:v>
                      </c:pt>
                      <c:pt idx="101">
                        <c:v>3.2320000000000002</c:v>
                      </c:pt>
                      <c:pt idx="102">
                        <c:v>3.2639999999999998</c:v>
                      </c:pt>
                      <c:pt idx="103">
                        <c:v>3.2959999999999998</c:v>
                      </c:pt>
                      <c:pt idx="104">
                        <c:v>3.3279999999999998</c:v>
                      </c:pt>
                      <c:pt idx="105">
                        <c:v>3.36</c:v>
                      </c:pt>
                      <c:pt idx="106">
                        <c:v>3.3919999999999999</c:v>
                      </c:pt>
                      <c:pt idx="107">
                        <c:v>3.4239999999999999</c:v>
                      </c:pt>
                      <c:pt idx="108">
                        <c:v>3.456</c:v>
                      </c:pt>
                      <c:pt idx="109">
                        <c:v>3.488</c:v>
                      </c:pt>
                      <c:pt idx="110">
                        <c:v>3.52</c:v>
                      </c:pt>
                      <c:pt idx="111">
                        <c:v>3.552</c:v>
                      </c:pt>
                      <c:pt idx="112">
                        <c:v>3.5840000000000001</c:v>
                      </c:pt>
                      <c:pt idx="113">
                        <c:v>3.6160000000000001</c:v>
                      </c:pt>
                      <c:pt idx="114">
                        <c:v>3.6480000000000001</c:v>
                      </c:pt>
                      <c:pt idx="115">
                        <c:v>3.68</c:v>
                      </c:pt>
                      <c:pt idx="116">
                        <c:v>3.7120000000000002</c:v>
                      </c:pt>
                      <c:pt idx="117">
                        <c:v>3.7440000000000002</c:v>
                      </c:pt>
                      <c:pt idx="118">
                        <c:v>3.7759999999999998</c:v>
                      </c:pt>
                      <c:pt idx="119">
                        <c:v>3.8079999999999998</c:v>
                      </c:pt>
                      <c:pt idx="120">
                        <c:v>3.84</c:v>
                      </c:pt>
                      <c:pt idx="121">
                        <c:v>3.8719999999999999</c:v>
                      </c:pt>
                      <c:pt idx="122">
                        <c:v>3.9039999999999999</c:v>
                      </c:pt>
                      <c:pt idx="123">
                        <c:v>3.9359999999999999</c:v>
                      </c:pt>
                      <c:pt idx="124">
                        <c:v>3.968</c:v>
                      </c:pt>
                      <c:pt idx="125">
                        <c:v>4</c:v>
                      </c:pt>
                      <c:pt idx="126">
                        <c:v>4.032</c:v>
                      </c:pt>
                      <c:pt idx="127">
                        <c:v>4.0640000000000001</c:v>
                      </c:pt>
                      <c:pt idx="128">
                        <c:v>4.0960000000000001</c:v>
                      </c:pt>
                      <c:pt idx="129">
                        <c:v>4.1280000000000001</c:v>
                      </c:pt>
                      <c:pt idx="130">
                        <c:v>4.16</c:v>
                      </c:pt>
                      <c:pt idx="131">
                        <c:v>4.1920000000000002</c:v>
                      </c:pt>
                      <c:pt idx="132">
                        <c:v>4.2240000000000002</c:v>
                      </c:pt>
                      <c:pt idx="133">
                        <c:v>4.2560000000000002</c:v>
                      </c:pt>
                      <c:pt idx="134">
                        <c:v>4.2880000000000003</c:v>
                      </c:pt>
                      <c:pt idx="135">
                        <c:v>4.32</c:v>
                      </c:pt>
                      <c:pt idx="136">
                        <c:v>4.3520000000000003</c:v>
                      </c:pt>
                      <c:pt idx="137">
                        <c:v>4.3840000000000003</c:v>
                      </c:pt>
                      <c:pt idx="138">
                        <c:v>4.4160000000000004</c:v>
                      </c:pt>
                      <c:pt idx="139">
                        <c:v>4.4480000000000004</c:v>
                      </c:pt>
                      <c:pt idx="140">
                        <c:v>4.4800000000000004</c:v>
                      </c:pt>
                      <c:pt idx="141">
                        <c:v>4.5119999999999996</c:v>
                      </c:pt>
                      <c:pt idx="142">
                        <c:v>4.5439999999999996</c:v>
                      </c:pt>
                      <c:pt idx="143">
                        <c:v>4.5759999999999996</c:v>
                      </c:pt>
                      <c:pt idx="144">
                        <c:v>4.6079999999999997</c:v>
                      </c:pt>
                      <c:pt idx="145">
                        <c:v>4.6399999999999997</c:v>
                      </c:pt>
                      <c:pt idx="146">
                        <c:v>4.6719999999999997</c:v>
                      </c:pt>
                      <c:pt idx="147">
                        <c:v>4.7039999999999997</c:v>
                      </c:pt>
                      <c:pt idx="148">
                        <c:v>4.7359999999999998</c:v>
                      </c:pt>
                      <c:pt idx="149">
                        <c:v>4.7679999999999998</c:v>
                      </c:pt>
                      <c:pt idx="150">
                        <c:v>4.8</c:v>
                      </c:pt>
                      <c:pt idx="151">
                        <c:v>4.8319999999999999</c:v>
                      </c:pt>
                      <c:pt idx="152">
                        <c:v>4.8639999999999999</c:v>
                      </c:pt>
                      <c:pt idx="153">
                        <c:v>4.8959999999999999</c:v>
                      </c:pt>
                      <c:pt idx="154">
                        <c:v>4.9279999999999999</c:v>
                      </c:pt>
                      <c:pt idx="155">
                        <c:v>4.96</c:v>
                      </c:pt>
                      <c:pt idx="156">
                        <c:v>4.992</c:v>
                      </c:pt>
                      <c:pt idx="157">
                        <c:v>5.024</c:v>
                      </c:pt>
                      <c:pt idx="158">
                        <c:v>5.056</c:v>
                      </c:pt>
                      <c:pt idx="159">
                        <c:v>5.0880000000000001</c:v>
                      </c:pt>
                      <c:pt idx="160">
                        <c:v>5.12</c:v>
                      </c:pt>
                      <c:pt idx="161">
                        <c:v>5.1520000000000001</c:v>
                      </c:pt>
                      <c:pt idx="162">
                        <c:v>5.1840000000000002</c:v>
                      </c:pt>
                      <c:pt idx="163">
                        <c:v>5.2160000000000002</c:v>
                      </c:pt>
                      <c:pt idx="164">
                        <c:v>5.2480000000000002</c:v>
                      </c:pt>
                      <c:pt idx="165">
                        <c:v>5.28</c:v>
                      </c:pt>
                      <c:pt idx="166">
                        <c:v>5.3120000000000003</c:v>
                      </c:pt>
                      <c:pt idx="167">
                        <c:v>5.3440000000000003</c:v>
                      </c:pt>
                      <c:pt idx="168">
                        <c:v>5.3760000000000003</c:v>
                      </c:pt>
                      <c:pt idx="169">
                        <c:v>5.4080000000000004</c:v>
                      </c:pt>
                      <c:pt idx="170">
                        <c:v>5.44</c:v>
                      </c:pt>
                      <c:pt idx="171">
                        <c:v>5.4720000000000004</c:v>
                      </c:pt>
                      <c:pt idx="172">
                        <c:v>5.5039999999999996</c:v>
                      </c:pt>
                      <c:pt idx="173">
                        <c:v>5.5359999999999996</c:v>
                      </c:pt>
                      <c:pt idx="174">
                        <c:v>5.5679999999999996</c:v>
                      </c:pt>
                      <c:pt idx="175">
                        <c:v>5.6</c:v>
                      </c:pt>
                      <c:pt idx="176">
                        <c:v>5.6319999999999997</c:v>
                      </c:pt>
                      <c:pt idx="177">
                        <c:v>5.6639999999999997</c:v>
                      </c:pt>
                      <c:pt idx="178">
                        <c:v>5.6959999999999997</c:v>
                      </c:pt>
                      <c:pt idx="179">
                        <c:v>5.7279999999999998</c:v>
                      </c:pt>
                      <c:pt idx="180">
                        <c:v>5.76</c:v>
                      </c:pt>
                      <c:pt idx="181">
                        <c:v>5.7919999999999998</c:v>
                      </c:pt>
                      <c:pt idx="182">
                        <c:v>5.8239999999999998</c:v>
                      </c:pt>
                      <c:pt idx="183">
                        <c:v>5.8559999999999999</c:v>
                      </c:pt>
                      <c:pt idx="184">
                        <c:v>5.8879999999999999</c:v>
                      </c:pt>
                      <c:pt idx="185">
                        <c:v>5.92</c:v>
                      </c:pt>
                      <c:pt idx="186">
                        <c:v>5.952</c:v>
                      </c:pt>
                      <c:pt idx="187">
                        <c:v>5.984</c:v>
                      </c:pt>
                      <c:pt idx="188">
                        <c:v>6.016</c:v>
                      </c:pt>
                      <c:pt idx="189">
                        <c:v>6.048</c:v>
                      </c:pt>
                      <c:pt idx="190">
                        <c:v>6.08</c:v>
                      </c:pt>
                      <c:pt idx="191">
                        <c:v>6.1120000000000001</c:v>
                      </c:pt>
                      <c:pt idx="192">
                        <c:v>6.1440000000000001</c:v>
                      </c:pt>
                      <c:pt idx="193">
                        <c:v>6.1760000000000002</c:v>
                      </c:pt>
                      <c:pt idx="194">
                        <c:v>6.2080000000000002</c:v>
                      </c:pt>
                      <c:pt idx="195">
                        <c:v>6.24</c:v>
                      </c:pt>
                      <c:pt idx="196">
                        <c:v>6.2720000000000002</c:v>
                      </c:pt>
                      <c:pt idx="197">
                        <c:v>6.3040000000000003</c:v>
                      </c:pt>
                      <c:pt idx="198">
                        <c:v>6.3360000000000003</c:v>
                      </c:pt>
                      <c:pt idx="199">
                        <c:v>6.3680000000000003</c:v>
                      </c:pt>
                      <c:pt idx="200">
                        <c:v>6.4</c:v>
                      </c:pt>
                      <c:pt idx="201">
                        <c:v>6.4320000000000004</c:v>
                      </c:pt>
                      <c:pt idx="202">
                        <c:v>6.4640000000000004</c:v>
                      </c:pt>
                      <c:pt idx="203">
                        <c:v>6.4960000000000004</c:v>
                      </c:pt>
                      <c:pt idx="204">
                        <c:v>6.5279999999999996</c:v>
                      </c:pt>
                      <c:pt idx="205">
                        <c:v>6.56</c:v>
                      </c:pt>
                      <c:pt idx="206">
                        <c:v>6.5919999999999996</c:v>
                      </c:pt>
                      <c:pt idx="207">
                        <c:v>6.6239999999999997</c:v>
                      </c:pt>
                      <c:pt idx="208">
                        <c:v>6.6559999999999997</c:v>
                      </c:pt>
                      <c:pt idx="209">
                        <c:v>6.6879999999999997</c:v>
                      </c:pt>
                      <c:pt idx="210">
                        <c:v>6.72</c:v>
                      </c:pt>
                      <c:pt idx="211">
                        <c:v>6.7519999999999998</c:v>
                      </c:pt>
                      <c:pt idx="212">
                        <c:v>6.7839999999999998</c:v>
                      </c:pt>
                      <c:pt idx="213">
                        <c:v>6.8159999999999998</c:v>
                      </c:pt>
                      <c:pt idx="214">
                        <c:v>6.8479999999999999</c:v>
                      </c:pt>
                      <c:pt idx="215">
                        <c:v>6.88</c:v>
                      </c:pt>
                      <c:pt idx="216">
                        <c:v>6.9119999999999999</c:v>
                      </c:pt>
                      <c:pt idx="217">
                        <c:v>6.944</c:v>
                      </c:pt>
                      <c:pt idx="218">
                        <c:v>6.976</c:v>
                      </c:pt>
                      <c:pt idx="219">
                        <c:v>7.008</c:v>
                      </c:pt>
                      <c:pt idx="220">
                        <c:v>7.04</c:v>
                      </c:pt>
                      <c:pt idx="221">
                        <c:v>7.0720000000000001</c:v>
                      </c:pt>
                      <c:pt idx="222">
                        <c:v>7.1040000000000001</c:v>
                      </c:pt>
                      <c:pt idx="223">
                        <c:v>7.1360000000000001</c:v>
                      </c:pt>
                      <c:pt idx="224">
                        <c:v>7.1680000000000001</c:v>
                      </c:pt>
                      <c:pt idx="225">
                        <c:v>7.2</c:v>
                      </c:pt>
                      <c:pt idx="226">
                        <c:v>7.2320000000000002</c:v>
                      </c:pt>
                      <c:pt idx="227">
                        <c:v>7.2640000000000002</c:v>
                      </c:pt>
                      <c:pt idx="228">
                        <c:v>7.2960000000000003</c:v>
                      </c:pt>
                      <c:pt idx="229">
                        <c:v>7.3280000000000003</c:v>
                      </c:pt>
                      <c:pt idx="230">
                        <c:v>7.36</c:v>
                      </c:pt>
                      <c:pt idx="231">
                        <c:v>7.3920000000000003</c:v>
                      </c:pt>
                      <c:pt idx="232">
                        <c:v>7.4240000000000004</c:v>
                      </c:pt>
                      <c:pt idx="233">
                        <c:v>7.4560000000000004</c:v>
                      </c:pt>
                      <c:pt idx="234">
                        <c:v>7.4880000000000004</c:v>
                      </c:pt>
                      <c:pt idx="235">
                        <c:v>7.52</c:v>
                      </c:pt>
                      <c:pt idx="236">
                        <c:v>7.5519999999999996</c:v>
                      </c:pt>
                      <c:pt idx="237">
                        <c:v>7.5839999999999996</c:v>
                      </c:pt>
                      <c:pt idx="238">
                        <c:v>7.6159999999999997</c:v>
                      </c:pt>
                      <c:pt idx="239">
                        <c:v>7.6479999999999997</c:v>
                      </c:pt>
                      <c:pt idx="240">
                        <c:v>7.68</c:v>
                      </c:pt>
                      <c:pt idx="241">
                        <c:v>7.7119999999999997</c:v>
                      </c:pt>
                      <c:pt idx="242">
                        <c:v>7.7439999999999998</c:v>
                      </c:pt>
                      <c:pt idx="243">
                        <c:v>7.7759999999999998</c:v>
                      </c:pt>
                      <c:pt idx="244">
                        <c:v>7.8079999999999998</c:v>
                      </c:pt>
                      <c:pt idx="245">
                        <c:v>7.84</c:v>
                      </c:pt>
                      <c:pt idx="246">
                        <c:v>7.8719999999999999</c:v>
                      </c:pt>
                      <c:pt idx="247">
                        <c:v>7.9039999999999999</c:v>
                      </c:pt>
                      <c:pt idx="248">
                        <c:v>7.9359999999999999</c:v>
                      </c:pt>
                      <c:pt idx="249">
                        <c:v>7.968</c:v>
                      </c:pt>
                      <c:pt idx="250">
                        <c:v>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OpenFOAM!$D$2:$D$252</c15:sqref>
                        </c15:formulaRef>
                      </c:ext>
                    </c:extLst>
                    <c:numCache>
                      <c:formatCode>General</c:formatCode>
                      <c:ptCount val="2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0.55217000000000005</c:v>
                      </c:pt>
                      <c:pt idx="16">
                        <c:v>1193.5</c:v>
                      </c:pt>
                      <c:pt idx="17">
                        <c:v>592.32000000000005</c:v>
                      </c:pt>
                      <c:pt idx="18">
                        <c:v>373.55</c:v>
                      </c:pt>
                      <c:pt idx="19">
                        <c:v>297.62</c:v>
                      </c:pt>
                      <c:pt idx="20">
                        <c:v>255.66</c:v>
                      </c:pt>
                      <c:pt idx="21">
                        <c:v>228.53</c:v>
                      </c:pt>
                      <c:pt idx="22">
                        <c:v>208.24</c:v>
                      </c:pt>
                      <c:pt idx="23">
                        <c:v>192.73</c:v>
                      </c:pt>
                      <c:pt idx="24">
                        <c:v>180.28</c:v>
                      </c:pt>
                      <c:pt idx="25">
                        <c:v>169.91</c:v>
                      </c:pt>
                      <c:pt idx="26">
                        <c:v>161.28</c:v>
                      </c:pt>
                      <c:pt idx="27">
                        <c:v>153.79</c:v>
                      </c:pt>
                      <c:pt idx="28">
                        <c:v>147.30000000000001</c:v>
                      </c:pt>
                      <c:pt idx="29">
                        <c:v>141.57</c:v>
                      </c:pt>
                      <c:pt idx="30">
                        <c:v>136.44999999999999</c:v>
                      </c:pt>
                      <c:pt idx="31">
                        <c:v>131.88</c:v>
                      </c:pt>
                      <c:pt idx="32">
                        <c:v>127.73</c:v>
                      </c:pt>
                      <c:pt idx="33">
                        <c:v>123.96</c:v>
                      </c:pt>
                      <c:pt idx="34">
                        <c:v>120.51</c:v>
                      </c:pt>
                      <c:pt idx="35">
                        <c:v>117.32</c:v>
                      </c:pt>
                      <c:pt idx="36">
                        <c:v>114.4</c:v>
                      </c:pt>
                      <c:pt idx="37">
                        <c:v>111.67</c:v>
                      </c:pt>
                      <c:pt idx="38">
                        <c:v>109.13</c:v>
                      </c:pt>
                      <c:pt idx="39">
                        <c:v>106.77</c:v>
                      </c:pt>
                      <c:pt idx="40">
                        <c:v>104.54</c:v>
                      </c:pt>
                      <c:pt idx="41">
                        <c:v>102.46</c:v>
                      </c:pt>
                      <c:pt idx="42">
                        <c:v>100.49</c:v>
                      </c:pt>
                      <c:pt idx="43">
                        <c:v>98.643000000000001</c:v>
                      </c:pt>
                      <c:pt idx="44">
                        <c:v>96.888000000000005</c:v>
                      </c:pt>
                      <c:pt idx="45">
                        <c:v>95.222999999999999</c:v>
                      </c:pt>
                      <c:pt idx="46">
                        <c:v>93.646000000000001</c:v>
                      </c:pt>
                      <c:pt idx="47">
                        <c:v>92.14</c:v>
                      </c:pt>
                      <c:pt idx="48">
                        <c:v>90.710999999999999</c:v>
                      </c:pt>
                      <c:pt idx="49">
                        <c:v>89.343000000000004</c:v>
                      </c:pt>
                      <c:pt idx="50">
                        <c:v>88.036000000000001</c:v>
                      </c:pt>
                      <c:pt idx="51">
                        <c:v>86.787999999999997</c:v>
                      </c:pt>
                      <c:pt idx="52">
                        <c:v>85.587999999999994</c:v>
                      </c:pt>
                      <c:pt idx="53">
                        <c:v>84.44</c:v>
                      </c:pt>
                      <c:pt idx="54">
                        <c:v>83.335999999999999</c:v>
                      </c:pt>
                      <c:pt idx="55">
                        <c:v>82.274000000000001</c:v>
                      </c:pt>
                      <c:pt idx="56">
                        <c:v>81.254000000000005</c:v>
                      </c:pt>
                      <c:pt idx="57">
                        <c:v>80.268000000000001</c:v>
                      </c:pt>
                      <c:pt idx="58">
                        <c:v>79.320999999999998</c:v>
                      </c:pt>
                      <c:pt idx="59">
                        <c:v>78.403999999999996</c:v>
                      </c:pt>
                      <c:pt idx="60">
                        <c:v>77.52</c:v>
                      </c:pt>
                      <c:pt idx="61">
                        <c:v>76.665999999999997</c:v>
                      </c:pt>
                      <c:pt idx="62">
                        <c:v>75.837000000000003</c:v>
                      </c:pt>
                      <c:pt idx="63">
                        <c:v>75.037000000000006</c:v>
                      </c:pt>
                      <c:pt idx="64">
                        <c:v>74.260999999999996</c:v>
                      </c:pt>
                      <c:pt idx="65">
                        <c:v>73.510000000000005</c:v>
                      </c:pt>
                      <c:pt idx="66">
                        <c:v>72.781000000000006</c:v>
                      </c:pt>
                      <c:pt idx="67">
                        <c:v>72.070999999999998</c:v>
                      </c:pt>
                      <c:pt idx="68">
                        <c:v>71.385000000000005</c:v>
                      </c:pt>
                      <c:pt idx="69">
                        <c:v>70.715999999999994</c:v>
                      </c:pt>
                      <c:pt idx="70">
                        <c:v>70.066999999999993</c:v>
                      </c:pt>
                      <c:pt idx="71">
                        <c:v>69.435000000000002</c:v>
                      </c:pt>
                      <c:pt idx="72">
                        <c:v>68.819999999999993</c:v>
                      </c:pt>
                      <c:pt idx="73">
                        <c:v>68.221999999999994</c:v>
                      </c:pt>
                      <c:pt idx="74">
                        <c:v>67.638000000000005</c:v>
                      </c:pt>
                      <c:pt idx="75">
                        <c:v>67.069999999999993</c:v>
                      </c:pt>
                      <c:pt idx="76">
                        <c:v>66.515000000000001</c:v>
                      </c:pt>
                      <c:pt idx="77">
                        <c:v>65.974000000000004</c:v>
                      </c:pt>
                      <c:pt idx="78">
                        <c:v>65.447000000000003</c:v>
                      </c:pt>
                      <c:pt idx="79">
                        <c:v>64.932000000000002</c:v>
                      </c:pt>
                      <c:pt idx="80">
                        <c:v>64.429000000000002</c:v>
                      </c:pt>
                      <c:pt idx="81">
                        <c:v>63.936999999999998</c:v>
                      </c:pt>
                      <c:pt idx="82">
                        <c:v>63.457000000000001</c:v>
                      </c:pt>
                      <c:pt idx="83">
                        <c:v>62.988</c:v>
                      </c:pt>
                      <c:pt idx="84">
                        <c:v>62.527999999999999</c:v>
                      </c:pt>
                      <c:pt idx="85">
                        <c:v>62.079000000000001</c:v>
                      </c:pt>
                      <c:pt idx="86">
                        <c:v>61.639000000000003</c:v>
                      </c:pt>
                      <c:pt idx="87">
                        <c:v>61.209000000000003</c:v>
                      </c:pt>
                      <c:pt idx="88">
                        <c:v>60.787999999999997</c:v>
                      </c:pt>
                      <c:pt idx="89">
                        <c:v>60.375</c:v>
                      </c:pt>
                      <c:pt idx="90">
                        <c:v>59.970999999999997</c:v>
                      </c:pt>
                      <c:pt idx="91">
                        <c:v>59.573999999999998</c:v>
                      </c:pt>
                      <c:pt idx="92">
                        <c:v>59.185000000000002</c:v>
                      </c:pt>
                      <c:pt idx="93">
                        <c:v>58.805</c:v>
                      </c:pt>
                      <c:pt idx="94">
                        <c:v>58.430999999999997</c:v>
                      </c:pt>
                      <c:pt idx="95">
                        <c:v>58.064</c:v>
                      </c:pt>
                      <c:pt idx="96">
                        <c:v>57.704999999999998</c:v>
                      </c:pt>
                      <c:pt idx="97">
                        <c:v>57.350999999999999</c:v>
                      </c:pt>
                      <c:pt idx="98">
                        <c:v>57.005000000000003</c:v>
                      </c:pt>
                      <c:pt idx="99">
                        <c:v>56.664999999999999</c:v>
                      </c:pt>
                      <c:pt idx="100">
                        <c:v>56.33</c:v>
                      </c:pt>
                      <c:pt idx="101">
                        <c:v>56.002000000000002</c:v>
                      </c:pt>
                      <c:pt idx="102">
                        <c:v>55.679000000000002</c:v>
                      </c:pt>
                      <c:pt idx="103">
                        <c:v>55.362000000000002</c:v>
                      </c:pt>
                      <c:pt idx="104">
                        <c:v>55.05</c:v>
                      </c:pt>
                      <c:pt idx="105">
                        <c:v>54.744</c:v>
                      </c:pt>
                      <c:pt idx="106">
                        <c:v>54.442</c:v>
                      </c:pt>
                      <c:pt idx="107">
                        <c:v>54.146000000000001</c:v>
                      </c:pt>
                      <c:pt idx="108">
                        <c:v>53.854999999999997</c:v>
                      </c:pt>
                      <c:pt idx="109">
                        <c:v>53.567</c:v>
                      </c:pt>
                      <c:pt idx="110">
                        <c:v>53.284999999999997</c:v>
                      </c:pt>
                      <c:pt idx="111">
                        <c:v>53.006999999999998</c:v>
                      </c:pt>
                      <c:pt idx="112">
                        <c:v>52.734000000000002</c:v>
                      </c:pt>
                      <c:pt idx="113">
                        <c:v>52.465000000000003</c:v>
                      </c:pt>
                      <c:pt idx="114">
                        <c:v>52.198999999999998</c:v>
                      </c:pt>
                      <c:pt idx="115">
                        <c:v>51.938000000000002</c:v>
                      </c:pt>
                      <c:pt idx="116">
                        <c:v>51.680999999999997</c:v>
                      </c:pt>
                      <c:pt idx="117">
                        <c:v>51.427</c:v>
                      </c:pt>
                      <c:pt idx="118">
                        <c:v>51.177999999999997</c:v>
                      </c:pt>
                      <c:pt idx="119">
                        <c:v>50.930999999999997</c:v>
                      </c:pt>
                      <c:pt idx="120">
                        <c:v>50.689</c:v>
                      </c:pt>
                      <c:pt idx="121">
                        <c:v>50.45</c:v>
                      </c:pt>
                      <c:pt idx="122">
                        <c:v>50.213999999999999</c:v>
                      </c:pt>
                      <c:pt idx="123">
                        <c:v>49.981999999999999</c:v>
                      </c:pt>
                      <c:pt idx="124">
                        <c:v>49.752000000000002</c:v>
                      </c:pt>
                      <c:pt idx="125">
                        <c:v>49.526000000000003</c:v>
                      </c:pt>
                      <c:pt idx="126">
                        <c:v>49.302999999999997</c:v>
                      </c:pt>
                      <c:pt idx="127">
                        <c:v>49.082999999999998</c:v>
                      </c:pt>
                      <c:pt idx="128">
                        <c:v>48.866</c:v>
                      </c:pt>
                      <c:pt idx="129">
                        <c:v>48.652000000000001</c:v>
                      </c:pt>
                      <c:pt idx="130">
                        <c:v>48.44</c:v>
                      </c:pt>
                      <c:pt idx="131">
                        <c:v>48.231000000000002</c:v>
                      </c:pt>
                      <c:pt idx="132">
                        <c:v>48.024999999999999</c:v>
                      </c:pt>
                      <c:pt idx="133">
                        <c:v>47.822000000000003</c:v>
                      </c:pt>
                      <c:pt idx="134">
                        <c:v>47.621000000000002</c:v>
                      </c:pt>
                      <c:pt idx="135">
                        <c:v>47.423000000000002</c:v>
                      </c:pt>
                      <c:pt idx="136">
                        <c:v>47.226999999999997</c:v>
                      </c:pt>
                      <c:pt idx="137">
                        <c:v>47.033999999999999</c:v>
                      </c:pt>
                      <c:pt idx="138">
                        <c:v>46.843000000000004</c:v>
                      </c:pt>
                      <c:pt idx="139">
                        <c:v>46.654000000000003</c:v>
                      </c:pt>
                      <c:pt idx="140">
                        <c:v>46.468000000000004</c:v>
                      </c:pt>
                      <c:pt idx="141">
                        <c:v>46.283999999999999</c:v>
                      </c:pt>
                      <c:pt idx="142">
                        <c:v>46.101999999999997</c:v>
                      </c:pt>
                      <c:pt idx="143">
                        <c:v>45.921999999999997</c:v>
                      </c:pt>
                      <c:pt idx="144">
                        <c:v>45.744999999999997</c:v>
                      </c:pt>
                      <c:pt idx="145">
                        <c:v>45.569000000000003</c:v>
                      </c:pt>
                      <c:pt idx="146">
                        <c:v>45.396000000000001</c:v>
                      </c:pt>
                      <c:pt idx="147">
                        <c:v>45.225000000000001</c:v>
                      </c:pt>
                      <c:pt idx="148">
                        <c:v>45.055999999999997</c:v>
                      </c:pt>
                      <c:pt idx="149">
                        <c:v>44.887999999999998</c:v>
                      </c:pt>
                      <c:pt idx="150">
                        <c:v>44.722999999999999</c:v>
                      </c:pt>
                      <c:pt idx="151">
                        <c:v>44.56</c:v>
                      </c:pt>
                      <c:pt idx="152">
                        <c:v>44.398000000000003</c:v>
                      </c:pt>
                      <c:pt idx="153">
                        <c:v>44.238</c:v>
                      </c:pt>
                      <c:pt idx="154">
                        <c:v>44.08</c:v>
                      </c:pt>
                      <c:pt idx="155">
                        <c:v>43.923999999999999</c:v>
                      </c:pt>
                      <c:pt idx="156">
                        <c:v>43.77</c:v>
                      </c:pt>
                      <c:pt idx="157">
                        <c:v>43.616999999999997</c:v>
                      </c:pt>
                      <c:pt idx="158">
                        <c:v>43.465000000000003</c:v>
                      </c:pt>
                      <c:pt idx="159">
                        <c:v>43.316000000000003</c:v>
                      </c:pt>
                      <c:pt idx="160">
                        <c:v>43.167999999999999</c:v>
                      </c:pt>
                      <c:pt idx="161">
                        <c:v>43.021000000000001</c:v>
                      </c:pt>
                      <c:pt idx="162">
                        <c:v>42.875999999999998</c:v>
                      </c:pt>
                      <c:pt idx="163">
                        <c:v>42.731999999999999</c:v>
                      </c:pt>
                      <c:pt idx="164">
                        <c:v>42.588999999999999</c:v>
                      </c:pt>
                      <c:pt idx="165">
                        <c:v>42.448</c:v>
                      </c:pt>
                      <c:pt idx="166">
                        <c:v>42.308</c:v>
                      </c:pt>
                      <c:pt idx="167">
                        <c:v>42.168999999999997</c:v>
                      </c:pt>
                      <c:pt idx="168">
                        <c:v>42.031999999999996</c:v>
                      </c:pt>
                      <c:pt idx="169">
                        <c:v>41.895000000000003</c:v>
                      </c:pt>
                      <c:pt idx="170">
                        <c:v>41.76</c:v>
                      </c:pt>
                      <c:pt idx="171">
                        <c:v>41.625999999999998</c:v>
                      </c:pt>
                      <c:pt idx="172">
                        <c:v>41.493000000000002</c:v>
                      </c:pt>
                      <c:pt idx="173">
                        <c:v>41.36</c:v>
                      </c:pt>
                      <c:pt idx="174">
                        <c:v>41.228999999999999</c:v>
                      </c:pt>
                      <c:pt idx="175">
                        <c:v>41.098999999999997</c:v>
                      </c:pt>
                      <c:pt idx="176">
                        <c:v>40.97</c:v>
                      </c:pt>
                      <c:pt idx="177">
                        <c:v>40.841000000000001</c:v>
                      </c:pt>
                      <c:pt idx="178">
                        <c:v>40.713999999999999</c:v>
                      </c:pt>
                      <c:pt idx="179">
                        <c:v>40.587000000000003</c:v>
                      </c:pt>
                      <c:pt idx="180">
                        <c:v>40.460999999999999</c:v>
                      </c:pt>
                      <c:pt idx="181">
                        <c:v>40.337000000000003</c:v>
                      </c:pt>
                      <c:pt idx="182">
                        <c:v>40.213000000000001</c:v>
                      </c:pt>
                      <c:pt idx="183">
                        <c:v>40.090000000000003</c:v>
                      </c:pt>
                      <c:pt idx="184">
                        <c:v>39.968000000000004</c:v>
                      </c:pt>
                      <c:pt idx="185">
                        <c:v>39.845999999999997</c:v>
                      </c:pt>
                      <c:pt idx="186">
                        <c:v>39.725999999999999</c:v>
                      </c:pt>
                      <c:pt idx="187">
                        <c:v>39.606000000000002</c:v>
                      </c:pt>
                      <c:pt idx="188">
                        <c:v>39.488</c:v>
                      </c:pt>
                      <c:pt idx="189">
                        <c:v>39.369999999999997</c:v>
                      </c:pt>
                      <c:pt idx="190">
                        <c:v>39.253999999999998</c:v>
                      </c:pt>
                      <c:pt idx="191">
                        <c:v>39.137999999999998</c:v>
                      </c:pt>
                      <c:pt idx="192">
                        <c:v>39.024000000000001</c:v>
                      </c:pt>
                      <c:pt idx="193">
                        <c:v>38.909999999999997</c:v>
                      </c:pt>
                      <c:pt idx="194">
                        <c:v>38.798000000000002</c:v>
                      </c:pt>
                      <c:pt idx="195">
                        <c:v>38.686</c:v>
                      </c:pt>
                      <c:pt idx="196">
                        <c:v>38.576000000000001</c:v>
                      </c:pt>
                      <c:pt idx="197">
                        <c:v>38.466999999999999</c:v>
                      </c:pt>
                      <c:pt idx="198">
                        <c:v>38.359000000000002</c:v>
                      </c:pt>
                      <c:pt idx="199">
                        <c:v>38.253</c:v>
                      </c:pt>
                      <c:pt idx="200">
                        <c:v>38.148000000000003</c:v>
                      </c:pt>
                      <c:pt idx="201">
                        <c:v>38.043999999999997</c:v>
                      </c:pt>
                      <c:pt idx="202">
                        <c:v>37.942</c:v>
                      </c:pt>
                      <c:pt idx="203">
                        <c:v>37.841000000000001</c:v>
                      </c:pt>
                      <c:pt idx="204">
                        <c:v>37.741</c:v>
                      </c:pt>
                      <c:pt idx="205">
                        <c:v>37.643000000000001</c:v>
                      </c:pt>
                      <c:pt idx="206">
                        <c:v>37.546999999999997</c:v>
                      </c:pt>
                      <c:pt idx="207">
                        <c:v>37.451999999999998</c:v>
                      </c:pt>
                      <c:pt idx="208">
                        <c:v>37.359000000000002</c:v>
                      </c:pt>
                      <c:pt idx="209">
                        <c:v>37.267000000000003</c:v>
                      </c:pt>
                      <c:pt idx="210">
                        <c:v>37.177</c:v>
                      </c:pt>
                      <c:pt idx="211">
                        <c:v>37.088000000000001</c:v>
                      </c:pt>
                      <c:pt idx="212">
                        <c:v>37.002000000000002</c:v>
                      </c:pt>
                      <c:pt idx="213">
                        <c:v>36.917000000000002</c:v>
                      </c:pt>
                      <c:pt idx="214">
                        <c:v>36.834000000000003</c:v>
                      </c:pt>
                      <c:pt idx="215">
                        <c:v>36.752000000000002</c:v>
                      </c:pt>
                      <c:pt idx="216">
                        <c:v>36.670999999999999</c:v>
                      </c:pt>
                      <c:pt idx="217">
                        <c:v>36.593000000000004</c:v>
                      </c:pt>
                      <c:pt idx="218">
                        <c:v>36.515999999999998</c:v>
                      </c:pt>
                      <c:pt idx="219">
                        <c:v>36.441000000000003</c:v>
                      </c:pt>
                      <c:pt idx="220">
                        <c:v>36.366999999999997</c:v>
                      </c:pt>
                      <c:pt idx="221">
                        <c:v>36.295000000000002</c:v>
                      </c:pt>
                      <c:pt idx="222">
                        <c:v>36.223999999999997</c:v>
                      </c:pt>
                      <c:pt idx="223">
                        <c:v>36.155000000000001</c:v>
                      </c:pt>
                      <c:pt idx="224">
                        <c:v>36.087000000000003</c:v>
                      </c:pt>
                      <c:pt idx="225">
                        <c:v>36.021000000000001</c:v>
                      </c:pt>
                      <c:pt idx="226">
                        <c:v>35.956000000000003</c:v>
                      </c:pt>
                      <c:pt idx="227">
                        <c:v>35.892000000000003</c:v>
                      </c:pt>
                      <c:pt idx="228">
                        <c:v>35.829000000000001</c:v>
                      </c:pt>
                      <c:pt idx="229">
                        <c:v>35.768000000000001</c:v>
                      </c:pt>
                      <c:pt idx="230">
                        <c:v>35.707999999999998</c:v>
                      </c:pt>
                      <c:pt idx="231">
                        <c:v>35.649000000000001</c:v>
                      </c:pt>
                      <c:pt idx="232">
                        <c:v>35.591000000000001</c:v>
                      </c:pt>
                      <c:pt idx="233">
                        <c:v>35.534999999999997</c:v>
                      </c:pt>
                      <c:pt idx="234">
                        <c:v>35.479999999999997</c:v>
                      </c:pt>
                      <c:pt idx="235">
                        <c:v>35.424999999999997</c:v>
                      </c:pt>
                      <c:pt idx="236">
                        <c:v>35.372</c:v>
                      </c:pt>
                      <c:pt idx="237">
                        <c:v>35.319000000000003</c:v>
                      </c:pt>
                      <c:pt idx="238">
                        <c:v>35.268000000000001</c:v>
                      </c:pt>
                      <c:pt idx="239">
                        <c:v>35.218000000000004</c:v>
                      </c:pt>
                      <c:pt idx="240">
                        <c:v>35.168999999999997</c:v>
                      </c:pt>
                      <c:pt idx="241">
                        <c:v>35.121000000000002</c:v>
                      </c:pt>
                      <c:pt idx="242">
                        <c:v>35.073</c:v>
                      </c:pt>
                      <c:pt idx="243">
                        <c:v>35.027000000000001</c:v>
                      </c:pt>
                      <c:pt idx="244">
                        <c:v>34.982999999999997</c:v>
                      </c:pt>
                      <c:pt idx="245">
                        <c:v>34.939</c:v>
                      </c:pt>
                      <c:pt idx="246">
                        <c:v>34.896999999999998</c:v>
                      </c:pt>
                      <c:pt idx="247">
                        <c:v>34.854999999999997</c:v>
                      </c:pt>
                      <c:pt idx="248">
                        <c:v>34.814999999999998</c:v>
                      </c:pt>
                      <c:pt idx="249">
                        <c:v>34.764000000000003</c:v>
                      </c:pt>
                      <c:pt idx="250">
                        <c:v>34.689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34918912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X</a:t>
                </a:r>
              </a:p>
            </c:rich>
          </c:tx>
          <c:layout>
            <c:manualLayout>
              <c:xMode val="edge"/>
              <c:yMode val="edge"/>
              <c:x val="0.51333072448875028"/>
              <c:y val="0.96343959705535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9488"/>
        <c:crosses val="autoZero"/>
        <c:crossBetween val="midCat"/>
      </c:valAx>
      <c:valAx>
        <c:axId val="34919488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q' [W/m2]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18912"/>
        <c:crosses val="autoZero"/>
        <c:crossBetween val="midCat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6742512426643164"/>
          <c:y val="0.20030042598198092"/>
          <c:w val="0.12177917569080821"/>
          <c:h val="0.23576983346797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Wall</a:t>
            </a:r>
            <a:r>
              <a:rPr lang="it-IT" baseline="0" dirty="0"/>
              <a:t> </a:t>
            </a:r>
            <a:r>
              <a:rPr lang="it-IT" baseline="0" dirty="0" err="1"/>
              <a:t>Shear</a:t>
            </a:r>
            <a:r>
              <a:rPr lang="it-IT" baseline="0" dirty="0"/>
              <a:t> Stress</a:t>
            </a:r>
            <a:endParaRPr lang="it-IT" dirty="0"/>
          </a:p>
        </c:rich>
      </c:tx>
      <c:layout>
        <c:manualLayout>
          <c:xMode val="edge"/>
          <c:yMode val="edge"/>
          <c:x val="0.46688802359642034"/>
          <c:y val="7.43182124639957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283028954175026E-2"/>
          <c:y val="6.187057703854891E-2"/>
          <c:w val="0.91173808122055755"/>
          <c:h val="0.86105219467887384"/>
        </c:manualLayout>
      </c:layout>
      <c:scatterChart>
        <c:scatterStyle val="lineMarker"/>
        <c:varyColors val="0"/>
        <c:ser>
          <c:idx val="0"/>
          <c:order val="0"/>
          <c:tx>
            <c:v>Fluent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'Fluent ShearStresses'!$A$5:$A$756</c:f>
              <c:numCache>
                <c:formatCode>General</c:formatCode>
                <c:ptCount val="752"/>
                <c:pt idx="0">
                  <c:v>0.5</c:v>
                </c:pt>
                <c:pt idx="1">
                  <c:v>0.52005299999999999</c:v>
                </c:pt>
                <c:pt idx="2">
                  <c:v>0.52005299999999999</c:v>
                </c:pt>
                <c:pt idx="3">
                  <c:v>0.5</c:v>
                </c:pt>
                <c:pt idx="4">
                  <c:v>0.540107</c:v>
                </c:pt>
                <c:pt idx="5">
                  <c:v>0.540107</c:v>
                </c:pt>
                <c:pt idx="6">
                  <c:v>0.56015999999999999</c:v>
                </c:pt>
                <c:pt idx="7">
                  <c:v>0.56015999999999999</c:v>
                </c:pt>
                <c:pt idx="8">
                  <c:v>0.58021400000000001</c:v>
                </c:pt>
                <c:pt idx="9">
                  <c:v>0.58021400000000001</c:v>
                </c:pt>
                <c:pt idx="10">
                  <c:v>0.600267</c:v>
                </c:pt>
                <c:pt idx="11">
                  <c:v>0.600267</c:v>
                </c:pt>
                <c:pt idx="12">
                  <c:v>0.62032100000000001</c:v>
                </c:pt>
                <c:pt idx="13">
                  <c:v>0.62032100000000001</c:v>
                </c:pt>
                <c:pt idx="14">
                  <c:v>0.640374</c:v>
                </c:pt>
                <c:pt idx="15">
                  <c:v>0.640374</c:v>
                </c:pt>
                <c:pt idx="16">
                  <c:v>0.66042800000000002</c:v>
                </c:pt>
                <c:pt idx="17">
                  <c:v>0.66042800000000002</c:v>
                </c:pt>
                <c:pt idx="18">
                  <c:v>0.680481</c:v>
                </c:pt>
                <c:pt idx="19">
                  <c:v>0.680481</c:v>
                </c:pt>
                <c:pt idx="20">
                  <c:v>0.70053500000000002</c:v>
                </c:pt>
                <c:pt idx="21">
                  <c:v>0.70053500000000002</c:v>
                </c:pt>
                <c:pt idx="22">
                  <c:v>0.72058800000000001</c:v>
                </c:pt>
                <c:pt idx="23">
                  <c:v>0.72058800000000001</c:v>
                </c:pt>
                <c:pt idx="24">
                  <c:v>0.74064200000000002</c:v>
                </c:pt>
                <c:pt idx="25">
                  <c:v>0.74064200000000002</c:v>
                </c:pt>
                <c:pt idx="26">
                  <c:v>0.76069500000000001</c:v>
                </c:pt>
                <c:pt idx="27">
                  <c:v>0.76069500000000001</c:v>
                </c:pt>
                <c:pt idx="28">
                  <c:v>0.78074900000000003</c:v>
                </c:pt>
                <c:pt idx="29">
                  <c:v>0.78074900000000003</c:v>
                </c:pt>
                <c:pt idx="30">
                  <c:v>0.80080200000000001</c:v>
                </c:pt>
                <c:pt idx="31">
                  <c:v>0.80080200000000001</c:v>
                </c:pt>
                <c:pt idx="32">
                  <c:v>0.82085600000000003</c:v>
                </c:pt>
                <c:pt idx="33">
                  <c:v>0.82085600000000003</c:v>
                </c:pt>
                <c:pt idx="34">
                  <c:v>0.84090900000000002</c:v>
                </c:pt>
                <c:pt idx="35">
                  <c:v>0.84090900000000002</c:v>
                </c:pt>
                <c:pt idx="36">
                  <c:v>0.86096300000000003</c:v>
                </c:pt>
                <c:pt idx="37">
                  <c:v>0.86096300000000003</c:v>
                </c:pt>
                <c:pt idx="38">
                  <c:v>0.88101600000000002</c:v>
                </c:pt>
                <c:pt idx="39">
                  <c:v>0.88101600000000002</c:v>
                </c:pt>
                <c:pt idx="40">
                  <c:v>0.90107000000000004</c:v>
                </c:pt>
                <c:pt idx="41">
                  <c:v>0.90107000000000004</c:v>
                </c:pt>
                <c:pt idx="42">
                  <c:v>0.92112300000000003</c:v>
                </c:pt>
                <c:pt idx="43">
                  <c:v>0.92112300000000003</c:v>
                </c:pt>
                <c:pt idx="44">
                  <c:v>0.94117600000000001</c:v>
                </c:pt>
                <c:pt idx="45">
                  <c:v>0.94117600000000001</c:v>
                </c:pt>
                <c:pt idx="46">
                  <c:v>0.96123000000000003</c:v>
                </c:pt>
                <c:pt idx="47">
                  <c:v>0.96123000000000003</c:v>
                </c:pt>
                <c:pt idx="48">
                  <c:v>0.98128300000000002</c:v>
                </c:pt>
                <c:pt idx="49">
                  <c:v>0.98128300000000002</c:v>
                </c:pt>
                <c:pt idx="50">
                  <c:v>1.0013399999999999</c:v>
                </c:pt>
                <c:pt idx="51">
                  <c:v>1.0013399999999999</c:v>
                </c:pt>
                <c:pt idx="52">
                  <c:v>1.02139</c:v>
                </c:pt>
                <c:pt idx="53">
                  <c:v>1.02139</c:v>
                </c:pt>
                <c:pt idx="54">
                  <c:v>1.0414399999999999</c:v>
                </c:pt>
                <c:pt idx="55">
                  <c:v>1.0414399999999999</c:v>
                </c:pt>
                <c:pt idx="56">
                  <c:v>1.0615000000000001</c:v>
                </c:pt>
                <c:pt idx="57">
                  <c:v>1.0615000000000001</c:v>
                </c:pt>
                <c:pt idx="58">
                  <c:v>1.08155</c:v>
                </c:pt>
                <c:pt idx="59">
                  <c:v>1.08155</c:v>
                </c:pt>
                <c:pt idx="60">
                  <c:v>1.1015999999999999</c:v>
                </c:pt>
                <c:pt idx="61">
                  <c:v>1.1015999999999999</c:v>
                </c:pt>
                <c:pt idx="62">
                  <c:v>1.1216600000000001</c:v>
                </c:pt>
                <c:pt idx="63">
                  <c:v>1.1216600000000001</c:v>
                </c:pt>
                <c:pt idx="64">
                  <c:v>1.14171</c:v>
                </c:pt>
                <c:pt idx="65">
                  <c:v>1.14171</c:v>
                </c:pt>
                <c:pt idx="66">
                  <c:v>1.1617599999999999</c:v>
                </c:pt>
                <c:pt idx="67">
                  <c:v>1.1617599999999999</c:v>
                </c:pt>
                <c:pt idx="68">
                  <c:v>1.1818200000000001</c:v>
                </c:pt>
                <c:pt idx="69">
                  <c:v>1.1818200000000001</c:v>
                </c:pt>
                <c:pt idx="70">
                  <c:v>1.20187</c:v>
                </c:pt>
                <c:pt idx="71">
                  <c:v>1.20187</c:v>
                </c:pt>
                <c:pt idx="72">
                  <c:v>1.22193</c:v>
                </c:pt>
                <c:pt idx="73">
                  <c:v>1.22193</c:v>
                </c:pt>
                <c:pt idx="74">
                  <c:v>1.2419800000000001</c:v>
                </c:pt>
                <c:pt idx="75">
                  <c:v>1.2419800000000001</c:v>
                </c:pt>
                <c:pt idx="76">
                  <c:v>1.26203</c:v>
                </c:pt>
                <c:pt idx="77">
                  <c:v>1.26203</c:v>
                </c:pt>
                <c:pt idx="78">
                  <c:v>1.28209</c:v>
                </c:pt>
                <c:pt idx="79">
                  <c:v>1.28209</c:v>
                </c:pt>
                <c:pt idx="80">
                  <c:v>1.3021400000000001</c:v>
                </c:pt>
                <c:pt idx="81">
                  <c:v>1.3021400000000001</c:v>
                </c:pt>
                <c:pt idx="82">
                  <c:v>1.32219</c:v>
                </c:pt>
                <c:pt idx="83">
                  <c:v>1.32219</c:v>
                </c:pt>
                <c:pt idx="84">
                  <c:v>1.3422499999999999</c:v>
                </c:pt>
                <c:pt idx="85">
                  <c:v>1.3422499999999999</c:v>
                </c:pt>
                <c:pt idx="86">
                  <c:v>1.3623000000000001</c:v>
                </c:pt>
                <c:pt idx="87">
                  <c:v>1.3623000000000001</c:v>
                </c:pt>
                <c:pt idx="88">
                  <c:v>1.38235</c:v>
                </c:pt>
                <c:pt idx="89">
                  <c:v>1.38235</c:v>
                </c:pt>
                <c:pt idx="90">
                  <c:v>1.4024099999999999</c:v>
                </c:pt>
                <c:pt idx="91">
                  <c:v>1.4024099999999999</c:v>
                </c:pt>
                <c:pt idx="92">
                  <c:v>1.4224600000000001</c:v>
                </c:pt>
                <c:pt idx="93">
                  <c:v>1.4224600000000001</c:v>
                </c:pt>
                <c:pt idx="94">
                  <c:v>1.44251</c:v>
                </c:pt>
                <c:pt idx="95">
                  <c:v>1.44251</c:v>
                </c:pt>
                <c:pt idx="96">
                  <c:v>1.4625699999999999</c:v>
                </c:pt>
                <c:pt idx="97">
                  <c:v>1.4625699999999999</c:v>
                </c:pt>
                <c:pt idx="98">
                  <c:v>1.48262</c:v>
                </c:pt>
                <c:pt idx="99">
                  <c:v>1.48262</c:v>
                </c:pt>
                <c:pt idx="100">
                  <c:v>1.50267</c:v>
                </c:pt>
                <c:pt idx="101">
                  <c:v>1.50267</c:v>
                </c:pt>
                <c:pt idx="102">
                  <c:v>1.5227299999999999</c:v>
                </c:pt>
                <c:pt idx="103">
                  <c:v>1.5227299999999999</c:v>
                </c:pt>
                <c:pt idx="104">
                  <c:v>1.54278</c:v>
                </c:pt>
                <c:pt idx="105">
                  <c:v>1.54278</c:v>
                </c:pt>
                <c:pt idx="106">
                  <c:v>1.5628299999999999</c:v>
                </c:pt>
                <c:pt idx="107">
                  <c:v>1.5628299999999999</c:v>
                </c:pt>
                <c:pt idx="108">
                  <c:v>1.5828899999999999</c:v>
                </c:pt>
                <c:pt idx="109">
                  <c:v>1.5828899999999999</c:v>
                </c:pt>
                <c:pt idx="110">
                  <c:v>1.60294</c:v>
                </c:pt>
                <c:pt idx="111">
                  <c:v>1.60294</c:v>
                </c:pt>
                <c:pt idx="112">
                  <c:v>1.6229899999999999</c:v>
                </c:pt>
                <c:pt idx="113">
                  <c:v>1.6229899999999999</c:v>
                </c:pt>
                <c:pt idx="114">
                  <c:v>1.6430499999999999</c:v>
                </c:pt>
                <c:pt idx="115">
                  <c:v>1.6430499999999999</c:v>
                </c:pt>
                <c:pt idx="116">
                  <c:v>1.6631</c:v>
                </c:pt>
                <c:pt idx="117">
                  <c:v>1.6631</c:v>
                </c:pt>
                <c:pt idx="118">
                  <c:v>1.68316</c:v>
                </c:pt>
                <c:pt idx="119">
                  <c:v>1.68316</c:v>
                </c:pt>
                <c:pt idx="120">
                  <c:v>1.7032099999999999</c:v>
                </c:pt>
                <c:pt idx="121">
                  <c:v>1.7032099999999999</c:v>
                </c:pt>
                <c:pt idx="122">
                  <c:v>1.72326</c:v>
                </c:pt>
                <c:pt idx="123">
                  <c:v>1.72326</c:v>
                </c:pt>
                <c:pt idx="124">
                  <c:v>1.74332</c:v>
                </c:pt>
                <c:pt idx="125">
                  <c:v>1.74332</c:v>
                </c:pt>
                <c:pt idx="126">
                  <c:v>1.7633700000000001</c:v>
                </c:pt>
                <c:pt idx="127">
                  <c:v>1.7633700000000001</c:v>
                </c:pt>
                <c:pt idx="128">
                  <c:v>1.78342</c:v>
                </c:pt>
                <c:pt idx="129">
                  <c:v>1.78342</c:v>
                </c:pt>
                <c:pt idx="130">
                  <c:v>1.80348</c:v>
                </c:pt>
                <c:pt idx="131">
                  <c:v>1.80348</c:v>
                </c:pt>
                <c:pt idx="132">
                  <c:v>1.8235300000000001</c:v>
                </c:pt>
                <c:pt idx="133">
                  <c:v>1.8235300000000001</c:v>
                </c:pt>
                <c:pt idx="134">
                  <c:v>1.84358</c:v>
                </c:pt>
                <c:pt idx="135">
                  <c:v>1.84358</c:v>
                </c:pt>
                <c:pt idx="136">
                  <c:v>1.86364</c:v>
                </c:pt>
                <c:pt idx="137">
                  <c:v>1.86364</c:v>
                </c:pt>
                <c:pt idx="138">
                  <c:v>1.8836900000000001</c:v>
                </c:pt>
                <c:pt idx="139">
                  <c:v>1.8836900000000001</c:v>
                </c:pt>
                <c:pt idx="140">
                  <c:v>1.90374</c:v>
                </c:pt>
                <c:pt idx="141">
                  <c:v>1.90374</c:v>
                </c:pt>
                <c:pt idx="142">
                  <c:v>1.9238</c:v>
                </c:pt>
                <c:pt idx="143">
                  <c:v>1.9238</c:v>
                </c:pt>
                <c:pt idx="144">
                  <c:v>1.9438500000000001</c:v>
                </c:pt>
                <c:pt idx="145">
                  <c:v>1.9438500000000001</c:v>
                </c:pt>
                <c:pt idx="146">
                  <c:v>1.9639</c:v>
                </c:pt>
                <c:pt idx="147">
                  <c:v>1.9639</c:v>
                </c:pt>
                <c:pt idx="148">
                  <c:v>1.9839599999999999</c:v>
                </c:pt>
                <c:pt idx="149">
                  <c:v>1.9839599999999999</c:v>
                </c:pt>
                <c:pt idx="150">
                  <c:v>2.0040100000000001</c:v>
                </c:pt>
                <c:pt idx="151">
                  <c:v>2.0040100000000001</c:v>
                </c:pt>
                <c:pt idx="152">
                  <c:v>2.02406</c:v>
                </c:pt>
                <c:pt idx="153">
                  <c:v>2.02406</c:v>
                </c:pt>
                <c:pt idx="154">
                  <c:v>2.0441199999999999</c:v>
                </c:pt>
                <c:pt idx="155">
                  <c:v>2.0441199999999999</c:v>
                </c:pt>
                <c:pt idx="156">
                  <c:v>2.0641699999999998</c:v>
                </c:pt>
                <c:pt idx="157">
                  <c:v>2.0641699999999998</c:v>
                </c:pt>
                <c:pt idx="158">
                  <c:v>2.0842200000000002</c:v>
                </c:pt>
                <c:pt idx="159">
                  <c:v>2.0842200000000002</c:v>
                </c:pt>
                <c:pt idx="160">
                  <c:v>2.1042800000000002</c:v>
                </c:pt>
                <c:pt idx="161">
                  <c:v>2.1042800000000002</c:v>
                </c:pt>
                <c:pt idx="162">
                  <c:v>2.1243300000000001</c:v>
                </c:pt>
                <c:pt idx="163">
                  <c:v>2.1243300000000001</c:v>
                </c:pt>
                <c:pt idx="164">
                  <c:v>2.14439</c:v>
                </c:pt>
                <c:pt idx="165">
                  <c:v>2.14439</c:v>
                </c:pt>
                <c:pt idx="166">
                  <c:v>2.1644399999999999</c:v>
                </c:pt>
                <c:pt idx="167">
                  <c:v>2.1644399999999999</c:v>
                </c:pt>
                <c:pt idx="168">
                  <c:v>2.1844899999999998</c:v>
                </c:pt>
                <c:pt idx="169">
                  <c:v>2.1844899999999998</c:v>
                </c:pt>
                <c:pt idx="170">
                  <c:v>2.2045499999999998</c:v>
                </c:pt>
                <c:pt idx="171">
                  <c:v>2.2045499999999998</c:v>
                </c:pt>
                <c:pt idx="172">
                  <c:v>2.2246000000000001</c:v>
                </c:pt>
                <c:pt idx="173">
                  <c:v>2.2246000000000001</c:v>
                </c:pt>
                <c:pt idx="174">
                  <c:v>2.24465</c:v>
                </c:pt>
                <c:pt idx="175">
                  <c:v>2.24465</c:v>
                </c:pt>
                <c:pt idx="176">
                  <c:v>2.26471</c:v>
                </c:pt>
                <c:pt idx="177">
                  <c:v>2.26471</c:v>
                </c:pt>
                <c:pt idx="178">
                  <c:v>2.2847599999999999</c:v>
                </c:pt>
                <c:pt idx="179">
                  <c:v>2.2847599999999999</c:v>
                </c:pt>
                <c:pt idx="180">
                  <c:v>2.3048099999999998</c:v>
                </c:pt>
                <c:pt idx="181">
                  <c:v>2.3048099999999998</c:v>
                </c:pt>
                <c:pt idx="182">
                  <c:v>2.3248700000000002</c:v>
                </c:pt>
                <c:pt idx="183">
                  <c:v>2.3248700000000002</c:v>
                </c:pt>
                <c:pt idx="184">
                  <c:v>2.3449200000000001</c:v>
                </c:pt>
                <c:pt idx="185">
                  <c:v>2.3449200000000001</c:v>
                </c:pt>
                <c:pt idx="186">
                  <c:v>2.36497</c:v>
                </c:pt>
                <c:pt idx="187">
                  <c:v>2.36497</c:v>
                </c:pt>
                <c:pt idx="188">
                  <c:v>2.38503</c:v>
                </c:pt>
                <c:pt idx="189">
                  <c:v>2.38503</c:v>
                </c:pt>
                <c:pt idx="190">
                  <c:v>2.4050799999999999</c:v>
                </c:pt>
                <c:pt idx="191">
                  <c:v>2.4050799999999999</c:v>
                </c:pt>
                <c:pt idx="192">
                  <c:v>2.4251299999999998</c:v>
                </c:pt>
                <c:pt idx="193">
                  <c:v>2.4251299999999998</c:v>
                </c:pt>
                <c:pt idx="194">
                  <c:v>2.4451900000000002</c:v>
                </c:pt>
                <c:pt idx="195">
                  <c:v>2.4451900000000002</c:v>
                </c:pt>
                <c:pt idx="196">
                  <c:v>2.4652400000000001</c:v>
                </c:pt>
                <c:pt idx="197">
                  <c:v>2.4652400000000001</c:v>
                </c:pt>
                <c:pt idx="198">
                  <c:v>2.48529</c:v>
                </c:pt>
                <c:pt idx="199">
                  <c:v>2.48529</c:v>
                </c:pt>
                <c:pt idx="200">
                  <c:v>2.50535</c:v>
                </c:pt>
                <c:pt idx="201">
                  <c:v>2.50535</c:v>
                </c:pt>
                <c:pt idx="202">
                  <c:v>2.5253999999999999</c:v>
                </c:pt>
                <c:pt idx="203">
                  <c:v>2.5253999999999999</c:v>
                </c:pt>
                <c:pt idx="204">
                  <c:v>2.5454500000000002</c:v>
                </c:pt>
                <c:pt idx="205">
                  <c:v>2.5454500000000002</c:v>
                </c:pt>
                <c:pt idx="206">
                  <c:v>2.5655100000000002</c:v>
                </c:pt>
                <c:pt idx="207">
                  <c:v>2.5655100000000002</c:v>
                </c:pt>
                <c:pt idx="208">
                  <c:v>2.5855600000000001</c:v>
                </c:pt>
                <c:pt idx="209">
                  <c:v>2.5855600000000001</c:v>
                </c:pt>
                <c:pt idx="210">
                  <c:v>2.60561</c:v>
                </c:pt>
                <c:pt idx="211">
                  <c:v>2.60561</c:v>
                </c:pt>
                <c:pt idx="212">
                  <c:v>2.6256699999999999</c:v>
                </c:pt>
                <c:pt idx="213">
                  <c:v>2.6256699999999999</c:v>
                </c:pt>
                <c:pt idx="214">
                  <c:v>2.6457199999999998</c:v>
                </c:pt>
                <c:pt idx="215">
                  <c:v>2.6457199999999998</c:v>
                </c:pt>
                <c:pt idx="216">
                  <c:v>2.6657799999999998</c:v>
                </c:pt>
                <c:pt idx="217">
                  <c:v>2.6657799999999998</c:v>
                </c:pt>
                <c:pt idx="218">
                  <c:v>2.6858300000000002</c:v>
                </c:pt>
                <c:pt idx="219">
                  <c:v>2.6858300000000002</c:v>
                </c:pt>
                <c:pt idx="220">
                  <c:v>2.7058800000000001</c:v>
                </c:pt>
                <c:pt idx="221">
                  <c:v>2.7058800000000001</c:v>
                </c:pt>
                <c:pt idx="222">
                  <c:v>2.72594</c:v>
                </c:pt>
                <c:pt idx="223">
                  <c:v>2.72594</c:v>
                </c:pt>
                <c:pt idx="224">
                  <c:v>2.7459899999999999</c:v>
                </c:pt>
                <c:pt idx="225">
                  <c:v>2.7459899999999999</c:v>
                </c:pt>
                <c:pt idx="226">
                  <c:v>2.7660399999999998</c:v>
                </c:pt>
                <c:pt idx="227">
                  <c:v>2.7660399999999998</c:v>
                </c:pt>
                <c:pt idx="228">
                  <c:v>2.7860999999999998</c:v>
                </c:pt>
                <c:pt idx="229">
                  <c:v>2.7860999999999998</c:v>
                </c:pt>
                <c:pt idx="230">
                  <c:v>2.8061500000000001</c:v>
                </c:pt>
                <c:pt idx="231">
                  <c:v>2.8061500000000001</c:v>
                </c:pt>
                <c:pt idx="232">
                  <c:v>2.8262</c:v>
                </c:pt>
                <c:pt idx="233">
                  <c:v>2.8262</c:v>
                </c:pt>
                <c:pt idx="234">
                  <c:v>2.84626</c:v>
                </c:pt>
                <c:pt idx="235">
                  <c:v>2.84626</c:v>
                </c:pt>
                <c:pt idx="236">
                  <c:v>2.8663099999999999</c:v>
                </c:pt>
                <c:pt idx="237">
                  <c:v>2.8663099999999999</c:v>
                </c:pt>
                <c:pt idx="238">
                  <c:v>2.8863599999999998</c:v>
                </c:pt>
                <c:pt idx="239">
                  <c:v>2.8863599999999998</c:v>
                </c:pt>
                <c:pt idx="240">
                  <c:v>2.9064199999999998</c:v>
                </c:pt>
                <c:pt idx="241">
                  <c:v>2.9064199999999998</c:v>
                </c:pt>
                <c:pt idx="242">
                  <c:v>2.9264700000000001</c:v>
                </c:pt>
                <c:pt idx="243">
                  <c:v>2.9264700000000001</c:v>
                </c:pt>
                <c:pt idx="244">
                  <c:v>2.94652</c:v>
                </c:pt>
                <c:pt idx="245">
                  <c:v>2.94652</c:v>
                </c:pt>
                <c:pt idx="246">
                  <c:v>2.96658</c:v>
                </c:pt>
                <c:pt idx="247">
                  <c:v>2.96658</c:v>
                </c:pt>
                <c:pt idx="248">
                  <c:v>2.9866299999999999</c:v>
                </c:pt>
                <c:pt idx="249">
                  <c:v>2.9866299999999999</c:v>
                </c:pt>
                <c:pt idx="250">
                  <c:v>3.0066799999999998</c:v>
                </c:pt>
                <c:pt idx="251">
                  <c:v>3.0066799999999998</c:v>
                </c:pt>
                <c:pt idx="252">
                  <c:v>3.0267400000000002</c:v>
                </c:pt>
                <c:pt idx="253">
                  <c:v>3.0267400000000002</c:v>
                </c:pt>
                <c:pt idx="254">
                  <c:v>3.0467900000000001</c:v>
                </c:pt>
                <c:pt idx="255">
                  <c:v>3.0467900000000001</c:v>
                </c:pt>
                <c:pt idx="256">
                  <c:v>3.06684</c:v>
                </c:pt>
                <c:pt idx="257">
                  <c:v>3.06684</c:v>
                </c:pt>
                <c:pt idx="258">
                  <c:v>3.0869</c:v>
                </c:pt>
                <c:pt idx="259">
                  <c:v>3.0869</c:v>
                </c:pt>
                <c:pt idx="260">
                  <c:v>3.1069499999999999</c:v>
                </c:pt>
                <c:pt idx="261">
                  <c:v>3.1069499999999999</c:v>
                </c:pt>
                <c:pt idx="262">
                  <c:v>3.1270099999999998</c:v>
                </c:pt>
                <c:pt idx="263">
                  <c:v>3.1270099999999998</c:v>
                </c:pt>
                <c:pt idx="264">
                  <c:v>3.1470600000000002</c:v>
                </c:pt>
                <c:pt idx="265">
                  <c:v>3.1470600000000002</c:v>
                </c:pt>
                <c:pt idx="266">
                  <c:v>3.1671100000000001</c:v>
                </c:pt>
                <c:pt idx="267">
                  <c:v>3.1671100000000001</c:v>
                </c:pt>
                <c:pt idx="268">
                  <c:v>3.1871700000000001</c:v>
                </c:pt>
                <c:pt idx="269">
                  <c:v>3.1871700000000001</c:v>
                </c:pt>
                <c:pt idx="270">
                  <c:v>3.20722</c:v>
                </c:pt>
                <c:pt idx="271">
                  <c:v>3.20722</c:v>
                </c:pt>
                <c:pt idx="272">
                  <c:v>3.2272699999999999</c:v>
                </c:pt>
                <c:pt idx="273">
                  <c:v>3.2272699999999999</c:v>
                </c:pt>
                <c:pt idx="274">
                  <c:v>3.2473299999999998</c:v>
                </c:pt>
                <c:pt idx="275">
                  <c:v>3.2473299999999998</c:v>
                </c:pt>
                <c:pt idx="276">
                  <c:v>3.2673800000000002</c:v>
                </c:pt>
                <c:pt idx="277">
                  <c:v>3.2673800000000002</c:v>
                </c:pt>
                <c:pt idx="278">
                  <c:v>3.2874300000000001</c:v>
                </c:pt>
                <c:pt idx="279">
                  <c:v>3.2874300000000001</c:v>
                </c:pt>
                <c:pt idx="280">
                  <c:v>3.30749</c:v>
                </c:pt>
                <c:pt idx="281">
                  <c:v>3.30749</c:v>
                </c:pt>
                <c:pt idx="282">
                  <c:v>3.3275399999999999</c:v>
                </c:pt>
                <c:pt idx="283">
                  <c:v>3.3275399999999999</c:v>
                </c:pt>
                <c:pt idx="284">
                  <c:v>3.3475899999999998</c:v>
                </c:pt>
                <c:pt idx="285">
                  <c:v>3.3475899999999998</c:v>
                </c:pt>
                <c:pt idx="286">
                  <c:v>3.3676499999999998</c:v>
                </c:pt>
                <c:pt idx="287">
                  <c:v>3.3676499999999998</c:v>
                </c:pt>
                <c:pt idx="288">
                  <c:v>3.3877000000000002</c:v>
                </c:pt>
                <c:pt idx="289">
                  <c:v>3.3877000000000002</c:v>
                </c:pt>
                <c:pt idx="290">
                  <c:v>3.4077500000000001</c:v>
                </c:pt>
                <c:pt idx="291">
                  <c:v>3.4077500000000001</c:v>
                </c:pt>
                <c:pt idx="292">
                  <c:v>3.42781</c:v>
                </c:pt>
                <c:pt idx="293">
                  <c:v>3.42781</c:v>
                </c:pt>
                <c:pt idx="294">
                  <c:v>3.4478599999999999</c:v>
                </c:pt>
                <c:pt idx="295">
                  <c:v>3.4478599999999999</c:v>
                </c:pt>
                <c:pt idx="296">
                  <c:v>3.4679099999999998</c:v>
                </c:pt>
                <c:pt idx="297">
                  <c:v>3.4679099999999998</c:v>
                </c:pt>
                <c:pt idx="298">
                  <c:v>3.4879699999999998</c:v>
                </c:pt>
                <c:pt idx="299">
                  <c:v>3.4879699999999998</c:v>
                </c:pt>
                <c:pt idx="300">
                  <c:v>3.5080200000000001</c:v>
                </c:pt>
                <c:pt idx="301">
                  <c:v>3.5080200000000001</c:v>
                </c:pt>
                <c:pt idx="302">
                  <c:v>3.52807</c:v>
                </c:pt>
                <c:pt idx="303">
                  <c:v>3.52807</c:v>
                </c:pt>
                <c:pt idx="304">
                  <c:v>3.54813</c:v>
                </c:pt>
                <c:pt idx="305">
                  <c:v>3.54813</c:v>
                </c:pt>
                <c:pt idx="306">
                  <c:v>3.5681799999999999</c:v>
                </c:pt>
                <c:pt idx="307">
                  <c:v>3.5681799999999999</c:v>
                </c:pt>
                <c:pt idx="308">
                  <c:v>3.5882399999999999</c:v>
                </c:pt>
                <c:pt idx="309">
                  <c:v>3.5882399999999999</c:v>
                </c:pt>
                <c:pt idx="310">
                  <c:v>3.6082900000000002</c:v>
                </c:pt>
                <c:pt idx="311">
                  <c:v>3.6082900000000002</c:v>
                </c:pt>
                <c:pt idx="312">
                  <c:v>3.6283400000000001</c:v>
                </c:pt>
                <c:pt idx="313">
                  <c:v>3.6283400000000001</c:v>
                </c:pt>
                <c:pt idx="314">
                  <c:v>3.6484000000000001</c:v>
                </c:pt>
                <c:pt idx="315">
                  <c:v>3.6484000000000001</c:v>
                </c:pt>
                <c:pt idx="316">
                  <c:v>3.66845</c:v>
                </c:pt>
                <c:pt idx="317">
                  <c:v>3.66845</c:v>
                </c:pt>
                <c:pt idx="318">
                  <c:v>3.6884999999999999</c:v>
                </c:pt>
                <c:pt idx="319">
                  <c:v>3.6884999999999999</c:v>
                </c:pt>
                <c:pt idx="320">
                  <c:v>3.7085599999999999</c:v>
                </c:pt>
                <c:pt idx="321">
                  <c:v>3.7085599999999999</c:v>
                </c:pt>
                <c:pt idx="322">
                  <c:v>3.7286100000000002</c:v>
                </c:pt>
                <c:pt idx="323">
                  <c:v>3.7286100000000002</c:v>
                </c:pt>
                <c:pt idx="324">
                  <c:v>3.7486600000000001</c:v>
                </c:pt>
                <c:pt idx="325">
                  <c:v>3.7486600000000001</c:v>
                </c:pt>
                <c:pt idx="326">
                  <c:v>3.7687200000000001</c:v>
                </c:pt>
                <c:pt idx="327">
                  <c:v>3.7687200000000001</c:v>
                </c:pt>
                <c:pt idx="328">
                  <c:v>3.78877</c:v>
                </c:pt>
                <c:pt idx="329">
                  <c:v>3.78877</c:v>
                </c:pt>
                <c:pt idx="330">
                  <c:v>3.8088199999999999</c:v>
                </c:pt>
                <c:pt idx="331">
                  <c:v>3.8088199999999999</c:v>
                </c:pt>
                <c:pt idx="332">
                  <c:v>3.8288799999999998</c:v>
                </c:pt>
                <c:pt idx="333">
                  <c:v>3.8288799999999998</c:v>
                </c:pt>
                <c:pt idx="334">
                  <c:v>3.8489300000000002</c:v>
                </c:pt>
                <c:pt idx="335">
                  <c:v>3.8489300000000002</c:v>
                </c:pt>
                <c:pt idx="336">
                  <c:v>3.8689800000000001</c:v>
                </c:pt>
                <c:pt idx="337">
                  <c:v>3.8689800000000001</c:v>
                </c:pt>
                <c:pt idx="338">
                  <c:v>3.8890400000000001</c:v>
                </c:pt>
                <c:pt idx="339">
                  <c:v>3.8890400000000001</c:v>
                </c:pt>
                <c:pt idx="340">
                  <c:v>3.90909</c:v>
                </c:pt>
                <c:pt idx="341">
                  <c:v>3.90909</c:v>
                </c:pt>
                <c:pt idx="342">
                  <c:v>3.9291399999999999</c:v>
                </c:pt>
                <c:pt idx="343">
                  <c:v>3.9291399999999999</c:v>
                </c:pt>
                <c:pt idx="344">
                  <c:v>3.9491999999999998</c:v>
                </c:pt>
                <c:pt idx="345">
                  <c:v>3.9491999999999998</c:v>
                </c:pt>
                <c:pt idx="346">
                  <c:v>3.9692500000000002</c:v>
                </c:pt>
                <c:pt idx="347">
                  <c:v>3.9692500000000002</c:v>
                </c:pt>
                <c:pt idx="348">
                  <c:v>3.9893000000000001</c:v>
                </c:pt>
                <c:pt idx="349">
                  <c:v>3.9893000000000001</c:v>
                </c:pt>
                <c:pt idx="350">
                  <c:v>4.00936</c:v>
                </c:pt>
                <c:pt idx="351">
                  <c:v>4.00936</c:v>
                </c:pt>
                <c:pt idx="352">
                  <c:v>4.0294100000000004</c:v>
                </c:pt>
                <c:pt idx="353">
                  <c:v>4.0294100000000004</c:v>
                </c:pt>
                <c:pt idx="354">
                  <c:v>4.0494700000000003</c:v>
                </c:pt>
                <c:pt idx="355">
                  <c:v>4.0494700000000003</c:v>
                </c:pt>
                <c:pt idx="356">
                  <c:v>4.0695199999999998</c:v>
                </c:pt>
                <c:pt idx="357">
                  <c:v>4.0695199999999998</c:v>
                </c:pt>
                <c:pt idx="358">
                  <c:v>4.0895700000000001</c:v>
                </c:pt>
                <c:pt idx="359">
                  <c:v>4.0895700000000001</c:v>
                </c:pt>
                <c:pt idx="360">
                  <c:v>4.1096300000000001</c:v>
                </c:pt>
                <c:pt idx="361">
                  <c:v>4.1096300000000001</c:v>
                </c:pt>
                <c:pt idx="362">
                  <c:v>4.1296799999999996</c:v>
                </c:pt>
                <c:pt idx="363">
                  <c:v>4.1296799999999996</c:v>
                </c:pt>
                <c:pt idx="364">
                  <c:v>4.1497299999999999</c:v>
                </c:pt>
                <c:pt idx="365">
                  <c:v>4.1497299999999999</c:v>
                </c:pt>
                <c:pt idx="366">
                  <c:v>4.1697899999999999</c:v>
                </c:pt>
                <c:pt idx="367">
                  <c:v>4.1697899999999999</c:v>
                </c:pt>
                <c:pt idx="368">
                  <c:v>4.1898400000000002</c:v>
                </c:pt>
                <c:pt idx="369">
                  <c:v>4.1898400000000002</c:v>
                </c:pt>
                <c:pt idx="370">
                  <c:v>4.2098899999999997</c:v>
                </c:pt>
                <c:pt idx="371">
                  <c:v>4.2098899999999997</c:v>
                </c:pt>
                <c:pt idx="372">
                  <c:v>4.2299499999999997</c:v>
                </c:pt>
                <c:pt idx="373">
                  <c:v>4.2299499999999997</c:v>
                </c:pt>
                <c:pt idx="374">
                  <c:v>4.25</c:v>
                </c:pt>
                <c:pt idx="375">
                  <c:v>4.25</c:v>
                </c:pt>
                <c:pt idx="376">
                  <c:v>4.2700500000000003</c:v>
                </c:pt>
                <c:pt idx="377">
                  <c:v>4.2700500000000003</c:v>
                </c:pt>
                <c:pt idx="378">
                  <c:v>4.2901100000000003</c:v>
                </c:pt>
                <c:pt idx="379">
                  <c:v>4.2901100000000003</c:v>
                </c:pt>
                <c:pt idx="380">
                  <c:v>4.3101599999999998</c:v>
                </c:pt>
                <c:pt idx="381">
                  <c:v>4.3101599999999998</c:v>
                </c:pt>
                <c:pt idx="382">
                  <c:v>4.3101599999999998</c:v>
                </c:pt>
                <c:pt idx="383">
                  <c:v>4.3302100000000001</c:v>
                </c:pt>
                <c:pt idx="384">
                  <c:v>4.3302100000000001</c:v>
                </c:pt>
                <c:pt idx="385">
                  <c:v>4.3101599999999998</c:v>
                </c:pt>
                <c:pt idx="386">
                  <c:v>4.3502700000000001</c:v>
                </c:pt>
                <c:pt idx="387">
                  <c:v>4.3502700000000001</c:v>
                </c:pt>
                <c:pt idx="388">
                  <c:v>4.3703200000000004</c:v>
                </c:pt>
                <c:pt idx="389">
                  <c:v>4.3703200000000004</c:v>
                </c:pt>
                <c:pt idx="390">
                  <c:v>4.3903699999999999</c:v>
                </c:pt>
                <c:pt idx="391">
                  <c:v>4.3903699999999999</c:v>
                </c:pt>
                <c:pt idx="392">
                  <c:v>4.4104299999999999</c:v>
                </c:pt>
                <c:pt idx="393">
                  <c:v>4.4104299999999999</c:v>
                </c:pt>
                <c:pt idx="394">
                  <c:v>4.4304800000000002</c:v>
                </c:pt>
                <c:pt idx="395">
                  <c:v>4.4304800000000002</c:v>
                </c:pt>
                <c:pt idx="396">
                  <c:v>4.4505299999999997</c:v>
                </c:pt>
                <c:pt idx="397">
                  <c:v>4.4505299999999997</c:v>
                </c:pt>
                <c:pt idx="398">
                  <c:v>4.4705899999999996</c:v>
                </c:pt>
                <c:pt idx="399">
                  <c:v>4.4705899999999996</c:v>
                </c:pt>
                <c:pt idx="400">
                  <c:v>4.49064</c:v>
                </c:pt>
                <c:pt idx="401">
                  <c:v>4.49064</c:v>
                </c:pt>
                <c:pt idx="402">
                  <c:v>4.5106900000000003</c:v>
                </c:pt>
                <c:pt idx="403">
                  <c:v>4.5106900000000003</c:v>
                </c:pt>
                <c:pt idx="404">
                  <c:v>4.5307500000000003</c:v>
                </c:pt>
                <c:pt idx="405">
                  <c:v>4.5307500000000003</c:v>
                </c:pt>
                <c:pt idx="406">
                  <c:v>4.5507999999999997</c:v>
                </c:pt>
                <c:pt idx="407">
                  <c:v>4.5507999999999997</c:v>
                </c:pt>
                <c:pt idx="408">
                  <c:v>4.5708599999999997</c:v>
                </c:pt>
                <c:pt idx="409">
                  <c:v>4.5708599999999997</c:v>
                </c:pt>
                <c:pt idx="410">
                  <c:v>4.59091</c:v>
                </c:pt>
                <c:pt idx="411">
                  <c:v>4.59091</c:v>
                </c:pt>
                <c:pt idx="412">
                  <c:v>4.6109600000000004</c:v>
                </c:pt>
                <c:pt idx="413">
                  <c:v>4.6109600000000004</c:v>
                </c:pt>
                <c:pt idx="414">
                  <c:v>4.6310200000000004</c:v>
                </c:pt>
                <c:pt idx="415">
                  <c:v>4.6310200000000004</c:v>
                </c:pt>
                <c:pt idx="416">
                  <c:v>4.6510699999999998</c:v>
                </c:pt>
                <c:pt idx="417">
                  <c:v>4.6510699999999998</c:v>
                </c:pt>
                <c:pt idx="418">
                  <c:v>4.6711200000000002</c:v>
                </c:pt>
                <c:pt idx="419">
                  <c:v>4.6711200000000002</c:v>
                </c:pt>
                <c:pt idx="420">
                  <c:v>4.6911800000000001</c:v>
                </c:pt>
                <c:pt idx="421">
                  <c:v>4.6911800000000001</c:v>
                </c:pt>
                <c:pt idx="422">
                  <c:v>4.7112299999999996</c:v>
                </c:pt>
                <c:pt idx="423">
                  <c:v>4.7112299999999996</c:v>
                </c:pt>
                <c:pt idx="424">
                  <c:v>4.7312799999999999</c:v>
                </c:pt>
                <c:pt idx="425">
                  <c:v>4.7312799999999999</c:v>
                </c:pt>
                <c:pt idx="426">
                  <c:v>4.7513399999999999</c:v>
                </c:pt>
                <c:pt idx="427">
                  <c:v>4.7513399999999999</c:v>
                </c:pt>
                <c:pt idx="428">
                  <c:v>4.7713900000000002</c:v>
                </c:pt>
                <c:pt idx="429">
                  <c:v>4.7713900000000002</c:v>
                </c:pt>
                <c:pt idx="430">
                  <c:v>4.7914399999999997</c:v>
                </c:pt>
                <c:pt idx="431">
                  <c:v>4.7914399999999997</c:v>
                </c:pt>
                <c:pt idx="432">
                  <c:v>4.8114999999999997</c:v>
                </c:pt>
                <c:pt idx="433">
                  <c:v>4.8114999999999997</c:v>
                </c:pt>
                <c:pt idx="434">
                  <c:v>4.83155</c:v>
                </c:pt>
                <c:pt idx="435">
                  <c:v>4.83155</c:v>
                </c:pt>
                <c:pt idx="436">
                  <c:v>4.8516000000000004</c:v>
                </c:pt>
                <c:pt idx="437">
                  <c:v>4.8516000000000004</c:v>
                </c:pt>
                <c:pt idx="438">
                  <c:v>4.8716600000000003</c:v>
                </c:pt>
                <c:pt idx="439">
                  <c:v>4.8716600000000003</c:v>
                </c:pt>
                <c:pt idx="440">
                  <c:v>4.8917099999999998</c:v>
                </c:pt>
                <c:pt idx="441">
                  <c:v>4.8917099999999998</c:v>
                </c:pt>
                <c:pt idx="442">
                  <c:v>4.9117600000000001</c:v>
                </c:pt>
                <c:pt idx="443">
                  <c:v>4.9117600000000001</c:v>
                </c:pt>
                <c:pt idx="444">
                  <c:v>4.9318200000000001</c:v>
                </c:pt>
                <c:pt idx="445">
                  <c:v>4.9318200000000001</c:v>
                </c:pt>
                <c:pt idx="446">
                  <c:v>4.9518700000000004</c:v>
                </c:pt>
                <c:pt idx="447">
                  <c:v>4.9518700000000004</c:v>
                </c:pt>
                <c:pt idx="448">
                  <c:v>4.9719300000000004</c:v>
                </c:pt>
                <c:pt idx="449">
                  <c:v>4.9719300000000004</c:v>
                </c:pt>
                <c:pt idx="450">
                  <c:v>4.9919799999999999</c:v>
                </c:pt>
                <c:pt idx="451">
                  <c:v>4.9919799999999999</c:v>
                </c:pt>
                <c:pt idx="452">
                  <c:v>5.0120300000000002</c:v>
                </c:pt>
                <c:pt idx="453">
                  <c:v>5.0120300000000002</c:v>
                </c:pt>
                <c:pt idx="454">
                  <c:v>5.0320900000000002</c:v>
                </c:pt>
                <c:pt idx="455">
                  <c:v>5.0320900000000002</c:v>
                </c:pt>
                <c:pt idx="456">
                  <c:v>5.0521399999999996</c:v>
                </c:pt>
                <c:pt idx="457">
                  <c:v>5.0521399999999996</c:v>
                </c:pt>
                <c:pt idx="458">
                  <c:v>5.07219</c:v>
                </c:pt>
                <c:pt idx="459">
                  <c:v>5.07219</c:v>
                </c:pt>
                <c:pt idx="460">
                  <c:v>5.0922499999999999</c:v>
                </c:pt>
                <c:pt idx="461">
                  <c:v>5.0922499999999999</c:v>
                </c:pt>
                <c:pt idx="462">
                  <c:v>5.1123000000000003</c:v>
                </c:pt>
                <c:pt idx="463">
                  <c:v>5.1123000000000003</c:v>
                </c:pt>
                <c:pt idx="464">
                  <c:v>5.1323499999999997</c:v>
                </c:pt>
                <c:pt idx="465">
                  <c:v>5.1323499999999997</c:v>
                </c:pt>
                <c:pt idx="466">
                  <c:v>5.1524099999999997</c:v>
                </c:pt>
                <c:pt idx="467">
                  <c:v>5.1524099999999997</c:v>
                </c:pt>
                <c:pt idx="468">
                  <c:v>5.1724600000000001</c:v>
                </c:pt>
                <c:pt idx="469">
                  <c:v>5.1724600000000001</c:v>
                </c:pt>
                <c:pt idx="470">
                  <c:v>5.1925100000000004</c:v>
                </c:pt>
                <c:pt idx="471">
                  <c:v>5.1925100000000004</c:v>
                </c:pt>
                <c:pt idx="472">
                  <c:v>5.2125700000000004</c:v>
                </c:pt>
                <c:pt idx="473">
                  <c:v>5.2125700000000004</c:v>
                </c:pt>
                <c:pt idx="474">
                  <c:v>5.2326199999999998</c:v>
                </c:pt>
                <c:pt idx="475">
                  <c:v>5.2326199999999998</c:v>
                </c:pt>
                <c:pt idx="476">
                  <c:v>5.2526700000000002</c:v>
                </c:pt>
                <c:pt idx="477">
                  <c:v>5.2526700000000002</c:v>
                </c:pt>
                <c:pt idx="478">
                  <c:v>5.2727300000000001</c:v>
                </c:pt>
                <c:pt idx="479">
                  <c:v>5.2727300000000001</c:v>
                </c:pt>
                <c:pt idx="480">
                  <c:v>5.2927799999999996</c:v>
                </c:pt>
                <c:pt idx="481">
                  <c:v>5.2927799999999996</c:v>
                </c:pt>
                <c:pt idx="482">
                  <c:v>5.3128299999999999</c:v>
                </c:pt>
                <c:pt idx="483">
                  <c:v>5.3128299999999999</c:v>
                </c:pt>
                <c:pt idx="484">
                  <c:v>5.3328899999999999</c:v>
                </c:pt>
                <c:pt idx="485">
                  <c:v>5.3328899999999999</c:v>
                </c:pt>
                <c:pt idx="486">
                  <c:v>5.3529400000000003</c:v>
                </c:pt>
                <c:pt idx="487">
                  <c:v>5.3529400000000003</c:v>
                </c:pt>
                <c:pt idx="488">
                  <c:v>5.3729899999999997</c:v>
                </c:pt>
                <c:pt idx="489">
                  <c:v>5.3729899999999997</c:v>
                </c:pt>
                <c:pt idx="490">
                  <c:v>5.3930499999999997</c:v>
                </c:pt>
                <c:pt idx="491">
                  <c:v>5.3930499999999997</c:v>
                </c:pt>
                <c:pt idx="492">
                  <c:v>5.4131</c:v>
                </c:pt>
                <c:pt idx="493">
                  <c:v>5.4131</c:v>
                </c:pt>
                <c:pt idx="494">
                  <c:v>5.43316</c:v>
                </c:pt>
                <c:pt idx="495">
                  <c:v>5.43316</c:v>
                </c:pt>
                <c:pt idx="496">
                  <c:v>5.4532100000000003</c:v>
                </c:pt>
                <c:pt idx="497">
                  <c:v>5.4532100000000003</c:v>
                </c:pt>
                <c:pt idx="498">
                  <c:v>5.4732599999999998</c:v>
                </c:pt>
                <c:pt idx="499">
                  <c:v>5.4732599999999998</c:v>
                </c:pt>
                <c:pt idx="500">
                  <c:v>5.4933199999999998</c:v>
                </c:pt>
                <c:pt idx="501">
                  <c:v>5.4933199999999998</c:v>
                </c:pt>
                <c:pt idx="502">
                  <c:v>5.5133700000000001</c:v>
                </c:pt>
                <c:pt idx="503">
                  <c:v>5.5133700000000001</c:v>
                </c:pt>
                <c:pt idx="504">
                  <c:v>5.5334199999999996</c:v>
                </c:pt>
                <c:pt idx="505">
                  <c:v>5.5334199999999996</c:v>
                </c:pt>
                <c:pt idx="506">
                  <c:v>5.5534800000000004</c:v>
                </c:pt>
                <c:pt idx="507">
                  <c:v>5.5534800000000004</c:v>
                </c:pt>
                <c:pt idx="508">
                  <c:v>5.5735299999999999</c:v>
                </c:pt>
                <c:pt idx="509">
                  <c:v>5.5735299999999999</c:v>
                </c:pt>
                <c:pt idx="510">
                  <c:v>5.5935800000000002</c:v>
                </c:pt>
                <c:pt idx="511">
                  <c:v>5.5935800000000002</c:v>
                </c:pt>
                <c:pt idx="512">
                  <c:v>5.6136400000000002</c:v>
                </c:pt>
                <c:pt idx="513">
                  <c:v>5.6136400000000002</c:v>
                </c:pt>
                <c:pt idx="514">
                  <c:v>5.6336899999999996</c:v>
                </c:pt>
                <c:pt idx="515">
                  <c:v>5.6336899999999996</c:v>
                </c:pt>
                <c:pt idx="516">
                  <c:v>5.65374</c:v>
                </c:pt>
                <c:pt idx="517">
                  <c:v>5.65374</c:v>
                </c:pt>
                <c:pt idx="518">
                  <c:v>5.6738</c:v>
                </c:pt>
                <c:pt idx="519">
                  <c:v>5.6738</c:v>
                </c:pt>
                <c:pt idx="520">
                  <c:v>5.6938500000000003</c:v>
                </c:pt>
                <c:pt idx="521">
                  <c:v>5.6938500000000003</c:v>
                </c:pt>
                <c:pt idx="522">
                  <c:v>5.7138999999999998</c:v>
                </c:pt>
                <c:pt idx="523">
                  <c:v>5.7138999999999998</c:v>
                </c:pt>
                <c:pt idx="524">
                  <c:v>5.7339599999999997</c:v>
                </c:pt>
                <c:pt idx="525">
                  <c:v>5.7339599999999997</c:v>
                </c:pt>
                <c:pt idx="526">
                  <c:v>5.7540100000000001</c:v>
                </c:pt>
                <c:pt idx="527">
                  <c:v>5.7540100000000001</c:v>
                </c:pt>
                <c:pt idx="528">
                  <c:v>5.7740600000000004</c:v>
                </c:pt>
                <c:pt idx="529">
                  <c:v>5.7740600000000004</c:v>
                </c:pt>
                <c:pt idx="530">
                  <c:v>5.7941200000000004</c:v>
                </c:pt>
                <c:pt idx="531">
                  <c:v>5.7941200000000004</c:v>
                </c:pt>
                <c:pt idx="532">
                  <c:v>5.8141699999999998</c:v>
                </c:pt>
                <c:pt idx="533">
                  <c:v>5.8141699999999998</c:v>
                </c:pt>
                <c:pt idx="534">
                  <c:v>5.8342200000000002</c:v>
                </c:pt>
                <c:pt idx="535">
                  <c:v>5.8342200000000002</c:v>
                </c:pt>
                <c:pt idx="536">
                  <c:v>5.8542800000000002</c:v>
                </c:pt>
                <c:pt idx="537">
                  <c:v>5.8542800000000002</c:v>
                </c:pt>
                <c:pt idx="538">
                  <c:v>5.8743299999999996</c:v>
                </c:pt>
                <c:pt idx="539">
                  <c:v>5.8743299999999996</c:v>
                </c:pt>
                <c:pt idx="540">
                  <c:v>5.89438</c:v>
                </c:pt>
                <c:pt idx="541">
                  <c:v>5.89438</c:v>
                </c:pt>
                <c:pt idx="542">
                  <c:v>5.9144399999999999</c:v>
                </c:pt>
                <c:pt idx="543">
                  <c:v>5.9144399999999999</c:v>
                </c:pt>
                <c:pt idx="544">
                  <c:v>5.9344900000000003</c:v>
                </c:pt>
                <c:pt idx="545">
                  <c:v>5.9344900000000003</c:v>
                </c:pt>
                <c:pt idx="546">
                  <c:v>5.9545500000000002</c:v>
                </c:pt>
                <c:pt idx="547">
                  <c:v>5.9545500000000002</c:v>
                </c:pt>
                <c:pt idx="548">
                  <c:v>5.9745999999999997</c:v>
                </c:pt>
                <c:pt idx="549">
                  <c:v>5.9745999999999997</c:v>
                </c:pt>
                <c:pt idx="550">
                  <c:v>5.99465</c:v>
                </c:pt>
                <c:pt idx="551">
                  <c:v>5.99465</c:v>
                </c:pt>
                <c:pt idx="552">
                  <c:v>6.01471</c:v>
                </c:pt>
                <c:pt idx="553">
                  <c:v>6.01471</c:v>
                </c:pt>
                <c:pt idx="554">
                  <c:v>6.0347600000000003</c:v>
                </c:pt>
                <c:pt idx="555">
                  <c:v>6.0347600000000003</c:v>
                </c:pt>
                <c:pt idx="556">
                  <c:v>6.0548099999999998</c:v>
                </c:pt>
                <c:pt idx="557">
                  <c:v>6.0548099999999998</c:v>
                </c:pt>
                <c:pt idx="558">
                  <c:v>6.0748699999999998</c:v>
                </c:pt>
                <c:pt idx="559">
                  <c:v>6.0748699999999998</c:v>
                </c:pt>
                <c:pt idx="560">
                  <c:v>6.0949200000000001</c:v>
                </c:pt>
                <c:pt idx="561">
                  <c:v>6.0949200000000001</c:v>
                </c:pt>
                <c:pt idx="562">
                  <c:v>6.1149699999999996</c:v>
                </c:pt>
                <c:pt idx="563">
                  <c:v>6.1149699999999996</c:v>
                </c:pt>
                <c:pt idx="564">
                  <c:v>6.1350300000000004</c:v>
                </c:pt>
                <c:pt idx="565">
                  <c:v>6.1350300000000004</c:v>
                </c:pt>
                <c:pt idx="566">
                  <c:v>6.1550799999999999</c:v>
                </c:pt>
                <c:pt idx="567">
                  <c:v>6.1550799999999999</c:v>
                </c:pt>
                <c:pt idx="568">
                  <c:v>6.1751300000000002</c:v>
                </c:pt>
                <c:pt idx="569">
                  <c:v>6.1751300000000002</c:v>
                </c:pt>
                <c:pt idx="570">
                  <c:v>6.1951900000000002</c:v>
                </c:pt>
                <c:pt idx="571">
                  <c:v>6.1951900000000002</c:v>
                </c:pt>
                <c:pt idx="572">
                  <c:v>6.2152399999999997</c:v>
                </c:pt>
                <c:pt idx="573">
                  <c:v>6.2152399999999997</c:v>
                </c:pt>
                <c:pt idx="574">
                  <c:v>6.23529</c:v>
                </c:pt>
                <c:pt idx="575">
                  <c:v>6.23529</c:v>
                </c:pt>
                <c:pt idx="576">
                  <c:v>6.25535</c:v>
                </c:pt>
                <c:pt idx="577">
                  <c:v>6.25535</c:v>
                </c:pt>
                <c:pt idx="578">
                  <c:v>6.2754000000000003</c:v>
                </c:pt>
                <c:pt idx="579">
                  <c:v>6.2754000000000003</c:v>
                </c:pt>
                <c:pt idx="580">
                  <c:v>6.2954499999999998</c:v>
                </c:pt>
                <c:pt idx="581">
                  <c:v>6.2954499999999998</c:v>
                </c:pt>
                <c:pt idx="582">
                  <c:v>6.3155099999999997</c:v>
                </c:pt>
                <c:pt idx="583">
                  <c:v>6.3155099999999997</c:v>
                </c:pt>
                <c:pt idx="584">
                  <c:v>6.3355600000000001</c:v>
                </c:pt>
                <c:pt idx="585">
                  <c:v>6.3355600000000001</c:v>
                </c:pt>
                <c:pt idx="586">
                  <c:v>6.35562</c:v>
                </c:pt>
                <c:pt idx="587">
                  <c:v>6.35562</c:v>
                </c:pt>
                <c:pt idx="588">
                  <c:v>6.3756700000000004</c:v>
                </c:pt>
                <c:pt idx="589">
                  <c:v>6.3756700000000004</c:v>
                </c:pt>
                <c:pt idx="590">
                  <c:v>6.3957199999999998</c:v>
                </c:pt>
                <c:pt idx="591">
                  <c:v>6.3957199999999998</c:v>
                </c:pt>
                <c:pt idx="592">
                  <c:v>6.4157799999999998</c:v>
                </c:pt>
                <c:pt idx="593">
                  <c:v>6.4157799999999998</c:v>
                </c:pt>
                <c:pt idx="594">
                  <c:v>6.4358300000000002</c:v>
                </c:pt>
                <c:pt idx="595">
                  <c:v>6.4358300000000002</c:v>
                </c:pt>
                <c:pt idx="596">
                  <c:v>6.4558799999999996</c:v>
                </c:pt>
                <c:pt idx="597">
                  <c:v>6.4558799999999996</c:v>
                </c:pt>
                <c:pt idx="598">
                  <c:v>6.4759399999999996</c:v>
                </c:pt>
                <c:pt idx="599">
                  <c:v>6.4759399999999996</c:v>
                </c:pt>
                <c:pt idx="600">
                  <c:v>6.4959899999999999</c:v>
                </c:pt>
                <c:pt idx="601">
                  <c:v>6.4959899999999999</c:v>
                </c:pt>
                <c:pt idx="602">
                  <c:v>6.5160400000000003</c:v>
                </c:pt>
                <c:pt idx="603">
                  <c:v>6.5160400000000003</c:v>
                </c:pt>
                <c:pt idx="604">
                  <c:v>6.5361000000000002</c:v>
                </c:pt>
                <c:pt idx="605">
                  <c:v>6.5361000000000002</c:v>
                </c:pt>
                <c:pt idx="606">
                  <c:v>6.5561499999999997</c:v>
                </c:pt>
                <c:pt idx="607">
                  <c:v>6.5561499999999997</c:v>
                </c:pt>
                <c:pt idx="608">
                  <c:v>6.5762</c:v>
                </c:pt>
                <c:pt idx="609">
                  <c:v>6.5762</c:v>
                </c:pt>
                <c:pt idx="610">
                  <c:v>6.59626</c:v>
                </c:pt>
                <c:pt idx="611">
                  <c:v>6.59626</c:v>
                </c:pt>
                <c:pt idx="612">
                  <c:v>6.6163100000000004</c:v>
                </c:pt>
                <c:pt idx="613">
                  <c:v>6.6163100000000004</c:v>
                </c:pt>
                <c:pt idx="614">
                  <c:v>6.6363599999999998</c:v>
                </c:pt>
                <c:pt idx="615">
                  <c:v>6.6363599999999998</c:v>
                </c:pt>
                <c:pt idx="616">
                  <c:v>6.6564199999999998</c:v>
                </c:pt>
                <c:pt idx="617">
                  <c:v>6.6564199999999998</c:v>
                </c:pt>
                <c:pt idx="618">
                  <c:v>6.6764700000000001</c:v>
                </c:pt>
                <c:pt idx="619">
                  <c:v>6.6764700000000001</c:v>
                </c:pt>
                <c:pt idx="620">
                  <c:v>6.6965199999999996</c:v>
                </c:pt>
                <c:pt idx="621">
                  <c:v>6.6965199999999996</c:v>
                </c:pt>
                <c:pt idx="622">
                  <c:v>6.7165800000000004</c:v>
                </c:pt>
                <c:pt idx="623">
                  <c:v>6.7165800000000004</c:v>
                </c:pt>
                <c:pt idx="624">
                  <c:v>6.7366299999999999</c:v>
                </c:pt>
                <c:pt idx="625">
                  <c:v>6.7366299999999999</c:v>
                </c:pt>
                <c:pt idx="626">
                  <c:v>6.7566800000000002</c:v>
                </c:pt>
                <c:pt idx="627">
                  <c:v>6.7566800000000002</c:v>
                </c:pt>
                <c:pt idx="628">
                  <c:v>6.7767400000000002</c:v>
                </c:pt>
                <c:pt idx="629">
                  <c:v>6.7767400000000002</c:v>
                </c:pt>
                <c:pt idx="630">
                  <c:v>6.7967899999999997</c:v>
                </c:pt>
                <c:pt idx="631">
                  <c:v>6.7967899999999997</c:v>
                </c:pt>
                <c:pt idx="632">
                  <c:v>6.81684</c:v>
                </c:pt>
                <c:pt idx="633">
                  <c:v>6.81684</c:v>
                </c:pt>
                <c:pt idx="634">
                  <c:v>6.8369</c:v>
                </c:pt>
                <c:pt idx="635">
                  <c:v>6.8369</c:v>
                </c:pt>
                <c:pt idx="636">
                  <c:v>6.8569500000000003</c:v>
                </c:pt>
                <c:pt idx="637">
                  <c:v>6.8569500000000003</c:v>
                </c:pt>
                <c:pt idx="638">
                  <c:v>6.8770100000000003</c:v>
                </c:pt>
                <c:pt idx="639">
                  <c:v>6.8770100000000003</c:v>
                </c:pt>
                <c:pt idx="640">
                  <c:v>6.8970599999999997</c:v>
                </c:pt>
                <c:pt idx="641">
                  <c:v>6.8970599999999997</c:v>
                </c:pt>
                <c:pt idx="642">
                  <c:v>6.9171100000000001</c:v>
                </c:pt>
                <c:pt idx="643">
                  <c:v>6.9171100000000001</c:v>
                </c:pt>
                <c:pt idx="644">
                  <c:v>6.9371700000000001</c:v>
                </c:pt>
                <c:pt idx="645">
                  <c:v>6.9371700000000001</c:v>
                </c:pt>
                <c:pt idx="646">
                  <c:v>6.9572200000000004</c:v>
                </c:pt>
                <c:pt idx="647">
                  <c:v>6.9572200000000004</c:v>
                </c:pt>
                <c:pt idx="648">
                  <c:v>6.9772699999999999</c:v>
                </c:pt>
                <c:pt idx="649">
                  <c:v>6.9772699999999999</c:v>
                </c:pt>
                <c:pt idx="650">
                  <c:v>6.9973299999999998</c:v>
                </c:pt>
                <c:pt idx="651">
                  <c:v>6.9973299999999998</c:v>
                </c:pt>
                <c:pt idx="652">
                  <c:v>7.0173800000000002</c:v>
                </c:pt>
                <c:pt idx="653">
                  <c:v>7.0173800000000002</c:v>
                </c:pt>
                <c:pt idx="654">
                  <c:v>7.0374299999999996</c:v>
                </c:pt>
                <c:pt idx="655">
                  <c:v>7.0374299999999996</c:v>
                </c:pt>
                <c:pt idx="656">
                  <c:v>7.0574899999999996</c:v>
                </c:pt>
                <c:pt idx="657">
                  <c:v>7.0574899999999996</c:v>
                </c:pt>
                <c:pt idx="658">
                  <c:v>7.0775399999999999</c:v>
                </c:pt>
                <c:pt idx="659">
                  <c:v>7.0775399999999999</c:v>
                </c:pt>
                <c:pt idx="660">
                  <c:v>7.0975900000000003</c:v>
                </c:pt>
                <c:pt idx="661">
                  <c:v>7.0975900000000003</c:v>
                </c:pt>
                <c:pt idx="662">
                  <c:v>7.1176500000000003</c:v>
                </c:pt>
                <c:pt idx="663">
                  <c:v>7.1176500000000003</c:v>
                </c:pt>
                <c:pt idx="664">
                  <c:v>7.1376999999999997</c:v>
                </c:pt>
                <c:pt idx="665">
                  <c:v>7.1376999999999997</c:v>
                </c:pt>
                <c:pt idx="666">
                  <c:v>7.1577500000000001</c:v>
                </c:pt>
                <c:pt idx="667">
                  <c:v>7.1577500000000001</c:v>
                </c:pt>
                <c:pt idx="668">
                  <c:v>7.17781</c:v>
                </c:pt>
                <c:pt idx="669">
                  <c:v>7.17781</c:v>
                </c:pt>
                <c:pt idx="670">
                  <c:v>7.1978600000000004</c:v>
                </c:pt>
                <c:pt idx="671">
                  <c:v>7.1978600000000004</c:v>
                </c:pt>
                <c:pt idx="672">
                  <c:v>7.2179099999999998</c:v>
                </c:pt>
                <c:pt idx="673">
                  <c:v>7.2179099999999998</c:v>
                </c:pt>
                <c:pt idx="674">
                  <c:v>7.2379699999999998</c:v>
                </c:pt>
                <c:pt idx="675">
                  <c:v>7.2379699999999998</c:v>
                </c:pt>
                <c:pt idx="676">
                  <c:v>7.2580200000000001</c:v>
                </c:pt>
                <c:pt idx="677">
                  <c:v>7.2580200000000001</c:v>
                </c:pt>
                <c:pt idx="678">
                  <c:v>7.2780699999999996</c:v>
                </c:pt>
                <c:pt idx="679">
                  <c:v>7.2780699999999996</c:v>
                </c:pt>
                <c:pt idx="680">
                  <c:v>7.2981299999999996</c:v>
                </c:pt>
                <c:pt idx="681">
                  <c:v>7.2981299999999996</c:v>
                </c:pt>
                <c:pt idx="682">
                  <c:v>7.3181799999999999</c:v>
                </c:pt>
                <c:pt idx="683">
                  <c:v>7.3181799999999999</c:v>
                </c:pt>
                <c:pt idx="684">
                  <c:v>7.3382399999999999</c:v>
                </c:pt>
                <c:pt idx="685">
                  <c:v>7.3382399999999999</c:v>
                </c:pt>
                <c:pt idx="686">
                  <c:v>7.3582900000000002</c:v>
                </c:pt>
                <c:pt idx="687">
                  <c:v>7.3582900000000002</c:v>
                </c:pt>
                <c:pt idx="688">
                  <c:v>7.3783399999999997</c:v>
                </c:pt>
                <c:pt idx="689">
                  <c:v>7.3783399999999997</c:v>
                </c:pt>
                <c:pt idx="690">
                  <c:v>7.3983999999999996</c:v>
                </c:pt>
                <c:pt idx="691">
                  <c:v>7.3983999999999996</c:v>
                </c:pt>
                <c:pt idx="692">
                  <c:v>7.41845</c:v>
                </c:pt>
                <c:pt idx="693">
                  <c:v>7.41845</c:v>
                </c:pt>
                <c:pt idx="694">
                  <c:v>7.4385000000000003</c:v>
                </c:pt>
                <c:pt idx="695">
                  <c:v>7.4385000000000003</c:v>
                </c:pt>
                <c:pt idx="696">
                  <c:v>7.4585600000000003</c:v>
                </c:pt>
                <c:pt idx="697">
                  <c:v>7.4585600000000003</c:v>
                </c:pt>
                <c:pt idx="698">
                  <c:v>7.4786099999999998</c:v>
                </c:pt>
                <c:pt idx="699">
                  <c:v>7.4786099999999998</c:v>
                </c:pt>
                <c:pt idx="700">
                  <c:v>7.4986600000000001</c:v>
                </c:pt>
                <c:pt idx="701">
                  <c:v>7.4986600000000001</c:v>
                </c:pt>
                <c:pt idx="702">
                  <c:v>7.5187200000000001</c:v>
                </c:pt>
                <c:pt idx="703">
                  <c:v>7.5187200000000001</c:v>
                </c:pt>
                <c:pt idx="704">
                  <c:v>7.5387700000000004</c:v>
                </c:pt>
                <c:pt idx="705">
                  <c:v>7.5387700000000004</c:v>
                </c:pt>
                <c:pt idx="706">
                  <c:v>7.5588199999999999</c:v>
                </c:pt>
                <c:pt idx="707">
                  <c:v>7.5588199999999999</c:v>
                </c:pt>
                <c:pt idx="708">
                  <c:v>7.5788799999999998</c:v>
                </c:pt>
                <c:pt idx="709">
                  <c:v>7.5788799999999998</c:v>
                </c:pt>
                <c:pt idx="710">
                  <c:v>7.5989300000000002</c:v>
                </c:pt>
                <c:pt idx="711">
                  <c:v>7.5989300000000002</c:v>
                </c:pt>
                <c:pt idx="712">
                  <c:v>7.6189799999999996</c:v>
                </c:pt>
                <c:pt idx="713">
                  <c:v>7.6189799999999996</c:v>
                </c:pt>
                <c:pt idx="714">
                  <c:v>7.6390399999999996</c:v>
                </c:pt>
                <c:pt idx="715">
                  <c:v>7.6390399999999996</c:v>
                </c:pt>
                <c:pt idx="716">
                  <c:v>7.65909</c:v>
                </c:pt>
                <c:pt idx="717">
                  <c:v>7.65909</c:v>
                </c:pt>
                <c:pt idx="718">
                  <c:v>7.6791400000000003</c:v>
                </c:pt>
                <c:pt idx="719">
                  <c:v>7.6791400000000003</c:v>
                </c:pt>
                <c:pt idx="720">
                  <c:v>7.6992000000000003</c:v>
                </c:pt>
                <c:pt idx="721">
                  <c:v>7.6992000000000003</c:v>
                </c:pt>
                <c:pt idx="722">
                  <c:v>7.7192499999999997</c:v>
                </c:pt>
                <c:pt idx="723">
                  <c:v>7.7192499999999997</c:v>
                </c:pt>
                <c:pt idx="724">
                  <c:v>7.7393099999999997</c:v>
                </c:pt>
                <c:pt idx="725">
                  <c:v>7.7393099999999997</c:v>
                </c:pt>
                <c:pt idx="726">
                  <c:v>7.75936</c:v>
                </c:pt>
                <c:pt idx="727">
                  <c:v>7.75936</c:v>
                </c:pt>
                <c:pt idx="728">
                  <c:v>7.7794100000000004</c:v>
                </c:pt>
                <c:pt idx="729">
                  <c:v>7.7794100000000004</c:v>
                </c:pt>
                <c:pt idx="730">
                  <c:v>7.7994700000000003</c:v>
                </c:pt>
                <c:pt idx="731">
                  <c:v>7.7994700000000003</c:v>
                </c:pt>
                <c:pt idx="732">
                  <c:v>7.8195199999999998</c:v>
                </c:pt>
                <c:pt idx="733">
                  <c:v>7.8195199999999998</c:v>
                </c:pt>
                <c:pt idx="734">
                  <c:v>7.8395700000000001</c:v>
                </c:pt>
                <c:pt idx="735">
                  <c:v>7.8395700000000001</c:v>
                </c:pt>
                <c:pt idx="736">
                  <c:v>7.8596300000000001</c:v>
                </c:pt>
                <c:pt idx="737">
                  <c:v>7.8596300000000001</c:v>
                </c:pt>
                <c:pt idx="738">
                  <c:v>7.8796799999999996</c:v>
                </c:pt>
                <c:pt idx="739">
                  <c:v>7.8796799999999996</c:v>
                </c:pt>
                <c:pt idx="740">
                  <c:v>7.8997299999999999</c:v>
                </c:pt>
                <c:pt idx="741">
                  <c:v>7.8997299999999999</c:v>
                </c:pt>
                <c:pt idx="742">
                  <c:v>7.9197899999999999</c:v>
                </c:pt>
                <c:pt idx="743">
                  <c:v>7.9197899999999999</c:v>
                </c:pt>
                <c:pt idx="744">
                  <c:v>7.9398400000000002</c:v>
                </c:pt>
                <c:pt idx="745">
                  <c:v>7.9398400000000002</c:v>
                </c:pt>
                <c:pt idx="746">
                  <c:v>7.9598899999999997</c:v>
                </c:pt>
                <c:pt idx="747">
                  <c:v>7.9598899999999997</c:v>
                </c:pt>
                <c:pt idx="748">
                  <c:v>7.9799499999999997</c:v>
                </c:pt>
                <c:pt idx="749">
                  <c:v>7.9799499999999997</c:v>
                </c:pt>
                <c:pt idx="750">
                  <c:v>8</c:v>
                </c:pt>
                <c:pt idx="751">
                  <c:v>8</c:v>
                </c:pt>
              </c:numCache>
            </c:numRef>
          </c:xVal>
          <c:yVal>
            <c:numRef>
              <c:f>'Fluent ShearStresses'!$B$5:$B$756</c:f>
              <c:numCache>
                <c:formatCode>General</c:formatCode>
                <c:ptCount val="752"/>
                <c:pt idx="0">
                  <c:v>2.05322E-2</c:v>
                </c:pt>
                <c:pt idx="1">
                  <c:v>1.5438199999999999E-2</c:v>
                </c:pt>
                <c:pt idx="2">
                  <c:v>1.5438199999999999E-2</c:v>
                </c:pt>
                <c:pt idx="3">
                  <c:v>2.05322E-2</c:v>
                </c:pt>
                <c:pt idx="4">
                  <c:v>8.5591899999999995E-3</c:v>
                </c:pt>
                <c:pt idx="5">
                  <c:v>8.5591899999999995E-3</c:v>
                </c:pt>
                <c:pt idx="6">
                  <c:v>6.1672300000000001E-3</c:v>
                </c:pt>
                <c:pt idx="7">
                  <c:v>6.1672300000000001E-3</c:v>
                </c:pt>
                <c:pt idx="8">
                  <c:v>5.2539099999999997E-3</c:v>
                </c:pt>
                <c:pt idx="9">
                  <c:v>5.2539099999999997E-3</c:v>
                </c:pt>
                <c:pt idx="10">
                  <c:v>4.7113099999999998E-3</c:v>
                </c:pt>
                <c:pt idx="11">
                  <c:v>4.7113099999999998E-3</c:v>
                </c:pt>
                <c:pt idx="12">
                  <c:v>4.28787E-3</c:v>
                </c:pt>
                <c:pt idx="13">
                  <c:v>4.28787E-3</c:v>
                </c:pt>
                <c:pt idx="14">
                  <c:v>3.9564800000000001E-3</c:v>
                </c:pt>
                <c:pt idx="15">
                  <c:v>3.9564800000000001E-3</c:v>
                </c:pt>
                <c:pt idx="16">
                  <c:v>3.6958300000000002E-3</c:v>
                </c:pt>
                <c:pt idx="17">
                  <c:v>3.6958300000000002E-3</c:v>
                </c:pt>
                <c:pt idx="18">
                  <c:v>3.4821499999999998E-3</c:v>
                </c:pt>
                <c:pt idx="19">
                  <c:v>3.4821499999999998E-3</c:v>
                </c:pt>
                <c:pt idx="20">
                  <c:v>3.30212E-3</c:v>
                </c:pt>
                <c:pt idx="21">
                  <c:v>3.30212E-3</c:v>
                </c:pt>
                <c:pt idx="22">
                  <c:v>3.1477900000000001E-3</c:v>
                </c:pt>
                <c:pt idx="23">
                  <c:v>3.1477900000000001E-3</c:v>
                </c:pt>
                <c:pt idx="24">
                  <c:v>3.0135800000000001E-3</c:v>
                </c:pt>
                <c:pt idx="25">
                  <c:v>3.0135800000000001E-3</c:v>
                </c:pt>
                <c:pt idx="26">
                  <c:v>2.8954300000000001E-3</c:v>
                </c:pt>
                <c:pt idx="27">
                  <c:v>2.8954300000000001E-3</c:v>
                </c:pt>
                <c:pt idx="28">
                  <c:v>2.7903400000000001E-3</c:v>
                </c:pt>
                <c:pt idx="29">
                  <c:v>2.7903400000000001E-3</c:v>
                </c:pt>
                <c:pt idx="30">
                  <c:v>2.6960700000000001E-3</c:v>
                </c:pt>
                <c:pt idx="31">
                  <c:v>2.6960700000000001E-3</c:v>
                </c:pt>
                <c:pt idx="32">
                  <c:v>2.6108699999999999E-3</c:v>
                </c:pt>
                <c:pt idx="33">
                  <c:v>2.6108699999999999E-3</c:v>
                </c:pt>
                <c:pt idx="34">
                  <c:v>2.5333500000000002E-3</c:v>
                </c:pt>
                <c:pt idx="35">
                  <c:v>2.5333500000000002E-3</c:v>
                </c:pt>
                <c:pt idx="36">
                  <c:v>2.4624299999999998E-3</c:v>
                </c:pt>
                <c:pt idx="37">
                  <c:v>2.4624299999999998E-3</c:v>
                </c:pt>
                <c:pt idx="38">
                  <c:v>2.3972199999999998E-3</c:v>
                </c:pt>
                <c:pt idx="39">
                  <c:v>2.3972199999999998E-3</c:v>
                </c:pt>
                <c:pt idx="40">
                  <c:v>2.3369799999999998E-3</c:v>
                </c:pt>
                <c:pt idx="41">
                  <c:v>2.3369799999999998E-3</c:v>
                </c:pt>
                <c:pt idx="42">
                  <c:v>2.2811099999999998E-3</c:v>
                </c:pt>
                <c:pt idx="43">
                  <c:v>2.2811099999999998E-3</c:v>
                </c:pt>
                <c:pt idx="44">
                  <c:v>2.2290999999999999E-3</c:v>
                </c:pt>
                <c:pt idx="45">
                  <c:v>2.2290999999999999E-3</c:v>
                </c:pt>
                <c:pt idx="46">
                  <c:v>2.18053E-3</c:v>
                </c:pt>
                <c:pt idx="47">
                  <c:v>2.18053E-3</c:v>
                </c:pt>
                <c:pt idx="48">
                  <c:v>2.13503E-3</c:v>
                </c:pt>
                <c:pt idx="49">
                  <c:v>2.13503E-3</c:v>
                </c:pt>
                <c:pt idx="50">
                  <c:v>2.0922900000000001E-3</c:v>
                </c:pt>
                <c:pt idx="51">
                  <c:v>2.0922900000000001E-3</c:v>
                </c:pt>
                <c:pt idx="52">
                  <c:v>2.0520400000000002E-3</c:v>
                </c:pt>
                <c:pt idx="53">
                  <c:v>2.0520400000000002E-3</c:v>
                </c:pt>
                <c:pt idx="54">
                  <c:v>2.0140399999999999E-3</c:v>
                </c:pt>
                <c:pt idx="55">
                  <c:v>2.0140399999999999E-3</c:v>
                </c:pt>
                <c:pt idx="56">
                  <c:v>1.9781E-3</c:v>
                </c:pt>
                <c:pt idx="57">
                  <c:v>1.9781E-3</c:v>
                </c:pt>
                <c:pt idx="58">
                  <c:v>1.94403E-3</c:v>
                </c:pt>
                <c:pt idx="59">
                  <c:v>1.94403E-3</c:v>
                </c:pt>
                <c:pt idx="60">
                  <c:v>1.9116700000000001E-3</c:v>
                </c:pt>
                <c:pt idx="61">
                  <c:v>1.9116700000000001E-3</c:v>
                </c:pt>
                <c:pt idx="62">
                  <c:v>1.8808900000000001E-3</c:v>
                </c:pt>
                <c:pt idx="63">
                  <c:v>1.8808900000000001E-3</c:v>
                </c:pt>
                <c:pt idx="64">
                  <c:v>1.8515599999999999E-3</c:v>
                </c:pt>
                <c:pt idx="65">
                  <c:v>1.8515599999999999E-3</c:v>
                </c:pt>
                <c:pt idx="66">
                  <c:v>1.8235700000000001E-3</c:v>
                </c:pt>
                <c:pt idx="67">
                  <c:v>1.8235700000000001E-3</c:v>
                </c:pt>
                <c:pt idx="68">
                  <c:v>1.7968299999999999E-3</c:v>
                </c:pt>
                <c:pt idx="69">
                  <c:v>1.7968299999999999E-3</c:v>
                </c:pt>
                <c:pt idx="70">
                  <c:v>1.7712299999999999E-3</c:v>
                </c:pt>
                <c:pt idx="71">
                  <c:v>1.7712299999999999E-3</c:v>
                </c:pt>
                <c:pt idx="72">
                  <c:v>1.7466999999999999E-3</c:v>
                </c:pt>
                <c:pt idx="73">
                  <c:v>1.7466999999999999E-3</c:v>
                </c:pt>
                <c:pt idx="74">
                  <c:v>1.72317E-3</c:v>
                </c:pt>
                <c:pt idx="75">
                  <c:v>1.72317E-3</c:v>
                </c:pt>
                <c:pt idx="76">
                  <c:v>1.7005799999999999E-3</c:v>
                </c:pt>
                <c:pt idx="77">
                  <c:v>1.7005799999999999E-3</c:v>
                </c:pt>
                <c:pt idx="78">
                  <c:v>1.6788599999999999E-3</c:v>
                </c:pt>
                <c:pt idx="79">
                  <c:v>1.6788599999999999E-3</c:v>
                </c:pt>
                <c:pt idx="80">
                  <c:v>1.65795E-3</c:v>
                </c:pt>
                <c:pt idx="81">
                  <c:v>1.65795E-3</c:v>
                </c:pt>
                <c:pt idx="82">
                  <c:v>1.63781E-3</c:v>
                </c:pt>
                <c:pt idx="83">
                  <c:v>1.63781E-3</c:v>
                </c:pt>
                <c:pt idx="84">
                  <c:v>1.6183899999999999E-3</c:v>
                </c:pt>
                <c:pt idx="85">
                  <c:v>1.6183899999999999E-3</c:v>
                </c:pt>
                <c:pt idx="86">
                  <c:v>1.59965E-3</c:v>
                </c:pt>
                <c:pt idx="87">
                  <c:v>1.59965E-3</c:v>
                </c:pt>
                <c:pt idx="88">
                  <c:v>1.5815499999999999E-3</c:v>
                </c:pt>
                <c:pt idx="89">
                  <c:v>1.5815499999999999E-3</c:v>
                </c:pt>
                <c:pt idx="90">
                  <c:v>1.5640599999999999E-3</c:v>
                </c:pt>
                <c:pt idx="91">
                  <c:v>1.5640599999999999E-3</c:v>
                </c:pt>
                <c:pt idx="92">
                  <c:v>1.5471300000000001E-3</c:v>
                </c:pt>
                <c:pt idx="93">
                  <c:v>1.5471300000000001E-3</c:v>
                </c:pt>
                <c:pt idx="94">
                  <c:v>1.53075E-3</c:v>
                </c:pt>
                <c:pt idx="95">
                  <c:v>1.53075E-3</c:v>
                </c:pt>
                <c:pt idx="96">
                  <c:v>1.5148799999999999E-3</c:v>
                </c:pt>
                <c:pt idx="97">
                  <c:v>1.5148799999999999E-3</c:v>
                </c:pt>
                <c:pt idx="98">
                  <c:v>1.4995E-3</c:v>
                </c:pt>
                <c:pt idx="99">
                  <c:v>1.4995E-3</c:v>
                </c:pt>
                <c:pt idx="100">
                  <c:v>1.4845800000000001E-3</c:v>
                </c:pt>
                <c:pt idx="101">
                  <c:v>1.4845800000000001E-3</c:v>
                </c:pt>
                <c:pt idx="102">
                  <c:v>1.4701E-3</c:v>
                </c:pt>
                <c:pt idx="103">
                  <c:v>1.4701E-3</c:v>
                </c:pt>
                <c:pt idx="104">
                  <c:v>1.4560300000000001E-3</c:v>
                </c:pt>
                <c:pt idx="105">
                  <c:v>1.4560300000000001E-3</c:v>
                </c:pt>
                <c:pt idx="106">
                  <c:v>1.4423699999999999E-3</c:v>
                </c:pt>
                <c:pt idx="107">
                  <c:v>1.4423699999999999E-3</c:v>
                </c:pt>
                <c:pt idx="108">
                  <c:v>1.4290800000000001E-3</c:v>
                </c:pt>
                <c:pt idx="109">
                  <c:v>1.4290800000000001E-3</c:v>
                </c:pt>
                <c:pt idx="110">
                  <c:v>1.4161600000000001E-3</c:v>
                </c:pt>
                <c:pt idx="111">
                  <c:v>1.4161600000000001E-3</c:v>
                </c:pt>
                <c:pt idx="112">
                  <c:v>1.4035899999999999E-3</c:v>
                </c:pt>
                <c:pt idx="113">
                  <c:v>1.4035899999999999E-3</c:v>
                </c:pt>
                <c:pt idx="114">
                  <c:v>1.39134E-3</c:v>
                </c:pt>
                <c:pt idx="115">
                  <c:v>1.39134E-3</c:v>
                </c:pt>
                <c:pt idx="116">
                  <c:v>1.37941E-3</c:v>
                </c:pt>
                <c:pt idx="117">
                  <c:v>1.37941E-3</c:v>
                </c:pt>
                <c:pt idx="118">
                  <c:v>1.36779E-3</c:v>
                </c:pt>
                <c:pt idx="119">
                  <c:v>1.36779E-3</c:v>
                </c:pt>
                <c:pt idx="120">
                  <c:v>1.3564600000000001E-3</c:v>
                </c:pt>
                <c:pt idx="121">
                  <c:v>1.3564600000000001E-3</c:v>
                </c:pt>
                <c:pt idx="122">
                  <c:v>1.3454000000000001E-3</c:v>
                </c:pt>
                <c:pt idx="123">
                  <c:v>1.3454000000000001E-3</c:v>
                </c:pt>
                <c:pt idx="124">
                  <c:v>1.3346199999999999E-3</c:v>
                </c:pt>
                <c:pt idx="125">
                  <c:v>1.3346199999999999E-3</c:v>
                </c:pt>
                <c:pt idx="126">
                  <c:v>1.32409E-3</c:v>
                </c:pt>
                <c:pt idx="127">
                  <c:v>1.32409E-3</c:v>
                </c:pt>
                <c:pt idx="128">
                  <c:v>1.3138E-3</c:v>
                </c:pt>
                <c:pt idx="129">
                  <c:v>1.3138E-3</c:v>
                </c:pt>
                <c:pt idx="130">
                  <c:v>1.3037599999999999E-3</c:v>
                </c:pt>
                <c:pt idx="131">
                  <c:v>1.3037599999999999E-3</c:v>
                </c:pt>
                <c:pt idx="132">
                  <c:v>1.2939399999999999E-3</c:v>
                </c:pt>
                <c:pt idx="133">
                  <c:v>1.2939399999999999E-3</c:v>
                </c:pt>
                <c:pt idx="134">
                  <c:v>1.2843500000000001E-3</c:v>
                </c:pt>
                <c:pt idx="135">
                  <c:v>1.2843500000000001E-3</c:v>
                </c:pt>
                <c:pt idx="136">
                  <c:v>1.2749599999999999E-3</c:v>
                </c:pt>
                <c:pt idx="137">
                  <c:v>1.2749599999999999E-3</c:v>
                </c:pt>
                <c:pt idx="138">
                  <c:v>1.26578E-3</c:v>
                </c:pt>
                <c:pt idx="139">
                  <c:v>1.26578E-3</c:v>
                </c:pt>
                <c:pt idx="140">
                  <c:v>1.2568E-3</c:v>
                </c:pt>
                <c:pt idx="141">
                  <c:v>1.2568E-3</c:v>
                </c:pt>
                <c:pt idx="142">
                  <c:v>1.248E-3</c:v>
                </c:pt>
                <c:pt idx="143">
                  <c:v>1.248E-3</c:v>
                </c:pt>
                <c:pt idx="144">
                  <c:v>1.2393899999999999E-3</c:v>
                </c:pt>
                <c:pt idx="145">
                  <c:v>1.2393899999999999E-3</c:v>
                </c:pt>
                <c:pt idx="146">
                  <c:v>1.2309599999999999E-3</c:v>
                </c:pt>
                <c:pt idx="147">
                  <c:v>1.2309599999999999E-3</c:v>
                </c:pt>
                <c:pt idx="148">
                  <c:v>1.2227E-3</c:v>
                </c:pt>
                <c:pt idx="149">
                  <c:v>1.2227E-3</c:v>
                </c:pt>
                <c:pt idx="150">
                  <c:v>1.2145999999999999E-3</c:v>
                </c:pt>
                <c:pt idx="151">
                  <c:v>1.2145999999999999E-3</c:v>
                </c:pt>
                <c:pt idx="152">
                  <c:v>1.20666E-3</c:v>
                </c:pt>
                <c:pt idx="153">
                  <c:v>1.20666E-3</c:v>
                </c:pt>
                <c:pt idx="154">
                  <c:v>1.19888E-3</c:v>
                </c:pt>
                <c:pt idx="155">
                  <c:v>1.19888E-3</c:v>
                </c:pt>
                <c:pt idx="156">
                  <c:v>1.19125E-3</c:v>
                </c:pt>
                <c:pt idx="157">
                  <c:v>1.19125E-3</c:v>
                </c:pt>
                <c:pt idx="158">
                  <c:v>1.1837600000000001E-3</c:v>
                </c:pt>
                <c:pt idx="159">
                  <c:v>1.1837600000000001E-3</c:v>
                </c:pt>
                <c:pt idx="160">
                  <c:v>1.1764099999999999E-3</c:v>
                </c:pt>
                <c:pt idx="161">
                  <c:v>1.1764099999999999E-3</c:v>
                </c:pt>
                <c:pt idx="162">
                  <c:v>1.1692E-3</c:v>
                </c:pt>
                <c:pt idx="163">
                  <c:v>1.1692E-3</c:v>
                </c:pt>
                <c:pt idx="164">
                  <c:v>1.1621299999999999E-3</c:v>
                </c:pt>
                <c:pt idx="165">
                  <c:v>1.1621299999999999E-3</c:v>
                </c:pt>
                <c:pt idx="166">
                  <c:v>1.1551700000000001E-3</c:v>
                </c:pt>
                <c:pt idx="167">
                  <c:v>1.1551700000000001E-3</c:v>
                </c:pt>
                <c:pt idx="168">
                  <c:v>1.14835E-3</c:v>
                </c:pt>
                <c:pt idx="169">
                  <c:v>1.14835E-3</c:v>
                </c:pt>
                <c:pt idx="170">
                  <c:v>1.14164E-3</c:v>
                </c:pt>
                <c:pt idx="171">
                  <c:v>1.14164E-3</c:v>
                </c:pt>
                <c:pt idx="172">
                  <c:v>1.1350500000000001E-3</c:v>
                </c:pt>
                <c:pt idx="173">
                  <c:v>1.1350500000000001E-3</c:v>
                </c:pt>
                <c:pt idx="174">
                  <c:v>1.1285799999999999E-3</c:v>
                </c:pt>
                <c:pt idx="175">
                  <c:v>1.1285799999999999E-3</c:v>
                </c:pt>
                <c:pt idx="176">
                  <c:v>1.1222199999999999E-3</c:v>
                </c:pt>
                <c:pt idx="177">
                  <c:v>1.1222199999999999E-3</c:v>
                </c:pt>
                <c:pt idx="178">
                  <c:v>1.11596E-3</c:v>
                </c:pt>
                <c:pt idx="179">
                  <c:v>1.11596E-3</c:v>
                </c:pt>
                <c:pt idx="180">
                  <c:v>1.1098099999999999E-3</c:v>
                </c:pt>
                <c:pt idx="181">
                  <c:v>1.1098099999999999E-3</c:v>
                </c:pt>
                <c:pt idx="182">
                  <c:v>1.1037600000000001E-3</c:v>
                </c:pt>
                <c:pt idx="183">
                  <c:v>1.1037600000000001E-3</c:v>
                </c:pt>
                <c:pt idx="184">
                  <c:v>1.0977999999999999E-3</c:v>
                </c:pt>
                <c:pt idx="185">
                  <c:v>1.0977999999999999E-3</c:v>
                </c:pt>
                <c:pt idx="186">
                  <c:v>1.09195E-3</c:v>
                </c:pt>
                <c:pt idx="187">
                  <c:v>1.09195E-3</c:v>
                </c:pt>
                <c:pt idx="188">
                  <c:v>1.08618E-3</c:v>
                </c:pt>
                <c:pt idx="189">
                  <c:v>1.08618E-3</c:v>
                </c:pt>
                <c:pt idx="190">
                  <c:v>1.08051E-3</c:v>
                </c:pt>
                <c:pt idx="191">
                  <c:v>1.08051E-3</c:v>
                </c:pt>
                <c:pt idx="192">
                  <c:v>1.07493E-3</c:v>
                </c:pt>
                <c:pt idx="193">
                  <c:v>1.07493E-3</c:v>
                </c:pt>
                <c:pt idx="194">
                  <c:v>1.0694400000000001E-3</c:v>
                </c:pt>
                <c:pt idx="195">
                  <c:v>1.0694400000000001E-3</c:v>
                </c:pt>
                <c:pt idx="196">
                  <c:v>1.0640199999999999E-3</c:v>
                </c:pt>
                <c:pt idx="197">
                  <c:v>1.0640199999999999E-3</c:v>
                </c:pt>
                <c:pt idx="198">
                  <c:v>1.0586899999999999E-3</c:v>
                </c:pt>
                <c:pt idx="199">
                  <c:v>1.0586899999999999E-3</c:v>
                </c:pt>
                <c:pt idx="200">
                  <c:v>1.0534400000000001E-3</c:v>
                </c:pt>
                <c:pt idx="201">
                  <c:v>1.0534400000000001E-3</c:v>
                </c:pt>
                <c:pt idx="202">
                  <c:v>1.04827E-3</c:v>
                </c:pt>
                <c:pt idx="203">
                  <c:v>1.04827E-3</c:v>
                </c:pt>
                <c:pt idx="204">
                  <c:v>1.0431800000000001E-3</c:v>
                </c:pt>
                <c:pt idx="205">
                  <c:v>1.0431800000000001E-3</c:v>
                </c:pt>
                <c:pt idx="206">
                  <c:v>1.03816E-3</c:v>
                </c:pt>
                <c:pt idx="207">
                  <c:v>1.03816E-3</c:v>
                </c:pt>
                <c:pt idx="208">
                  <c:v>1.0332099999999999E-3</c:v>
                </c:pt>
                <c:pt idx="209">
                  <c:v>1.0332099999999999E-3</c:v>
                </c:pt>
                <c:pt idx="210">
                  <c:v>1.02833E-3</c:v>
                </c:pt>
                <c:pt idx="211">
                  <c:v>1.02833E-3</c:v>
                </c:pt>
                <c:pt idx="212">
                  <c:v>1.02352E-3</c:v>
                </c:pt>
                <c:pt idx="213">
                  <c:v>1.02352E-3</c:v>
                </c:pt>
                <c:pt idx="214">
                  <c:v>1.0187799999999999E-3</c:v>
                </c:pt>
                <c:pt idx="215">
                  <c:v>1.0187799999999999E-3</c:v>
                </c:pt>
                <c:pt idx="216">
                  <c:v>1.0141099999999999E-3</c:v>
                </c:pt>
                <c:pt idx="217">
                  <c:v>1.0141099999999999E-3</c:v>
                </c:pt>
                <c:pt idx="218">
                  <c:v>1.0095E-3</c:v>
                </c:pt>
                <c:pt idx="219">
                  <c:v>1.0095E-3</c:v>
                </c:pt>
                <c:pt idx="220">
                  <c:v>1.0049499999999999E-3</c:v>
                </c:pt>
                <c:pt idx="221">
                  <c:v>1.0049499999999999E-3</c:v>
                </c:pt>
                <c:pt idx="222">
                  <c:v>1.0004600000000001E-3</c:v>
                </c:pt>
                <c:pt idx="223">
                  <c:v>1.0004600000000001E-3</c:v>
                </c:pt>
                <c:pt idx="224">
                  <c:v>9.9603800000000009E-4</c:v>
                </c:pt>
                <c:pt idx="225">
                  <c:v>9.9603800000000009E-4</c:v>
                </c:pt>
                <c:pt idx="226">
                  <c:v>9.9167099999999996E-4</c:v>
                </c:pt>
                <c:pt idx="227">
                  <c:v>9.9167099999999996E-4</c:v>
                </c:pt>
                <c:pt idx="228">
                  <c:v>9.8736200000000009E-4</c:v>
                </c:pt>
                <c:pt idx="229">
                  <c:v>9.8736200000000009E-4</c:v>
                </c:pt>
                <c:pt idx="230">
                  <c:v>9.8310999999999993E-4</c:v>
                </c:pt>
                <c:pt idx="231">
                  <c:v>9.8310999999999993E-4</c:v>
                </c:pt>
                <c:pt idx="232">
                  <c:v>9.7891199999999997E-4</c:v>
                </c:pt>
                <c:pt idx="233">
                  <c:v>9.7891199999999997E-4</c:v>
                </c:pt>
                <c:pt idx="234">
                  <c:v>9.74769E-4</c:v>
                </c:pt>
                <c:pt idx="235">
                  <c:v>9.74769E-4</c:v>
                </c:pt>
                <c:pt idx="236">
                  <c:v>9.7067799999999999E-4</c:v>
                </c:pt>
                <c:pt idx="237">
                  <c:v>9.7067799999999999E-4</c:v>
                </c:pt>
                <c:pt idx="238">
                  <c:v>9.6663900000000004E-4</c:v>
                </c:pt>
                <c:pt idx="239">
                  <c:v>9.6663900000000004E-4</c:v>
                </c:pt>
                <c:pt idx="240">
                  <c:v>9.6265000000000001E-4</c:v>
                </c:pt>
                <c:pt idx="241">
                  <c:v>9.6265000000000001E-4</c:v>
                </c:pt>
                <c:pt idx="242">
                  <c:v>9.58711E-4</c:v>
                </c:pt>
                <c:pt idx="243">
                  <c:v>9.58711E-4</c:v>
                </c:pt>
                <c:pt idx="244">
                  <c:v>9.5482100000000001E-4</c:v>
                </c:pt>
                <c:pt idx="245">
                  <c:v>9.5482100000000001E-4</c:v>
                </c:pt>
                <c:pt idx="246">
                  <c:v>9.50978E-4</c:v>
                </c:pt>
                <c:pt idx="247">
                  <c:v>9.50978E-4</c:v>
                </c:pt>
                <c:pt idx="248">
                  <c:v>9.4718199999999997E-4</c:v>
                </c:pt>
                <c:pt idx="249">
                  <c:v>9.4718199999999997E-4</c:v>
                </c:pt>
                <c:pt idx="250">
                  <c:v>9.43431E-4</c:v>
                </c:pt>
                <c:pt idx="251">
                  <c:v>9.43431E-4</c:v>
                </c:pt>
                <c:pt idx="252">
                  <c:v>9.3972499999999998E-4</c:v>
                </c:pt>
                <c:pt idx="253">
                  <c:v>9.3972499999999998E-4</c:v>
                </c:pt>
                <c:pt idx="254">
                  <c:v>9.3606400000000001E-4</c:v>
                </c:pt>
                <c:pt idx="255">
                  <c:v>9.3606400000000001E-4</c:v>
                </c:pt>
                <c:pt idx="256">
                  <c:v>9.3244499999999995E-4</c:v>
                </c:pt>
                <c:pt idx="257">
                  <c:v>9.3244499999999995E-4</c:v>
                </c:pt>
                <c:pt idx="258">
                  <c:v>9.2886800000000001E-4</c:v>
                </c:pt>
                <c:pt idx="259">
                  <c:v>9.2886800000000001E-4</c:v>
                </c:pt>
                <c:pt idx="260">
                  <c:v>9.2533299999999997E-4</c:v>
                </c:pt>
                <c:pt idx="261">
                  <c:v>9.2533299999999997E-4</c:v>
                </c:pt>
                <c:pt idx="262">
                  <c:v>9.2183800000000002E-4</c:v>
                </c:pt>
                <c:pt idx="263">
                  <c:v>9.2183800000000002E-4</c:v>
                </c:pt>
                <c:pt idx="264">
                  <c:v>9.1838300000000005E-4</c:v>
                </c:pt>
                <c:pt idx="265">
                  <c:v>9.1838300000000005E-4</c:v>
                </c:pt>
                <c:pt idx="266">
                  <c:v>9.1496800000000005E-4</c:v>
                </c:pt>
                <c:pt idx="267">
                  <c:v>9.1496800000000005E-4</c:v>
                </c:pt>
                <c:pt idx="268">
                  <c:v>9.1158999999999999E-4</c:v>
                </c:pt>
                <c:pt idx="269">
                  <c:v>9.1158999999999999E-4</c:v>
                </c:pt>
                <c:pt idx="270">
                  <c:v>9.08251E-4</c:v>
                </c:pt>
                <c:pt idx="271">
                  <c:v>9.08251E-4</c:v>
                </c:pt>
                <c:pt idx="272">
                  <c:v>9.0494800000000004E-4</c:v>
                </c:pt>
                <c:pt idx="273">
                  <c:v>9.0494800000000004E-4</c:v>
                </c:pt>
                <c:pt idx="274">
                  <c:v>9.0168099999999999E-4</c:v>
                </c:pt>
                <c:pt idx="275">
                  <c:v>9.0168099999999999E-4</c:v>
                </c:pt>
                <c:pt idx="276">
                  <c:v>8.9845099999999998E-4</c:v>
                </c:pt>
                <c:pt idx="277">
                  <c:v>8.9845099999999998E-4</c:v>
                </c:pt>
                <c:pt idx="278">
                  <c:v>8.9525499999999997E-4</c:v>
                </c:pt>
                <c:pt idx="279">
                  <c:v>8.9525499999999997E-4</c:v>
                </c:pt>
                <c:pt idx="280">
                  <c:v>8.9209300000000005E-4</c:v>
                </c:pt>
                <c:pt idx="281">
                  <c:v>8.9209300000000005E-4</c:v>
                </c:pt>
                <c:pt idx="282">
                  <c:v>8.8896600000000004E-4</c:v>
                </c:pt>
                <c:pt idx="283">
                  <c:v>8.8896600000000004E-4</c:v>
                </c:pt>
                <c:pt idx="284">
                  <c:v>8.8587099999999999E-4</c:v>
                </c:pt>
                <c:pt idx="285">
                  <c:v>8.8587099999999999E-4</c:v>
                </c:pt>
                <c:pt idx="286">
                  <c:v>8.8280900000000002E-4</c:v>
                </c:pt>
                <c:pt idx="287">
                  <c:v>8.8280900000000002E-4</c:v>
                </c:pt>
                <c:pt idx="288">
                  <c:v>8.7977900000000002E-4</c:v>
                </c:pt>
                <c:pt idx="289">
                  <c:v>8.7977900000000002E-4</c:v>
                </c:pt>
                <c:pt idx="290">
                  <c:v>8.7677999999999996E-4</c:v>
                </c:pt>
                <c:pt idx="291">
                  <c:v>8.7677999999999996E-4</c:v>
                </c:pt>
                <c:pt idx="292">
                  <c:v>8.7381199999999996E-4</c:v>
                </c:pt>
                <c:pt idx="293">
                  <c:v>8.7381199999999996E-4</c:v>
                </c:pt>
                <c:pt idx="294">
                  <c:v>8.7087500000000001E-4</c:v>
                </c:pt>
                <c:pt idx="295">
                  <c:v>8.7087500000000001E-4</c:v>
                </c:pt>
                <c:pt idx="296">
                  <c:v>8.6796699999999998E-4</c:v>
                </c:pt>
                <c:pt idx="297">
                  <c:v>8.6796699999999998E-4</c:v>
                </c:pt>
                <c:pt idx="298">
                  <c:v>8.6508899999999998E-4</c:v>
                </c:pt>
                <c:pt idx="299">
                  <c:v>8.6508899999999998E-4</c:v>
                </c:pt>
                <c:pt idx="300">
                  <c:v>8.6224000000000001E-4</c:v>
                </c:pt>
                <c:pt idx="301">
                  <c:v>8.6224000000000001E-4</c:v>
                </c:pt>
                <c:pt idx="302">
                  <c:v>8.5941900000000005E-4</c:v>
                </c:pt>
                <c:pt idx="303">
                  <c:v>8.5941900000000005E-4</c:v>
                </c:pt>
                <c:pt idx="304">
                  <c:v>8.56627E-4</c:v>
                </c:pt>
                <c:pt idx="305">
                  <c:v>8.56627E-4</c:v>
                </c:pt>
                <c:pt idx="306">
                  <c:v>8.5386100000000003E-4</c:v>
                </c:pt>
                <c:pt idx="307">
                  <c:v>8.5386100000000003E-4</c:v>
                </c:pt>
                <c:pt idx="308">
                  <c:v>8.5112299999999996E-4</c:v>
                </c:pt>
                <c:pt idx="309">
                  <c:v>8.5112299999999996E-4</c:v>
                </c:pt>
                <c:pt idx="310">
                  <c:v>8.4841099999999998E-4</c:v>
                </c:pt>
                <c:pt idx="311">
                  <c:v>8.4841099999999998E-4</c:v>
                </c:pt>
                <c:pt idx="312">
                  <c:v>8.4572499999999997E-4</c:v>
                </c:pt>
                <c:pt idx="313">
                  <c:v>8.4572499999999997E-4</c:v>
                </c:pt>
                <c:pt idx="314">
                  <c:v>8.4306599999999995E-4</c:v>
                </c:pt>
                <c:pt idx="315">
                  <c:v>8.4306599999999995E-4</c:v>
                </c:pt>
                <c:pt idx="316">
                  <c:v>8.4043099999999999E-4</c:v>
                </c:pt>
                <c:pt idx="317">
                  <c:v>8.4043099999999999E-4</c:v>
                </c:pt>
                <c:pt idx="318">
                  <c:v>8.3782099999999999E-4</c:v>
                </c:pt>
                <c:pt idx="319">
                  <c:v>8.3782099999999999E-4</c:v>
                </c:pt>
                <c:pt idx="320">
                  <c:v>8.3523600000000005E-4</c:v>
                </c:pt>
                <c:pt idx="321">
                  <c:v>8.3523600000000005E-4</c:v>
                </c:pt>
                <c:pt idx="322">
                  <c:v>8.3267499999999995E-4</c:v>
                </c:pt>
                <c:pt idx="323">
                  <c:v>8.3267499999999995E-4</c:v>
                </c:pt>
                <c:pt idx="324">
                  <c:v>8.3013800000000001E-4</c:v>
                </c:pt>
                <c:pt idx="325">
                  <c:v>8.3013800000000001E-4</c:v>
                </c:pt>
                <c:pt idx="326">
                  <c:v>8.2762500000000002E-4</c:v>
                </c:pt>
                <c:pt idx="327">
                  <c:v>8.2762500000000002E-4</c:v>
                </c:pt>
                <c:pt idx="328">
                  <c:v>8.2513400000000005E-4</c:v>
                </c:pt>
                <c:pt idx="329">
                  <c:v>8.2513400000000005E-4</c:v>
                </c:pt>
                <c:pt idx="330">
                  <c:v>8.2266700000000002E-4</c:v>
                </c:pt>
                <c:pt idx="331">
                  <c:v>8.2266700000000002E-4</c:v>
                </c:pt>
                <c:pt idx="332">
                  <c:v>8.2022099999999999E-4</c:v>
                </c:pt>
                <c:pt idx="333">
                  <c:v>8.2022099999999999E-4</c:v>
                </c:pt>
                <c:pt idx="334">
                  <c:v>8.1779800000000001E-4</c:v>
                </c:pt>
                <c:pt idx="335">
                  <c:v>8.1779800000000001E-4</c:v>
                </c:pt>
                <c:pt idx="336">
                  <c:v>8.1539600000000002E-4</c:v>
                </c:pt>
                <c:pt idx="337">
                  <c:v>8.1539600000000002E-4</c:v>
                </c:pt>
                <c:pt idx="338">
                  <c:v>8.1301599999999996E-4</c:v>
                </c:pt>
                <c:pt idx="339">
                  <c:v>8.1301599999999996E-4</c:v>
                </c:pt>
                <c:pt idx="340">
                  <c:v>8.1065599999999999E-4</c:v>
                </c:pt>
                <c:pt idx="341">
                  <c:v>8.1065599999999999E-4</c:v>
                </c:pt>
                <c:pt idx="342">
                  <c:v>8.0831800000000004E-4</c:v>
                </c:pt>
                <c:pt idx="343">
                  <c:v>8.0831800000000004E-4</c:v>
                </c:pt>
                <c:pt idx="344">
                  <c:v>8.0599999999999997E-4</c:v>
                </c:pt>
                <c:pt idx="345">
                  <c:v>8.0599999999999997E-4</c:v>
                </c:pt>
                <c:pt idx="346">
                  <c:v>8.03702E-4</c:v>
                </c:pt>
                <c:pt idx="347">
                  <c:v>8.03702E-4</c:v>
                </c:pt>
                <c:pt idx="348">
                  <c:v>8.0142400000000002E-4</c:v>
                </c:pt>
                <c:pt idx="349">
                  <c:v>8.0142400000000002E-4</c:v>
                </c:pt>
                <c:pt idx="350">
                  <c:v>7.9916600000000003E-4</c:v>
                </c:pt>
                <c:pt idx="351">
                  <c:v>7.9916600000000003E-4</c:v>
                </c:pt>
                <c:pt idx="352">
                  <c:v>7.9692700000000001E-4</c:v>
                </c:pt>
                <c:pt idx="353">
                  <c:v>7.9692700000000001E-4</c:v>
                </c:pt>
                <c:pt idx="354">
                  <c:v>7.9470699999999997E-4</c:v>
                </c:pt>
                <c:pt idx="355">
                  <c:v>7.9470699999999997E-4</c:v>
                </c:pt>
                <c:pt idx="356">
                  <c:v>7.92506E-4</c:v>
                </c:pt>
                <c:pt idx="357">
                  <c:v>7.92506E-4</c:v>
                </c:pt>
                <c:pt idx="358">
                  <c:v>7.90323E-4</c:v>
                </c:pt>
                <c:pt idx="359">
                  <c:v>7.90323E-4</c:v>
                </c:pt>
                <c:pt idx="360">
                  <c:v>7.8815799999999996E-4</c:v>
                </c:pt>
                <c:pt idx="361">
                  <c:v>7.8815799999999996E-4</c:v>
                </c:pt>
                <c:pt idx="362">
                  <c:v>7.86012E-4</c:v>
                </c:pt>
                <c:pt idx="363">
                  <c:v>7.86012E-4</c:v>
                </c:pt>
                <c:pt idx="364">
                  <c:v>7.8388299999999998E-4</c:v>
                </c:pt>
                <c:pt idx="365">
                  <c:v>7.8388299999999998E-4</c:v>
                </c:pt>
                <c:pt idx="366">
                  <c:v>7.8177200000000002E-4</c:v>
                </c:pt>
                <c:pt idx="367">
                  <c:v>7.8177200000000002E-4</c:v>
                </c:pt>
                <c:pt idx="368">
                  <c:v>7.7967800000000001E-4</c:v>
                </c:pt>
                <c:pt idx="369">
                  <c:v>7.7967800000000001E-4</c:v>
                </c:pt>
                <c:pt idx="370">
                  <c:v>7.7760100000000005E-4</c:v>
                </c:pt>
                <c:pt idx="371">
                  <c:v>7.7760100000000005E-4</c:v>
                </c:pt>
                <c:pt idx="372">
                  <c:v>7.7554100000000003E-4</c:v>
                </c:pt>
                <c:pt idx="373">
                  <c:v>7.7554100000000003E-4</c:v>
                </c:pt>
                <c:pt idx="374">
                  <c:v>7.7349799999999996E-4</c:v>
                </c:pt>
                <c:pt idx="375">
                  <c:v>7.7349799999999996E-4</c:v>
                </c:pt>
                <c:pt idx="376">
                  <c:v>7.7147000000000001E-4</c:v>
                </c:pt>
                <c:pt idx="377">
                  <c:v>7.7147000000000001E-4</c:v>
                </c:pt>
                <c:pt idx="378">
                  <c:v>7.6945900000000001E-4</c:v>
                </c:pt>
                <c:pt idx="379">
                  <c:v>7.6945900000000001E-4</c:v>
                </c:pt>
                <c:pt idx="380">
                  <c:v>7.6746400000000004E-4</c:v>
                </c:pt>
                <c:pt idx="381">
                  <c:v>7.6746400000000004E-4</c:v>
                </c:pt>
                <c:pt idx="382">
                  <c:v>7.6746400000000004E-4</c:v>
                </c:pt>
                <c:pt idx="383">
                  <c:v>7.6548499999999999E-4</c:v>
                </c:pt>
                <c:pt idx="384">
                  <c:v>7.6548499999999999E-4</c:v>
                </c:pt>
                <c:pt idx="385">
                  <c:v>7.6746400000000004E-4</c:v>
                </c:pt>
                <c:pt idx="386">
                  <c:v>7.6352099999999997E-4</c:v>
                </c:pt>
                <c:pt idx="387">
                  <c:v>7.6352099999999997E-4</c:v>
                </c:pt>
                <c:pt idx="388">
                  <c:v>7.6157199999999997E-4</c:v>
                </c:pt>
                <c:pt idx="389">
                  <c:v>7.6157199999999997E-4</c:v>
                </c:pt>
                <c:pt idx="390">
                  <c:v>7.59639E-4</c:v>
                </c:pt>
                <c:pt idx="391">
                  <c:v>7.59639E-4</c:v>
                </c:pt>
                <c:pt idx="392">
                  <c:v>7.5772000000000003E-4</c:v>
                </c:pt>
                <c:pt idx="393">
                  <c:v>7.5772000000000003E-4</c:v>
                </c:pt>
                <c:pt idx="394">
                  <c:v>7.5581599999999997E-4</c:v>
                </c:pt>
                <c:pt idx="395">
                  <c:v>7.5581599999999997E-4</c:v>
                </c:pt>
                <c:pt idx="396">
                  <c:v>7.5392700000000005E-4</c:v>
                </c:pt>
                <c:pt idx="397">
                  <c:v>7.5392700000000005E-4</c:v>
                </c:pt>
                <c:pt idx="398">
                  <c:v>7.5205200000000002E-4</c:v>
                </c:pt>
                <c:pt idx="399">
                  <c:v>7.5205200000000002E-4</c:v>
                </c:pt>
                <c:pt idx="400">
                  <c:v>7.50192E-4</c:v>
                </c:pt>
                <c:pt idx="401">
                  <c:v>7.50192E-4</c:v>
                </c:pt>
                <c:pt idx="402">
                  <c:v>7.4834499999999998E-4</c:v>
                </c:pt>
                <c:pt idx="403">
                  <c:v>7.4834499999999998E-4</c:v>
                </c:pt>
                <c:pt idx="404">
                  <c:v>7.4651199999999996E-4</c:v>
                </c:pt>
                <c:pt idx="405">
                  <c:v>7.4651199999999996E-4</c:v>
                </c:pt>
                <c:pt idx="406">
                  <c:v>7.4469200000000003E-4</c:v>
                </c:pt>
                <c:pt idx="407">
                  <c:v>7.4469200000000003E-4</c:v>
                </c:pt>
                <c:pt idx="408">
                  <c:v>7.4288700000000002E-4</c:v>
                </c:pt>
                <c:pt idx="409">
                  <c:v>7.4288700000000002E-4</c:v>
                </c:pt>
                <c:pt idx="410">
                  <c:v>7.4109399999999998E-4</c:v>
                </c:pt>
                <c:pt idx="411">
                  <c:v>7.4109399999999998E-4</c:v>
                </c:pt>
                <c:pt idx="412">
                  <c:v>7.3931500000000005E-4</c:v>
                </c:pt>
                <c:pt idx="413">
                  <c:v>7.3931500000000005E-4</c:v>
                </c:pt>
                <c:pt idx="414">
                  <c:v>7.3754799999999998E-4</c:v>
                </c:pt>
                <c:pt idx="415">
                  <c:v>7.3754799999999998E-4</c:v>
                </c:pt>
                <c:pt idx="416">
                  <c:v>7.3579500000000003E-4</c:v>
                </c:pt>
                <c:pt idx="417">
                  <c:v>7.3579500000000003E-4</c:v>
                </c:pt>
                <c:pt idx="418">
                  <c:v>7.3405400000000004E-4</c:v>
                </c:pt>
                <c:pt idx="419">
                  <c:v>7.3405400000000004E-4</c:v>
                </c:pt>
                <c:pt idx="420">
                  <c:v>7.3232500000000003E-4</c:v>
                </c:pt>
                <c:pt idx="421">
                  <c:v>7.3232500000000003E-4</c:v>
                </c:pt>
                <c:pt idx="422">
                  <c:v>7.3060900000000001E-4</c:v>
                </c:pt>
                <c:pt idx="423">
                  <c:v>7.3060900000000001E-4</c:v>
                </c:pt>
                <c:pt idx="424">
                  <c:v>7.2890599999999998E-4</c:v>
                </c:pt>
                <c:pt idx="425">
                  <c:v>7.2890599999999998E-4</c:v>
                </c:pt>
                <c:pt idx="426">
                  <c:v>7.2721400000000001E-4</c:v>
                </c:pt>
                <c:pt idx="427">
                  <c:v>7.2721400000000001E-4</c:v>
                </c:pt>
                <c:pt idx="428">
                  <c:v>7.2553400000000001E-4</c:v>
                </c:pt>
                <c:pt idx="429">
                  <c:v>7.2553400000000001E-4</c:v>
                </c:pt>
                <c:pt idx="430">
                  <c:v>7.2386599999999998E-4</c:v>
                </c:pt>
                <c:pt idx="431">
                  <c:v>7.2386599999999998E-4</c:v>
                </c:pt>
                <c:pt idx="432">
                  <c:v>7.2221000000000004E-4</c:v>
                </c:pt>
                <c:pt idx="433">
                  <c:v>7.2221000000000004E-4</c:v>
                </c:pt>
                <c:pt idx="434">
                  <c:v>7.2056500000000005E-4</c:v>
                </c:pt>
                <c:pt idx="435">
                  <c:v>7.2056500000000005E-4</c:v>
                </c:pt>
                <c:pt idx="436">
                  <c:v>7.1893200000000003E-4</c:v>
                </c:pt>
                <c:pt idx="437">
                  <c:v>7.1893200000000003E-4</c:v>
                </c:pt>
                <c:pt idx="438">
                  <c:v>7.1730999999999997E-4</c:v>
                </c:pt>
                <c:pt idx="439">
                  <c:v>7.1730999999999997E-4</c:v>
                </c:pt>
                <c:pt idx="440">
                  <c:v>7.1569899999999998E-4</c:v>
                </c:pt>
                <c:pt idx="441">
                  <c:v>7.1569899999999998E-4</c:v>
                </c:pt>
                <c:pt idx="442">
                  <c:v>7.1409900000000005E-4</c:v>
                </c:pt>
                <c:pt idx="443">
                  <c:v>7.1409900000000005E-4</c:v>
                </c:pt>
                <c:pt idx="444">
                  <c:v>7.1250899999999995E-4</c:v>
                </c:pt>
                <c:pt idx="445">
                  <c:v>7.1250899999999995E-4</c:v>
                </c:pt>
                <c:pt idx="446">
                  <c:v>7.1093100000000004E-4</c:v>
                </c:pt>
                <c:pt idx="447">
                  <c:v>7.1093100000000004E-4</c:v>
                </c:pt>
                <c:pt idx="448">
                  <c:v>7.0936299999999996E-4</c:v>
                </c:pt>
                <c:pt idx="449">
                  <c:v>7.0936299999999996E-4</c:v>
                </c:pt>
                <c:pt idx="450">
                  <c:v>7.0780599999999995E-4</c:v>
                </c:pt>
                <c:pt idx="451">
                  <c:v>7.0780599999999995E-4</c:v>
                </c:pt>
                <c:pt idx="452">
                  <c:v>7.0625899999999999E-4</c:v>
                </c:pt>
                <c:pt idx="453">
                  <c:v>7.0625899999999999E-4</c:v>
                </c:pt>
                <c:pt idx="454">
                  <c:v>7.0472199999999997E-4</c:v>
                </c:pt>
                <c:pt idx="455">
                  <c:v>7.0472199999999997E-4</c:v>
                </c:pt>
                <c:pt idx="456">
                  <c:v>7.0319600000000001E-4</c:v>
                </c:pt>
                <c:pt idx="457">
                  <c:v>7.0319600000000001E-4</c:v>
                </c:pt>
                <c:pt idx="458">
                  <c:v>7.0167899999999997E-4</c:v>
                </c:pt>
                <c:pt idx="459">
                  <c:v>7.0167899999999997E-4</c:v>
                </c:pt>
                <c:pt idx="460">
                  <c:v>7.0017300000000001E-4</c:v>
                </c:pt>
                <c:pt idx="461">
                  <c:v>7.0017300000000001E-4</c:v>
                </c:pt>
                <c:pt idx="462">
                  <c:v>6.9867599999999996E-4</c:v>
                </c:pt>
                <c:pt idx="463">
                  <c:v>6.9867599999999996E-4</c:v>
                </c:pt>
                <c:pt idx="464">
                  <c:v>6.9718899999999997E-4</c:v>
                </c:pt>
                <c:pt idx="465">
                  <c:v>6.9718899999999997E-4</c:v>
                </c:pt>
                <c:pt idx="466">
                  <c:v>6.9571200000000002E-4</c:v>
                </c:pt>
                <c:pt idx="467">
                  <c:v>6.9571200000000002E-4</c:v>
                </c:pt>
                <c:pt idx="468">
                  <c:v>6.94244E-4</c:v>
                </c:pt>
                <c:pt idx="469">
                  <c:v>6.94244E-4</c:v>
                </c:pt>
                <c:pt idx="470">
                  <c:v>6.9278600000000003E-4</c:v>
                </c:pt>
                <c:pt idx="471">
                  <c:v>6.9278600000000003E-4</c:v>
                </c:pt>
                <c:pt idx="472">
                  <c:v>6.9133699999999998E-4</c:v>
                </c:pt>
                <c:pt idx="473">
                  <c:v>6.9133699999999998E-4</c:v>
                </c:pt>
                <c:pt idx="474">
                  <c:v>6.8989699999999997E-4</c:v>
                </c:pt>
                <c:pt idx="475">
                  <c:v>6.8989699999999997E-4</c:v>
                </c:pt>
                <c:pt idx="476">
                  <c:v>6.8846599999999999E-4</c:v>
                </c:pt>
                <c:pt idx="477">
                  <c:v>6.8846599999999999E-4</c:v>
                </c:pt>
                <c:pt idx="478">
                  <c:v>6.8704400000000004E-4</c:v>
                </c:pt>
                <c:pt idx="479">
                  <c:v>6.8704400000000004E-4</c:v>
                </c:pt>
                <c:pt idx="480">
                  <c:v>6.8563100000000002E-4</c:v>
                </c:pt>
                <c:pt idx="481">
                  <c:v>6.8563100000000002E-4</c:v>
                </c:pt>
                <c:pt idx="482">
                  <c:v>6.8422700000000003E-4</c:v>
                </c:pt>
                <c:pt idx="483">
                  <c:v>6.8422700000000003E-4</c:v>
                </c:pt>
                <c:pt idx="484">
                  <c:v>6.8283199999999997E-4</c:v>
                </c:pt>
                <c:pt idx="485">
                  <c:v>6.8283199999999997E-4</c:v>
                </c:pt>
                <c:pt idx="486">
                  <c:v>6.8144500000000003E-4</c:v>
                </c:pt>
                <c:pt idx="487">
                  <c:v>6.8144500000000003E-4</c:v>
                </c:pt>
                <c:pt idx="488">
                  <c:v>6.8006700000000002E-4</c:v>
                </c:pt>
                <c:pt idx="489">
                  <c:v>6.8006700000000002E-4</c:v>
                </c:pt>
                <c:pt idx="490">
                  <c:v>6.7869700000000002E-4</c:v>
                </c:pt>
                <c:pt idx="491">
                  <c:v>6.7869700000000002E-4</c:v>
                </c:pt>
                <c:pt idx="492">
                  <c:v>6.7733599999999995E-4</c:v>
                </c:pt>
                <c:pt idx="493">
                  <c:v>6.7733599999999995E-4</c:v>
                </c:pt>
                <c:pt idx="494">
                  <c:v>6.7598300000000001E-4</c:v>
                </c:pt>
                <c:pt idx="495">
                  <c:v>6.7598300000000001E-4</c:v>
                </c:pt>
                <c:pt idx="496">
                  <c:v>6.7463799999999997E-4</c:v>
                </c:pt>
                <c:pt idx="497">
                  <c:v>6.7463799999999997E-4</c:v>
                </c:pt>
                <c:pt idx="498">
                  <c:v>6.7330099999999996E-4</c:v>
                </c:pt>
                <c:pt idx="499">
                  <c:v>6.7330099999999996E-4</c:v>
                </c:pt>
                <c:pt idx="500">
                  <c:v>6.7197199999999996E-4</c:v>
                </c:pt>
                <c:pt idx="501">
                  <c:v>6.7197199999999996E-4</c:v>
                </c:pt>
                <c:pt idx="502">
                  <c:v>6.7065099999999997E-4</c:v>
                </c:pt>
                <c:pt idx="503">
                  <c:v>6.7065099999999997E-4</c:v>
                </c:pt>
                <c:pt idx="504">
                  <c:v>6.6933800000000001E-4</c:v>
                </c:pt>
                <c:pt idx="505">
                  <c:v>6.6933800000000001E-4</c:v>
                </c:pt>
                <c:pt idx="506">
                  <c:v>6.6803299999999995E-4</c:v>
                </c:pt>
                <c:pt idx="507">
                  <c:v>6.6803299999999995E-4</c:v>
                </c:pt>
                <c:pt idx="508">
                  <c:v>6.6673600000000002E-4</c:v>
                </c:pt>
                <c:pt idx="509">
                  <c:v>6.6673600000000002E-4</c:v>
                </c:pt>
                <c:pt idx="510">
                  <c:v>6.6544599999999998E-4</c:v>
                </c:pt>
                <c:pt idx="511">
                  <c:v>6.6544599999999998E-4</c:v>
                </c:pt>
                <c:pt idx="512">
                  <c:v>6.6416399999999997E-4</c:v>
                </c:pt>
                <c:pt idx="513">
                  <c:v>6.6416399999999997E-4</c:v>
                </c:pt>
                <c:pt idx="514">
                  <c:v>6.6288899999999995E-4</c:v>
                </c:pt>
                <c:pt idx="515">
                  <c:v>6.6288899999999995E-4</c:v>
                </c:pt>
                <c:pt idx="516">
                  <c:v>6.6162100000000004E-4</c:v>
                </c:pt>
                <c:pt idx="517">
                  <c:v>6.6162100000000004E-4</c:v>
                </c:pt>
                <c:pt idx="518">
                  <c:v>6.6036100000000004E-4</c:v>
                </c:pt>
                <c:pt idx="519">
                  <c:v>6.6036100000000004E-4</c:v>
                </c:pt>
                <c:pt idx="520">
                  <c:v>6.5910800000000005E-4</c:v>
                </c:pt>
                <c:pt idx="521">
                  <c:v>6.5910800000000005E-4</c:v>
                </c:pt>
                <c:pt idx="522">
                  <c:v>6.5786299999999996E-4</c:v>
                </c:pt>
                <c:pt idx="523">
                  <c:v>6.5786299999999996E-4</c:v>
                </c:pt>
                <c:pt idx="524">
                  <c:v>6.5662399999999997E-4</c:v>
                </c:pt>
                <c:pt idx="525">
                  <c:v>6.5662399999999997E-4</c:v>
                </c:pt>
                <c:pt idx="526">
                  <c:v>6.5539299999999999E-4</c:v>
                </c:pt>
                <c:pt idx="527">
                  <c:v>6.5539299999999999E-4</c:v>
                </c:pt>
                <c:pt idx="528">
                  <c:v>6.54168E-4</c:v>
                </c:pt>
                <c:pt idx="529">
                  <c:v>6.54168E-4</c:v>
                </c:pt>
                <c:pt idx="530">
                  <c:v>6.5295000000000001E-4</c:v>
                </c:pt>
                <c:pt idx="531">
                  <c:v>6.5295000000000001E-4</c:v>
                </c:pt>
                <c:pt idx="532">
                  <c:v>6.5174000000000004E-4</c:v>
                </c:pt>
                <c:pt idx="533">
                  <c:v>6.5174000000000004E-4</c:v>
                </c:pt>
                <c:pt idx="534">
                  <c:v>6.5053599999999995E-4</c:v>
                </c:pt>
                <c:pt idx="535">
                  <c:v>6.5053599999999995E-4</c:v>
                </c:pt>
                <c:pt idx="536">
                  <c:v>6.4933799999999996E-4</c:v>
                </c:pt>
                <c:pt idx="537">
                  <c:v>6.4933799999999996E-4</c:v>
                </c:pt>
                <c:pt idx="538">
                  <c:v>6.4814799999999998E-4</c:v>
                </c:pt>
                <c:pt idx="539">
                  <c:v>6.4814799999999998E-4</c:v>
                </c:pt>
                <c:pt idx="540">
                  <c:v>6.4696299999999997E-4</c:v>
                </c:pt>
                <c:pt idx="541">
                  <c:v>6.4696299999999997E-4</c:v>
                </c:pt>
                <c:pt idx="542">
                  <c:v>6.4578599999999997E-4</c:v>
                </c:pt>
                <c:pt idx="543">
                  <c:v>6.4578599999999997E-4</c:v>
                </c:pt>
                <c:pt idx="544">
                  <c:v>6.4461499999999997E-4</c:v>
                </c:pt>
                <c:pt idx="545">
                  <c:v>6.4461499999999997E-4</c:v>
                </c:pt>
                <c:pt idx="546">
                  <c:v>6.4344999999999995E-4</c:v>
                </c:pt>
                <c:pt idx="547">
                  <c:v>6.4344999999999995E-4</c:v>
                </c:pt>
                <c:pt idx="548">
                  <c:v>6.4229200000000004E-4</c:v>
                </c:pt>
                <c:pt idx="549">
                  <c:v>6.4229200000000004E-4</c:v>
                </c:pt>
                <c:pt idx="550">
                  <c:v>6.4113899999999999E-4</c:v>
                </c:pt>
                <c:pt idx="551">
                  <c:v>6.4113899999999999E-4</c:v>
                </c:pt>
                <c:pt idx="552">
                  <c:v>6.3999399999999996E-4</c:v>
                </c:pt>
                <c:pt idx="553">
                  <c:v>6.3999399999999996E-4</c:v>
                </c:pt>
                <c:pt idx="554">
                  <c:v>6.3885400000000001E-4</c:v>
                </c:pt>
                <c:pt idx="555">
                  <c:v>6.3885400000000001E-4</c:v>
                </c:pt>
                <c:pt idx="556">
                  <c:v>6.3772000000000004E-4</c:v>
                </c:pt>
                <c:pt idx="557">
                  <c:v>6.3772000000000004E-4</c:v>
                </c:pt>
                <c:pt idx="558">
                  <c:v>6.3659199999999995E-4</c:v>
                </c:pt>
                <c:pt idx="559">
                  <c:v>6.3659199999999995E-4</c:v>
                </c:pt>
                <c:pt idx="560">
                  <c:v>6.3547099999999997E-4</c:v>
                </c:pt>
                <c:pt idx="561">
                  <c:v>6.3547099999999997E-4</c:v>
                </c:pt>
                <c:pt idx="562">
                  <c:v>6.3435499999999997E-4</c:v>
                </c:pt>
                <c:pt idx="563">
                  <c:v>6.3435499999999997E-4</c:v>
                </c:pt>
                <c:pt idx="564">
                  <c:v>6.3324500000000005E-4</c:v>
                </c:pt>
                <c:pt idx="565">
                  <c:v>6.3324500000000005E-4</c:v>
                </c:pt>
                <c:pt idx="566">
                  <c:v>6.3214100000000002E-4</c:v>
                </c:pt>
                <c:pt idx="567">
                  <c:v>6.3214100000000002E-4</c:v>
                </c:pt>
                <c:pt idx="568">
                  <c:v>6.3104299999999997E-4</c:v>
                </c:pt>
                <c:pt idx="569">
                  <c:v>6.3104299999999997E-4</c:v>
                </c:pt>
                <c:pt idx="570">
                  <c:v>6.2995E-4</c:v>
                </c:pt>
                <c:pt idx="571">
                  <c:v>6.2995E-4</c:v>
                </c:pt>
                <c:pt idx="572">
                  <c:v>6.2886300000000001E-4</c:v>
                </c:pt>
                <c:pt idx="573">
                  <c:v>6.2886300000000001E-4</c:v>
                </c:pt>
                <c:pt idx="574">
                  <c:v>6.27781E-4</c:v>
                </c:pt>
                <c:pt idx="575">
                  <c:v>6.27781E-4</c:v>
                </c:pt>
                <c:pt idx="576">
                  <c:v>6.2670599999999999E-4</c:v>
                </c:pt>
                <c:pt idx="577">
                  <c:v>6.2670599999999999E-4</c:v>
                </c:pt>
                <c:pt idx="578">
                  <c:v>6.2563500000000004E-4</c:v>
                </c:pt>
                <c:pt idx="579">
                  <c:v>6.2563500000000004E-4</c:v>
                </c:pt>
                <c:pt idx="580">
                  <c:v>6.2456999999999996E-4</c:v>
                </c:pt>
                <c:pt idx="581">
                  <c:v>6.2456999999999996E-4</c:v>
                </c:pt>
                <c:pt idx="582">
                  <c:v>6.2351099999999999E-4</c:v>
                </c:pt>
                <c:pt idx="583">
                  <c:v>6.2351099999999999E-4</c:v>
                </c:pt>
                <c:pt idx="584">
                  <c:v>6.2245599999999996E-4</c:v>
                </c:pt>
                <c:pt idx="585">
                  <c:v>6.2245599999999996E-4</c:v>
                </c:pt>
                <c:pt idx="586">
                  <c:v>6.2140800000000005E-4</c:v>
                </c:pt>
                <c:pt idx="587">
                  <c:v>6.2140800000000005E-4</c:v>
                </c:pt>
                <c:pt idx="588">
                  <c:v>6.2036399999999998E-4</c:v>
                </c:pt>
                <c:pt idx="589">
                  <c:v>6.2036399999999998E-4</c:v>
                </c:pt>
                <c:pt idx="590">
                  <c:v>6.19325E-4</c:v>
                </c:pt>
                <c:pt idx="591">
                  <c:v>6.19325E-4</c:v>
                </c:pt>
                <c:pt idx="592">
                  <c:v>6.18292E-4</c:v>
                </c:pt>
                <c:pt idx="593">
                  <c:v>6.18292E-4</c:v>
                </c:pt>
                <c:pt idx="594">
                  <c:v>6.1726399999999996E-4</c:v>
                </c:pt>
                <c:pt idx="595">
                  <c:v>6.1726399999999996E-4</c:v>
                </c:pt>
                <c:pt idx="596">
                  <c:v>6.1624100000000001E-4</c:v>
                </c:pt>
                <c:pt idx="597">
                  <c:v>6.1624100000000001E-4</c:v>
                </c:pt>
                <c:pt idx="598">
                  <c:v>6.1522300000000003E-4</c:v>
                </c:pt>
                <c:pt idx="599">
                  <c:v>6.1522300000000003E-4</c:v>
                </c:pt>
                <c:pt idx="600">
                  <c:v>6.14209E-4</c:v>
                </c:pt>
                <c:pt idx="601">
                  <c:v>6.14209E-4</c:v>
                </c:pt>
                <c:pt idx="602">
                  <c:v>6.1320099999999996E-4</c:v>
                </c:pt>
                <c:pt idx="603">
                  <c:v>6.1320099999999996E-4</c:v>
                </c:pt>
                <c:pt idx="604">
                  <c:v>6.12198E-4</c:v>
                </c:pt>
                <c:pt idx="605">
                  <c:v>6.12198E-4</c:v>
                </c:pt>
                <c:pt idx="606">
                  <c:v>6.1119899999999999E-4</c:v>
                </c:pt>
                <c:pt idx="607">
                  <c:v>6.1119899999999999E-4</c:v>
                </c:pt>
                <c:pt idx="608">
                  <c:v>6.1020499999999995E-4</c:v>
                </c:pt>
                <c:pt idx="609">
                  <c:v>6.1020499999999995E-4</c:v>
                </c:pt>
                <c:pt idx="610">
                  <c:v>6.0921599999999999E-4</c:v>
                </c:pt>
                <c:pt idx="611">
                  <c:v>6.0921599999999999E-4</c:v>
                </c:pt>
                <c:pt idx="612">
                  <c:v>6.0823099999999998E-4</c:v>
                </c:pt>
                <c:pt idx="613">
                  <c:v>6.0823099999999998E-4</c:v>
                </c:pt>
                <c:pt idx="614">
                  <c:v>6.0725199999999997E-4</c:v>
                </c:pt>
                <c:pt idx="615">
                  <c:v>6.0725199999999997E-4</c:v>
                </c:pt>
                <c:pt idx="616">
                  <c:v>6.0627599999999999E-4</c:v>
                </c:pt>
                <c:pt idx="617">
                  <c:v>6.0627599999999999E-4</c:v>
                </c:pt>
                <c:pt idx="618">
                  <c:v>6.0530600000000001E-4</c:v>
                </c:pt>
                <c:pt idx="619">
                  <c:v>6.0530600000000001E-4</c:v>
                </c:pt>
                <c:pt idx="620">
                  <c:v>6.0433999999999998E-4</c:v>
                </c:pt>
                <c:pt idx="621">
                  <c:v>6.0433999999999998E-4</c:v>
                </c:pt>
                <c:pt idx="622">
                  <c:v>6.0337800000000001E-4</c:v>
                </c:pt>
                <c:pt idx="623">
                  <c:v>6.0337800000000001E-4</c:v>
                </c:pt>
                <c:pt idx="624">
                  <c:v>6.0242100000000001E-4</c:v>
                </c:pt>
                <c:pt idx="625">
                  <c:v>6.0242100000000001E-4</c:v>
                </c:pt>
                <c:pt idx="626">
                  <c:v>6.0146799999999997E-4</c:v>
                </c:pt>
                <c:pt idx="627">
                  <c:v>6.0146799999999997E-4</c:v>
                </c:pt>
                <c:pt idx="628">
                  <c:v>6.0051899999999999E-4</c:v>
                </c:pt>
                <c:pt idx="629">
                  <c:v>6.0051899999999999E-4</c:v>
                </c:pt>
                <c:pt idx="630">
                  <c:v>5.9957499999999998E-4</c:v>
                </c:pt>
                <c:pt idx="631">
                  <c:v>5.9957499999999998E-4</c:v>
                </c:pt>
                <c:pt idx="632">
                  <c:v>5.9863500000000003E-4</c:v>
                </c:pt>
                <c:pt idx="633">
                  <c:v>5.9863500000000003E-4</c:v>
                </c:pt>
                <c:pt idx="634">
                  <c:v>5.9769900000000004E-4</c:v>
                </c:pt>
                <c:pt idx="635">
                  <c:v>5.9769900000000004E-4</c:v>
                </c:pt>
                <c:pt idx="636">
                  <c:v>5.96767E-4</c:v>
                </c:pt>
                <c:pt idx="637">
                  <c:v>5.96767E-4</c:v>
                </c:pt>
                <c:pt idx="638">
                  <c:v>5.9584000000000004E-4</c:v>
                </c:pt>
                <c:pt idx="639">
                  <c:v>5.9584000000000004E-4</c:v>
                </c:pt>
                <c:pt idx="640">
                  <c:v>5.9491600000000002E-4</c:v>
                </c:pt>
                <c:pt idx="641">
                  <c:v>5.9491600000000002E-4</c:v>
                </c:pt>
                <c:pt idx="642">
                  <c:v>5.9399699999999997E-4</c:v>
                </c:pt>
                <c:pt idx="643">
                  <c:v>5.9399699999999997E-4</c:v>
                </c:pt>
                <c:pt idx="644">
                  <c:v>5.9308099999999997E-4</c:v>
                </c:pt>
                <c:pt idx="645">
                  <c:v>5.9308099999999997E-4</c:v>
                </c:pt>
                <c:pt idx="646">
                  <c:v>5.9217000000000004E-4</c:v>
                </c:pt>
                <c:pt idx="647">
                  <c:v>5.9217000000000004E-4</c:v>
                </c:pt>
                <c:pt idx="648">
                  <c:v>5.9126199999999995E-4</c:v>
                </c:pt>
                <c:pt idx="649">
                  <c:v>5.9126199999999995E-4</c:v>
                </c:pt>
                <c:pt idx="650">
                  <c:v>5.9035900000000004E-4</c:v>
                </c:pt>
                <c:pt idx="651">
                  <c:v>5.9035900000000004E-4</c:v>
                </c:pt>
                <c:pt idx="652">
                  <c:v>5.8945899999999997E-4</c:v>
                </c:pt>
                <c:pt idx="653">
                  <c:v>5.8945899999999997E-4</c:v>
                </c:pt>
                <c:pt idx="654">
                  <c:v>5.8856299999999996E-4</c:v>
                </c:pt>
                <c:pt idx="655">
                  <c:v>5.8856299999999996E-4</c:v>
                </c:pt>
                <c:pt idx="656">
                  <c:v>5.8767100000000001E-4</c:v>
                </c:pt>
                <c:pt idx="657">
                  <c:v>5.8767100000000001E-4</c:v>
                </c:pt>
                <c:pt idx="658">
                  <c:v>5.8678199999999999E-4</c:v>
                </c:pt>
                <c:pt idx="659">
                  <c:v>5.8678199999999999E-4</c:v>
                </c:pt>
                <c:pt idx="660">
                  <c:v>5.8589700000000005E-4</c:v>
                </c:pt>
                <c:pt idx="661">
                  <c:v>5.8589700000000005E-4</c:v>
                </c:pt>
                <c:pt idx="662">
                  <c:v>5.8501600000000005E-4</c:v>
                </c:pt>
                <c:pt idx="663">
                  <c:v>5.8501600000000005E-4</c:v>
                </c:pt>
                <c:pt idx="664">
                  <c:v>5.84138E-4</c:v>
                </c:pt>
                <c:pt idx="665">
                  <c:v>5.84138E-4</c:v>
                </c:pt>
                <c:pt idx="666">
                  <c:v>5.83264E-4</c:v>
                </c:pt>
                <c:pt idx="667">
                  <c:v>5.83264E-4</c:v>
                </c:pt>
                <c:pt idx="668">
                  <c:v>5.8239299999999995E-4</c:v>
                </c:pt>
                <c:pt idx="669">
                  <c:v>5.8239299999999995E-4</c:v>
                </c:pt>
                <c:pt idx="670">
                  <c:v>5.8152500000000005E-4</c:v>
                </c:pt>
                <c:pt idx="671">
                  <c:v>5.8152500000000005E-4</c:v>
                </c:pt>
                <c:pt idx="672">
                  <c:v>5.80661E-4</c:v>
                </c:pt>
                <c:pt idx="673">
                  <c:v>5.80661E-4</c:v>
                </c:pt>
                <c:pt idx="674">
                  <c:v>5.7980100000000001E-4</c:v>
                </c:pt>
                <c:pt idx="675">
                  <c:v>5.7980100000000001E-4</c:v>
                </c:pt>
                <c:pt idx="676">
                  <c:v>5.7894299999999995E-4</c:v>
                </c:pt>
                <c:pt idx="677">
                  <c:v>5.7894299999999995E-4</c:v>
                </c:pt>
                <c:pt idx="678">
                  <c:v>5.7808899999999995E-4</c:v>
                </c:pt>
                <c:pt idx="679">
                  <c:v>5.7808899999999995E-4</c:v>
                </c:pt>
                <c:pt idx="680">
                  <c:v>5.7723799999999999E-4</c:v>
                </c:pt>
                <c:pt idx="681">
                  <c:v>5.7723799999999999E-4</c:v>
                </c:pt>
                <c:pt idx="682">
                  <c:v>5.7638999999999998E-4</c:v>
                </c:pt>
                <c:pt idx="683">
                  <c:v>5.7638999999999998E-4</c:v>
                </c:pt>
                <c:pt idx="684">
                  <c:v>5.7554600000000002E-4</c:v>
                </c:pt>
                <c:pt idx="685">
                  <c:v>5.7554600000000002E-4</c:v>
                </c:pt>
                <c:pt idx="686">
                  <c:v>5.7470399999999999E-4</c:v>
                </c:pt>
                <c:pt idx="687">
                  <c:v>5.7470399999999999E-4</c:v>
                </c:pt>
                <c:pt idx="688">
                  <c:v>5.7386500000000001E-4</c:v>
                </c:pt>
                <c:pt idx="689">
                  <c:v>5.7386500000000001E-4</c:v>
                </c:pt>
                <c:pt idx="690">
                  <c:v>5.7302999999999998E-4</c:v>
                </c:pt>
                <c:pt idx="691">
                  <c:v>5.7302999999999998E-4</c:v>
                </c:pt>
                <c:pt idx="692">
                  <c:v>5.7219699999999998E-4</c:v>
                </c:pt>
                <c:pt idx="693">
                  <c:v>5.7219699999999998E-4</c:v>
                </c:pt>
                <c:pt idx="694">
                  <c:v>5.7136600000000002E-4</c:v>
                </c:pt>
                <c:pt idx="695">
                  <c:v>5.7136600000000002E-4</c:v>
                </c:pt>
                <c:pt idx="696">
                  <c:v>5.7053900000000001E-4</c:v>
                </c:pt>
                <c:pt idx="697">
                  <c:v>5.7053900000000001E-4</c:v>
                </c:pt>
                <c:pt idx="698">
                  <c:v>5.6971400000000003E-4</c:v>
                </c:pt>
                <c:pt idx="699">
                  <c:v>5.6971400000000003E-4</c:v>
                </c:pt>
                <c:pt idx="700">
                  <c:v>5.6889199999999999E-4</c:v>
                </c:pt>
                <c:pt idx="701">
                  <c:v>5.6889199999999999E-4</c:v>
                </c:pt>
                <c:pt idx="702">
                  <c:v>5.6807199999999998E-4</c:v>
                </c:pt>
                <c:pt idx="703">
                  <c:v>5.6807199999999998E-4</c:v>
                </c:pt>
                <c:pt idx="704">
                  <c:v>5.6725500000000002E-4</c:v>
                </c:pt>
                <c:pt idx="705">
                  <c:v>5.6725500000000002E-4</c:v>
                </c:pt>
                <c:pt idx="706">
                  <c:v>5.6643999999999998E-4</c:v>
                </c:pt>
                <c:pt idx="707">
                  <c:v>5.6643999999999998E-4</c:v>
                </c:pt>
                <c:pt idx="708">
                  <c:v>5.6562699999999997E-4</c:v>
                </c:pt>
                <c:pt idx="709">
                  <c:v>5.6562699999999997E-4</c:v>
                </c:pt>
                <c:pt idx="710">
                  <c:v>5.6481700000000001E-4</c:v>
                </c:pt>
                <c:pt idx="711">
                  <c:v>5.6481700000000001E-4</c:v>
                </c:pt>
                <c:pt idx="712">
                  <c:v>5.6400799999999996E-4</c:v>
                </c:pt>
                <c:pt idx="713">
                  <c:v>5.6400799999999996E-4</c:v>
                </c:pt>
                <c:pt idx="714">
                  <c:v>5.6320100000000004E-4</c:v>
                </c:pt>
                <c:pt idx="715">
                  <c:v>5.6320100000000004E-4</c:v>
                </c:pt>
                <c:pt idx="716">
                  <c:v>5.6239599999999995E-4</c:v>
                </c:pt>
                <c:pt idx="717">
                  <c:v>5.6239599999999995E-4</c:v>
                </c:pt>
                <c:pt idx="718">
                  <c:v>5.6159299999999999E-4</c:v>
                </c:pt>
                <c:pt idx="719">
                  <c:v>5.6159299999999999E-4</c:v>
                </c:pt>
                <c:pt idx="720">
                  <c:v>5.6079100000000005E-4</c:v>
                </c:pt>
                <c:pt idx="721">
                  <c:v>5.6079100000000005E-4</c:v>
                </c:pt>
                <c:pt idx="722">
                  <c:v>5.5999100000000003E-4</c:v>
                </c:pt>
                <c:pt idx="723">
                  <c:v>5.5999100000000003E-4</c:v>
                </c:pt>
                <c:pt idx="724">
                  <c:v>5.5919100000000001E-4</c:v>
                </c:pt>
                <c:pt idx="725">
                  <c:v>5.5919100000000001E-4</c:v>
                </c:pt>
                <c:pt idx="726">
                  <c:v>5.5839400000000003E-4</c:v>
                </c:pt>
                <c:pt idx="727">
                  <c:v>5.5839400000000003E-4</c:v>
                </c:pt>
                <c:pt idx="728">
                  <c:v>5.57593E-4</c:v>
                </c:pt>
                <c:pt idx="729">
                  <c:v>5.57593E-4</c:v>
                </c:pt>
                <c:pt idx="730">
                  <c:v>5.5680300000000003E-4</c:v>
                </c:pt>
                <c:pt idx="731">
                  <c:v>5.5680300000000003E-4</c:v>
                </c:pt>
                <c:pt idx="732">
                  <c:v>5.5599200000000005E-4</c:v>
                </c:pt>
                <c:pt idx="733">
                  <c:v>5.5599200000000005E-4</c:v>
                </c:pt>
                <c:pt idx="734">
                  <c:v>5.55224E-4</c:v>
                </c:pt>
                <c:pt idx="735">
                  <c:v>5.55224E-4</c:v>
                </c:pt>
                <c:pt idx="736">
                  <c:v>5.5437800000000001E-4</c:v>
                </c:pt>
                <c:pt idx="737">
                  <c:v>5.5437800000000001E-4</c:v>
                </c:pt>
                <c:pt idx="738">
                  <c:v>5.5366499999999995E-4</c:v>
                </c:pt>
                <c:pt idx="739">
                  <c:v>5.5366499999999995E-4</c:v>
                </c:pt>
                <c:pt idx="740">
                  <c:v>5.5271900000000002E-4</c:v>
                </c:pt>
                <c:pt idx="741">
                  <c:v>5.5271900000000002E-4</c:v>
                </c:pt>
                <c:pt idx="742">
                  <c:v>5.5213899999999999E-4</c:v>
                </c:pt>
                <c:pt idx="743">
                  <c:v>5.5213899999999999E-4</c:v>
                </c:pt>
                <c:pt idx="744">
                  <c:v>5.5118099999999998E-4</c:v>
                </c:pt>
                <c:pt idx="745">
                  <c:v>5.5118099999999998E-4</c:v>
                </c:pt>
                <c:pt idx="746">
                  <c:v>5.50652E-4</c:v>
                </c:pt>
                <c:pt idx="747">
                  <c:v>5.50652E-4</c:v>
                </c:pt>
                <c:pt idx="748">
                  <c:v>5.5081699999999999E-4</c:v>
                </c:pt>
                <c:pt idx="749">
                  <c:v>5.5081699999999999E-4</c:v>
                </c:pt>
                <c:pt idx="750">
                  <c:v>5.5039499999999996E-4</c:v>
                </c:pt>
                <c:pt idx="751">
                  <c:v>5.5039499999999996E-4</c:v>
                </c:pt>
              </c:numCache>
            </c:numRef>
          </c:yVal>
          <c:smooth val="0"/>
        </c:ser>
        <c:ser>
          <c:idx val="1"/>
          <c:order val="1"/>
          <c:tx>
            <c:v>OpenFOAM</c:v>
          </c:tx>
          <c:spPr>
            <a:ln w="22225" cap="rnd">
              <a:solidFill>
                <a:srgbClr val="00B0F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OpenFOAM!$S$2:$S$252</c:f>
              <c:numCache>
                <c:formatCode>General</c:formatCode>
                <c:ptCount val="251"/>
                <c:pt idx="0">
                  <c:v>0</c:v>
                </c:pt>
                <c:pt idx="1">
                  <c:v>3.2000000000000001E-2</c:v>
                </c:pt>
                <c:pt idx="2">
                  <c:v>6.4000000000000001E-2</c:v>
                </c:pt>
                <c:pt idx="3">
                  <c:v>9.6000000000000002E-2</c:v>
                </c:pt>
                <c:pt idx="4">
                  <c:v>0.128</c:v>
                </c:pt>
                <c:pt idx="5">
                  <c:v>0.16</c:v>
                </c:pt>
                <c:pt idx="6">
                  <c:v>0.192</c:v>
                </c:pt>
                <c:pt idx="7">
                  <c:v>0.224</c:v>
                </c:pt>
                <c:pt idx="8">
                  <c:v>0.25600000000000001</c:v>
                </c:pt>
                <c:pt idx="9">
                  <c:v>0.28799999999999998</c:v>
                </c:pt>
                <c:pt idx="10">
                  <c:v>0.32</c:v>
                </c:pt>
                <c:pt idx="11">
                  <c:v>0.35199999999999998</c:v>
                </c:pt>
                <c:pt idx="12">
                  <c:v>0.38400000000000001</c:v>
                </c:pt>
                <c:pt idx="13">
                  <c:v>0.41599999999999998</c:v>
                </c:pt>
                <c:pt idx="14">
                  <c:v>0.44800000000000001</c:v>
                </c:pt>
                <c:pt idx="15">
                  <c:v>0.48</c:v>
                </c:pt>
                <c:pt idx="16">
                  <c:v>0.51200000000000001</c:v>
                </c:pt>
                <c:pt idx="17">
                  <c:v>0.54400000000000004</c:v>
                </c:pt>
                <c:pt idx="18">
                  <c:v>0.57599999999999996</c:v>
                </c:pt>
                <c:pt idx="19">
                  <c:v>0.60799999999999998</c:v>
                </c:pt>
                <c:pt idx="20">
                  <c:v>0.64</c:v>
                </c:pt>
                <c:pt idx="21">
                  <c:v>0.67200000000000004</c:v>
                </c:pt>
                <c:pt idx="22">
                  <c:v>0.70399999999999996</c:v>
                </c:pt>
                <c:pt idx="23">
                  <c:v>0.73599999999999999</c:v>
                </c:pt>
                <c:pt idx="24">
                  <c:v>0.76800000000000002</c:v>
                </c:pt>
                <c:pt idx="25">
                  <c:v>0.8</c:v>
                </c:pt>
                <c:pt idx="26">
                  <c:v>0.83199999999999996</c:v>
                </c:pt>
                <c:pt idx="27">
                  <c:v>0.86399999999999999</c:v>
                </c:pt>
                <c:pt idx="28">
                  <c:v>0.89600000000000002</c:v>
                </c:pt>
                <c:pt idx="29">
                  <c:v>0.92800000000000005</c:v>
                </c:pt>
                <c:pt idx="30">
                  <c:v>0.96</c:v>
                </c:pt>
                <c:pt idx="31">
                  <c:v>0.99199999999999999</c:v>
                </c:pt>
                <c:pt idx="32">
                  <c:v>1.024</c:v>
                </c:pt>
                <c:pt idx="33">
                  <c:v>1.056</c:v>
                </c:pt>
                <c:pt idx="34">
                  <c:v>1.0880000000000001</c:v>
                </c:pt>
                <c:pt idx="35">
                  <c:v>1.1200000000000001</c:v>
                </c:pt>
                <c:pt idx="36">
                  <c:v>1.1519999999999999</c:v>
                </c:pt>
                <c:pt idx="37">
                  <c:v>1.1839999999999999</c:v>
                </c:pt>
                <c:pt idx="38">
                  <c:v>1.216</c:v>
                </c:pt>
                <c:pt idx="39">
                  <c:v>1.248</c:v>
                </c:pt>
                <c:pt idx="40">
                  <c:v>1.28</c:v>
                </c:pt>
                <c:pt idx="41">
                  <c:v>1.3120000000000001</c:v>
                </c:pt>
                <c:pt idx="42">
                  <c:v>1.3440000000000001</c:v>
                </c:pt>
                <c:pt idx="43">
                  <c:v>1.3759999999999999</c:v>
                </c:pt>
                <c:pt idx="44">
                  <c:v>1.4079999999999999</c:v>
                </c:pt>
                <c:pt idx="45">
                  <c:v>1.44</c:v>
                </c:pt>
                <c:pt idx="46">
                  <c:v>1.472</c:v>
                </c:pt>
                <c:pt idx="47">
                  <c:v>1.504</c:v>
                </c:pt>
                <c:pt idx="48">
                  <c:v>1.536</c:v>
                </c:pt>
                <c:pt idx="49">
                  <c:v>1.5680000000000001</c:v>
                </c:pt>
                <c:pt idx="50">
                  <c:v>1.6</c:v>
                </c:pt>
                <c:pt idx="51">
                  <c:v>1.6319999999999999</c:v>
                </c:pt>
                <c:pt idx="52">
                  <c:v>1.6639999999999999</c:v>
                </c:pt>
                <c:pt idx="53">
                  <c:v>1.696</c:v>
                </c:pt>
                <c:pt idx="54">
                  <c:v>1.728</c:v>
                </c:pt>
                <c:pt idx="55">
                  <c:v>1.76</c:v>
                </c:pt>
                <c:pt idx="56">
                  <c:v>1.792</c:v>
                </c:pt>
                <c:pt idx="57">
                  <c:v>1.8240000000000001</c:v>
                </c:pt>
                <c:pt idx="58">
                  <c:v>1.8560000000000001</c:v>
                </c:pt>
                <c:pt idx="59">
                  <c:v>1.8879999999999999</c:v>
                </c:pt>
                <c:pt idx="60">
                  <c:v>1.92</c:v>
                </c:pt>
                <c:pt idx="61">
                  <c:v>1.952</c:v>
                </c:pt>
                <c:pt idx="62">
                  <c:v>1.984</c:v>
                </c:pt>
                <c:pt idx="63">
                  <c:v>2.016</c:v>
                </c:pt>
                <c:pt idx="64">
                  <c:v>2.048</c:v>
                </c:pt>
                <c:pt idx="65">
                  <c:v>2.08</c:v>
                </c:pt>
                <c:pt idx="66">
                  <c:v>2.1120000000000001</c:v>
                </c:pt>
                <c:pt idx="67">
                  <c:v>2.1440000000000001</c:v>
                </c:pt>
                <c:pt idx="68">
                  <c:v>2.1760000000000002</c:v>
                </c:pt>
                <c:pt idx="69">
                  <c:v>2.2080000000000002</c:v>
                </c:pt>
                <c:pt idx="70">
                  <c:v>2.2400000000000002</c:v>
                </c:pt>
                <c:pt idx="71">
                  <c:v>2.2719999999999998</c:v>
                </c:pt>
                <c:pt idx="72">
                  <c:v>2.3039999999999998</c:v>
                </c:pt>
                <c:pt idx="73">
                  <c:v>2.3359999999999999</c:v>
                </c:pt>
                <c:pt idx="74">
                  <c:v>2.3679999999999999</c:v>
                </c:pt>
                <c:pt idx="75">
                  <c:v>2.4</c:v>
                </c:pt>
                <c:pt idx="76">
                  <c:v>2.4319999999999999</c:v>
                </c:pt>
                <c:pt idx="77">
                  <c:v>2.464</c:v>
                </c:pt>
                <c:pt idx="78">
                  <c:v>2.496</c:v>
                </c:pt>
                <c:pt idx="79">
                  <c:v>2.528</c:v>
                </c:pt>
                <c:pt idx="80">
                  <c:v>2.56</c:v>
                </c:pt>
                <c:pt idx="81">
                  <c:v>2.5920000000000001</c:v>
                </c:pt>
                <c:pt idx="82">
                  <c:v>2.6240000000000001</c:v>
                </c:pt>
                <c:pt idx="83">
                  <c:v>2.6560000000000001</c:v>
                </c:pt>
                <c:pt idx="84">
                  <c:v>2.6880000000000002</c:v>
                </c:pt>
                <c:pt idx="85">
                  <c:v>2.72</c:v>
                </c:pt>
                <c:pt idx="86">
                  <c:v>2.7519999999999998</c:v>
                </c:pt>
                <c:pt idx="87">
                  <c:v>2.7839999999999998</c:v>
                </c:pt>
                <c:pt idx="88">
                  <c:v>2.8159999999999998</c:v>
                </c:pt>
                <c:pt idx="89">
                  <c:v>2.8479999999999999</c:v>
                </c:pt>
                <c:pt idx="90">
                  <c:v>2.88</c:v>
                </c:pt>
                <c:pt idx="91">
                  <c:v>2.9119999999999999</c:v>
                </c:pt>
                <c:pt idx="92">
                  <c:v>2.944</c:v>
                </c:pt>
                <c:pt idx="93">
                  <c:v>2.976</c:v>
                </c:pt>
                <c:pt idx="94">
                  <c:v>3.008</c:v>
                </c:pt>
                <c:pt idx="95">
                  <c:v>3.04</c:v>
                </c:pt>
                <c:pt idx="96">
                  <c:v>3.0720000000000001</c:v>
                </c:pt>
                <c:pt idx="97">
                  <c:v>3.1040000000000001</c:v>
                </c:pt>
                <c:pt idx="98">
                  <c:v>3.1360000000000001</c:v>
                </c:pt>
                <c:pt idx="99">
                  <c:v>3.1680000000000001</c:v>
                </c:pt>
                <c:pt idx="100">
                  <c:v>3.2</c:v>
                </c:pt>
                <c:pt idx="101">
                  <c:v>3.2320000000000002</c:v>
                </c:pt>
                <c:pt idx="102">
                  <c:v>3.2639999999999998</c:v>
                </c:pt>
                <c:pt idx="103">
                  <c:v>3.2959999999999998</c:v>
                </c:pt>
                <c:pt idx="104">
                  <c:v>3.3279999999999998</c:v>
                </c:pt>
                <c:pt idx="105">
                  <c:v>3.36</c:v>
                </c:pt>
                <c:pt idx="106">
                  <c:v>3.3919999999999999</c:v>
                </c:pt>
                <c:pt idx="107">
                  <c:v>3.4239999999999999</c:v>
                </c:pt>
                <c:pt idx="108">
                  <c:v>3.456</c:v>
                </c:pt>
                <c:pt idx="109">
                  <c:v>3.488</c:v>
                </c:pt>
                <c:pt idx="110">
                  <c:v>3.52</c:v>
                </c:pt>
                <c:pt idx="111">
                  <c:v>3.552</c:v>
                </c:pt>
                <c:pt idx="112">
                  <c:v>3.5840000000000001</c:v>
                </c:pt>
                <c:pt idx="113">
                  <c:v>3.6160000000000001</c:v>
                </c:pt>
                <c:pt idx="114">
                  <c:v>3.6480000000000001</c:v>
                </c:pt>
                <c:pt idx="115">
                  <c:v>3.68</c:v>
                </c:pt>
                <c:pt idx="116">
                  <c:v>3.7120000000000002</c:v>
                </c:pt>
                <c:pt idx="117">
                  <c:v>3.7440000000000002</c:v>
                </c:pt>
                <c:pt idx="118">
                  <c:v>3.7759999999999998</c:v>
                </c:pt>
                <c:pt idx="119">
                  <c:v>3.8079999999999998</c:v>
                </c:pt>
                <c:pt idx="120">
                  <c:v>3.84</c:v>
                </c:pt>
                <c:pt idx="121">
                  <c:v>3.8719999999999999</c:v>
                </c:pt>
                <c:pt idx="122">
                  <c:v>3.9039999999999999</c:v>
                </c:pt>
                <c:pt idx="123">
                  <c:v>3.9359999999999999</c:v>
                </c:pt>
                <c:pt idx="124">
                  <c:v>3.968</c:v>
                </c:pt>
                <c:pt idx="125">
                  <c:v>4</c:v>
                </c:pt>
                <c:pt idx="126">
                  <c:v>4.032</c:v>
                </c:pt>
                <c:pt idx="127">
                  <c:v>4.0640000000000001</c:v>
                </c:pt>
                <c:pt idx="128">
                  <c:v>4.0960000000000001</c:v>
                </c:pt>
                <c:pt idx="129">
                  <c:v>4.1280000000000001</c:v>
                </c:pt>
                <c:pt idx="130">
                  <c:v>4.16</c:v>
                </c:pt>
                <c:pt idx="131">
                  <c:v>4.1920000000000002</c:v>
                </c:pt>
                <c:pt idx="132">
                  <c:v>4.2240000000000002</c:v>
                </c:pt>
                <c:pt idx="133">
                  <c:v>4.2560000000000002</c:v>
                </c:pt>
                <c:pt idx="134">
                  <c:v>4.2880000000000003</c:v>
                </c:pt>
                <c:pt idx="135">
                  <c:v>4.32</c:v>
                </c:pt>
                <c:pt idx="136">
                  <c:v>4.3520000000000003</c:v>
                </c:pt>
                <c:pt idx="137">
                  <c:v>4.3840000000000003</c:v>
                </c:pt>
                <c:pt idx="138">
                  <c:v>4.4160000000000004</c:v>
                </c:pt>
                <c:pt idx="139">
                  <c:v>4.4480000000000004</c:v>
                </c:pt>
                <c:pt idx="140">
                  <c:v>4.4800000000000004</c:v>
                </c:pt>
                <c:pt idx="141">
                  <c:v>4.5119999999999996</c:v>
                </c:pt>
                <c:pt idx="142">
                  <c:v>4.5439999999999996</c:v>
                </c:pt>
                <c:pt idx="143">
                  <c:v>4.5759999999999996</c:v>
                </c:pt>
                <c:pt idx="144">
                  <c:v>4.6079999999999997</c:v>
                </c:pt>
                <c:pt idx="145">
                  <c:v>4.6399999999999997</c:v>
                </c:pt>
                <c:pt idx="146">
                  <c:v>4.6719999999999997</c:v>
                </c:pt>
                <c:pt idx="147">
                  <c:v>4.7039999999999997</c:v>
                </c:pt>
                <c:pt idx="148">
                  <c:v>4.7359999999999998</c:v>
                </c:pt>
                <c:pt idx="149">
                  <c:v>4.7679999999999998</c:v>
                </c:pt>
                <c:pt idx="150">
                  <c:v>4.8</c:v>
                </c:pt>
                <c:pt idx="151">
                  <c:v>4.8319999999999999</c:v>
                </c:pt>
                <c:pt idx="152">
                  <c:v>4.8639999999999999</c:v>
                </c:pt>
                <c:pt idx="153">
                  <c:v>4.8959999999999999</c:v>
                </c:pt>
                <c:pt idx="154">
                  <c:v>4.9279999999999999</c:v>
                </c:pt>
                <c:pt idx="155">
                  <c:v>4.96</c:v>
                </c:pt>
                <c:pt idx="156">
                  <c:v>4.992</c:v>
                </c:pt>
                <c:pt idx="157">
                  <c:v>5.024</c:v>
                </c:pt>
                <c:pt idx="158">
                  <c:v>5.056</c:v>
                </c:pt>
                <c:pt idx="159">
                  <c:v>5.0880000000000001</c:v>
                </c:pt>
                <c:pt idx="160">
                  <c:v>5.12</c:v>
                </c:pt>
                <c:pt idx="161">
                  <c:v>5.1520000000000001</c:v>
                </c:pt>
                <c:pt idx="162">
                  <c:v>5.1840000000000002</c:v>
                </c:pt>
                <c:pt idx="163">
                  <c:v>5.2160000000000002</c:v>
                </c:pt>
                <c:pt idx="164">
                  <c:v>5.2480000000000002</c:v>
                </c:pt>
                <c:pt idx="165">
                  <c:v>5.28</c:v>
                </c:pt>
                <c:pt idx="166">
                  <c:v>5.3120000000000003</c:v>
                </c:pt>
                <c:pt idx="167">
                  <c:v>5.3440000000000003</c:v>
                </c:pt>
                <c:pt idx="168">
                  <c:v>5.3760000000000003</c:v>
                </c:pt>
                <c:pt idx="169">
                  <c:v>5.4080000000000004</c:v>
                </c:pt>
                <c:pt idx="170">
                  <c:v>5.44</c:v>
                </c:pt>
                <c:pt idx="171">
                  <c:v>5.4720000000000004</c:v>
                </c:pt>
                <c:pt idx="172">
                  <c:v>5.5039999999999996</c:v>
                </c:pt>
                <c:pt idx="173">
                  <c:v>5.5359999999999996</c:v>
                </c:pt>
                <c:pt idx="174">
                  <c:v>5.5679999999999996</c:v>
                </c:pt>
                <c:pt idx="175">
                  <c:v>5.6</c:v>
                </c:pt>
                <c:pt idx="176">
                  <c:v>5.6319999999999997</c:v>
                </c:pt>
                <c:pt idx="177">
                  <c:v>5.6639999999999997</c:v>
                </c:pt>
                <c:pt idx="178">
                  <c:v>5.6959999999999997</c:v>
                </c:pt>
                <c:pt idx="179">
                  <c:v>5.7279999999999998</c:v>
                </c:pt>
                <c:pt idx="180">
                  <c:v>5.76</c:v>
                </c:pt>
                <c:pt idx="181">
                  <c:v>5.7919999999999998</c:v>
                </c:pt>
                <c:pt idx="182">
                  <c:v>5.8239999999999998</c:v>
                </c:pt>
                <c:pt idx="183">
                  <c:v>5.8559999999999999</c:v>
                </c:pt>
                <c:pt idx="184">
                  <c:v>5.8879999999999999</c:v>
                </c:pt>
                <c:pt idx="185">
                  <c:v>5.92</c:v>
                </c:pt>
                <c:pt idx="186">
                  <c:v>5.952</c:v>
                </c:pt>
                <c:pt idx="187">
                  <c:v>5.984</c:v>
                </c:pt>
                <c:pt idx="188">
                  <c:v>6.016</c:v>
                </c:pt>
                <c:pt idx="189">
                  <c:v>6.048</c:v>
                </c:pt>
                <c:pt idx="190">
                  <c:v>6.08</c:v>
                </c:pt>
                <c:pt idx="191">
                  <c:v>6.1120000000000001</c:v>
                </c:pt>
                <c:pt idx="192">
                  <c:v>6.1440000000000001</c:v>
                </c:pt>
                <c:pt idx="193">
                  <c:v>6.1760000000000002</c:v>
                </c:pt>
                <c:pt idx="194">
                  <c:v>6.2080000000000002</c:v>
                </c:pt>
                <c:pt idx="195">
                  <c:v>6.24</c:v>
                </c:pt>
                <c:pt idx="196">
                  <c:v>6.2720000000000002</c:v>
                </c:pt>
                <c:pt idx="197">
                  <c:v>6.3040000000000003</c:v>
                </c:pt>
                <c:pt idx="198">
                  <c:v>6.3360000000000003</c:v>
                </c:pt>
                <c:pt idx="199">
                  <c:v>6.3680000000000003</c:v>
                </c:pt>
                <c:pt idx="200">
                  <c:v>6.4</c:v>
                </c:pt>
                <c:pt idx="201">
                  <c:v>6.4320000000000004</c:v>
                </c:pt>
                <c:pt idx="202">
                  <c:v>6.4640000000000004</c:v>
                </c:pt>
                <c:pt idx="203">
                  <c:v>6.4960000000000004</c:v>
                </c:pt>
                <c:pt idx="204">
                  <c:v>6.5279999999999996</c:v>
                </c:pt>
                <c:pt idx="205">
                  <c:v>6.56</c:v>
                </c:pt>
                <c:pt idx="206">
                  <c:v>6.5919999999999996</c:v>
                </c:pt>
                <c:pt idx="207">
                  <c:v>6.6239999999999997</c:v>
                </c:pt>
                <c:pt idx="208">
                  <c:v>6.6559999999999997</c:v>
                </c:pt>
                <c:pt idx="209">
                  <c:v>6.6879999999999997</c:v>
                </c:pt>
                <c:pt idx="210">
                  <c:v>6.72</c:v>
                </c:pt>
                <c:pt idx="211">
                  <c:v>6.7519999999999998</c:v>
                </c:pt>
                <c:pt idx="212">
                  <c:v>6.7839999999999998</c:v>
                </c:pt>
                <c:pt idx="213">
                  <c:v>6.8159999999999998</c:v>
                </c:pt>
                <c:pt idx="214">
                  <c:v>6.8479999999999999</c:v>
                </c:pt>
                <c:pt idx="215">
                  <c:v>6.88</c:v>
                </c:pt>
                <c:pt idx="216">
                  <c:v>6.9119999999999999</c:v>
                </c:pt>
                <c:pt idx="217">
                  <c:v>6.944</c:v>
                </c:pt>
                <c:pt idx="218">
                  <c:v>6.976</c:v>
                </c:pt>
                <c:pt idx="219">
                  <c:v>7.008</c:v>
                </c:pt>
                <c:pt idx="220">
                  <c:v>7.04</c:v>
                </c:pt>
                <c:pt idx="221">
                  <c:v>7.0720000000000001</c:v>
                </c:pt>
                <c:pt idx="222">
                  <c:v>7.1040000000000001</c:v>
                </c:pt>
                <c:pt idx="223">
                  <c:v>7.1360000000000001</c:v>
                </c:pt>
                <c:pt idx="224">
                  <c:v>7.1680000000000001</c:v>
                </c:pt>
                <c:pt idx="225">
                  <c:v>7.2</c:v>
                </c:pt>
                <c:pt idx="226">
                  <c:v>7.2320000000000002</c:v>
                </c:pt>
                <c:pt idx="227">
                  <c:v>7.2640000000000002</c:v>
                </c:pt>
                <c:pt idx="228">
                  <c:v>7.2960000000000003</c:v>
                </c:pt>
                <c:pt idx="229">
                  <c:v>7.3280000000000003</c:v>
                </c:pt>
                <c:pt idx="230">
                  <c:v>7.36</c:v>
                </c:pt>
                <c:pt idx="231">
                  <c:v>7.3920000000000003</c:v>
                </c:pt>
                <c:pt idx="232">
                  <c:v>7.4240000000000004</c:v>
                </c:pt>
                <c:pt idx="233">
                  <c:v>7.4560000000000004</c:v>
                </c:pt>
                <c:pt idx="234">
                  <c:v>7.4880000000000004</c:v>
                </c:pt>
                <c:pt idx="235">
                  <c:v>7.52</c:v>
                </c:pt>
                <c:pt idx="236">
                  <c:v>7.5519999999999996</c:v>
                </c:pt>
                <c:pt idx="237">
                  <c:v>7.5839999999999996</c:v>
                </c:pt>
                <c:pt idx="238">
                  <c:v>7.6159999999999997</c:v>
                </c:pt>
                <c:pt idx="239">
                  <c:v>7.6479999999999997</c:v>
                </c:pt>
                <c:pt idx="240">
                  <c:v>7.68</c:v>
                </c:pt>
                <c:pt idx="241">
                  <c:v>7.7119999999999997</c:v>
                </c:pt>
                <c:pt idx="242">
                  <c:v>7.7439999999999998</c:v>
                </c:pt>
                <c:pt idx="243">
                  <c:v>7.7759999999999998</c:v>
                </c:pt>
                <c:pt idx="244">
                  <c:v>7.8079999999999998</c:v>
                </c:pt>
                <c:pt idx="245">
                  <c:v>7.84</c:v>
                </c:pt>
                <c:pt idx="246">
                  <c:v>7.8719999999999999</c:v>
                </c:pt>
                <c:pt idx="247">
                  <c:v>7.9039999999999999</c:v>
                </c:pt>
                <c:pt idx="248">
                  <c:v>7.9359999999999999</c:v>
                </c:pt>
                <c:pt idx="249">
                  <c:v>7.968</c:v>
                </c:pt>
                <c:pt idx="250">
                  <c:v>8</c:v>
                </c:pt>
              </c:numCache>
            </c:numRef>
          </c:xVal>
          <c:yVal>
            <c:numRef>
              <c:f>OpenFOAM!$N$2:$N$252</c:f>
              <c:numCache>
                <c:formatCode>General</c:formatCode>
                <c:ptCount val="2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0.00E+00">
                  <c:v>9.1140999999999997E-6</c:v>
                </c:pt>
                <c:pt idx="16">
                  <c:v>2.0101000000000001E-2</c:v>
                </c:pt>
                <c:pt idx="17">
                  <c:v>1.0841E-2</c:v>
                </c:pt>
                <c:pt idx="18">
                  <c:v>6.6286000000000001E-3</c:v>
                </c:pt>
                <c:pt idx="19">
                  <c:v>5.1488999999999997E-3</c:v>
                </c:pt>
                <c:pt idx="20">
                  <c:v>4.3928999999999999E-3</c:v>
                </c:pt>
                <c:pt idx="21">
                  <c:v>3.9138000000000003E-3</c:v>
                </c:pt>
                <c:pt idx="22">
                  <c:v>3.558E-3</c:v>
                </c:pt>
                <c:pt idx="23">
                  <c:v>3.2877000000000002E-3</c:v>
                </c:pt>
                <c:pt idx="24">
                  <c:v>3.0715E-3</c:v>
                </c:pt>
                <c:pt idx="25">
                  <c:v>2.8923E-3</c:v>
                </c:pt>
                <c:pt idx="26">
                  <c:v>2.7434E-3</c:v>
                </c:pt>
                <c:pt idx="27">
                  <c:v>2.6143999999999998E-3</c:v>
                </c:pt>
                <c:pt idx="28">
                  <c:v>2.5029000000000002E-3</c:v>
                </c:pt>
                <c:pt idx="29">
                  <c:v>2.4045999999999998E-3</c:v>
                </c:pt>
                <c:pt idx="30">
                  <c:v>2.3169000000000002E-3</c:v>
                </c:pt>
                <c:pt idx="31">
                  <c:v>2.2388E-3</c:v>
                </c:pt>
                <c:pt idx="32">
                  <c:v>2.1676999999999998E-3</c:v>
                </c:pt>
                <c:pt idx="33">
                  <c:v>2.1034000000000001E-3</c:v>
                </c:pt>
                <c:pt idx="34">
                  <c:v>2.0444999999999999E-3</c:v>
                </c:pt>
                <c:pt idx="35">
                  <c:v>1.9902000000000001E-3</c:v>
                </c:pt>
                <c:pt idx="36">
                  <c:v>1.9403000000000001E-3</c:v>
                </c:pt>
                <c:pt idx="37">
                  <c:v>1.8938E-3</c:v>
                </c:pt>
                <c:pt idx="38">
                  <c:v>1.8507E-3</c:v>
                </c:pt>
                <c:pt idx="39">
                  <c:v>1.8104E-3</c:v>
                </c:pt>
                <c:pt idx="40">
                  <c:v>1.7726E-3</c:v>
                </c:pt>
                <c:pt idx="41">
                  <c:v>1.7371999999999999E-3</c:v>
                </c:pt>
                <c:pt idx="42">
                  <c:v>1.7038000000000001E-3</c:v>
                </c:pt>
                <c:pt idx="43">
                  <c:v>1.6723E-3</c:v>
                </c:pt>
                <c:pt idx="44">
                  <c:v>1.6425000000000001E-3</c:v>
                </c:pt>
                <c:pt idx="45">
                  <c:v>1.6142000000000001E-3</c:v>
                </c:pt>
                <c:pt idx="46">
                  <c:v>1.5874999999999999E-3</c:v>
                </c:pt>
                <c:pt idx="47">
                  <c:v>1.5619E-3</c:v>
                </c:pt>
                <c:pt idx="48">
                  <c:v>1.5376000000000001E-3</c:v>
                </c:pt>
                <c:pt idx="49">
                  <c:v>1.5145E-3</c:v>
                </c:pt>
                <c:pt idx="50">
                  <c:v>1.4923E-3</c:v>
                </c:pt>
                <c:pt idx="51">
                  <c:v>1.4710999999999999E-3</c:v>
                </c:pt>
                <c:pt idx="52">
                  <c:v>1.4507999999999999E-3</c:v>
                </c:pt>
                <c:pt idx="53">
                  <c:v>1.4312999999999999E-3</c:v>
                </c:pt>
                <c:pt idx="54">
                  <c:v>1.4126E-3</c:v>
                </c:pt>
                <c:pt idx="55">
                  <c:v>1.3946E-3</c:v>
                </c:pt>
                <c:pt idx="56">
                  <c:v>1.3772999999999999E-3</c:v>
                </c:pt>
                <c:pt idx="57">
                  <c:v>1.3606E-3</c:v>
                </c:pt>
                <c:pt idx="58">
                  <c:v>1.3446E-3</c:v>
                </c:pt>
                <c:pt idx="59">
                  <c:v>1.3290999999999999E-3</c:v>
                </c:pt>
                <c:pt idx="60">
                  <c:v>1.3140999999999999E-3</c:v>
                </c:pt>
                <c:pt idx="61">
                  <c:v>1.2995999999999999E-3</c:v>
                </c:pt>
                <c:pt idx="62">
                  <c:v>1.2856E-3</c:v>
                </c:pt>
                <c:pt idx="63">
                  <c:v>1.2721E-3</c:v>
                </c:pt>
                <c:pt idx="64">
                  <c:v>1.2589000000000001E-3</c:v>
                </c:pt>
                <c:pt idx="65">
                  <c:v>1.2462E-3</c:v>
                </c:pt>
                <c:pt idx="66">
                  <c:v>1.2339E-3</c:v>
                </c:pt>
                <c:pt idx="67">
                  <c:v>1.2218999999999999E-3</c:v>
                </c:pt>
                <c:pt idx="68">
                  <c:v>1.2103000000000001E-3</c:v>
                </c:pt>
                <c:pt idx="69">
                  <c:v>1.199E-3</c:v>
                </c:pt>
                <c:pt idx="70">
                  <c:v>1.188E-3</c:v>
                </c:pt>
                <c:pt idx="71">
                  <c:v>1.1773E-3</c:v>
                </c:pt>
                <c:pt idx="72">
                  <c:v>1.1669E-3</c:v>
                </c:pt>
                <c:pt idx="73">
                  <c:v>1.1567999999999999E-3</c:v>
                </c:pt>
                <c:pt idx="74">
                  <c:v>1.1469E-3</c:v>
                </c:pt>
                <c:pt idx="75">
                  <c:v>1.1372999999999999E-3</c:v>
                </c:pt>
                <c:pt idx="76">
                  <c:v>1.1279E-3</c:v>
                </c:pt>
                <c:pt idx="77">
                  <c:v>1.1188000000000001E-3</c:v>
                </c:pt>
                <c:pt idx="78">
                  <c:v>1.1099E-3</c:v>
                </c:pt>
                <c:pt idx="79">
                  <c:v>1.1012000000000001E-3</c:v>
                </c:pt>
                <c:pt idx="80">
                  <c:v>1.0927000000000001E-3</c:v>
                </c:pt>
                <c:pt idx="81">
                  <c:v>1.0843999999999999E-3</c:v>
                </c:pt>
                <c:pt idx="82">
                  <c:v>1.0762E-3</c:v>
                </c:pt>
                <c:pt idx="83">
                  <c:v>1.0682999999999999E-3</c:v>
                </c:pt>
                <c:pt idx="84">
                  <c:v>1.0606000000000001E-3</c:v>
                </c:pt>
                <c:pt idx="85">
                  <c:v>1.0529999999999999E-3</c:v>
                </c:pt>
                <c:pt idx="86">
                  <c:v>1.0456E-3</c:v>
                </c:pt>
                <c:pt idx="87">
                  <c:v>1.0383E-3</c:v>
                </c:pt>
                <c:pt idx="88">
                  <c:v>1.0311999999999999E-3</c:v>
                </c:pt>
                <c:pt idx="89">
                  <c:v>1.0242000000000001E-3</c:v>
                </c:pt>
                <c:pt idx="90">
                  <c:v>1.0173999999999999E-3</c:v>
                </c:pt>
                <c:pt idx="91">
                  <c:v>1.0107E-3</c:v>
                </c:pt>
                <c:pt idx="92">
                  <c:v>1.0041E-3</c:v>
                </c:pt>
                <c:pt idx="93">
                  <c:v>9.9770000000000002E-4</c:v>
                </c:pt>
                <c:pt idx="94">
                  <c:v>9.9138999999999998E-4</c:v>
                </c:pt>
                <c:pt idx="95">
                  <c:v>9.8521000000000004E-4</c:v>
                </c:pt>
                <c:pt idx="96">
                  <c:v>9.7914000000000009E-4</c:v>
                </c:pt>
                <c:pt idx="97">
                  <c:v>9.7318000000000003E-4</c:v>
                </c:pt>
                <c:pt idx="98">
                  <c:v>9.6732999999999997E-4</c:v>
                </c:pt>
                <c:pt idx="99">
                  <c:v>9.6159000000000001E-4</c:v>
                </c:pt>
                <c:pt idx="100">
                  <c:v>9.5595000000000001E-4</c:v>
                </c:pt>
                <c:pt idx="101">
                  <c:v>9.5040999999999995E-4</c:v>
                </c:pt>
                <c:pt idx="102">
                  <c:v>9.4496999999999995E-4</c:v>
                </c:pt>
                <c:pt idx="103">
                  <c:v>9.3961999999999995E-4</c:v>
                </c:pt>
                <c:pt idx="104">
                  <c:v>9.3435999999999996E-4</c:v>
                </c:pt>
                <c:pt idx="105">
                  <c:v>9.2918999999999999E-4</c:v>
                </c:pt>
                <c:pt idx="106">
                  <c:v>9.2411000000000001E-4</c:v>
                </c:pt>
                <c:pt idx="107">
                  <c:v>9.1911E-4</c:v>
                </c:pt>
                <c:pt idx="108">
                  <c:v>9.142E-4</c:v>
                </c:pt>
                <c:pt idx="109">
                  <c:v>9.0936000000000001E-4</c:v>
                </c:pt>
                <c:pt idx="110">
                  <c:v>9.0459999999999998E-4</c:v>
                </c:pt>
                <c:pt idx="111">
                  <c:v>8.9992000000000002E-4</c:v>
                </c:pt>
                <c:pt idx="112">
                  <c:v>8.9530000000000002E-4</c:v>
                </c:pt>
                <c:pt idx="113">
                  <c:v>8.9077000000000004E-4</c:v>
                </c:pt>
                <c:pt idx="114">
                  <c:v>8.8628999999999997E-4</c:v>
                </c:pt>
                <c:pt idx="115">
                  <c:v>8.8188999999999997E-4</c:v>
                </c:pt>
                <c:pt idx="116">
                  <c:v>8.7755999999999999E-4</c:v>
                </c:pt>
                <c:pt idx="117">
                  <c:v>8.7328999999999998E-4</c:v>
                </c:pt>
                <c:pt idx="118">
                  <c:v>8.6908000000000005E-4</c:v>
                </c:pt>
                <c:pt idx="119">
                  <c:v>8.6492999999999997E-4</c:v>
                </c:pt>
                <c:pt idx="120">
                  <c:v>8.6085000000000003E-4</c:v>
                </c:pt>
                <c:pt idx="121">
                  <c:v>8.5682E-4</c:v>
                </c:pt>
                <c:pt idx="122">
                  <c:v>8.5285000000000005E-4</c:v>
                </c:pt>
                <c:pt idx="123">
                  <c:v>8.4893000000000002E-4</c:v>
                </c:pt>
                <c:pt idx="124">
                  <c:v>8.4506999999999996E-4</c:v>
                </c:pt>
                <c:pt idx="125">
                  <c:v>8.4126000000000003E-4</c:v>
                </c:pt>
                <c:pt idx="126">
                  <c:v>8.3750000000000003E-4</c:v>
                </c:pt>
                <c:pt idx="127">
                  <c:v>8.3379999999999999E-4</c:v>
                </c:pt>
                <c:pt idx="128">
                  <c:v>8.3014999999999999E-4</c:v>
                </c:pt>
                <c:pt idx="129">
                  <c:v>8.2653999999999996E-4</c:v>
                </c:pt>
                <c:pt idx="130">
                  <c:v>8.2297999999999996E-4</c:v>
                </c:pt>
                <c:pt idx="131">
                  <c:v>8.1946999999999999E-4</c:v>
                </c:pt>
                <c:pt idx="132">
                  <c:v>8.1599999999999999E-4</c:v>
                </c:pt>
                <c:pt idx="133">
                  <c:v>8.1258000000000003E-4</c:v>
                </c:pt>
                <c:pt idx="134">
                  <c:v>8.0920000000000005E-4</c:v>
                </c:pt>
                <c:pt idx="135">
                  <c:v>8.0586000000000004E-4</c:v>
                </c:pt>
                <c:pt idx="136">
                  <c:v>8.0256999999999995E-4</c:v>
                </c:pt>
                <c:pt idx="137">
                  <c:v>7.9931999999999996E-4</c:v>
                </c:pt>
                <c:pt idx="138">
                  <c:v>7.961E-4</c:v>
                </c:pt>
                <c:pt idx="139">
                  <c:v>7.9292999999999996E-4</c:v>
                </c:pt>
                <c:pt idx="140">
                  <c:v>7.8978999999999996E-4</c:v>
                </c:pt>
                <c:pt idx="141">
                  <c:v>7.8669000000000005E-4</c:v>
                </c:pt>
                <c:pt idx="142">
                  <c:v>7.8363E-4</c:v>
                </c:pt>
                <c:pt idx="143">
                  <c:v>7.8061000000000005E-4</c:v>
                </c:pt>
                <c:pt idx="144">
                  <c:v>7.7762000000000003E-4</c:v>
                </c:pt>
                <c:pt idx="145">
                  <c:v>7.7466000000000004E-4</c:v>
                </c:pt>
                <c:pt idx="146">
                  <c:v>7.7174000000000003E-4</c:v>
                </c:pt>
                <c:pt idx="147">
                  <c:v>7.6886000000000001E-4</c:v>
                </c:pt>
                <c:pt idx="148">
                  <c:v>7.6599999999999997E-4</c:v>
                </c:pt>
                <c:pt idx="149">
                  <c:v>7.6318000000000002E-4</c:v>
                </c:pt>
                <c:pt idx="150">
                  <c:v>7.6039E-4</c:v>
                </c:pt>
                <c:pt idx="151">
                  <c:v>7.5763000000000002E-4</c:v>
                </c:pt>
                <c:pt idx="152">
                  <c:v>7.5489999999999997E-4</c:v>
                </c:pt>
                <c:pt idx="153">
                  <c:v>7.5219999999999996E-4</c:v>
                </c:pt>
                <c:pt idx="154">
                  <c:v>7.4952999999999999E-4</c:v>
                </c:pt>
                <c:pt idx="155">
                  <c:v>7.4689000000000005E-4</c:v>
                </c:pt>
                <c:pt idx="156">
                  <c:v>7.4428000000000005E-4</c:v>
                </c:pt>
                <c:pt idx="157">
                  <c:v>7.4169000000000004E-4</c:v>
                </c:pt>
                <c:pt idx="158">
                  <c:v>7.3912999999999995E-4</c:v>
                </c:pt>
                <c:pt idx="159">
                  <c:v>7.3660000000000002E-4</c:v>
                </c:pt>
                <c:pt idx="160">
                  <c:v>7.3410000000000001E-4</c:v>
                </c:pt>
                <c:pt idx="161">
                  <c:v>7.3161999999999999E-4</c:v>
                </c:pt>
                <c:pt idx="162">
                  <c:v>7.2917000000000001E-4</c:v>
                </c:pt>
                <c:pt idx="163">
                  <c:v>7.2674000000000002E-4</c:v>
                </c:pt>
                <c:pt idx="164">
                  <c:v>7.2433000000000003E-4</c:v>
                </c:pt>
                <c:pt idx="165">
                  <c:v>7.2196000000000001E-4</c:v>
                </c:pt>
                <c:pt idx="166">
                  <c:v>7.1960000000000004E-4</c:v>
                </c:pt>
                <c:pt idx="167">
                  <c:v>7.1727E-4</c:v>
                </c:pt>
                <c:pt idx="168">
                  <c:v>7.1496000000000005E-4</c:v>
                </c:pt>
                <c:pt idx="169">
                  <c:v>7.1266999999999999E-4</c:v>
                </c:pt>
                <c:pt idx="170">
                  <c:v>7.1040999999999997E-4</c:v>
                </c:pt>
                <c:pt idx="171">
                  <c:v>7.0816E-4</c:v>
                </c:pt>
                <c:pt idx="172">
                  <c:v>7.0593999999999995E-4</c:v>
                </c:pt>
                <c:pt idx="173">
                  <c:v>7.0374000000000001E-4</c:v>
                </c:pt>
                <c:pt idx="174">
                  <c:v>7.0156000000000005E-4</c:v>
                </c:pt>
                <c:pt idx="175">
                  <c:v>6.9939999999999998E-4</c:v>
                </c:pt>
                <c:pt idx="176">
                  <c:v>6.9727000000000005E-4</c:v>
                </c:pt>
                <c:pt idx="177">
                  <c:v>6.9514999999999996E-4</c:v>
                </c:pt>
                <c:pt idx="178">
                  <c:v>6.9304999999999996E-4</c:v>
                </c:pt>
                <c:pt idx="179">
                  <c:v>6.9096999999999995E-4</c:v>
                </c:pt>
                <c:pt idx="180">
                  <c:v>6.8891000000000004E-4</c:v>
                </c:pt>
                <c:pt idx="181">
                  <c:v>6.8687000000000002E-4</c:v>
                </c:pt>
                <c:pt idx="182">
                  <c:v>6.8484000000000004E-4</c:v>
                </c:pt>
                <c:pt idx="183">
                  <c:v>6.8283999999999999E-4</c:v>
                </c:pt>
                <c:pt idx="184">
                  <c:v>6.8084999999999999E-4</c:v>
                </c:pt>
                <c:pt idx="185">
                  <c:v>6.7887999999999998E-4</c:v>
                </c:pt>
                <c:pt idx="186">
                  <c:v>6.7692999999999996E-4</c:v>
                </c:pt>
                <c:pt idx="187">
                  <c:v>6.7498999999999999E-4</c:v>
                </c:pt>
                <c:pt idx="188">
                  <c:v>6.7307000000000001E-4</c:v>
                </c:pt>
                <c:pt idx="189">
                  <c:v>6.7117000000000001E-4</c:v>
                </c:pt>
                <c:pt idx="190">
                  <c:v>6.6927999999999996E-4</c:v>
                </c:pt>
                <c:pt idx="191">
                  <c:v>6.6741000000000001E-4</c:v>
                </c:pt>
                <c:pt idx="192">
                  <c:v>6.6556000000000004E-4</c:v>
                </c:pt>
                <c:pt idx="193">
                  <c:v>6.6372000000000002E-4</c:v>
                </c:pt>
                <c:pt idx="194">
                  <c:v>6.6189999999999999E-4</c:v>
                </c:pt>
                <c:pt idx="195">
                  <c:v>6.6009E-4</c:v>
                </c:pt>
                <c:pt idx="196">
                  <c:v>6.5828999999999996E-4</c:v>
                </c:pt>
                <c:pt idx="197">
                  <c:v>6.5651999999999996E-4</c:v>
                </c:pt>
                <c:pt idx="198">
                  <c:v>6.5474999999999995E-4</c:v>
                </c:pt>
                <c:pt idx="199">
                  <c:v>6.5300000000000004E-4</c:v>
                </c:pt>
                <c:pt idx="200">
                  <c:v>6.5125999999999997E-4</c:v>
                </c:pt>
                <c:pt idx="201">
                  <c:v>6.4953999999999999E-4</c:v>
                </c:pt>
                <c:pt idx="202">
                  <c:v>6.4782999999999996E-4</c:v>
                </c:pt>
                <c:pt idx="203">
                  <c:v>6.4614000000000002E-4</c:v>
                </c:pt>
                <c:pt idx="204">
                  <c:v>6.4446000000000002E-4</c:v>
                </c:pt>
                <c:pt idx="205">
                  <c:v>6.4278999999999996E-4</c:v>
                </c:pt>
                <c:pt idx="206">
                  <c:v>6.4112999999999996E-4</c:v>
                </c:pt>
                <c:pt idx="207">
                  <c:v>6.3949000000000005E-4</c:v>
                </c:pt>
                <c:pt idx="208">
                  <c:v>6.3785999999999997E-4</c:v>
                </c:pt>
                <c:pt idx="209">
                  <c:v>6.3624000000000005E-4</c:v>
                </c:pt>
                <c:pt idx="210">
                  <c:v>6.3462999999999996E-4</c:v>
                </c:pt>
                <c:pt idx="211">
                  <c:v>6.3303999999999997E-4</c:v>
                </c:pt>
                <c:pt idx="212">
                  <c:v>6.3146000000000003E-4</c:v>
                </c:pt>
                <c:pt idx="213">
                  <c:v>6.2989000000000003E-4</c:v>
                </c:pt>
                <c:pt idx="214">
                  <c:v>6.2832999999999997E-4</c:v>
                </c:pt>
                <c:pt idx="215">
                  <c:v>6.2677999999999996E-4</c:v>
                </c:pt>
                <c:pt idx="216">
                  <c:v>6.2525000000000005E-4</c:v>
                </c:pt>
                <c:pt idx="217">
                  <c:v>6.2372000000000003E-4</c:v>
                </c:pt>
                <c:pt idx="218">
                  <c:v>6.2220999999999999E-4</c:v>
                </c:pt>
                <c:pt idx="219">
                  <c:v>6.2071000000000001E-4</c:v>
                </c:pt>
                <c:pt idx="220">
                  <c:v>6.1921999999999997E-4</c:v>
                </c:pt>
                <c:pt idx="221">
                  <c:v>6.1773000000000004E-4</c:v>
                </c:pt>
                <c:pt idx="222">
                  <c:v>6.1625999999999998E-4</c:v>
                </c:pt>
                <c:pt idx="223">
                  <c:v>6.1479999999999998E-4</c:v>
                </c:pt>
                <c:pt idx="224">
                  <c:v>6.1335000000000003E-4</c:v>
                </c:pt>
                <c:pt idx="225">
                  <c:v>6.1191000000000001E-4</c:v>
                </c:pt>
                <c:pt idx="226">
                  <c:v>6.1047E-4</c:v>
                </c:pt>
                <c:pt idx="227">
                  <c:v>6.0904999999999998E-4</c:v>
                </c:pt>
                <c:pt idx="228">
                  <c:v>6.0762999999999995E-4</c:v>
                </c:pt>
                <c:pt idx="229">
                  <c:v>6.0621999999999998E-4</c:v>
                </c:pt>
                <c:pt idx="230">
                  <c:v>6.0482000000000005E-4</c:v>
                </c:pt>
                <c:pt idx="231">
                  <c:v>6.0342999999999996E-4</c:v>
                </c:pt>
                <c:pt idx="232">
                  <c:v>6.0205000000000002E-4</c:v>
                </c:pt>
                <c:pt idx="233">
                  <c:v>6.0066999999999998E-4</c:v>
                </c:pt>
                <c:pt idx="234">
                  <c:v>5.9931000000000003E-4</c:v>
                </c:pt>
                <c:pt idx="235">
                  <c:v>5.9794000000000004E-4</c:v>
                </c:pt>
                <c:pt idx="236">
                  <c:v>5.9659000000000003E-4</c:v>
                </c:pt>
                <c:pt idx="237">
                  <c:v>5.9524000000000003E-4</c:v>
                </c:pt>
                <c:pt idx="238">
                  <c:v>5.9389999999999996E-4</c:v>
                </c:pt>
                <c:pt idx="239">
                  <c:v>5.9257000000000005E-4</c:v>
                </c:pt>
                <c:pt idx="240">
                  <c:v>5.9124000000000004E-4</c:v>
                </c:pt>
                <c:pt idx="241">
                  <c:v>5.8991999999999996E-4</c:v>
                </c:pt>
                <c:pt idx="242">
                  <c:v>5.886E-4</c:v>
                </c:pt>
                <c:pt idx="243">
                  <c:v>5.8728999999999997E-4</c:v>
                </c:pt>
                <c:pt idx="244">
                  <c:v>5.8598000000000005E-4</c:v>
                </c:pt>
                <c:pt idx="245">
                  <c:v>5.8467999999999997E-4</c:v>
                </c:pt>
                <c:pt idx="246">
                  <c:v>5.8339000000000004E-4</c:v>
                </c:pt>
                <c:pt idx="247">
                  <c:v>5.821E-4</c:v>
                </c:pt>
                <c:pt idx="248">
                  <c:v>5.8058000000000003E-4</c:v>
                </c:pt>
                <c:pt idx="249">
                  <c:v>5.7959000000000005E-4</c:v>
                </c:pt>
                <c:pt idx="250">
                  <c:v>5.7446000000000005E-4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921216"/>
        <c:axId val="34921792"/>
      </c:scatterChart>
      <c:valAx>
        <c:axId val="34921216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 baseline="0"/>
                  <a:t>X</a:t>
                </a:r>
              </a:p>
            </c:rich>
          </c:tx>
          <c:layout>
            <c:manualLayout>
              <c:xMode val="edge"/>
              <c:yMode val="edge"/>
              <c:x val="0.51645445264447742"/>
              <c:y val="0.95258296827356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1792"/>
        <c:crosses val="autoZero"/>
        <c:crossBetween val="midCat"/>
      </c:valAx>
      <c:valAx>
        <c:axId val="34921792"/>
        <c:scaling>
          <c:orientation val="minMax"/>
          <c:max val="2.3000000000000007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100" baseline="0">
                    <a:latin typeface="Calibri" panose="020F0502020204030204" pitchFamily="34" charset="0"/>
                  </a:rPr>
                  <a:t>τ</a:t>
                </a:r>
                <a:r>
                  <a:rPr lang="it-IT" sz="1100" baseline="-25000">
                    <a:latin typeface="Calibri" panose="020F0502020204030204" pitchFamily="34" charset="0"/>
                  </a:rPr>
                  <a:t>w</a:t>
                </a:r>
                <a:r>
                  <a:rPr lang="it-IT" sz="1100" baseline="0">
                    <a:latin typeface="Calibri" panose="020F0502020204030204" pitchFamily="34" charset="0"/>
                  </a:rPr>
                  <a:t> [</a:t>
                </a:r>
                <a:r>
                  <a:rPr lang="it-IT" sz="1100" baseline="0"/>
                  <a:t>Pa]</a:t>
                </a:r>
              </a:p>
            </c:rich>
          </c:tx>
          <c:layout>
            <c:manualLayout>
              <c:xMode val="edge"/>
              <c:yMode val="edge"/>
              <c:x val="1.8125293409877018E-2"/>
              <c:y val="0.434102385929272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1216"/>
        <c:crosses val="autoZero"/>
        <c:crossBetween val="midCat"/>
      </c:valAx>
      <c:spPr>
        <a:noFill/>
        <a:ln>
          <a:solidFill>
            <a:schemeClr val="bg2">
              <a:lumMod val="9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2607520594579136"/>
          <c:y val="0.20317396049445105"/>
          <c:w val="9.4465068804309535E-2"/>
          <c:h val="0.25046515345188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SkinFriction</a:t>
            </a:r>
          </a:p>
        </c:rich>
      </c:tx>
      <c:layout>
        <c:manualLayout>
          <c:xMode val="edge"/>
          <c:yMode val="edge"/>
          <c:x val="0.45060444259324084"/>
          <c:y val="3.501635954432837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948284953407286E-2"/>
          <c:y val="2.4384105150008301E-2"/>
          <c:w val="0.89220565493466386"/>
          <c:h val="0.87480850822390199"/>
        </c:manualLayout>
      </c:layout>
      <c:scatterChart>
        <c:scatterStyle val="lineMarker"/>
        <c:varyColors val="0"/>
        <c:ser>
          <c:idx val="1"/>
          <c:order val="0"/>
          <c:tx>
            <c:v>Fluent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'Fluent Cf'!$A$5:$A$756</c:f>
              <c:numCache>
                <c:formatCode>General</c:formatCode>
                <c:ptCount val="752"/>
                <c:pt idx="0">
                  <c:v>0.5</c:v>
                </c:pt>
                <c:pt idx="1">
                  <c:v>0.52005299999999999</c:v>
                </c:pt>
                <c:pt idx="2">
                  <c:v>0.52005299999999999</c:v>
                </c:pt>
                <c:pt idx="3">
                  <c:v>0.5</c:v>
                </c:pt>
                <c:pt idx="4">
                  <c:v>0.540107</c:v>
                </c:pt>
                <c:pt idx="5">
                  <c:v>0.540107</c:v>
                </c:pt>
                <c:pt idx="6">
                  <c:v>0.56015999999999999</c:v>
                </c:pt>
                <c:pt idx="7">
                  <c:v>0.56015999999999999</c:v>
                </c:pt>
                <c:pt idx="8">
                  <c:v>0.58021400000000001</c:v>
                </c:pt>
                <c:pt idx="9">
                  <c:v>0.58021400000000001</c:v>
                </c:pt>
                <c:pt idx="10">
                  <c:v>0.600267</c:v>
                </c:pt>
                <c:pt idx="11">
                  <c:v>0.600267</c:v>
                </c:pt>
                <c:pt idx="12">
                  <c:v>0.62032100000000001</c:v>
                </c:pt>
                <c:pt idx="13">
                  <c:v>0.62032100000000001</c:v>
                </c:pt>
                <c:pt idx="14">
                  <c:v>0.640374</c:v>
                </c:pt>
                <c:pt idx="15">
                  <c:v>0.640374</c:v>
                </c:pt>
                <c:pt idx="16">
                  <c:v>0.66042800000000002</c:v>
                </c:pt>
                <c:pt idx="17">
                  <c:v>0.66042800000000002</c:v>
                </c:pt>
                <c:pt idx="18">
                  <c:v>0.680481</c:v>
                </c:pt>
                <c:pt idx="19">
                  <c:v>0.680481</c:v>
                </c:pt>
                <c:pt idx="20">
                  <c:v>0.70053500000000002</c:v>
                </c:pt>
                <c:pt idx="21">
                  <c:v>0.70053500000000002</c:v>
                </c:pt>
                <c:pt idx="22">
                  <c:v>0.72058800000000001</c:v>
                </c:pt>
                <c:pt idx="23">
                  <c:v>0.72058800000000001</c:v>
                </c:pt>
                <c:pt idx="24">
                  <c:v>0.74064200000000002</c:v>
                </c:pt>
                <c:pt idx="25">
                  <c:v>0.74064200000000002</c:v>
                </c:pt>
                <c:pt idx="26">
                  <c:v>0.76069500000000001</c:v>
                </c:pt>
                <c:pt idx="27">
                  <c:v>0.76069500000000001</c:v>
                </c:pt>
                <c:pt idx="28">
                  <c:v>0.78074900000000003</c:v>
                </c:pt>
                <c:pt idx="29">
                  <c:v>0.78074900000000003</c:v>
                </c:pt>
                <c:pt idx="30">
                  <c:v>0.80080200000000001</c:v>
                </c:pt>
                <c:pt idx="31">
                  <c:v>0.80080200000000001</c:v>
                </c:pt>
                <c:pt idx="32">
                  <c:v>0.82085600000000003</c:v>
                </c:pt>
                <c:pt idx="33">
                  <c:v>0.82085600000000003</c:v>
                </c:pt>
                <c:pt idx="34">
                  <c:v>0.84090900000000002</c:v>
                </c:pt>
                <c:pt idx="35">
                  <c:v>0.84090900000000002</c:v>
                </c:pt>
                <c:pt idx="36">
                  <c:v>0.86096300000000003</c:v>
                </c:pt>
                <c:pt idx="37">
                  <c:v>0.86096300000000003</c:v>
                </c:pt>
                <c:pt idx="38">
                  <c:v>0.88101600000000002</c:v>
                </c:pt>
                <c:pt idx="39">
                  <c:v>0.88101600000000002</c:v>
                </c:pt>
                <c:pt idx="40">
                  <c:v>0.90107000000000004</c:v>
                </c:pt>
                <c:pt idx="41">
                  <c:v>0.90107000000000004</c:v>
                </c:pt>
                <c:pt idx="42">
                  <c:v>0.92112300000000003</c:v>
                </c:pt>
                <c:pt idx="43">
                  <c:v>0.92112300000000003</c:v>
                </c:pt>
                <c:pt idx="44">
                  <c:v>0.94117600000000001</c:v>
                </c:pt>
                <c:pt idx="45">
                  <c:v>0.94117600000000001</c:v>
                </c:pt>
                <c:pt idx="46">
                  <c:v>0.96123000000000003</c:v>
                </c:pt>
                <c:pt idx="47">
                  <c:v>0.96123000000000003</c:v>
                </c:pt>
                <c:pt idx="48">
                  <c:v>0.98128300000000002</c:v>
                </c:pt>
                <c:pt idx="49">
                  <c:v>0.98128300000000002</c:v>
                </c:pt>
                <c:pt idx="50">
                  <c:v>1.0013399999999999</c:v>
                </c:pt>
                <c:pt idx="51">
                  <c:v>1.0013399999999999</c:v>
                </c:pt>
                <c:pt idx="52">
                  <c:v>1.02139</c:v>
                </c:pt>
                <c:pt idx="53">
                  <c:v>1.02139</c:v>
                </c:pt>
                <c:pt idx="54">
                  <c:v>1.0414399999999999</c:v>
                </c:pt>
                <c:pt idx="55">
                  <c:v>1.0414399999999999</c:v>
                </c:pt>
                <c:pt idx="56">
                  <c:v>1.0615000000000001</c:v>
                </c:pt>
                <c:pt idx="57">
                  <c:v>1.0615000000000001</c:v>
                </c:pt>
                <c:pt idx="58">
                  <c:v>1.08155</c:v>
                </c:pt>
                <c:pt idx="59">
                  <c:v>1.08155</c:v>
                </c:pt>
                <c:pt idx="60">
                  <c:v>1.1015999999999999</c:v>
                </c:pt>
                <c:pt idx="61">
                  <c:v>1.1015999999999999</c:v>
                </c:pt>
                <c:pt idx="62">
                  <c:v>1.1216600000000001</c:v>
                </c:pt>
                <c:pt idx="63">
                  <c:v>1.1216600000000001</c:v>
                </c:pt>
                <c:pt idx="64">
                  <c:v>1.14171</c:v>
                </c:pt>
                <c:pt idx="65">
                  <c:v>1.14171</c:v>
                </c:pt>
                <c:pt idx="66">
                  <c:v>1.1617599999999999</c:v>
                </c:pt>
                <c:pt idx="67">
                  <c:v>1.1617599999999999</c:v>
                </c:pt>
                <c:pt idx="68">
                  <c:v>1.1818200000000001</c:v>
                </c:pt>
                <c:pt idx="69">
                  <c:v>1.1818200000000001</c:v>
                </c:pt>
                <c:pt idx="70">
                  <c:v>1.20187</c:v>
                </c:pt>
                <c:pt idx="71">
                  <c:v>1.20187</c:v>
                </c:pt>
                <c:pt idx="72">
                  <c:v>1.22193</c:v>
                </c:pt>
                <c:pt idx="73">
                  <c:v>1.22193</c:v>
                </c:pt>
                <c:pt idx="74">
                  <c:v>1.2419800000000001</c:v>
                </c:pt>
                <c:pt idx="75">
                  <c:v>1.2419800000000001</c:v>
                </c:pt>
                <c:pt idx="76">
                  <c:v>1.26203</c:v>
                </c:pt>
                <c:pt idx="77">
                  <c:v>1.26203</c:v>
                </c:pt>
                <c:pt idx="78">
                  <c:v>1.28209</c:v>
                </c:pt>
                <c:pt idx="79">
                  <c:v>1.28209</c:v>
                </c:pt>
                <c:pt idx="80">
                  <c:v>1.3021400000000001</c:v>
                </c:pt>
                <c:pt idx="81">
                  <c:v>1.3021400000000001</c:v>
                </c:pt>
                <c:pt idx="82">
                  <c:v>1.32219</c:v>
                </c:pt>
                <c:pt idx="83">
                  <c:v>1.32219</c:v>
                </c:pt>
                <c:pt idx="84">
                  <c:v>1.3422499999999999</c:v>
                </c:pt>
                <c:pt idx="85">
                  <c:v>1.3422499999999999</c:v>
                </c:pt>
                <c:pt idx="86">
                  <c:v>1.3623000000000001</c:v>
                </c:pt>
                <c:pt idx="87">
                  <c:v>1.3623000000000001</c:v>
                </c:pt>
                <c:pt idx="88">
                  <c:v>1.38235</c:v>
                </c:pt>
                <c:pt idx="89">
                  <c:v>1.38235</c:v>
                </c:pt>
                <c:pt idx="90">
                  <c:v>1.4024099999999999</c:v>
                </c:pt>
                <c:pt idx="91">
                  <c:v>1.4024099999999999</c:v>
                </c:pt>
                <c:pt idx="92">
                  <c:v>1.4224600000000001</c:v>
                </c:pt>
                <c:pt idx="93">
                  <c:v>1.4224600000000001</c:v>
                </c:pt>
                <c:pt idx="94">
                  <c:v>1.44251</c:v>
                </c:pt>
                <c:pt idx="95">
                  <c:v>1.44251</c:v>
                </c:pt>
                <c:pt idx="96">
                  <c:v>1.4625699999999999</c:v>
                </c:pt>
                <c:pt idx="97">
                  <c:v>1.4625699999999999</c:v>
                </c:pt>
                <c:pt idx="98">
                  <c:v>1.48262</c:v>
                </c:pt>
                <c:pt idx="99">
                  <c:v>1.48262</c:v>
                </c:pt>
                <c:pt idx="100">
                  <c:v>1.50267</c:v>
                </c:pt>
                <c:pt idx="101">
                  <c:v>1.50267</c:v>
                </c:pt>
                <c:pt idx="102">
                  <c:v>1.5227299999999999</c:v>
                </c:pt>
                <c:pt idx="103">
                  <c:v>1.5227299999999999</c:v>
                </c:pt>
                <c:pt idx="104">
                  <c:v>1.54278</c:v>
                </c:pt>
                <c:pt idx="105">
                  <c:v>1.54278</c:v>
                </c:pt>
                <c:pt idx="106">
                  <c:v>1.5628299999999999</c:v>
                </c:pt>
                <c:pt idx="107">
                  <c:v>1.5628299999999999</c:v>
                </c:pt>
                <c:pt idx="108">
                  <c:v>1.5828899999999999</c:v>
                </c:pt>
                <c:pt idx="109">
                  <c:v>1.5828899999999999</c:v>
                </c:pt>
                <c:pt idx="110">
                  <c:v>1.60294</c:v>
                </c:pt>
                <c:pt idx="111">
                  <c:v>1.60294</c:v>
                </c:pt>
                <c:pt idx="112">
                  <c:v>1.6229899999999999</c:v>
                </c:pt>
                <c:pt idx="113">
                  <c:v>1.6229899999999999</c:v>
                </c:pt>
                <c:pt idx="114">
                  <c:v>1.6430499999999999</c:v>
                </c:pt>
                <c:pt idx="115">
                  <c:v>1.6430499999999999</c:v>
                </c:pt>
                <c:pt idx="116">
                  <c:v>1.6631</c:v>
                </c:pt>
                <c:pt idx="117">
                  <c:v>1.6631</c:v>
                </c:pt>
                <c:pt idx="118">
                  <c:v>1.68316</c:v>
                </c:pt>
                <c:pt idx="119">
                  <c:v>1.68316</c:v>
                </c:pt>
                <c:pt idx="120">
                  <c:v>1.7032099999999999</c:v>
                </c:pt>
                <c:pt idx="121">
                  <c:v>1.7032099999999999</c:v>
                </c:pt>
                <c:pt idx="122">
                  <c:v>1.72326</c:v>
                </c:pt>
                <c:pt idx="123">
                  <c:v>1.72326</c:v>
                </c:pt>
                <c:pt idx="124">
                  <c:v>1.74332</c:v>
                </c:pt>
                <c:pt idx="125">
                  <c:v>1.74332</c:v>
                </c:pt>
                <c:pt idx="126">
                  <c:v>1.7633700000000001</c:v>
                </c:pt>
                <c:pt idx="127">
                  <c:v>1.7633700000000001</c:v>
                </c:pt>
                <c:pt idx="128">
                  <c:v>1.78342</c:v>
                </c:pt>
                <c:pt idx="129">
                  <c:v>1.78342</c:v>
                </c:pt>
                <c:pt idx="130">
                  <c:v>1.80348</c:v>
                </c:pt>
                <c:pt idx="131">
                  <c:v>1.80348</c:v>
                </c:pt>
                <c:pt idx="132">
                  <c:v>1.8235300000000001</c:v>
                </c:pt>
                <c:pt idx="133">
                  <c:v>1.8235300000000001</c:v>
                </c:pt>
                <c:pt idx="134">
                  <c:v>1.84358</c:v>
                </c:pt>
                <c:pt idx="135">
                  <c:v>1.84358</c:v>
                </c:pt>
                <c:pt idx="136">
                  <c:v>1.86364</c:v>
                </c:pt>
                <c:pt idx="137">
                  <c:v>1.86364</c:v>
                </c:pt>
                <c:pt idx="138">
                  <c:v>1.8836900000000001</c:v>
                </c:pt>
                <c:pt idx="139">
                  <c:v>1.8836900000000001</c:v>
                </c:pt>
                <c:pt idx="140">
                  <c:v>1.90374</c:v>
                </c:pt>
                <c:pt idx="141">
                  <c:v>1.90374</c:v>
                </c:pt>
                <c:pt idx="142">
                  <c:v>1.9238</c:v>
                </c:pt>
                <c:pt idx="143">
                  <c:v>1.9238</c:v>
                </c:pt>
                <c:pt idx="144">
                  <c:v>1.9438500000000001</c:v>
                </c:pt>
                <c:pt idx="145">
                  <c:v>1.9438500000000001</c:v>
                </c:pt>
                <c:pt idx="146">
                  <c:v>1.9639</c:v>
                </c:pt>
                <c:pt idx="147">
                  <c:v>1.9639</c:v>
                </c:pt>
                <c:pt idx="148">
                  <c:v>1.9839599999999999</c:v>
                </c:pt>
                <c:pt idx="149">
                  <c:v>1.9839599999999999</c:v>
                </c:pt>
                <c:pt idx="150">
                  <c:v>2.0040100000000001</c:v>
                </c:pt>
                <c:pt idx="151">
                  <c:v>2.0040100000000001</c:v>
                </c:pt>
                <c:pt idx="152">
                  <c:v>2.02406</c:v>
                </c:pt>
                <c:pt idx="153">
                  <c:v>2.02406</c:v>
                </c:pt>
                <c:pt idx="154">
                  <c:v>2.0441199999999999</c:v>
                </c:pt>
                <c:pt idx="155">
                  <c:v>2.0441199999999999</c:v>
                </c:pt>
                <c:pt idx="156">
                  <c:v>2.0641699999999998</c:v>
                </c:pt>
                <c:pt idx="157">
                  <c:v>2.0641699999999998</c:v>
                </c:pt>
                <c:pt idx="158">
                  <c:v>2.0842200000000002</c:v>
                </c:pt>
                <c:pt idx="159">
                  <c:v>2.0842200000000002</c:v>
                </c:pt>
                <c:pt idx="160">
                  <c:v>2.1042800000000002</c:v>
                </c:pt>
                <c:pt idx="161">
                  <c:v>2.1042800000000002</c:v>
                </c:pt>
                <c:pt idx="162">
                  <c:v>2.1243300000000001</c:v>
                </c:pt>
                <c:pt idx="163">
                  <c:v>2.1243300000000001</c:v>
                </c:pt>
                <c:pt idx="164">
                  <c:v>2.14439</c:v>
                </c:pt>
                <c:pt idx="165">
                  <c:v>2.14439</c:v>
                </c:pt>
                <c:pt idx="166">
                  <c:v>2.1644399999999999</c:v>
                </c:pt>
                <c:pt idx="167">
                  <c:v>2.1644399999999999</c:v>
                </c:pt>
                <c:pt idx="168">
                  <c:v>2.1844899999999998</c:v>
                </c:pt>
                <c:pt idx="169">
                  <c:v>2.1844899999999998</c:v>
                </c:pt>
                <c:pt idx="170">
                  <c:v>2.2045499999999998</c:v>
                </c:pt>
                <c:pt idx="171">
                  <c:v>2.2045499999999998</c:v>
                </c:pt>
                <c:pt idx="172">
                  <c:v>2.2246000000000001</c:v>
                </c:pt>
                <c:pt idx="173">
                  <c:v>2.2246000000000001</c:v>
                </c:pt>
                <c:pt idx="174">
                  <c:v>2.24465</c:v>
                </c:pt>
                <c:pt idx="175">
                  <c:v>2.24465</c:v>
                </c:pt>
                <c:pt idx="176">
                  <c:v>2.26471</c:v>
                </c:pt>
                <c:pt idx="177">
                  <c:v>2.26471</c:v>
                </c:pt>
                <c:pt idx="178">
                  <c:v>2.2847599999999999</c:v>
                </c:pt>
                <c:pt idx="179">
                  <c:v>2.2847599999999999</c:v>
                </c:pt>
                <c:pt idx="180">
                  <c:v>2.3048099999999998</c:v>
                </c:pt>
                <c:pt idx="181">
                  <c:v>2.3048099999999998</c:v>
                </c:pt>
                <c:pt idx="182">
                  <c:v>2.3248700000000002</c:v>
                </c:pt>
                <c:pt idx="183">
                  <c:v>2.3248700000000002</c:v>
                </c:pt>
                <c:pt idx="184">
                  <c:v>2.3449200000000001</c:v>
                </c:pt>
                <c:pt idx="185">
                  <c:v>2.3449200000000001</c:v>
                </c:pt>
                <c:pt idx="186">
                  <c:v>2.36497</c:v>
                </c:pt>
                <c:pt idx="187">
                  <c:v>2.36497</c:v>
                </c:pt>
                <c:pt idx="188">
                  <c:v>2.38503</c:v>
                </c:pt>
                <c:pt idx="189">
                  <c:v>2.38503</c:v>
                </c:pt>
                <c:pt idx="190">
                  <c:v>2.4050799999999999</c:v>
                </c:pt>
                <c:pt idx="191">
                  <c:v>2.4050799999999999</c:v>
                </c:pt>
                <c:pt idx="192">
                  <c:v>2.4251299999999998</c:v>
                </c:pt>
                <c:pt idx="193">
                  <c:v>2.4251299999999998</c:v>
                </c:pt>
                <c:pt idx="194">
                  <c:v>2.4451900000000002</c:v>
                </c:pt>
                <c:pt idx="195">
                  <c:v>2.4451900000000002</c:v>
                </c:pt>
                <c:pt idx="196">
                  <c:v>2.4652400000000001</c:v>
                </c:pt>
                <c:pt idx="197">
                  <c:v>2.4652400000000001</c:v>
                </c:pt>
                <c:pt idx="198">
                  <c:v>2.48529</c:v>
                </c:pt>
                <c:pt idx="199">
                  <c:v>2.48529</c:v>
                </c:pt>
                <c:pt idx="200">
                  <c:v>2.50535</c:v>
                </c:pt>
                <c:pt idx="201">
                  <c:v>2.50535</c:v>
                </c:pt>
                <c:pt idx="202">
                  <c:v>2.5253999999999999</c:v>
                </c:pt>
                <c:pt idx="203">
                  <c:v>2.5253999999999999</c:v>
                </c:pt>
                <c:pt idx="204">
                  <c:v>2.5454500000000002</c:v>
                </c:pt>
                <c:pt idx="205">
                  <c:v>2.5454500000000002</c:v>
                </c:pt>
                <c:pt idx="206">
                  <c:v>2.5655100000000002</c:v>
                </c:pt>
                <c:pt idx="207">
                  <c:v>2.5655100000000002</c:v>
                </c:pt>
                <c:pt idx="208">
                  <c:v>2.5855600000000001</c:v>
                </c:pt>
                <c:pt idx="209">
                  <c:v>2.5855600000000001</c:v>
                </c:pt>
                <c:pt idx="210">
                  <c:v>2.60561</c:v>
                </c:pt>
                <c:pt idx="211">
                  <c:v>2.60561</c:v>
                </c:pt>
                <c:pt idx="212">
                  <c:v>2.6256699999999999</c:v>
                </c:pt>
                <c:pt idx="213">
                  <c:v>2.6256699999999999</c:v>
                </c:pt>
                <c:pt idx="214">
                  <c:v>2.6457199999999998</c:v>
                </c:pt>
                <c:pt idx="215">
                  <c:v>2.6457199999999998</c:v>
                </c:pt>
                <c:pt idx="216">
                  <c:v>2.6657799999999998</c:v>
                </c:pt>
                <c:pt idx="217">
                  <c:v>2.6657799999999998</c:v>
                </c:pt>
                <c:pt idx="218">
                  <c:v>2.6858300000000002</c:v>
                </c:pt>
                <c:pt idx="219">
                  <c:v>2.6858300000000002</c:v>
                </c:pt>
                <c:pt idx="220">
                  <c:v>2.7058800000000001</c:v>
                </c:pt>
                <c:pt idx="221">
                  <c:v>2.7058800000000001</c:v>
                </c:pt>
                <c:pt idx="222">
                  <c:v>2.72594</c:v>
                </c:pt>
                <c:pt idx="223">
                  <c:v>2.72594</c:v>
                </c:pt>
                <c:pt idx="224">
                  <c:v>2.7459899999999999</c:v>
                </c:pt>
                <c:pt idx="225">
                  <c:v>2.7459899999999999</c:v>
                </c:pt>
                <c:pt idx="226">
                  <c:v>2.7660399999999998</c:v>
                </c:pt>
                <c:pt idx="227">
                  <c:v>2.7660399999999998</c:v>
                </c:pt>
                <c:pt idx="228">
                  <c:v>2.7860999999999998</c:v>
                </c:pt>
                <c:pt idx="229">
                  <c:v>2.7860999999999998</c:v>
                </c:pt>
                <c:pt idx="230">
                  <c:v>2.8061500000000001</c:v>
                </c:pt>
                <c:pt idx="231">
                  <c:v>2.8061500000000001</c:v>
                </c:pt>
                <c:pt idx="232">
                  <c:v>2.8262</c:v>
                </c:pt>
                <c:pt idx="233">
                  <c:v>2.8262</c:v>
                </c:pt>
                <c:pt idx="234">
                  <c:v>2.84626</c:v>
                </c:pt>
                <c:pt idx="235">
                  <c:v>2.84626</c:v>
                </c:pt>
                <c:pt idx="236">
                  <c:v>2.8663099999999999</c:v>
                </c:pt>
                <c:pt idx="237">
                  <c:v>2.8663099999999999</c:v>
                </c:pt>
                <c:pt idx="238">
                  <c:v>2.8863599999999998</c:v>
                </c:pt>
                <c:pt idx="239">
                  <c:v>2.8863599999999998</c:v>
                </c:pt>
                <c:pt idx="240">
                  <c:v>2.9064199999999998</c:v>
                </c:pt>
                <c:pt idx="241">
                  <c:v>2.9064199999999998</c:v>
                </c:pt>
                <c:pt idx="242">
                  <c:v>2.9264700000000001</c:v>
                </c:pt>
                <c:pt idx="243">
                  <c:v>2.9264700000000001</c:v>
                </c:pt>
                <c:pt idx="244">
                  <c:v>2.94652</c:v>
                </c:pt>
                <c:pt idx="245">
                  <c:v>2.94652</c:v>
                </c:pt>
                <c:pt idx="246">
                  <c:v>2.96658</c:v>
                </c:pt>
                <c:pt idx="247">
                  <c:v>2.96658</c:v>
                </c:pt>
                <c:pt idx="248">
                  <c:v>2.9866299999999999</c:v>
                </c:pt>
                <c:pt idx="249">
                  <c:v>2.9866299999999999</c:v>
                </c:pt>
                <c:pt idx="250">
                  <c:v>3.0066799999999998</c:v>
                </c:pt>
                <c:pt idx="251">
                  <c:v>3.0066799999999998</c:v>
                </c:pt>
                <c:pt idx="252">
                  <c:v>3.0267400000000002</c:v>
                </c:pt>
                <c:pt idx="253">
                  <c:v>3.0267400000000002</c:v>
                </c:pt>
                <c:pt idx="254">
                  <c:v>3.0467900000000001</c:v>
                </c:pt>
                <c:pt idx="255">
                  <c:v>3.0467900000000001</c:v>
                </c:pt>
                <c:pt idx="256">
                  <c:v>3.06684</c:v>
                </c:pt>
                <c:pt idx="257">
                  <c:v>3.06684</c:v>
                </c:pt>
                <c:pt idx="258">
                  <c:v>3.0869</c:v>
                </c:pt>
                <c:pt idx="259">
                  <c:v>3.0869</c:v>
                </c:pt>
                <c:pt idx="260">
                  <c:v>3.1069499999999999</c:v>
                </c:pt>
                <c:pt idx="261">
                  <c:v>3.1069499999999999</c:v>
                </c:pt>
                <c:pt idx="262">
                  <c:v>3.1270099999999998</c:v>
                </c:pt>
                <c:pt idx="263">
                  <c:v>3.1270099999999998</c:v>
                </c:pt>
                <c:pt idx="264">
                  <c:v>3.1470600000000002</c:v>
                </c:pt>
                <c:pt idx="265">
                  <c:v>3.1470600000000002</c:v>
                </c:pt>
                <c:pt idx="266">
                  <c:v>3.1671100000000001</c:v>
                </c:pt>
                <c:pt idx="267">
                  <c:v>3.1671100000000001</c:v>
                </c:pt>
                <c:pt idx="268">
                  <c:v>3.1871700000000001</c:v>
                </c:pt>
                <c:pt idx="269">
                  <c:v>3.1871700000000001</c:v>
                </c:pt>
                <c:pt idx="270">
                  <c:v>3.20722</c:v>
                </c:pt>
                <c:pt idx="271">
                  <c:v>3.20722</c:v>
                </c:pt>
                <c:pt idx="272">
                  <c:v>3.2272699999999999</c:v>
                </c:pt>
                <c:pt idx="273">
                  <c:v>3.2272699999999999</c:v>
                </c:pt>
                <c:pt idx="274">
                  <c:v>3.2473299999999998</c:v>
                </c:pt>
                <c:pt idx="275">
                  <c:v>3.2473299999999998</c:v>
                </c:pt>
                <c:pt idx="276">
                  <c:v>3.2673800000000002</c:v>
                </c:pt>
                <c:pt idx="277">
                  <c:v>3.2673800000000002</c:v>
                </c:pt>
                <c:pt idx="278">
                  <c:v>3.2874300000000001</c:v>
                </c:pt>
                <c:pt idx="279">
                  <c:v>3.2874300000000001</c:v>
                </c:pt>
                <c:pt idx="280">
                  <c:v>3.30749</c:v>
                </c:pt>
                <c:pt idx="281">
                  <c:v>3.30749</c:v>
                </c:pt>
                <c:pt idx="282">
                  <c:v>3.3275399999999999</c:v>
                </c:pt>
                <c:pt idx="283">
                  <c:v>3.3275399999999999</c:v>
                </c:pt>
                <c:pt idx="284">
                  <c:v>3.3475899999999998</c:v>
                </c:pt>
                <c:pt idx="285">
                  <c:v>3.3475899999999998</c:v>
                </c:pt>
                <c:pt idx="286">
                  <c:v>3.3676499999999998</c:v>
                </c:pt>
                <c:pt idx="287">
                  <c:v>3.3676499999999998</c:v>
                </c:pt>
                <c:pt idx="288">
                  <c:v>3.3877000000000002</c:v>
                </c:pt>
                <c:pt idx="289">
                  <c:v>3.3877000000000002</c:v>
                </c:pt>
                <c:pt idx="290">
                  <c:v>3.4077500000000001</c:v>
                </c:pt>
                <c:pt idx="291">
                  <c:v>3.4077500000000001</c:v>
                </c:pt>
                <c:pt idx="292">
                  <c:v>3.42781</c:v>
                </c:pt>
                <c:pt idx="293">
                  <c:v>3.42781</c:v>
                </c:pt>
                <c:pt idx="294">
                  <c:v>3.4478599999999999</c:v>
                </c:pt>
                <c:pt idx="295">
                  <c:v>3.4478599999999999</c:v>
                </c:pt>
                <c:pt idx="296">
                  <c:v>3.4679099999999998</c:v>
                </c:pt>
                <c:pt idx="297">
                  <c:v>3.4679099999999998</c:v>
                </c:pt>
                <c:pt idx="298">
                  <c:v>3.4879699999999998</c:v>
                </c:pt>
                <c:pt idx="299">
                  <c:v>3.4879699999999998</c:v>
                </c:pt>
                <c:pt idx="300">
                  <c:v>3.5080200000000001</c:v>
                </c:pt>
                <c:pt idx="301">
                  <c:v>3.5080200000000001</c:v>
                </c:pt>
                <c:pt idx="302">
                  <c:v>3.52807</c:v>
                </c:pt>
                <c:pt idx="303">
                  <c:v>3.52807</c:v>
                </c:pt>
                <c:pt idx="304">
                  <c:v>3.54813</c:v>
                </c:pt>
                <c:pt idx="305">
                  <c:v>3.54813</c:v>
                </c:pt>
                <c:pt idx="306">
                  <c:v>3.5681799999999999</c:v>
                </c:pt>
                <c:pt idx="307">
                  <c:v>3.5681799999999999</c:v>
                </c:pt>
                <c:pt idx="308">
                  <c:v>3.5882399999999999</c:v>
                </c:pt>
                <c:pt idx="309">
                  <c:v>3.5882399999999999</c:v>
                </c:pt>
                <c:pt idx="310">
                  <c:v>3.6082900000000002</c:v>
                </c:pt>
                <c:pt idx="311">
                  <c:v>3.6082900000000002</c:v>
                </c:pt>
                <c:pt idx="312">
                  <c:v>3.6283400000000001</c:v>
                </c:pt>
                <c:pt idx="313">
                  <c:v>3.6283400000000001</c:v>
                </c:pt>
                <c:pt idx="314">
                  <c:v>3.6484000000000001</c:v>
                </c:pt>
                <c:pt idx="315">
                  <c:v>3.6484000000000001</c:v>
                </c:pt>
                <c:pt idx="316">
                  <c:v>3.66845</c:v>
                </c:pt>
                <c:pt idx="317">
                  <c:v>3.66845</c:v>
                </c:pt>
                <c:pt idx="318">
                  <c:v>3.6884999999999999</c:v>
                </c:pt>
                <c:pt idx="319">
                  <c:v>3.6884999999999999</c:v>
                </c:pt>
                <c:pt idx="320">
                  <c:v>3.7085599999999999</c:v>
                </c:pt>
                <c:pt idx="321">
                  <c:v>3.7085599999999999</c:v>
                </c:pt>
                <c:pt idx="322">
                  <c:v>3.7286100000000002</c:v>
                </c:pt>
                <c:pt idx="323">
                  <c:v>3.7286100000000002</c:v>
                </c:pt>
                <c:pt idx="324">
                  <c:v>3.7486600000000001</c:v>
                </c:pt>
                <c:pt idx="325">
                  <c:v>3.7486600000000001</c:v>
                </c:pt>
                <c:pt idx="326">
                  <c:v>3.7687200000000001</c:v>
                </c:pt>
                <c:pt idx="327">
                  <c:v>3.7687200000000001</c:v>
                </c:pt>
                <c:pt idx="328">
                  <c:v>3.78877</c:v>
                </c:pt>
                <c:pt idx="329">
                  <c:v>3.78877</c:v>
                </c:pt>
                <c:pt idx="330">
                  <c:v>3.8088199999999999</c:v>
                </c:pt>
                <c:pt idx="331">
                  <c:v>3.8088199999999999</c:v>
                </c:pt>
                <c:pt idx="332">
                  <c:v>3.8288799999999998</c:v>
                </c:pt>
                <c:pt idx="333">
                  <c:v>3.8288799999999998</c:v>
                </c:pt>
                <c:pt idx="334">
                  <c:v>3.8489300000000002</c:v>
                </c:pt>
                <c:pt idx="335">
                  <c:v>3.8489300000000002</c:v>
                </c:pt>
                <c:pt idx="336">
                  <c:v>3.8689800000000001</c:v>
                </c:pt>
                <c:pt idx="337">
                  <c:v>3.8689800000000001</c:v>
                </c:pt>
                <c:pt idx="338">
                  <c:v>3.8890400000000001</c:v>
                </c:pt>
                <c:pt idx="339">
                  <c:v>3.8890400000000001</c:v>
                </c:pt>
                <c:pt idx="340">
                  <c:v>3.90909</c:v>
                </c:pt>
                <c:pt idx="341">
                  <c:v>3.90909</c:v>
                </c:pt>
                <c:pt idx="342">
                  <c:v>3.9291399999999999</c:v>
                </c:pt>
                <c:pt idx="343">
                  <c:v>3.9291399999999999</c:v>
                </c:pt>
                <c:pt idx="344">
                  <c:v>3.9491999999999998</c:v>
                </c:pt>
                <c:pt idx="345">
                  <c:v>3.9491999999999998</c:v>
                </c:pt>
                <c:pt idx="346">
                  <c:v>3.9692500000000002</c:v>
                </c:pt>
                <c:pt idx="347">
                  <c:v>3.9692500000000002</c:v>
                </c:pt>
                <c:pt idx="348">
                  <c:v>3.9893000000000001</c:v>
                </c:pt>
                <c:pt idx="349">
                  <c:v>3.9893000000000001</c:v>
                </c:pt>
                <c:pt idx="350">
                  <c:v>4.00936</c:v>
                </c:pt>
                <c:pt idx="351">
                  <c:v>4.00936</c:v>
                </c:pt>
                <c:pt idx="352">
                  <c:v>4.0294100000000004</c:v>
                </c:pt>
                <c:pt idx="353">
                  <c:v>4.0294100000000004</c:v>
                </c:pt>
                <c:pt idx="354">
                  <c:v>4.0494700000000003</c:v>
                </c:pt>
                <c:pt idx="355">
                  <c:v>4.0494700000000003</c:v>
                </c:pt>
                <c:pt idx="356">
                  <c:v>4.0695199999999998</c:v>
                </c:pt>
                <c:pt idx="357">
                  <c:v>4.0695199999999998</c:v>
                </c:pt>
                <c:pt idx="358">
                  <c:v>4.0895700000000001</c:v>
                </c:pt>
                <c:pt idx="359">
                  <c:v>4.0895700000000001</c:v>
                </c:pt>
                <c:pt idx="360">
                  <c:v>4.1096300000000001</c:v>
                </c:pt>
                <c:pt idx="361">
                  <c:v>4.1096300000000001</c:v>
                </c:pt>
                <c:pt idx="362">
                  <c:v>4.1296799999999996</c:v>
                </c:pt>
                <c:pt idx="363">
                  <c:v>4.1296799999999996</c:v>
                </c:pt>
                <c:pt idx="364">
                  <c:v>4.1497299999999999</c:v>
                </c:pt>
                <c:pt idx="365">
                  <c:v>4.1497299999999999</c:v>
                </c:pt>
                <c:pt idx="366">
                  <c:v>4.1697899999999999</c:v>
                </c:pt>
                <c:pt idx="367">
                  <c:v>4.1697899999999999</c:v>
                </c:pt>
                <c:pt idx="368">
                  <c:v>4.1898400000000002</c:v>
                </c:pt>
                <c:pt idx="369">
                  <c:v>4.1898400000000002</c:v>
                </c:pt>
                <c:pt idx="370">
                  <c:v>4.2098899999999997</c:v>
                </c:pt>
                <c:pt idx="371">
                  <c:v>4.2098899999999997</c:v>
                </c:pt>
                <c:pt idx="372">
                  <c:v>4.2299499999999997</c:v>
                </c:pt>
                <c:pt idx="373">
                  <c:v>4.2299499999999997</c:v>
                </c:pt>
                <c:pt idx="374">
                  <c:v>4.25</c:v>
                </c:pt>
                <c:pt idx="375">
                  <c:v>4.25</c:v>
                </c:pt>
                <c:pt idx="376">
                  <c:v>4.2700500000000003</c:v>
                </c:pt>
                <c:pt idx="377">
                  <c:v>4.2700500000000003</c:v>
                </c:pt>
                <c:pt idx="378">
                  <c:v>4.2901100000000003</c:v>
                </c:pt>
                <c:pt idx="379">
                  <c:v>4.2901100000000003</c:v>
                </c:pt>
                <c:pt idx="380">
                  <c:v>4.3101599999999998</c:v>
                </c:pt>
                <c:pt idx="381">
                  <c:v>4.3101599999999998</c:v>
                </c:pt>
                <c:pt idx="382">
                  <c:v>4.3101599999999998</c:v>
                </c:pt>
                <c:pt idx="383">
                  <c:v>4.3302100000000001</c:v>
                </c:pt>
                <c:pt idx="384">
                  <c:v>4.3302100000000001</c:v>
                </c:pt>
                <c:pt idx="385">
                  <c:v>4.3101599999999998</c:v>
                </c:pt>
                <c:pt idx="386">
                  <c:v>4.3502700000000001</c:v>
                </c:pt>
                <c:pt idx="387">
                  <c:v>4.3502700000000001</c:v>
                </c:pt>
                <c:pt idx="388">
                  <c:v>4.3703200000000004</c:v>
                </c:pt>
                <c:pt idx="389">
                  <c:v>4.3703200000000004</c:v>
                </c:pt>
                <c:pt idx="390">
                  <c:v>4.3903699999999999</c:v>
                </c:pt>
                <c:pt idx="391">
                  <c:v>4.3903699999999999</c:v>
                </c:pt>
                <c:pt idx="392">
                  <c:v>4.4104299999999999</c:v>
                </c:pt>
                <c:pt idx="393">
                  <c:v>4.4104299999999999</c:v>
                </c:pt>
                <c:pt idx="394">
                  <c:v>4.4304800000000002</c:v>
                </c:pt>
                <c:pt idx="395">
                  <c:v>4.4304800000000002</c:v>
                </c:pt>
                <c:pt idx="396">
                  <c:v>4.4505299999999997</c:v>
                </c:pt>
                <c:pt idx="397">
                  <c:v>4.4505299999999997</c:v>
                </c:pt>
                <c:pt idx="398">
                  <c:v>4.4705899999999996</c:v>
                </c:pt>
                <c:pt idx="399">
                  <c:v>4.4705899999999996</c:v>
                </c:pt>
                <c:pt idx="400">
                  <c:v>4.49064</c:v>
                </c:pt>
                <c:pt idx="401">
                  <c:v>4.49064</c:v>
                </c:pt>
                <c:pt idx="402">
                  <c:v>4.5106900000000003</c:v>
                </c:pt>
                <c:pt idx="403">
                  <c:v>4.5106900000000003</c:v>
                </c:pt>
                <c:pt idx="404">
                  <c:v>4.5307500000000003</c:v>
                </c:pt>
                <c:pt idx="405">
                  <c:v>4.5307500000000003</c:v>
                </c:pt>
                <c:pt idx="406">
                  <c:v>4.5507999999999997</c:v>
                </c:pt>
                <c:pt idx="407">
                  <c:v>4.5507999999999997</c:v>
                </c:pt>
                <c:pt idx="408">
                  <c:v>4.5708599999999997</c:v>
                </c:pt>
                <c:pt idx="409">
                  <c:v>4.5708599999999997</c:v>
                </c:pt>
                <c:pt idx="410">
                  <c:v>4.59091</c:v>
                </c:pt>
                <c:pt idx="411">
                  <c:v>4.59091</c:v>
                </c:pt>
                <c:pt idx="412">
                  <c:v>4.6109600000000004</c:v>
                </c:pt>
                <c:pt idx="413">
                  <c:v>4.6109600000000004</c:v>
                </c:pt>
                <c:pt idx="414">
                  <c:v>4.6310200000000004</c:v>
                </c:pt>
                <c:pt idx="415">
                  <c:v>4.6310200000000004</c:v>
                </c:pt>
                <c:pt idx="416">
                  <c:v>4.6510699999999998</c:v>
                </c:pt>
                <c:pt idx="417">
                  <c:v>4.6510699999999998</c:v>
                </c:pt>
                <c:pt idx="418">
                  <c:v>4.6711200000000002</c:v>
                </c:pt>
                <c:pt idx="419">
                  <c:v>4.6711200000000002</c:v>
                </c:pt>
                <c:pt idx="420">
                  <c:v>4.6911800000000001</c:v>
                </c:pt>
                <c:pt idx="421">
                  <c:v>4.6911800000000001</c:v>
                </c:pt>
                <c:pt idx="422">
                  <c:v>4.7112299999999996</c:v>
                </c:pt>
                <c:pt idx="423">
                  <c:v>4.7112299999999996</c:v>
                </c:pt>
                <c:pt idx="424">
                  <c:v>4.7312799999999999</c:v>
                </c:pt>
                <c:pt idx="425">
                  <c:v>4.7312799999999999</c:v>
                </c:pt>
                <c:pt idx="426">
                  <c:v>4.7513399999999999</c:v>
                </c:pt>
                <c:pt idx="427">
                  <c:v>4.7513399999999999</c:v>
                </c:pt>
                <c:pt idx="428">
                  <c:v>4.7713900000000002</c:v>
                </c:pt>
                <c:pt idx="429">
                  <c:v>4.7713900000000002</c:v>
                </c:pt>
                <c:pt idx="430">
                  <c:v>4.7914399999999997</c:v>
                </c:pt>
                <c:pt idx="431">
                  <c:v>4.7914399999999997</c:v>
                </c:pt>
                <c:pt idx="432">
                  <c:v>4.8114999999999997</c:v>
                </c:pt>
                <c:pt idx="433">
                  <c:v>4.8114999999999997</c:v>
                </c:pt>
                <c:pt idx="434">
                  <c:v>4.83155</c:v>
                </c:pt>
                <c:pt idx="435">
                  <c:v>4.83155</c:v>
                </c:pt>
                <c:pt idx="436">
                  <c:v>4.8516000000000004</c:v>
                </c:pt>
                <c:pt idx="437">
                  <c:v>4.8516000000000004</c:v>
                </c:pt>
                <c:pt idx="438">
                  <c:v>4.8716600000000003</c:v>
                </c:pt>
                <c:pt idx="439">
                  <c:v>4.8716600000000003</c:v>
                </c:pt>
                <c:pt idx="440">
                  <c:v>4.8917099999999998</c:v>
                </c:pt>
                <c:pt idx="441">
                  <c:v>4.8917099999999998</c:v>
                </c:pt>
                <c:pt idx="442">
                  <c:v>4.9117600000000001</c:v>
                </c:pt>
                <c:pt idx="443">
                  <c:v>4.9117600000000001</c:v>
                </c:pt>
                <c:pt idx="444">
                  <c:v>4.9318200000000001</c:v>
                </c:pt>
                <c:pt idx="445">
                  <c:v>4.9318200000000001</c:v>
                </c:pt>
                <c:pt idx="446">
                  <c:v>4.9518700000000004</c:v>
                </c:pt>
                <c:pt idx="447">
                  <c:v>4.9518700000000004</c:v>
                </c:pt>
                <c:pt idx="448">
                  <c:v>4.9719300000000004</c:v>
                </c:pt>
                <c:pt idx="449">
                  <c:v>4.9719300000000004</c:v>
                </c:pt>
                <c:pt idx="450">
                  <c:v>4.9919799999999999</c:v>
                </c:pt>
                <c:pt idx="451">
                  <c:v>4.9919799999999999</c:v>
                </c:pt>
                <c:pt idx="452">
                  <c:v>5.0120300000000002</c:v>
                </c:pt>
                <c:pt idx="453">
                  <c:v>5.0120300000000002</c:v>
                </c:pt>
                <c:pt idx="454">
                  <c:v>5.0320900000000002</c:v>
                </c:pt>
                <c:pt idx="455">
                  <c:v>5.0320900000000002</c:v>
                </c:pt>
                <c:pt idx="456">
                  <c:v>5.0521399999999996</c:v>
                </c:pt>
                <c:pt idx="457">
                  <c:v>5.0521399999999996</c:v>
                </c:pt>
                <c:pt idx="458">
                  <c:v>5.07219</c:v>
                </c:pt>
                <c:pt idx="459">
                  <c:v>5.07219</c:v>
                </c:pt>
                <c:pt idx="460">
                  <c:v>5.0922499999999999</c:v>
                </c:pt>
                <c:pt idx="461">
                  <c:v>5.0922499999999999</c:v>
                </c:pt>
                <c:pt idx="462">
                  <c:v>5.1123000000000003</c:v>
                </c:pt>
                <c:pt idx="463">
                  <c:v>5.1123000000000003</c:v>
                </c:pt>
                <c:pt idx="464">
                  <c:v>5.1323499999999997</c:v>
                </c:pt>
                <c:pt idx="465">
                  <c:v>5.1323499999999997</c:v>
                </c:pt>
                <c:pt idx="466">
                  <c:v>5.1524099999999997</c:v>
                </c:pt>
                <c:pt idx="467">
                  <c:v>5.1524099999999997</c:v>
                </c:pt>
                <c:pt idx="468">
                  <c:v>5.1724600000000001</c:v>
                </c:pt>
                <c:pt idx="469">
                  <c:v>5.1724600000000001</c:v>
                </c:pt>
                <c:pt idx="470">
                  <c:v>5.1925100000000004</c:v>
                </c:pt>
                <c:pt idx="471">
                  <c:v>5.1925100000000004</c:v>
                </c:pt>
                <c:pt idx="472">
                  <c:v>5.2125700000000004</c:v>
                </c:pt>
                <c:pt idx="473">
                  <c:v>5.2125700000000004</c:v>
                </c:pt>
                <c:pt idx="474">
                  <c:v>5.2326199999999998</c:v>
                </c:pt>
                <c:pt idx="475">
                  <c:v>5.2326199999999998</c:v>
                </c:pt>
                <c:pt idx="476">
                  <c:v>5.2526700000000002</c:v>
                </c:pt>
                <c:pt idx="477">
                  <c:v>5.2526700000000002</c:v>
                </c:pt>
                <c:pt idx="478">
                  <c:v>5.2727300000000001</c:v>
                </c:pt>
                <c:pt idx="479">
                  <c:v>5.2727300000000001</c:v>
                </c:pt>
                <c:pt idx="480">
                  <c:v>5.2927799999999996</c:v>
                </c:pt>
                <c:pt idx="481">
                  <c:v>5.2927799999999996</c:v>
                </c:pt>
                <c:pt idx="482">
                  <c:v>5.3128299999999999</c:v>
                </c:pt>
                <c:pt idx="483">
                  <c:v>5.3128299999999999</c:v>
                </c:pt>
                <c:pt idx="484">
                  <c:v>5.3328899999999999</c:v>
                </c:pt>
                <c:pt idx="485">
                  <c:v>5.3328899999999999</c:v>
                </c:pt>
                <c:pt idx="486">
                  <c:v>5.3529400000000003</c:v>
                </c:pt>
                <c:pt idx="487">
                  <c:v>5.3529400000000003</c:v>
                </c:pt>
                <c:pt idx="488">
                  <c:v>5.3729899999999997</c:v>
                </c:pt>
                <c:pt idx="489">
                  <c:v>5.3729899999999997</c:v>
                </c:pt>
                <c:pt idx="490">
                  <c:v>5.3930499999999997</c:v>
                </c:pt>
                <c:pt idx="491">
                  <c:v>5.3930499999999997</c:v>
                </c:pt>
                <c:pt idx="492">
                  <c:v>5.4131</c:v>
                </c:pt>
                <c:pt idx="493">
                  <c:v>5.4131</c:v>
                </c:pt>
                <c:pt idx="494">
                  <c:v>5.43316</c:v>
                </c:pt>
                <c:pt idx="495">
                  <c:v>5.43316</c:v>
                </c:pt>
                <c:pt idx="496">
                  <c:v>5.4532100000000003</c:v>
                </c:pt>
                <c:pt idx="497">
                  <c:v>5.4532100000000003</c:v>
                </c:pt>
                <c:pt idx="498">
                  <c:v>5.4732599999999998</c:v>
                </c:pt>
                <c:pt idx="499">
                  <c:v>5.4732599999999998</c:v>
                </c:pt>
                <c:pt idx="500">
                  <c:v>5.4933199999999998</c:v>
                </c:pt>
                <c:pt idx="501">
                  <c:v>5.4933199999999998</c:v>
                </c:pt>
                <c:pt idx="502">
                  <c:v>5.5133700000000001</c:v>
                </c:pt>
                <c:pt idx="503">
                  <c:v>5.5133700000000001</c:v>
                </c:pt>
                <c:pt idx="504">
                  <c:v>5.5334199999999996</c:v>
                </c:pt>
                <c:pt idx="505">
                  <c:v>5.5334199999999996</c:v>
                </c:pt>
                <c:pt idx="506">
                  <c:v>5.5534800000000004</c:v>
                </c:pt>
                <c:pt idx="507">
                  <c:v>5.5534800000000004</c:v>
                </c:pt>
                <c:pt idx="508">
                  <c:v>5.5735299999999999</c:v>
                </c:pt>
                <c:pt idx="509">
                  <c:v>5.5735299999999999</c:v>
                </c:pt>
                <c:pt idx="510">
                  <c:v>5.5935800000000002</c:v>
                </c:pt>
                <c:pt idx="511">
                  <c:v>5.5935800000000002</c:v>
                </c:pt>
                <c:pt idx="512">
                  <c:v>5.6136400000000002</c:v>
                </c:pt>
                <c:pt idx="513">
                  <c:v>5.6136400000000002</c:v>
                </c:pt>
                <c:pt idx="514">
                  <c:v>5.6336899999999996</c:v>
                </c:pt>
                <c:pt idx="515">
                  <c:v>5.6336899999999996</c:v>
                </c:pt>
                <c:pt idx="516">
                  <c:v>5.65374</c:v>
                </c:pt>
                <c:pt idx="517">
                  <c:v>5.65374</c:v>
                </c:pt>
                <c:pt idx="518">
                  <c:v>5.6738</c:v>
                </c:pt>
                <c:pt idx="519">
                  <c:v>5.6738</c:v>
                </c:pt>
                <c:pt idx="520">
                  <c:v>5.6938500000000003</c:v>
                </c:pt>
                <c:pt idx="521">
                  <c:v>5.6938500000000003</c:v>
                </c:pt>
                <c:pt idx="522">
                  <c:v>5.7138999999999998</c:v>
                </c:pt>
                <c:pt idx="523">
                  <c:v>5.7138999999999998</c:v>
                </c:pt>
                <c:pt idx="524">
                  <c:v>5.7339599999999997</c:v>
                </c:pt>
                <c:pt idx="525">
                  <c:v>5.7339599999999997</c:v>
                </c:pt>
                <c:pt idx="526">
                  <c:v>5.7540100000000001</c:v>
                </c:pt>
                <c:pt idx="527">
                  <c:v>5.7540100000000001</c:v>
                </c:pt>
                <c:pt idx="528">
                  <c:v>5.7740600000000004</c:v>
                </c:pt>
                <c:pt idx="529">
                  <c:v>5.7740600000000004</c:v>
                </c:pt>
                <c:pt idx="530">
                  <c:v>5.7941200000000004</c:v>
                </c:pt>
                <c:pt idx="531">
                  <c:v>5.7941200000000004</c:v>
                </c:pt>
                <c:pt idx="532">
                  <c:v>5.8141699999999998</c:v>
                </c:pt>
                <c:pt idx="533">
                  <c:v>5.8141699999999998</c:v>
                </c:pt>
                <c:pt idx="534">
                  <c:v>5.8342200000000002</c:v>
                </c:pt>
                <c:pt idx="535">
                  <c:v>5.8342200000000002</c:v>
                </c:pt>
                <c:pt idx="536">
                  <c:v>5.8542800000000002</c:v>
                </c:pt>
                <c:pt idx="537">
                  <c:v>5.8542800000000002</c:v>
                </c:pt>
                <c:pt idx="538">
                  <c:v>5.8743299999999996</c:v>
                </c:pt>
                <c:pt idx="539">
                  <c:v>5.8743299999999996</c:v>
                </c:pt>
                <c:pt idx="540">
                  <c:v>5.89438</c:v>
                </c:pt>
                <c:pt idx="541">
                  <c:v>5.89438</c:v>
                </c:pt>
                <c:pt idx="542">
                  <c:v>5.9144399999999999</c:v>
                </c:pt>
                <c:pt idx="543">
                  <c:v>5.9144399999999999</c:v>
                </c:pt>
                <c:pt idx="544">
                  <c:v>5.9344900000000003</c:v>
                </c:pt>
                <c:pt idx="545">
                  <c:v>5.9344900000000003</c:v>
                </c:pt>
                <c:pt idx="546">
                  <c:v>5.9545500000000002</c:v>
                </c:pt>
                <c:pt idx="547">
                  <c:v>5.9545500000000002</c:v>
                </c:pt>
                <c:pt idx="548">
                  <c:v>5.9745999999999997</c:v>
                </c:pt>
                <c:pt idx="549">
                  <c:v>5.9745999999999997</c:v>
                </c:pt>
                <c:pt idx="550">
                  <c:v>5.99465</c:v>
                </c:pt>
                <c:pt idx="551">
                  <c:v>5.99465</c:v>
                </c:pt>
                <c:pt idx="552">
                  <c:v>6.01471</c:v>
                </c:pt>
                <c:pt idx="553">
                  <c:v>6.01471</c:v>
                </c:pt>
                <c:pt idx="554">
                  <c:v>6.0347600000000003</c:v>
                </c:pt>
                <c:pt idx="555">
                  <c:v>6.0347600000000003</c:v>
                </c:pt>
                <c:pt idx="556">
                  <c:v>6.0548099999999998</c:v>
                </c:pt>
                <c:pt idx="557">
                  <c:v>6.0548099999999998</c:v>
                </c:pt>
                <c:pt idx="558">
                  <c:v>6.0748699999999998</c:v>
                </c:pt>
                <c:pt idx="559">
                  <c:v>6.0748699999999998</c:v>
                </c:pt>
                <c:pt idx="560">
                  <c:v>6.0949200000000001</c:v>
                </c:pt>
                <c:pt idx="561">
                  <c:v>6.0949200000000001</c:v>
                </c:pt>
                <c:pt idx="562">
                  <c:v>6.1149699999999996</c:v>
                </c:pt>
                <c:pt idx="563">
                  <c:v>6.1149699999999996</c:v>
                </c:pt>
                <c:pt idx="564">
                  <c:v>6.1350300000000004</c:v>
                </c:pt>
                <c:pt idx="565">
                  <c:v>6.1350300000000004</c:v>
                </c:pt>
                <c:pt idx="566">
                  <c:v>6.1550799999999999</c:v>
                </c:pt>
                <c:pt idx="567">
                  <c:v>6.1550799999999999</c:v>
                </c:pt>
                <c:pt idx="568">
                  <c:v>6.1751300000000002</c:v>
                </c:pt>
                <c:pt idx="569">
                  <c:v>6.1751300000000002</c:v>
                </c:pt>
                <c:pt idx="570">
                  <c:v>6.1951900000000002</c:v>
                </c:pt>
                <c:pt idx="571">
                  <c:v>6.1951900000000002</c:v>
                </c:pt>
                <c:pt idx="572">
                  <c:v>6.2152399999999997</c:v>
                </c:pt>
                <c:pt idx="573">
                  <c:v>6.2152399999999997</c:v>
                </c:pt>
                <c:pt idx="574">
                  <c:v>6.23529</c:v>
                </c:pt>
                <c:pt idx="575">
                  <c:v>6.23529</c:v>
                </c:pt>
                <c:pt idx="576">
                  <c:v>6.25535</c:v>
                </c:pt>
                <c:pt idx="577">
                  <c:v>6.25535</c:v>
                </c:pt>
                <c:pt idx="578">
                  <c:v>6.2754000000000003</c:v>
                </c:pt>
                <c:pt idx="579">
                  <c:v>6.2754000000000003</c:v>
                </c:pt>
                <c:pt idx="580">
                  <c:v>6.2954499999999998</c:v>
                </c:pt>
                <c:pt idx="581">
                  <c:v>6.2954499999999998</c:v>
                </c:pt>
                <c:pt idx="582">
                  <c:v>6.3155099999999997</c:v>
                </c:pt>
                <c:pt idx="583">
                  <c:v>6.3155099999999997</c:v>
                </c:pt>
                <c:pt idx="584">
                  <c:v>6.3355600000000001</c:v>
                </c:pt>
                <c:pt idx="585">
                  <c:v>6.3355600000000001</c:v>
                </c:pt>
                <c:pt idx="586">
                  <c:v>6.35562</c:v>
                </c:pt>
                <c:pt idx="587">
                  <c:v>6.35562</c:v>
                </c:pt>
                <c:pt idx="588">
                  <c:v>6.3756700000000004</c:v>
                </c:pt>
                <c:pt idx="589">
                  <c:v>6.3756700000000004</c:v>
                </c:pt>
                <c:pt idx="590">
                  <c:v>6.3957199999999998</c:v>
                </c:pt>
                <c:pt idx="591">
                  <c:v>6.3957199999999998</c:v>
                </c:pt>
                <c:pt idx="592">
                  <c:v>6.4157799999999998</c:v>
                </c:pt>
                <c:pt idx="593">
                  <c:v>6.4157799999999998</c:v>
                </c:pt>
                <c:pt idx="594">
                  <c:v>6.4358300000000002</c:v>
                </c:pt>
                <c:pt idx="595">
                  <c:v>6.4358300000000002</c:v>
                </c:pt>
                <c:pt idx="596">
                  <c:v>6.4558799999999996</c:v>
                </c:pt>
                <c:pt idx="597">
                  <c:v>6.4558799999999996</c:v>
                </c:pt>
                <c:pt idx="598">
                  <c:v>6.4759399999999996</c:v>
                </c:pt>
                <c:pt idx="599">
                  <c:v>6.4759399999999996</c:v>
                </c:pt>
                <c:pt idx="600">
                  <c:v>6.4959899999999999</c:v>
                </c:pt>
                <c:pt idx="601">
                  <c:v>6.4959899999999999</c:v>
                </c:pt>
                <c:pt idx="602">
                  <c:v>6.5160400000000003</c:v>
                </c:pt>
                <c:pt idx="603">
                  <c:v>6.5160400000000003</c:v>
                </c:pt>
                <c:pt idx="604">
                  <c:v>6.5361000000000002</c:v>
                </c:pt>
                <c:pt idx="605">
                  <c:v>6.5361000000000002</c:v>
                </c:pt>
                <c:pt idx="606">
                  <c:v>6.5561499999999997</c:v>
                </c:pt>
                <c:pt idx="607">
                  <c:v>6.5561499999999997</c:v>
                </c:pt>
                <c:pt idx="608">
                  <c:v>6.5762</c:v>
                </c:pt>
                <c:pt idx="609">
                  <c:v>6.5762</c:v>
                </c:pt>
                <c:pt idx="610">
                  <c:v>6.59626</c:v>
                </c:pt>
                <c:pt idx="611">
                  <c:v>6.59626</c:v>
                </c:pt>
                <c:pt idx="612">
                  <c:v>6.6163100000000004</c:v>
                </c:pt>
                <c:pt idx="613">
                  <c:v>6.6163100000000004</c:v>
                </c:pt>
                <c:pt idx="614">
                  <c:v>6.6363599999999998</c:v>
                </c:pt>
                <c:pt idx="615">
                  <c:v>6.6363599999999998</c:v>
                </c:pt>
                <c:pt idx="616">
                  <c:v>6.6564199999999998</c:v>
                </c:pt>
                <c:pt idx="617">
                  <c:v>6.6564199999999998</c:v>
                </c:pt>
                <c:pt idx="618">
                  <c:v>6.6764700000000001</c:v>
                </c:pt>
                <c:pt idx="619">
                  <c:v>6.6764700000000001</c:v>
                </c:pt>
                <c:pt idx="620">
                  <c:v>6.6965199999999996</c:v>
                </c:pt>
                <c:pt idx="621">
                  <c:v>6.6965199999999996</c:v>
                </c:pt>
                <c:pt idx="622">
                  <c:v>6.7165800000000004</c:v>
                </c:pt>
                <c:pt idx="623">
                  <c:v>6.7165800000000004</c:v>
                </c:pt>
                <c:pt idx="624">
                  <c:v>6.7366299999999999</c:v>
                </c:pt>
                <c:pt idx="625">
                  <c:v>6.7366299999999999</c:v>
                </c:pt>
                <c:pt idx="626">
                  <c:v>6.7566800000000002</c:v>
                </c:pt>
                <c:pt idx="627">
                  <c:v>6.7566800000000002</c:v>
                </c:pt>
                <c:pt idx="628">
                  <c:v>6.7767400000000002</c:v>
                </c:pt>
                <c:pt idx="629">
                  <c:v>6.7767400000000002</c:v>
                </c:pt>
                <c:pt idx="630">
                  <c:v>6.7967899999999997</c:v>
                </c:pt>
                <c:pt idx="631">
                  <c:v>6.7967899999999997</c:v>
                </c:pt>
                <c:pt idx="632">
                  <c:v>6.81684</c:v>
                </c:pt>
                <c:pt idx="633">
                  <c:v>6.81684</c:v>
                </c:pt>
                <c:pt idx="634">
                  <c:v>6.8369</c:v>
                </c:pt>
                <c:pt idx="635">
                  <c:v>6.8369</c:v>
                </c:pt>
                <c:pt idx="636">
                  <c:v>6.8569500000000003</c:v>
                </c:pt>
                <c:pt idx="637">
                  <c:v>6.8569500000000003</c:v>
                </c:pt>
                <c:pt idx="638">
                  <c:v>6.8770100000000003</c:v>
                </c:pt>
                <c:pt idx="639">
                  <c:v>6.8770100000000003</c:v>
                </c:pt>
                <c:pt idx="640">
                  <c:v>6.8970599999999997</c:v>
                </c:pt>
                <c:pt idx="641">
                  <c:v>6.8970599999999997</c:v>
                </c:pt>
                <c:pt idx="642">
                  <c:v>6.9171100000000001</c:v>
                </c:pt>
                <c:pt idx="643">
                  <c:v>6.9171100000000001</c:v>
                </c:pt>
                <c:pt idx="644">
                  <c:v>6.9371700000000001</c:v>
                </c:pt>
                <c:pt idx="645">
                  <c:v>6.9371700000000001</c:v>
                </c:pt>
                <c:pt idx="646">
                  <c:v>6.9572200000000004</c:v>
                </c:pt>
                <c:pt idx="647">
                  <c:v>6.9572200000000004</c:v>
                </c:pt>
                <c:pt idx="648">
                  <c:v>6.9772699999999999</c:v>
                </c:pt>
                <c:pt idx="649">
                  <c:v>6.9772699999999999</c:v>
                </c:pt>
                <c:pt idx="650">
                  <c:v>6.9973299999999998</c:v>
                </c:pt>
                <c:pt idx="651">
                  <c:v>6.9973299999999998</c:v>
                </c:pt>
                <c:pt idx="652">
                  <c:v>7.0173800000000002</c:v>
                </c:pt>
                <c:pt idx="653">
                  <c:v>7.0173800000000002</c:v>
                </c:pt>
                <c:pt idx="654">
                  <c:v>7.0374299999999996</c:v>
                </c:pt>
                <c:pt idx="655">
                  <c:v>7.0374299999999996</c:v>
                </c:pt>
                <c:pt idx="656">
                  <c:v>7.0574899999999996</c:v>
                </c:pt>
                <c:pt idx="657">
                  <c:v>7.0574899999999996</c:v>
                </c:pt>
                <c:pt idx="658">
                  <c:v>7.0775399999999999</c:v>
                </c:pt>
                <c:pt idx="659">
                  <c:v>7.0775399999999999</c:v>
                </c:pt>
                <c:pt idx="660">
                  <c:v>7.0975900000000003</c:v>
                </c:pt>
                <c:pt idx="661">
                  <c:v>7.0975900000000003</c:v>
                </c:pt>
                <c:pt idx="662">
                  <c:v>7.1176500000000003</c:v>
                </c:pt>
                <c:pt idx="663">
                  <c:v>7.1176500000000003</c:v>
                </c:pt>
                <c:pt idx="664">
                  <c:v>7.1376999999999997</c:v>
                </c:pt>
                <c:pt idx="665">
                  <c:v>7.1376999999999997</c:v>
                </c:pt>
                <c:pt idx="666">
                  <c:v>7.1577500000000001</c:v>
                </c:pt>
                <c:pt idx="667">
                  <c:v>7.1577500000000001</c:v>
                </c:pt>
                <c:pt idx="668">
                  <c:v>7.17781</c:v>
                </c:pt>
                <c:pt idx="669">
                  <c:v>7.17781</c:v>
                </c:pt>
                <c:pt idx="670">
                  <c:v>7.1978600000000004</c:v>
                </c:pt>
                <c:pt idx="671">
                  <c:v>7.1978600000000004</c:v>
                </c:pt>
                <c:pt idx="672">
                  <c:v>7.2179099999999998</c:v>
                </c:pt>
                <c:pt idx="673">
                  <c:v>7.2179099999999998</c:v>
                </c:pt>
                <c:pt idx="674">
                  <c:v>7.2379699999999998</c:v>
                </c:pt>
                <c:pt idx="675">
                  <c:v>7.2379699999999998</c:v>
                </c:pt>
                <c:pt idx="676">
                  <c:v>7.2580200000000001</c:v>
                </c:pt>
                <c:pt idx="677">
                  <c:v>7.2580200000000001</c:v>
                </c:pt>
                <c:pt idx="678">
                  <c:v>7.2780699999999996</c:v>
                </c:pt>
                <c:pt idx="679">
                  <c:v>7.2780699999999996</c:v>
                </c:pt>
                <c:pt idx="680">
                  <c:v>7.2981299999999996</c:v>
                </c:pt>
                <c:pt idx="681">
                  <c:v>7.2981299999999996</c:v>
                </c:pt>
                <c:pt idx="682">
                  <c:v>7.3181799999999999</c:v>
                </c:pt>
                <c:pt idx="683">
                  <c:v>7.3181799999999999</c:v>
                </c:pt>
                <c:pt idx="684">
                  <c:v>7.3382399999999999</c:v>
                </c:pt>
                <c:pt idx="685">
                  <c:v>7.3382399999999999</c:v>
                </c:pt>
                <c:pt idx="686">
                  <c:v>7.3582900000000002</c:v>
                </c:pt>
                <c:pt idx="687">
                  <c:v>7.3582900000000002</c:v>
                </c:pt>
                <c:pt idx="688">
                  <c:v>7.3783399999999997</c:v>
                </c:pt>
                <c:pt idx="689">
                  <c:v>7.3783399999999997</c:v>
                </c:pt>
                <c:pt idx="690">
                  <c:v>7.3983999999999996</c:v>
                </c:pt>
                <c:pt idx="691">
                  <c:v>7.3983999999999996</c:v>
                </c:pt>
                <c:pt idx="692">
                  <c:v>7.41845</c:v>
                </c:pt>
                <c:pt idx="693">
                  <c:v>7.41845</c:v>
                </c:pt>
                <c:pt idx="694">
                  <c:v>7.4385000000000003</c:v>
                </c:pt>
                <c:pt idx="695">
                  <c:v>7.4385000000000003</c:v>
                </c:pt>
                <c:pt idx="696">
                  <c:v>7.4585600000000003</c:v>
                </c:pt>
                <c:pt idx="697">
                  <c:v>7.4585600000000003</c:v>
                </c:pt>
                <c:pt idx="698">
                  <c:v>7.4786099999999998</c:v>
                </c:pt>
                <c:pt idx="699">
                  <c:v>7.4786099999999998</c:v>
                </c:pt>
                <c:pt idx="700">
                  <c:v>7.4986600000000001</c:v>
                </c:pt>
                <c:pt idx="701">
                  <c:v>7.4986600000000001</c:v>
                </c:pt>
                <c:pt idx="702">
                  <c:v>7.5187200000000001</c:v>
                </c:pt>
                <c:pt idx="703">
                  <c:v>7.5187200000000001</c:v>
                </c:pt>
                <c:pt idx="704">
                  <c:v>7.5387700000000004</c:v>
                </c:pt>
                <c:pt idx="705">
                  <c:v>7.5387700000000004</c:v>
                </c:pt>
                <c:pt idx="706">
                  <c:v>7.5588199999999999</c:v>
                </c:pt>
                <c:pt idx="707">
                  <c:v>7.5588199999999999</c:v>
                </c:pt>
                <c:pt idx="708">
                  <c:v>7.5788799999999998</c:v>
                </c:pt>
                <c:pt idx="709">
                  <c:v>7.5788799999999998</c:v>
                </c:pt>
                <c:pt idx="710">
                  <c:v>7.5989300000000002</c:v>
                </c:pt>
                <c:pt idx="711">
                  <c:v>7.5989300000000002</c:v>
                </c:pt>
                <c:pt idx="712">
                  <c:v>7.6189799999999996</c:v>
                </c:pt>
                <c:pt idx="713">
                  <c:v>7.6189799999999996</c:v>
                </c:pt>
                <c:pt idx="714">
                  <c:v>7.6390399999999996</c:v>
                </c:pt>
                <c:pt idx="715">
                  <c:v>7.6390399999999996</c:v>
                </c:pt>
                <c:pt idx="716">
                  <c:v>7.65909</c:v>
                </c:pt>
                <c:pt idx="717">
                  <c:v>7.65909</c:v>
                </c:pt>
                <c:pt idx="718">
                  <c:v>7.6791400000000003</c:v>
                </c:pt>
                <c:pt idx="719">
                  <c:v>7.6791400000000003</c:v>
                </c:pt>
                <c:pt idx="720">
                  <c:v>7.6992000000000003</c:v>
                </c:pt>
                <c:pt idx="721">
                  <c:v>7.6992000000000003</c:v>
                </c:pt>
                <c:pt idx="722">
                  <c:v>7.7192499999999997</c:v>
                </c:pt>
                <c:pt idx="723">
                  <c:v>7.7192499999999997</c:v>
                </c:pt>
                <c:pt idx="724">
                  <c:v>7.7393099999999997</c:v>
                </c:pt>
                <c:pt idx="725">
                  <c:v>7.7393099999999997</c:v>
                </c:pt>
                <c:pt idx="726">
                  <c:v>7.75936</c:v>
                </c:pt>
                <c:pt idx="727">
                  <c:v>7.75936</c:v>
                </c:pt>
                <c:pt idx="728">
                  <c:v>7.7794100000000004</c:v>
                </c:pt>
                <c:pt idx="729">
                  <c:v>7.7794100000000004</c:v>
                </c:pt>
                <c:pt idx="730">
                  <c:v>7.7994700000000003</c:v>
                </c:pt>
                <c:pt idx="731">
                  <c:v>7.7994700000000003</c:v>
                </c:pt>
                <c:pt idx="732">
                  <c:v>7.8195199999999998</c:v>
                </c:pt>
                <c:pt idx="733">
                  <c:v>7.8195199999999998</c:v>
                </c:pt>
                <c:pt idx="734">
                  <c:v>7.8395700000000001</c:v>
                </c:pt>
                <c:pt idx="735">
                  <c:v>7.8395700000000001</c:v>
                </c:pt>
                <c:pt idx="736">
                  <c:v>7.8596300000000001</c:v>
                </c:pt>
                <c:pt idx="737">
                  <c:v>7.8596300000000001</c:v>
                </c:pt>
                <c:pt idx="738">
                  <c:v>7.8796799999999996</c:v>
                </c:pt>
                <c:pt idx="739">
                  <c:v>7.8796799999999996</c:v>
                </c:pt>
                <c:pt idx="740">
                  <c:v>7.8997299999999999</c:v>
                </c:pt>
                <c:pt idx="741">
                  <c:v>7.8997299999999999</c:v>
                </c:pt>
                <c:pt idx="742">
                  <c:v>7.9197899999999999</c:v>
                </c:pt>
                <c:pt idx="743">
                  <c:v>7.9197899999999999</c:v>
                </c:pt>
                <c:pt idx="744">
                  <c:v>7.9398400000000002</c:v>
                </c:pt>
                <c:pt idx="745">
                  <c:v>7.9398400000000002</c:v>
                </c:pt>
                <c:pt idx="746">
                  <c:v>7.9598899999999997</c:v>
                </c:pt>
                <c:pt idx="747">
                  <c:v>7.9598899999999997</c:v>
                </c:pt>
                <c:pt idx="748">
                  <c:v>7.9799499999999997</c:v>
                </c:pt>
                <c:pt idx="749">
                  <c:v>7.9799499999999997</c:v>
                </c:pt>
                <c:pt idx="750">
                  <c:v>8</c:v>
                </c:pt>
                <c:pt idx="751">
                  <c:v>8</c:v>
                </c:pt>
              </c:numCache>
            </c:numRef>
          </c:xVal>
          <c:yVal>
            <c:numRef>
              <c:f>'Fluent Cf'!$B$5:$B$756</c:f>
              <c:numCache>
                <c:formatCode>General</c:formatCode>
                <c:ptCount val="752"/>
                <c:pt idx="0">
                  <c:v>3.4930099999999999E-2</c:v>
                </c:pt>
                <c:pt idx="1">
                  <c:v>2.6259899999999999E-2</c:v>
                </c:pt>
                <c:pt idx="2">
                  <c:v>2.6259899999999999E-2</c:v>
                </c:pt>
                <c:pt idx="3">
                  <c:v>3.4930099999999999E-2</c:v>
                </c:pt>
                <c:pt idx="4">
                  <c:v>1.4552000000000001E-2</c:v>
                </c:pt>
                <c:pt idx="5">
                  <c:v>1.4552000000000001E-2</c:v>
                </c:pt>
                <c:pt idx="6">
                  <c:v>1.04826E-2</c:v>
                </c:pt>
                <c:pt idx="7">
                  <c:v>1.04826E-2</c:v>
                </c:pt>
                <c:pt idx="8">
                  <c:v>8.9301699999999994E-3</c:v>
                </c:pt>
                <c:pt idx="9">
                  <c:v>8.9301699999999994E-3</c:v>
                </c:pt>
                <c:pt idx="10">
                  <c:v>8.00791E-3</c:v>
                </c:pt>
                <c:pt idx="11">
                  <c:v>8.00791E-3</c:v>
                </c:pt>
                <c:pt idx="12">
                  <c:v>7.2881700000000001E-3</c:v>
                </c:pt>
                <c:pt idx="13">
                  <c:v>7.2881700000000001E-3</c:v>
                </c:pt>
                <c:pt idx="14">
                  <c:v>6.7248899999999999E-3</c:v>
                </c:pt>
                <c:pt idx="15">
                  <c:v>6.7248899999999999E-3</c:v>
                </c:pt>
                <c:pt idx="16">
                  <c:v>6.2818500000000003E-3</c:v>
                </c:pt>
                <c:pt idx="17">
                  <c:v>6.2818500000000003E-3</c:v>
                </c:pt>
                <c:pt idx="18">
                  <c:v>5.9186500000000001E-3</c:v>
                </c:pt>
                <c:pt idx="19">
                  <c:v>5.9186500000000001E-3</c:v>
                </c:pt>
                <c:pt idx="20">
                  <c:v>5.6126500000000003E-3</c:v>
                </c:pt>
                <c:pt idx="21">
                  <c:v>5.6126500000000003E-3</c:v>
                </c:pt>
                <c:pt idx="22">
                  <c:v>5.3503300000000004E-3</c:v>
                </c:pt>
                <c:pt idx="23">
                  <c:v>5.3503300000000004E-3</c:v>
                </c:pt>
                <c:pt idx="24">
                  <c:v>5.1222100000000003E-3</c:v>
                </c:pt>
                <c:pt idx="25">
                  <c:v>5.1222100000000003E-3</c:v>
                </c:pt>
                <c:pt idx="26">
                  <c:v>4.9213900000000003E-3</c:v>
                </c:pt>
                <c:pt idx="27">
                  <c:v>4.9213900000000003E-3</c:v>
                </c:pt>
                <c:pt idx="28">
                  <c:v>4.7427700000000003E-3</c:v>
                </c:pt>
                <c:pt idx="29">
                  <c:v>4.7427700000000003E-3</c:v>
                </c:pt>
                <c:pt idx="30">
                  <c:v>4.5825299999999996E-3</c:v>
                </c:pt>
                <c:pt idx="31">
                  <c:v>4.5825299999999996E-3</c:v>
                </c:pt>
                <c:pt idx="32">
                  <c:v>4.4377100000000001E-3</c:v>
                </c:pt>
                <c:pt idx="33">
                  <c:v>4.4377100000000001E-3</c:v>
                </c:pt>
                <c:pt idx="34">
                  <c:v>4.3059600000000002E-3</c:v>
                </c:pt>
                <c:pt idx="35">
                  <c:v>4.3059600000000002E-3</c:v>
                </c:pt>
                <c:pt idx="36">
                  <c:v>4.1854099999999997E-3</c:v>
                </c:pt>
                <c:pt idx="37">
                  <c:v>4.1854099999999997E-3</c:v>
                </c:pt>
                <c:pt idx="38">
                  <c:v>4.0745699999999996E-3</c:v>
                </c:pt>
                <c:pt idx="39">
                  <c:v>4.0745699999999996E-3</c:v>
                </c:pt>
                <c:pt idx="40">
                  <c:v>3.9721799999999996E-3</c:v>
                </c:pt>
                <c:pt idx="41">
                  <c:v>3.9721799999999996E-3</c:v>
                </c:pt>
                <c:pt idx="42">
                  <c:v>3.8772099999999999E-3</c:v>
                </c:pt>
                <c:pt idx="43">
                  <c:v>3.8772099999999999E-3</c:v>
                </c:pt>
                <c:pt idx="44">
                  <c:v>3.78882E-3</c:v>
                </c:pt>
                <c:pt idx="45">
                  <c:v>3.78882E-3</c:v>
                </c:pt>
                <c:pt idx="46">
                  <c:v>3.7062599999999998E-3</c:v>
                </c:pt>
                <c:pt idx="47">
                  <c:v>3.7062599999999998E-3</c:v>
                </c:pt>
                <c:pt idx="48">
                  <c:v>3.6289199999999999E-3</c:v>
                </c:pt>
                <c:pt idx="49">
                  <c:v>3.6289199999999999E-3</c:v>
                </c:pt>
                <c:pt idx="50">
                  <c:v>3.5562699999999998E-3</c:v>
                </c:pt>
                <c:pt idx="51">
                  <c:v>3.5562699999999998E-3</c:v>
                </c:pt>
                <c:pt idx="52">
                  <c:v>3.4878600000000002E-3</c:v>
                </c:pt>
                <c:pt idx="53">
                  <c:v>3.4878600000000002E-3</c:v>
                </c:pt>
                <c:pt idx="54">
                  <c:v>3.4232799999999999E-3</c:v>
                </c:pt>
                <c:pt idx="55">
                  <c:v>3.4232799999999999E-3</c:v>
                </c:pt>
                <c:pt idx="56">
                  <c:v>3.3621800000000002E-3</c:v>
                </c:pt>
                <c:pt idx="57">
                  <c:v>3.3621800000000002E-3</c:v>
                </c:pt>
                <c:pt idx="58">
                  <c:v>3.3042700000000002E-3</c:v>
                </c:pt>
                <c:pt idx="59">
                  <c:v>3.3042700000000002E-3</c:v>
                </c:pt>
                <c:pt idx="60">
                  <c:v>3.2492799999999998E-3</c:v>
                </c:pt>
                <c:pt idx="61">
                  <c:v>3.2492799999999998E-3</c:v>
                </c:pt>
                <c:pt idx="62">
                  <c:v>3.19696E-3</c:v>
                </c:pt>
                <c:pt idx="63">
                  <c:v>3.19696E-3</c:v>
                </c:pt>
                <c:pt idx="64">
                  <c:v>3.1471099999999998E-3</c:v>
                </c:pt>
                <c:pt idx="65">
                  <c:v>3.1471099999999998E-3</c:v>
                </c:pt>
                <c:pt idx="66">
                  <c:v>3.09954E-3</c:v>
                </c:pt>
                <c:pt idx="67">
                  <c:v>3.09954E-3</c:v>
                </c:pt>
                <c:pt idx="68">
                  <c:v>3.0540799999999998E-3</c:v>
                </c:pt>
                <c:pt idx="69">
                  <c:v>3.0540799999999998E-3</c:v>
                </c:pt>
                <c:pt idx="70">
                  <c:v>3.0105700000000002E-3</c:v>
                </c:pt>
                <c:pt idx="71">
                  <c:v>3.0105700000000002E-3</c:v>
                </c:pt>
                <c:pt idx="72">
                  <c:v>2.9688800000000001E-3</c:v>
                </c:pt>
                <c:pt idx="73">
                  <c:v>2.9688800000000001E-3</c:v>
                </c:pt>
                <c:pt idx="74">
                  <c:v>2.92889E-3</c:v>
                </c:pt>
                <c:pt idx="75">
                  <c:v>2.92889E-3</c:v>
                </c:pt>
                <c:pt idx="76">
                  <c:v>2.8904899999999999E-3</c:v>
                </c:pt>
                <c:pt idx="77">
                  <c:v>2.8904899999999999E-3</c:v>
                </c:pt>
                <c:pt idx="78">
                  <c:v>2.8535600000000002E-3</c:v>
                </c:pt>
                <c:pt idx="79">
                  <c:v>2.8535600000000002E-3</c:v>
                </c:pt>
                <c:pt idx="80">
                  <c:v>2.81803E-3</c:v>
                </c:pt>
                <c:pt idx="81">
                  <c:v>2.81803E-3</c:v>
                </c:pt>
                <c:pt idx="82">
                  <c:v>2.78379E-3</c:v>
                </c:pt>
                <c:pt idx="83">
                  <c:v>2.78379E-3</c:v>
                </c:pt>
                <c:pt idx="84">
                  <c:v>2.7507899999999999E-3</c:v>
                </c:pt>
                <c:pt idx="85">
                  <c:v>2.7507899999999999E-3</c:v>
                </c:pt>
                <c:pt idx="86">
                  <c:v>2.71894E-3</c:v>
                </c:pt>
                <c:pt idx="87">
                  <c:v>2.71894E-3</c:v>
                </c:pt>
                <c:pt idx="88">
                  <c:v>2.6881700000000001E-3</c:v>
                </c:pt>
                <c:pt idx="89">
                  <c:v>2.6881700000000001E-3</c:v>
                </c:pt>
                <c:pt idx="90">
                  <c:v>2.6584400000000002E-3</c:v>
                </c:pt>
                <c:pt idx="91">
                  <c:v>2.6584400000000002E-3</c:v>
                </c:pt>
                <c:pt idx="92">
                  <c:v>2.6296700000000002E-3</c:v>
                </c:pt>
                <c:pt idx="93">
                  <c:v>2.6296700000000002E-3</c:v>
                </c:pt>
                <c:pt idx="94">
                  <c:v>2.6018299999999999E-3</c:v>
                </c:pt>
                <c:pt idx="95">
                  <c:v>2.6018299999999999E-3</c:v>
                </c:pt>
                <c:pt idx="96">
                  <c:v>2.5748500000000001E-3</c:v>
                </c:pt>
                <c:pt idx="97">
                  <c:v>2.5748500000000001E-3</c:v>
                </c:pt>
                <c:pt idx="98">
                  <c:v>2.54871E-3</c:v>
                </c:pt>
                <c:pt idx="99">
                  <c:v>2.54871E-3</c:v>
                </c:pt>
                <c:pt idx="100">
                  <c:v>2.5233500000000002E-3</c:v>
                </c:pt>
                <c:pt idx="101">
                  <c:v>2.5233500000000002E-3</c:v>
                </c:pt>
                <c:pt idx="102">
                  <c:v>2.4987299999999998E-3</c:v>
                </c:pt>
                <c:pt idx="103">
                  <c:v>2.4987299999999998E-3</c:v>
                </c:pt>
                <c:pt idx="104">
                  <c:v>2.4748299999999999E-3</c:v>
                </c:pt>
                <c:pt idx="105">
                  <c:v>2.4748299999999999E-3</c:v>
                </c:pt>
                <c:pt idx="106">
                  <c:v>2.4516E-3</c:v>
                </c:pt>
                <c:pt idx="107">
                  <c:v>2.4516E-3</c:v>
                </c:pt>
                <c:pt idx="108">
                  <c:v>2.4290200000000001E-3</c:v>
                </c:pt>
                <c:pt idx="109">
                  <c:v>2.4290200000000001E-3</c:v>
                </c:pt>
                <c:pt idx="110">
                  <c:v>2.4070599999999999E-3</c:v>
                </c:pt>
                <c:pt idx="111">
                  <c:v>2.4070599999999999E-3</c:v>
                </c:pt>
                <c:pt idx="112">
                  <c:v>2.3856799999999998E-3</c:v>
                </c:pt>
                <c:pt idx="113">
                  <c:v>2.3856799999999998E-3</c:v>
                </c:pt>
                <c:pt idx="114">
                  <c:v>2.3648699999999998E-3</c:v>
                </c:pt>
                <c:pt idx="115">
                  <c:v>2.3648699999999998E-3</c:v>
                </c:pt>
                <c:pt idx="116">
                  <c:v>2.3446000000000001E-3</c:v>
                </c:pt>
                <c:pt idx="117">
                  <c:v>2.3446000000000001E-3</c:v>
                </c:pt>
                <c:pt idx="118">
                  <c:v>2.3248399999999999E-3</c:v>
                </c:pt>
                <c:pt idx="119">
                  <c:v>2.3248399999999999E-3</c:v>
                </c:pt>
                <c:pt idx="120">
                  <c:v>2.3055800000000002E-3</c:v>
                </c:pt>
                <c:pt idx="121">
                  <c:v>2.3055800000000002E-3</c:v>
                </c:pt>
                <c:pt idx="122">
                  <c:v>2.2867899999999999E-3</c:v>
                </c:pt>
                <c:pt idx="123">
                  <c:v>2.2867899999999999E-3</c:v>
                </c:pt>
                <c:pt idx="124">
                  <c:v>2.26845E-3</c:v>
                </c:pt>
                <c:pt idx="125">
                  <c:v>2.26845E-3</c:v>
                </c:pt>
                <c:pt idx="126">
                  <c:v>2.25056E-3</c:v>
                </c:pt>
                <c:pt idx="127">
                  <c:v>2.25056E-3</c:v>
                </c:pt>
                <c:pt idx="128">
                  <c:v>2.2330800000000001E-3</c:v>
                </c:pt>
                <c:pt idx="129">
                  <c:v>2.2330800000000001E-3</c:v>
                </c:pt>
                <c:pt idx="130">
                  <c:v>2.21601E-3</c:v>
                </c:pt>
                <c:pt idx="131">
                  <c:v>2.21601E-3</c:v>
                </c:pt>
                <c:pt idx="132">
                  <c:v>2.1993199999999998E-3</c:v>
                </c:pt>
                <c:pt idx="133">
                  <c:v>2.1993199999999998E-3</c:v>
                </c:pt>
                <c:pt idx="134">
                  <c:v>2.18301E-3</c:v>
                </c:pt>
                <c:pt idx="135">
                  <c:v>2.18301E-3</c:v>
                </c:pt>
                <c:pt idx="136">
                  <c:v>2.1670600000000002E-3</c:v>
                </c:pt>
                <c:pt idx="137">
                  <c:v>2.1670600000000002E-3</c:v>
                </c:pt>
                <c:pt idx="138">
                  <c:v>2.1514500000000001E-3</c:v>
                </c:pt>
                <c:pt idx="139">
                  <c:v>2.1514500000000001E-3</c:v>
                </c:pt>
                <c:pt idx="140">
                  <c:v>2.1361900000000001E-3</c:v>
                </c:pt>
                <c:pt idx="141">
                  <c:v>2.1361900000000001E-3</c:v>
                </c:pt>
                <c:pt idx="142">
                  <c:v>2.1212399999999999E-3</c:v>
                </c:pt>
                <c:pt idx="143">
                  <c:v>2.1212399999999999E-3</c:v>
                </c:pt>
                <c:pt idx="144">
                  <c:v>2.1066000000000001E-3</c:v>
                </c:pt>
                <c:pt idx="145">
                  <c:v>2.1066000000000001E-3</c:v>
                </c:pt>
                <c:pt idx="146">
                  <c:v>2.0922699999999998E-3</c:v>
                </c:pt>
                <c:pt idx="147">
                  <c:v>2.0922699999999998E-3</c:v>
                </c:pt>
                <c:pt idx="148">
                  <c:v>2.07822E-3</c:v>
                </c:pt>
                <c:pt idx="149">
                  <c:v>2.07822E-3</c:v>
                </c:pt>
                <c:pt idx="150">
                  <c:v>2.0644600000000002E-3</c:v>
                </c:pt>
                <c:pt idx="151">
                  <c:v>2.0644600000000002E-3</c:v>
                </c:pt>
                <c:pt idx="152">
                  <c:v>2.05097E-3</c:v>
                </c:pt>
                <c:pt idx="153">
                  <c:v>2.05097E-3</c:v>
                </c:pt>
                <c:pt idx="154">
                  <c:v>2.0377500000000001E-3</c:v>
                </c:pt>
                <c:pt idx="155">
                  <c:v>2.0377500000000001E-3</c:v>
                </c:pt>
                <c:pt idx="156">
                  <c:v>2.02477E-3</c:v>
                </c:pt>
                <c:pt idx="157">
                  <c:v>2.02477E-3</c:v>
                </c:pt>
                <c:pt idx="158">
                  <c:v>2.01205E-3</c:v>
                </c:pt>
                <c:pt idx="159">
                  <c:v>2.01205E-3</c:v>
                </c:pt>
                <c:pt idx="160">
                  <c:v>1.9995600000000001E-3</c:v>
                </c:pt>
                <c:pt idx="161">
                  <c:v>1.9995600000000001E-3</c:v>
                </c:pt>
                <c:pt idx="162">
                  <c:v>1.9873E-3</c:v>
                </c:pt>
                <c:pt idx="163">
                  <c:v>1.9873E-3</c:v>
                </c:pt>
                <c:pt idx="164">
                  <c:v>1.9752699999999999E-3</c:v>
                </c:pt>
                <c:pt idx="165">
                  <c:v>1.9752699999999999E-3</c:v>
                </c:pt>
                <c:pt idx="166">
                  <c:v>1.9634600000000002E-3</c:v>
                </c:pt>
                <c:pt idx="167">
                  <c:v>1.9634600000000002E-3</c:v>
                </c:pt>
                <c:pt idx="168">
                  <c:v>1.9518599999999999E-3</c:v>
                </c:pt>
                <c:pt idx="169">
                  <c:v>1.9518599999999999E-3</c:v>
                </c:pt>
                <c:pt idx="170">
                  <c:v>1.94046E-3</c:v>
                </c:pt>
                <c:pt idx="171">
                  <c:v>1.94046E-3</c:v>
                </c:pt>
                <c:pt idx="172">
                  <c:v>1.9292599999999999E-3</c:v>
                </c:pt>
                <c:pt idx="173">
                  <c:v>1.9292599999999999E-3</c:v>
                </c:pt>
                <c:pt idx="174">
                  <c:v>1.91825E-3</c:v>
                </c:pt>
                <c:pt idx="175">
                  <c:v>1.91825E-3</c:v>
                </c:pt>
                <c:pt idx="176">
                  <c:v>1.90744E-3</c:v>
                </c:pt>
                <c:pt idx="177">
                  <c:v>1.90744E-3</c:v>
                </c:pt>
                <c:pt idx="178">
                  <c:v>1.8967999999999999E-3</c:v>
                </c:pt>
                <c:pt idx="179">
                  <c:v>1.8967999999999999E-3</c:v>
                </c:pt>
                <c:pt idx="180">
                  <c:v>1.88634E-3</c:v>
                </c:pt>
                <c:pt idx="181">
                  <c:v>1.88634E-3</c:v>
                </c:pt>
                <c:pt idx="182">
                  <c:v>1.8760599999999999E-3</c:v>
                </c:pt>
                <c:pt idx="183">
                  <c:v>1.8760599999999999E-3</c:v>
                </c:pt>
                <c:pt idx="184">
                  <c:v>1.86594E-3</c:v>
                </c:pt>
                <c:pt idx="185">
                  <c:v>1.86594E-3</c:v>
                </c:pt>
                <c:pt idx="186">
                  <c:v>1.8559900000000001E-3</c:v>
                </c:pt>
                <c:pt idx="187">
                  <c:v>1.8559900000000001E-3</c:v>
                </c:pt>
                <c:pt idx="188">
                  <c:v>1.8462000000000001E-3</c:v>
                </c:pt>
                <c:pt idx="189">
                  <c:v>1.8462000000000001E-3</c:v>
                </c:pt>
                <c:pt idx="190">
                  <c:v>1.8365600000000001E-3</c:v>
                </c:pt>
                <c:pt idx="191">
                  <c:v>1.8365600000000001E-3</c:v>
                </c:pt>
                <c:pt idx="192">
                  <c:v>1.8270700000000001E-3</c:v>
                </c:pt>
                <c:pt idx="193">
                  <c:v>1.8270700000000001E-3</c:v>
                </c:pt>
                <c:pt idx="194">
                  <c:v>1.81773E-3</c:v>
                </c:pt>
                <c:pt idx="195">
                  <c:v>1.81773E-3</c:v>
                </c:pt>
                <c:pt idx="196">
                  <c:v>1.80853E-3</c:v>
                </c:pt>
                <c:pt idx="197">
                  <c:v>1.80853E-3</c:v>
                </c:pt>
                <c:pt idx="198">
                  <c:v>1.7994700000000001E-3</c:v>
                </c:pt>
                <c:pt idx="199">
                  <c:v>1.7994700000000001E-3</c:v>
                </c:pt>
                <c:pt idx="200">
                  <c:v>1.7905499999999999E-3</c:v>
                </c:pt>
                <c:pt idx="201">
                  <c:v>1.7905499999999999E-3</c:v>
                </c:pt>
                <c:pt idx="202">
                  <c:v>1.7817600000000001E-3</c:v>
                </c:pt>
                <c:pt idx="203">
                  <c:v>1.7817600000000001E-3</c:v>
                </c:pt>
                <c:pt idx="204">
                  <c:v>1.7730999999999999E-3</c:v>
                </c:pt>
                <c:pt idx="205">
                  <c:v>1.7730999999999999E-3</c:v>
                </c:pt>
                <c:pt idx="206">
                  <c:v>1.7645600000000001E-3</c:v>
                </c:pt>
                <c:pt idx="207">
                  <c:v>1.7645600000000001E-3</c:v>
                </c:pt>
                <c:pt idx="208">
                  <c:v>1.7561499999999999E-3</c:v>
                </c:pt>
                <c:pt idx="209">
                  <c:v>1.7561499999999999E-3</c:v>
                </c:pt>
                <c:pt idx="210">
                  <c:v>1.74786E-3</c:v>
                </c:pt>
                <c:pt idx="211">
                  <c:v>1.74786E-3</c:v>
                </c:pt>
                <c:pt idx="212">
                  <c:v>1.7396899999999999E-3</c:v>
                </c:pt>
                <c:pt idx="213">
                  <c:v>1.7396899999999999E-3</c:v>
                </c:pt>
                <c:pt idx="214">
                  <c:v>1.7316300000000001E-3</c:v>
                </c:pt>
                <c:pt idx="215">
                  <c:v>1.7316300000000001E-3</c:v>
                </c:pt>
                <c:pt idx="216">
                  <c:v>1.72368E-3</c:v>
                </c:pt>
                <c:pt idx="217">
                  <c:v>1.72368E-3</c:v>
                </c:pt>
                <c:pt idx="218">
                  <c:v>1.7158500000000001E-3</c:v>
                </c:pt>
                <c:pt idx="219">
                  <c:v>1.7158500000000001E-3</c:v>
                </c:pt>
                <c:pt idx="220">
                  <c:v>1.70812E-3</c:v>
                </c:pt>
                <c:pt idx="221">
                  <c:v>1.70812E-3</c:v>
                </c:pt>
                <c:pt idx="222">
                  <c:v>1.70049E-3</c:v>
                </c:pt>
                <c:pt idx="223">
                  <c:v>1.70049E-3</c:v>
                </c:pt>
                <c:pt idx="224">
                  <c:v>1.69297E-3</c:v>
                </c:pt>
                <c:pt idx="225">
                  <c:v>1.69297E-3</c:v>
                </c:pt>
                <c:pt idx="226">
                  <c:v>1.6855500000000001E-3</c:v>
                </c:pt>
                <c:pt idx="227">
                  <c:v>1.6855500000000001E-3</c:v>
                </c:pt>
                <c:pt idx="228">
                  <c:v>1.67823E-3</c:v>
                </c:pt>
                <c:pt idx="229">
                  <c:v>1.67823E-3</c:v>
                </c:pt>
                <c:pt idx="230">
                  <c:v>1.671E-3</c:v>
                </c:pt>
                <c:pt idx="231">
                  <c:v>1.671E-3</c:v>
                </c:pt>
                <c:pt idx="232">
                  <c:v>1.6638600000000001E-3</c:v>
                </c:pt>
                <c:pt idx="233">
                  <c:v>1.6638600000000001E-3</c:v>
                </c:pt>
                <c:pt idx="234">
                  <c:v>1.65682E-3</c:v>
                </c:pt>
                <c:pt idx="235">
                  <c:v>1.65682E-3</c:v>
                </c:pt>
                <c:pt idx="236">
                  <c:v>1.6498699999999999E-3</c:v>
                </c:pt>
                <c:pt idx="237">
                  <c:v>1.6498699999999999E-3</c:v>
                </c:pt>
                <c:pt idx="238">
                  <c:v>1.6429999999999999E-3</c:v>
                </c:pt>
                <c:pt idx="239">
                  <c:v>1.6429999999999999E-3</c:v>
                </c:pt>
                <c:pt idx="240">
                  <c:v>1.6362200000000001E-3</c:v>
                </c:pt>
                <c:pt idx="241">
                  <c:v>1.6362200000000001E-3</c:v>
                </c:pt>
                <c:pt idx="242">
                  <c:v>1.6295299999999999E-3</c:v>
                </c:pt>
                <c:pt idx="243">
                  <c:v>1.6295299999999999E-3</c:v>
                </c:pt>
                <c:pt idx="244">
                  <c:v>1.62291E-3</c:v>
                </c:pt>
                <c:pt idx="245">
                  <c:v>1.62291E-3</c:v>
                </c:pt>
                <c:pt idx="246">
                  <c:v>1.6163799999999999E-3</c:v>
                </c:pt>
                <c:pt idx="247">
                  <c:v>1.6163799999999999E-3</c:v>
                </c:pt>
                <c:pt idx="248">
                  <c:v>1.6099300000000001E-3</c:v>
                </c:pt>
                <c:pt idx="249">
                  <c:v>1.6099300000000001E-3</c:v>
                </c:pt>
                <c:pt idx="250">
                  <c:v>1.60356E-3</c:v>
                </c:pt>
                <c:pt idx="251">
                  <c:v>1.60356E-3</c:v>
                </c:pt>
                <c:pt idx="252">
                  <c:v>1.5972600000000001E-3</c:v>
                </c:pt>
                <c:pt idx="253">
                  <c:v>1.5972600000000001E-3</c:v>
                </c:pt>
                <c:pt idx="254">
                  <c:v>1.59103E-3</c:v>
                </c:pt>
                <c:pt idx="255">
                  <c:v>1.59103E-3</c:v>
                </c:pt>
                <c:pt idx="256">
                  <c:v>1.5848800000000001E-3</c:v>
                </c:pt>
                <c:pt idx="257">
                  <c:v>1.5848800000000001E-3</c:v>
                </c:pt>
                <c:pt idx="258">
                  <c:v>1.5788E-3</c:v>
                </c:pt>
                <c:pt idx="259">
                  <c:v>1.5788E-3</c:v>
                </c:pt>
                <c:pt idx="260">
                  <c:v>1.5727899999999999E-3</c:v>
                </c:pt>
                <c:pt idx="261">
                  <c:v>1.5727899999999999E-3</c:v>
                </c:pt>
                <c:pt idx="262">
                  <c:v>1.5668500000000001E-3</c:v>
                </c:pt>
                <c:pt idx="263">
                  <c:v>1.5668500000000001E-3</c:v>
                </c:pt>
                <c:pt idx="264">
                  <c:v>1.56098E-3</c:v>
                </c:pt>
                <c:pt idx="265">
                  <c:v>1.56098E-3</c:v>
                </c:pt>
                <c:pt idx="266">
                  <c:v>1.55518E-3</c:v>
                </c:pt>
                <c:pt idx="267">
                  <c:v>1.55518E-3</c:v>
                </c:pt>
                <c:pt idx="268">
                  <c:v>1.54944E-3</c:v>
                </c:pt>
                <c:pt idx="269">
                  <c:v>1.54944E-3</c:v>
                </c:pt>
                <c:pt idx="270">
                  <c:v>1.5437599999999999E-3</c:v>
                </c:pt>
                <c:pt idx="271">
                  <c:v>1.5437599999999999E-3</c:v>
                </c:pt>
                <c:pt idx="272">
                  <c:v>1.5381500000000001E-3</c:v>
                </c:pt>
                <c:pt idx="273">
                  <c:v>1.5381500000000001E-3</c:v>
                </c:pt>
                <c:pt idx="274">
                  <c:v>1.5325899999999999E-3</c:v>
                </c:pt>
                <c:pt idx="275">
                  <c:v>1.5325899999999999E-3</c:v>
                </c:pt>
                <c:pt idx="276">
                  <c:v>1.5271E-3</c:v>
                </c:pt>
                <c:pt idx="277">
                  <c:v>1.5271E-3</c:v>
                </c:pt>
                <c:pt idx="278">
                  <c:v>1.5216699999999999E-3</c:v>
                </c:pt>
                <c:pt idx="279">
                  <c:v>1.5216699999999999E-3</c:v>
                </c:pt>
                <c:pt idx="280">
                  <c:v>1.5162999999999999E-3</c:v>
                </c:pt>
                <c:pt idx="281">
                  <c:v>1.5162999999999999E-3</c:v>
                </c:pt>
                <c:pt idx="282">
                  <c:v>1.5109800000000001E-3</c:v>
                </c:pt>
                <c:pt idx="283">
                  <c:v>1.5109800000000001E-3</c:v>
                </c:pt>
                <c:pt idx="284">
                  <c:v>1.5057200000000001E-3</c:v>
                </c:pt>
                <c:pt idx="285">
                  <c:v>1.5057200000000001E-3</c:v>
                </c:pt>
                <c:pt idx="286">
                  <c:v>1.50052E-3</c:v>
                </c:pt>
                <c:pt idx="287">
                  <c:v>1.50052E-3</c:v>
                </c:pt>
                <c:pt idx="288">
                  <c:v>1.49537E-3</c:v>
                </c:pt>
                <c:pt idx="289">
                  <c:v>1.49537E-3</c:v>
                </c:pt>
                <c:pt idx="290">
                  <c:v>1.4902699999999999E-3</c:v>
                </c:pt>
                <c:pt idx="291">
                  <c:v>1.4902699999999999E-3</c:v>
                </c:pt>
                <c:pt idx="292">
                  <c:v>1.48522E-3</c:v>
                </c:pt>
                <c:pt idx="293">
                  <c:v>1.48522E-3</c:v>
                </c:pt>
                <c:pt idx="294">
                  <c:v>1.4802299999999999E-3</c:v>
                </c:pt>
                <c:pt idx="295">
                  <c:v>1.4802299999999999E-3</c:v>
                </c:pt>
                <c:pt idx="296">
                  <c:v>1.47529E-3</c:v>
                </c:pt>
                <c:pt idx="297">
                  <c:v>1.47529E-3</c:v>
                </c:pt>
                <c:pt idx="298">
                  <c:v>1.4704E-3</c:v>
                </c:pt>
                <c:pt idx="299">
                  <c:v>1.4704E-3</c:v>
                </c:pt>
                <c:pt idx="300">
                  <c:v>1.4655600000000001E-3</c:v>
                </c:pt>
                <c:pt idx="301">
                  <c:v>1.4655600000000001E-3</c:v>
                </c:pt>
                <c:pt idx="302">
                  <c:v>1.46076E-3</c:v>
                </c:pt>
                <c:pt idx="303">
                  <c:v>1.46076E-3</c:v>
                </c:pt>
                <c:pt idx="304">
                  <c:v>1.45601E-3</c:v>
                </c:pt>
                <c:pt idx="305">
                  <c:v>1.45601E-3</c:v>
                </c:pt>
                <c:pt idx="306">
                  <c:v>1.4513099999999999E-3</c:v>
                </c:pt>
                <c:pt idx="307">
                  <c:v>1.4513099999999999E-3</c:v>
                </c:pt>
                <c:pt idx="308">
                  <c:v>1.44666E-3</c:v>
                </c:pt>
                <c:pt idx="309">
                  <c:v>1.44666E-3</c:v>
                </c:pt>
                <c:pt idx="310">
                  <c:v>1.4420500000000001E-3</c:v>
                </c:pt>
                <c:pt idx="311">
                  <c:v>1.4420500000000001E-3</c:v>
                </c:pt>
                <c:pt idx="312">
                  <c:v>1.4374800000000001E-3</c:v>
                </c:pt>
                <c:pt idx="313">
                  <c:v>1.4374800000000001E-3</c:v>
                </c:pt>
                <c:pt idx="314">
                  <c:v>1.43296E-3</c:v>
                </c:pt>
                <c:pt idx="315">
                  <c:v>1.43296E-3</c:v>
                </c:pt>
                <c:pt idx="316">
                  <c:v>1.4284899999999999E-3</c:v>
                </c:pt>
                <c:pt idx="317">
                  <c:v>1.4284899999999999E-3</c:v>
                </c:pt>
                <c:pt idx="318">
                  <c:v>1.4240500000000001E-3</c:v>
                </c:pt>
                <c:pt idx="319">
                  <c:v>1.4240500000000001E-3</c:v>
                </c:pt>
                <c:pt idx="320">
                  <c:v>1.4196600000000001E-3</c:v>
                </c:pt>
                <c:pt idx="321">
                  <c:v>1.4196600000000001E-3</c:v>
                </c:pt>
                <c:pt idx="322">
                  <c:v>1.4153E-3</c:v>
                </c:pt>
                <c:pt idx="323">
                  <c:v>1.4153E-3</c:v>
                </c:pt>
                <c:pt idx="324">
                  <c:v>1.41099E-3</c:v>
                </c:pt>
                <c:pt idx="325">
                  <c:v>1.41099E-3</c:v>
                </c:pt>
                <c:pt idx="326">
                  <c:v>1.40672E-3</c:v>
                </c:pt>
                <c:pt idx="327">
                  <c:v>1.40672E-3</c:v>
                </c:pt>
                <c:pt idx="328">
                  <c:v>1.4024899999999999E-3</c:v>
                </c:pt>
                <c:pt idx="329">
                  <c:v>1.4024899999999999E-3</c:v>
                </c:pt>
                <c:pt idx="330">
                  <c:v>1.3982899999999999E-3</c:v>
                </c:pt>
                <c:pt idx="331">
                  <c:v>1.3982899999999999E-3</c:v>
                </c:pt>
                <c:pt idx="332">
                  <c:v>1.3941400000000001E-3</c:v>
                </c:pt>
                <c:pt idx="333">
                  <c:v>1.3941400000000001E-3</c:v>
                </c:pt>
                <c:pt idx="334">
                  <c:v>1.3900200000000001E-3</c:v>
                </c:pt>
                <c:pt idx="335">
                  <c:v>1.3900200000000001E-3</c:v>
                </c:pt>
                <c:pt idx="336">
                  <c:v>1.3859300000000001E-3</c:v>
                </c:pt>
                <c:pt idx="337">
                  <c:v>1.3859300000000001E-3</c:v>
                </c:pt>
                <c:pt idx="338">
                  <c:v>1.38189E-3</c:v>
                </c:pt>
                <c:pt idx="339">
                  <c:v>1.38189E-3</c:v>
                </c:pt>
                <c:pt idx="340">
                  <c:v>1.3778799999999999E-3</c:v>
                </c:pt>
                <c:pt idx="341">
                  <c:v>1.3778799999999999E-3</c:v>
                </c:pt>
                <c:pt idx="342">
                  <c:v>1.3738999999999999E-3</c:v>
                </c:pt>
                <c:pt idx="343">
                  <c:v>1.3738999999999999E-3</c:v>
                </c:pt>
                <c:pt idx="344">
                  <c:v>1.3699599999999999E-3</c:v>
                </c:pt>
                <c:pt idx="345">
                  <c:v>1.3699599999999999E-3</c:v>
                </c:pt>
                <c:pt idx="346">
                  <c:v>1.3660600000000001E-3</c:v>
                </c:pt>
                <c:pt idx="347">
                  <c:v>1.3660600000000001E-3</c:v>
                </c:pt>
                <c:pt idx="348">
                  <c:v>1.3621900000000001E-3</c:v>
                </c:pt>
                <c:pt idx="349">
                  <c:v>1.3621900000000001E-3</c:v>
                </c:pt>
                <c:pt idx="350">
                  <c:v>1.3583499999999999E-3</c:v>
                </c:pt>
                <c:pt idx="351">
                  <c:v>1.3583499999999999E-3</c:v>
                </c:pt>
                <c:pt idx="352">
                  <c:v>1.35454E-3</c:v>
                </c:pt>
                <c:pt idx="353">
                  <c:v>1.35454E-3</c:v>
                </c:pt>
                <c:pt idx="354">
                  <c:v>1.3507700000000001E-3</c:v>
                </c:pt>
                <c:pt idx="355">
                  <c:v>1.3507700000000001E-3</c:v>
                </c:pt>
                <c:pt idx="356">
                  <c:v>1.3470299999999999E-3</c:v>
                </c:pt>
                <c:pt idx="357">
                  <c:v>1.3470299999999999E-3</c:v>
                </c:pt>
                <c:pt idx="358">
                  <c:v>1.3433200000000001E-3</c:v>
                </c:pt>
                <c:pt idx="359">
                  <c:v>1.3433200000000001E-3</c:v>
                </c:pt>
                <c:pt idx="360">
                  <c:v>1.33964E-3</c:v>
                </c:pt>
                <c:pt idx="361">
                  <c:v>1.33964E-3</c:v>
                </c:pt>
                <c:pt idx="362">
                  <c:v>1.33599E-3</c:v>
                </c:pt>
                <c:pt idx="363">
                  <c:v>1.33599E-3</c:v>
                </c:pt>
                <c:pt idx="364">
                  <c:v>1.33237E-3</c:v>
                </c:pt>
                <c:pt idx="365">
                  <c:v>1.33237E-3</c:v>
                </c:pt>
                <c:pt idx="366">
                  <c:v>1.3287799999999999E-3</c:v>
                </c:pt>
                <c:pt idx="367">
                  <c:v>1.3287799999999999E-3</c:v>
                </c:pt>
                <c:pt idx="368">
                  <c:v>1.32522E-3</c:v>
                </c:pt>
                <c:pt idx="369">
                  <c:v>1.32522E-3</c:v>
                </c:pt>
                <c:pt idx="370">
                  <c:v>1.3216899999999999E-3</c:v>
                </c:pt>
                <c:pt idx="371">
                  <c:v>1.3216899999999999E-3</c:v>
                </c:pt>
                <c:pt idx="372">
                  <c:v>1.3181899999999999E-3</c:v>
                </c:pt>
                <c:pt idx="373">
                  <c:v>1.3181899999999999E-3</c:v>
                </c:pt>
                <c:pt idx="374">
                  <c:v>1.3147199999999999E-3</c:v>
                </c:pt>
                <c:pt idx="375">
                  <c:v>1.3147199999999999E-3</c:v>
                </c:pt>
                <c:pt idx="376">
                  <c:v>1.31127E-3</c:v>
                </c:pt>
                <c:pt idx="377">
                  <c:v>1.31127E-3</c:v>
                </c:pt>
                <c:pt idx="378">
                  <c:v>1.3078499999999999E-3</c:v>
                </c:pt>
                <c:pt idx="379">
                  <c:v>1.3078499999999999E-3</c:v>
                </c:pt>
                <c:pt idx="380">
                  <c:v>1.3044599999999999E-3</c:v>
                </c:pt>
                <c:pt idx="381">
                  <c:v>1.3044599999999999E-3</c:v>
                </c:pt>
                <c:pt idx="382">
                  <c:v>1.3044599999999999E-3</c:v>
                </c:pt>
                <c:pt idx="383">
                  <c:v>1.3010999999999999E-3</c:v>
                </c:pt>
                <c:pt idx="384">
                  <c:v>1.3010999999999999E-3</c:v>
                </c:pt>
                <c:pt idx="385">
                  <c:v>1.3044599999999999E-3</c:v>
                </c:pt>
                <c:pt idx="386">
                  <c:v>1.29776E-3</c:v>
                </c:pt>
                <c:pt idx="387">
                  <c:v>1.29776E-3</c:v>
                </c:pt>
                <c:pt idx="388">
                  <c:v>1.2944499999999999E-3</c:v>
                </c:pt>
                <c:pt idx="389">
                  <c:v>1.2944499999999999E-3</c:v>
                </c:pt>
                <c:pt idx="390">
                  <c:v>1.29116E-3</c:v>
                </c:pt>
                <c:pt idx="391">
                  <c:v>1.29116E-3</c:v>
                </c:pt>
                <c:pt idx="392">
                  <c:v>1.2879E-3</c:v>
                </c:pt>
                <c:pt idx="393">
                  <c:v>1.2879E-3</c:v>
                </c:pt>
                <c:pt idx="394">
                  <c:v>1.2846699999999999E-3</c:v>
                </c:pt>
                <c:pt idx="395">
                  <c:v>1.2846699999999999E-3</c:v>
                </c:pt>
                <c:pt idx="396">
                  <c:v>1.28145E-3</c:v>
                </c:pt>
                <c:pt idx="397">
                  <c:v>1.28145E-3</c:v>
                </c:pt>
                <c:pt idx="398">
                  <c:v>1.27827E-3</c:v>
                </c:pt>
                <c:pt idx="399">
                  <c:v>1.27827E-3</c:v>
                </c:pt>
                <c:pt idx="400">
                  <c:v>1.2751100000000001E-3</c:v>
                </c:pt>
                <c:pt idx="401">
                  <c:v>1.2751100000000001E-3</c:v>
                </c:pt>
                <c:pt idx="402">
                  <c:v>1.2719700000000001E-3</c:v>
                </c:pt>
                <c:pt idx="403">
                  <c:v>1.2719700000000001E-3</c:v>
                </c:pt>
                <c:pt idx="404">
                  <c:v>1.26885E-3</c:v>
                </c:pt>
                <c:pt idx="405">
                  <c:v>1.26885E-3</c:v>
                </c:pt>
                <c:pt idx="406">
                  <c:v>1.2657600000000001E-3</c:v>
                </c:pt>
                <c:pt idx="407">
                  <c:v>1.2657600000000001E-3</c:v>
                </c:pt>
                <c:pt idx="408">
                  <c:v>1.2626899999999999E-3</c:v>
                </c:pt>
                <c:pt idx="409">
                  <c:v>1.2626899999999999E-3</c:v>
                </c:pt>
                <c:pt idx="410">
                  <c:v>1.25964E-3</c:v>
                </c:pt>
                <c:pt idx="411">
                  <c:v>1.25964E-3</c:v>
                </c:pt>
                <c:pt idx="412">
                  <c:v>1.25662E-3</c:v>
                </c:pt>
                <c:pt idx="413">
                  <c:v>1.25662E-3</c:v>
                </c:pt>
                <c:pt idx="414">
                  <c:v>1.25362E-3</c:v>
                </c:pt>
                <c:pt idx="415">
                  <c:v>1.25362E-3</c:v>
                </c:pt>
                <c:pt idx="416">
                  <c:v>1.25063E-3</c:v>
                </c:pt>
                <c:pt idx="417">
                  <c:v>1.25063E-3</c:v>
                </c:pt>
                <c:pt idx="418">
                  <c:v>1.2476799999999999E-3</c:v>
                </c:pt>
                <c:pt idx="419">
                  <c:v>1.2476799999999999E-3</c:v>
                </c:pt>
                <c:pt idx="420">
                  <c:v>1.24474E-3</c:v>
                </c:pt>
                <c:pt idx="421">
                  <c:v>1.24474E-3</c:v>
                </c:pt>
                <c:pt idx="422">
                  <c:v>1.24182E-3</c:v>
                </c:pt>
                <c:pt idx="423">
                  <c:v>1.24182E-3</c:v>
                </c:pt>
                <c:pt idx="424">
                  <c:v>1.2389300000000001E-3</c:v>
                </c:pt>
                <c:pt idx="425">
                  <c:v>1.2389300000000001E-3</c:v>
                </c:pt>
                <c:pt idx="426">
                  <c:v>1.23605E-3</c:v>
                </c:pt>
                <c:pt idx="427">
                  <c:v>1.23605E-3</c:v>
                </c:pt>
                <c:pt idx="428">
                  <c:v>1.2332000000000001E-3</c:v>
                </c:pt>
                <c:pt idx="429">
                  <c:v>1.2332000000000001E-3</c:v>
                </c:pt>
                <c:pt idx="430">
                  <c:v>1.23036E-3</c:v>
                </c:pt>
                <c:pt idx="431">
                  <c:v>1.23036E-3</c:v>
                </c:pt>
                <c:pt idx="432">
                  <c:v>1.2275400000000001E-3</c:v>
                </c:pt>
                <c:pt idx="433">
                  <c:v>1.2275400000000001E-3</c:v>
                </c:pt>
                <c:pt idx="434">
                  <c:v>1.2247499999999999E-3</c:v>
                </c:pt>
                <c:pt idx="435">
                  <c:v>1.2247499999999999E-3</c:v>
                </c:pt>
                <c:pt idx="436">
                  <c:v>1.22197E-3</c:v>
                </c:pt>
                <c:pt idx="437">
                  <c:v>1.22197E-3</c:v>
                </c:pt>
                <c:pt idx="438">
                  <c:v>1.21922E-3</c:v>
                </c:pt>
                <c:pt idx="439">
                  <c:v>1.21922E-3</c:v>
                </c:pt>
                <c:pt idx="440">
                  <c:v>1.21648E-3</c:v>
                </c:pt>
                <c:pt idx="441">
                  <c:v>1.21648E-3</c:v>
                </c:pt>
                <c:pt idx="442">
                  <c:v>1.2137599999999999E-3</c:v>
                </c:pt>
                <c:pt idx="443">
                  <c:v>1.2137599999999999E-3</c:v>
                </c:pt>
                <c:pt idx="444">
                  <c:v>1.2110599999999999E-3</c:v>
                </c:pt>
                <c:pt idx="445">
                  <c:v>1.2110599999999999E-3</c:v>
                </c:pt>
                <c:pt idx="446">
                  <c:v>1.2083700000000001E-3</c:v>
                </c:pt>
                <c:pt idx="447">
                  <c:v>1.2083700000000001E-3</c:v>
                </c:pt>
                <c:pt idx="448">
                  <c:v>1.20571E-3</c:v>
                </c:pt>
                <c:pt idx="449">
                  <c:v>1.20571E-3</c:v>
                </c:pt>
                <c:pt idx="450">
                  <c:v>1.2030599999999999E-3</c:v>
                </c:pt>
                <c:pt idx="451">
                  <c:v>1.2030599999999999E-3</c:v>
                </c:pt>
                <c:pt idx="452">
                  <c:v>1.2004299999999999E-3</c:v>
                </c:pt>
                <c:pt idx="453">
                  <c:v>1.2004299999999999E-3</c:v>
                </c:pt>
                <c:pt idx="454">
                  <c:v>1.19782E-3</c:v>
                </c:pt>
                <c:pt idx="455">
                  <c:v>1.19782E-3</c:v>
                </c:pt>
                <c:pt idx="456">
                  <c:v>1.19523E-3</c:v>
                </c:pt>
                <c:pt idx="457">
                  <c:v>1.19523E-3</c:v>
                </c:pt>
                <c:pt idx="458">
                  <c:v>1.19265E-3</c:v>
                </c:pt>
                <c:pt idx="459">
                  <c:v>1.19265E-3</c:v>
                </c:pt>
                <c:pt idx="460">
                  <c:v>1.19009E-3</c:v>
                </c:pt>
                <c:pt idx="461">
                  <c:v>1.19009E-3</c:v>
                </c:pt>
                <c:pt idx="462">
                  <c:v>1.1875399999999999E-3</c:v>
                </c:pt>
                <c:pt idx="463">
                  <c:v>1.1875399999999999E-3</c:v>
                </c:pt>
                <c:pt idx="464">
                  <c:v>1.18502E-3</c:v>
                </c:pt>
                <c:pt idx="465">
                  <c:v>1.18502E-3</c:v>
                </c:pt>
                <c:pt idx="466">
                  <c:v>1.1825099999999999E-3</c:v>
                </c:pt>
                <c:pt idx="467">
                  <c:v>1.1825099999999999E-3</c:v>
                </c:pt>
                <c:pt idx="468">
                  <c:v>1.18001E-3</c:v>
                </c:pt>
                <c:pt idx="469">
                  <c:v>1.18001E-3</c:v>
                </c:pt>
                <c:pt idx="470">
                  <c:v>1.17753E-3</c:v>
                </c:pt>
                <c:pt idx="471">
                  <c:v>1.17753E-3</c:v>
                </c:pt>
                <c:pt idx="472">
                  <c:v>1.1750700000000001E-3</c:v>
                </c:pt>
                <c:pt idx="473">
                  <c:v>1.1750700000000001E-3</c:v>
                </c:pt>
                <c:pt idx="474">
                  <c:v>1.1726200000000001E-3</c:v>
                </c:pt>
                <c:pt idx="475">
                  <c:v>1.1726200000000001E-3</c:v>
                </c:pt>
                <c:pt idx="476">
                  <c:v>1.17019E-3</c:v>
                </c:pt>
                <c:pt idx="477">
                  <c:v>1.17019E-3</c:v>
                </c:pt>
                <c:pt idx="478">
                  <c:v>1.16777E-3</c:v>
                </c:pt>
                <c:pt idx="479">
                  <c:v>1.16777E-3</c:v>
                </c:pt>
                <c:pt idx="480">
                  <c:v>1.16537E-3</c:v>
                </c:pt>
                <c:pt idx="481">
                  <c:v>1.16537E-3</c:v>
                </c:pt>
                <c:pt idx="482">
                  <c:v>1.16299E-3</c:v>
                </c:pt>
                <c:pt idx="483">
                  <c:v>1.16299E-3</c:v>
                </c:pt>
                <c:pt idx="484">
                  <c:v>1.1606100000000001E-3</c:v>
                </c:pt>
                <c:pt idx="485">
                  <c:v>1.1606100000000001E-3</c:v>
                </c:pt>
                <c:pt idx="486">
                  <c:v>1.1582599999999999E-3</c:v>
                </c:pt>
                <c:pt idx="487">
                  <c:v>1.1582599999999999E-3</c:v>
                </c:pt>
                <c:pt idx="488">
                  <c:v>1.15591E-3</c:v>
                </c:pt>
                <c:pt idx="489">
                  <c:v>1.15591E-3</c:v>
                </c:pt>
                <c:pt idx="490">
                  <c:v>1.1535899999999999E-3</c:v>
                </c:pt>
                <c:pt idx="491">
                  <c:v>1.1535899999999999E-3</c:v>
                </c:pt>
                <c:pt idx="492">
                  <c:v>1.15127E-3</c:v>
                </c:pt>
                <c:pt idx="493">
                  <c:v>1.15127E-3</c:v>
                </c:pt>
                <c:pt idx="494">
                  <c:v>1.14897E-3</c:v>
                </c:pt>
                <c:pt idx="495">
                  <c:v>1.14897E-3</c:v>
                </c:pt>
                <c:pt idx="496">
                  <c:v>1.1466899999999999E-3</c:v>
                </c:pt>
                <c:pt idx="497">
                  <c:v>1.1466899999999999E-3</c:v>
                </c:pt>
                <c:pt idx="498">
                  <c:v>1.14441E-3</c:v>
                </c:pt>
                <c:pt idx="499">
                  <c:v>1.14441E-3</c:v>
                </c:pt>
                <c:pt idx="500">
                  <c:v>1.1421599999999999E-3</c:v>
                </c:pt>
                <c:pt idx="501">
                  <c:v>1.1421599999999999E-3</c:v>
                </c:pt>
                <c:pt idx="502">
                  <c:v>1.1399100000000001E-3</c:v>
                </c:pt>
                <c:pt idx="503">
                  <c:v>1.1399100000000001E-3</c:v>
                </c:pt>
                <c:pt idx="504">
                  <c:v>1.1376800000000001E-3</c:v>
                </c:pt>
                <c:pt idx="505">
                  <c:v>1.1376800000000001E-3</c:v>
                </c:pt>
                <c:pt idx="506">
                  <c:v>1.13546E-3</c:v>
                </c:pt>
                <c:pt idx="507">
                  <c:v>1.13546E-3</c:v>
                </c:pt>
                <c:pt idx="508">
                  <c:v>1.1332499999999999E-3</c:v>
                </c:pt>
                <c:pt idx="509">
                  <c:v>1.1332499999999999E-3</c:v>
                </c:pt>
                <c:pt idx="510">
                  <c:v>1.1310599999999999E-3</c:v>
                </c:pt>
                <c:pt idx="511">
                  <c:v>1.1310599999999999E-3</c:v>
                </c:pt>
                <c:pt idx="512">
                  <c:v>1.1288800000000001E-3</c:v>
                </c:pt>
                <c:pt idx="513">
                  <c:v>1.1288800000000001E-3</c:v>
                </c:pt>
                <c:pt idx="514">
                  <c:v>1.1267199999999999E-3</c:v>
                </c:pt>
                <c:pt idx="515">
                  <c:v>1.1267199999999999E-3</c:v>
                </c:pt>
                <c:pt idx="516">
                  <c:v>1.1245599999999999E-3</c:v>
                </c:pt>
                <c:pt idx="517">
                  <c:v>1.1245599999999999E-3</c:v>
                </c:pt>
                <c:pt idx="518">
                  <c:v>1.1224200000000001E-3</c:v>
                </c:pt>
                <c:pt idx="519">
                  <c:v>1.1224200000000001E-3</c:v>
                </c:pt>
                <c:pt idx="520">
                  <c:v>1.1202899999999999E-3</c:v>
                </c:pt>
                <c:pt idx="521">
                  <c:v>1.1202899999999999E-3</c:v>
                </c:pt>
                <c:pt idx="522">
                  <c:v>1.1181699999999999E-3</c:v>
                </c:pt>
                <c:pt idx="523">
                  <c:v>1.1181699999999999E-3</c:v>
                </c:pt>
                <c:pt idx="524">
                  <c:v>1.11607E-3</c:v>
                </c:pt>
                <c:pt idx="525">
                  <c:v>1.11607E-3</c:v>
                </c:pt>
                <c:pt idx="526">
                  <c:v>1.1139699999999999E-3</c:v>
                </c:pt>
                <c:pt idx="527">
                  <c:v>1.1139699999999999E-3</c:v>
                </c:pt>
                <c:pt idx="528">
                  <c:v>1.1118899999999999E-3</c:v>
                </c:pt>
                <c:pt idx="529">
                  <c:v>1.1118899999999999E-3</c:v>
                </c:pt>
                <c:pt idx="530">
                  <c:v>1.1098200000000001E-3</c:v>
                </c:pt>
                <c:pt idx="531">
                  <c:v>1.1098200000000001E-3</c:v>
                </c:pt>
                <c:pt idx="532">
                  <c:v>1.1077699999999999E-3</c:v>
                </c:pt>
                <c:pt idx="533">
                  <c:v>1.1077699999999999E-3</c:v>
                </c:pt>
                <c:pt idx="534">
                  <c:v>1.1057199999999999E-3</c:v>
                </c:pt>
                <c:pt idx="535">
                  <c:v>1.1057199999999999E-3</c:v>
                </c:pt>
                <c:pt idx="536">
                  <c:v>1.1036799999999999E-3</c:v>
                </c:pt>
                <c:pt idx="537">
                  <c:v>1.1036799999999999E-3</c:v>
                </c:pt>
                <c:pt idx="538">
                  <c:v>1.10166E-3</c:v>
                </c:pt>
                <c:pt idx="539">
                  <c:v>1.10166E-3</c:v>
                </c:pt>
                <c:pt idx="540">
                  <c:v>1.09965E-3</c:v>
                </c:pt>
                <c:pt idx="541">
                  <c:v>1.09965E-3</c:v>
                </c:pt>
                <c:pt idx="542">
                  <c:v>1.0976499999999999E-3</c:v>
                </c:pt>
                <c:pt idx="543">
                  <c:v>1.0976499999999999E-3</c:v>
                </c:pt>
                <c:pt idx="544">
                  <c:v>1.09566E-3</c:v>
                </c:pt>
                <c:pt idx="545">
                  <c:v>1.09566E-3</c:v>
                </c:pt>
                <c:pt idx="546">
                  <c:v>1.0936800000000001E-3</c:v>
                </c:pt>
                <c:pt idx="547">
                  <c:v>1.0936800000000001E-3</c:v>
                </c:pt>
                <c:pt idx="548">
                  <c:v>1.0917100000000001E-3</c:v>
                </c:pt>
                <c:pt idx="549">
                  <c:v>1.0917100000000001E-3</c:v>
                </c:pt>
                <c:pt idx="550">
                  <c:v>1.08975E-3</c:v>
                </c:pt>
                <c:pt idx="551">
                  <c:v>1.08975E-3</c:v>
                </c:pt>
                <c:pt idx="552">
                  <c:v>1.0878000000000001E-3</c:v>
                </c:pt>
                <c:pt idx="553">
                  <c:v>1.0878000000000001E-3</c:v>
                </c:pt>
                <c:pt idx="554">
                  <c:v>1.0858599999999999E-3</c:v>
                </c:pt>
                <c:pt idx="555">
                  <c:v>1.0858599999999999E-3</c:v>
                </c:pt>
                <c:pt idx="556">
                  <c:v>1.08394E-3</c:v>
                </c:pt>
                <c:pt idx="557">
                  <c:v>1.08394E-3</c:v>
                </c:pt>
                <c:pt idx="558">
                  <c:v>1.0820199999999999E-3</c:v>
                </c:pt>
                <c:pt idx="559">
                  <c:v>1.0820199999999999E-3</c:v>
                </c:pt>
                <c:pt idx="560">
                  <c:v>1.08011E-3</c:v>
                </c:pt>
                <c:pt idx="561">
                  <c:v>1.08011E-3</c:v>
                </c:pt>
                <c:pt idx="562">
                  <c:v>1.07822E-3</c:v>
                </c:pt>
                <c:pt idx="563">
                  <c:v>1.07822E-3</c:v>
                </c:pt>
                <c:pt idx="564">
                  <c:v>1.0763299999999999E-3</c:v>
                </c:pt>
                <c:pt idx="565">
                  <c:v>1.0763299999999999E-3</c:v>
                </c:pt>
                <c:pt idx="566">
                  <c:v>1.07445E-3</c:v>
                </c:pt>
                <c:pt idx="567">
                  <c:v>1.07445E-3</c:v>
                </c:pt>
                <c:pt idx="568">
                  <c:v>1.07259E-3</c:v>
                </c:pt>
                <c:pt idx="569">
                  <c:v>1.07259E-3</c:v>
                </c:pt>
                <c:pt idx="570">
                  <c:v>1.07073E-3</c:v>
                </c:pt>
                <c:pt idx="571">
                  <c:v>1.07073E-3</c:v>
                </c:pt>
                <c:pt idx="572">
                  <c:v>1.0688799999999999E-3</c:v>
                </c:pt>
                <c:pt idx="573">
                  <c:v>1.0688799999999999E-3</c:v>
                </c:pt>
                <c:pt idx="574">
                  <c:v>1.06704E-3</c:v>
                </c:pt>
                <c:pt idx="575">
                  <c:v>1.06704E-3</c:v>
                </c:pt>
                <c:pt idx="576">
                  <c:v>1.06522E-3</c:v>
                </c:pt>
                <c:pt idx="577">
                  <c:v>1.06522E-3</c:v>
                </c:pt>
                <c:pt idx="578">
                  <c:v>1.0633999999999999E-3</c:v>
                </c:pt>
                <c:pt idx="579">
                  <c:v>1.0633999999999999E-3</c:v>
                </c:pt>
                <c:pt idx="580">
                  <c:v>1.0615900000000001E-3</c:v>
                </c:pt>
                <c:pt idx="581">
                  <c:v>1.0615900000000001E-3</c:v>
                </c:pt>
                <c:pt idx="582">
                  <c:v>1.0597899999999999E-3</c:v>
                </c:pt>
                <c:pt idx="583">
                  <c:v>1.0597899999999999E-3</c:v>
                </c:pt>
                <c:pt idx="584">
                  <c:v>1.05799E-3</c:v>
                </c:pt>
                <c:pt idx="585">
                  <c:v>1.05799E-3</c:v>
                </c:pt>
                <c:pt idx="586">
                  <c:v>1.0562099999999999E-3</c:v>
                </c:pt>
                <c:pt idx="587">
                  <c:v>1.0562099999999999E-3</c:v>
                </c:pt>
                <c:pt idx="588">
                  <c:v>1.05444E-3</c:v>
                </c:pt>
                <c:pt idx="589">
                  <c:v>1.05444E-3</c:v>
                </c:pt>
                <c:pt idx="590">
                  <c:v>1.0526699999999999E-3</c:v>
                </c:pt>
                <c:pt idx="591">
                  <c:v>1.0526699999999999E-3</c:v>
                </c:pt>
                <c:pt idx="592">
                  <c:v>1.0509199999999999E-3</c:v>
                </c:pt>
                <c:pt idx="593">
                  <c:v>1.0509199999999999E-3</c:v>
                </c:pt>
                <c:pt idx="594">
                  <c:v>1.0491700000000001E-3</c:v>
                </c:pt>
                <c:pt idx="595">
                  <c:v>1.0491700000000001E-3</c:v>
                </c:pt>
                <c:pt idx="596">
                  <c:v>1.04743E-3</c:v>
                </c:pt>
                <c:pt idx="597">
                  <c:v>1.04743E-3</c:v>
                </c:pt>
                <c:pt idx="598">
                  <c:v>1.0457000000000001E-3</c:v>
                </c:pt>
                <c:pt idx="599">
                  <c:v>1.0457000000000001E-3</c:v>
                </c:pt>
                <c:pt idx="600">
                  <c:v>1.0439799999999999E-3</c:v>
                </c:pt>
                <c:pt idx="601">
                  <c:v>1.0439799999999999E-3</c:v>
                </c:pt>
                <c:pt idx="602">
                  <c:v>1.0422599999999999E-3</c:v>
                </c:pt>
                <c:pt idx="603">
                  <c:v>1.0422599999999999E-3</c:v>
                </c:pt>
                <c:pt idx="604">
                  <c:v>1.0405600000000001E-3</c:v>
                </c:pt>
                <c:pt idx="605">
                  <c:v>1.0405600000000001E-3</c:v>
                </c:pt>
                <c:pt idx="606">
                  <c:v>1.03886E-3</c:v>
                </c:pt>
                <c:pt idx="607">
                  <c:v>1.03886E-3</c:v>
                </c:pt>
                <c:pt idx="608">
                  <c:v>1.03717E-3</c:v>
                </c:pt>
                <c:pt idx="609">
                  <c:v>1.03717E-3</c:v>
                </c:pt>
                <c:pt idx="610">
                  <c:v>1.03549E-3</c:v>
                </c:pt>
                <c:pt idx="611">
                  <c:v>1.03549E-3</c:v>
                </c:pt>
                <c:pt idx="612">
                  <c:v>1.03381E-3</c:v>
                </c:pt>
                <c:pt idx="613">
                  <c:v>1.03381E-3</c:v>
                </c:pt>
                <c:pt idx="614">
                  <c:v>1.0321499999999999E-3</c:v>
                </c:pt>
                <c:pt idx="615">
                  <c:v>1.0321499999999999E-3</c:v>
                </c:pt>
                <c:pt idx="616">
                  <c:v>1.03049E-3</c:v>
                </c:pt>
                <c:pt idx="617">
                  <c:v>1.03049E-3</c:v>
                </c:pt>
                <c:pt idx="618">
                  <c:v>1.02884E-3</c:v>
                </c:pt>
                <c:pt idx="619">
                  <c:v>1.02884E-3</c:v>
                </c:pt>
                <c:pt idx="620">
                  <c:v>1.0272E-3</c:v>
                </c:pt>
                <c:pt idx="621">
                  <c:v>1.0272E-3</c:v>
                </c:pt>
                <c:pt idx="622">
                  <c:v>1.02557E-3</c:v>
                </c:pt>
                <c:pt idx="623">
                  <c:v>1.02557E-3</c:v>
                </c:pt>
                <c:pt idx="624">
                  <c:v>1.0239400000000001E-3</c:v>
                </c:pt>
                <c:pt idx="625">
                  <c:v>1.0239400000000001E-3</c:v>
                </c:pt>
                <c:pt idx="626">
                  <c:v>1.02232E-3</c:v>
                </c:pt>
                <c:pt idx="627">
                  <c:v>1.02232E-3</c:v>
                </c:pt>
                <c:pt idx="628">
                  <c:v>1.02071E-3</c:v>
                </c:pt>
                <c:pt idx="629">
                  <c:v>1.02071E-3</c:v>
                </c:pt>
                <c:pt idx="630">
                  <c:v>1.0191E-3</c:v>
                </c:pt>
                <c:pt idx="631">
                  <c:v>1.0191E-3</c:v>
                </c:pt>
                <c:pt idx="632">
                  <c:v>1.0175E-3</c:v>
                </c:pt>
                <c:pt idx="633">
                  <c:v>1.0175E-3</c:v>
                </c:pt>
                <c:pt idx="634">
                  <c:v>1.0159100000000001E-3</c:v>
                </c:pt>
                <c:pt idx="635">
                  <c:v>1.0159100000000001E-3</c:v>
                </c:pt>
                <c:pt idx="636">
                  <c:v>1.0143299999999999E-3</c:v>
                </c:pt>
                <c:pt idx="637">
                  <c:v>1.0143299999999999E-3</c:v>
                </c:pt>
                <c:pt idx="638">
                  <c:v>1.01275E-3</c:v>
                </c:pt>
                <c:pt idx="639">
                  <c:v>1.01275E-3</c:v>
                </c:pt>
                <c:pt idx="640">
                  <c:v>1.01118E-3</c:v>
                </c:pt>
                <c:pt idx="641">
                  <c:v>1.01118E-3</c:v>
                </c:pt>
                <c:pt idx="642">
                  <c:v>1.0096199999999999E-3</c:v>
                </c:pt>
                <c:pt idx="643">
                  <c:v>1.0096199999999999E-3</c:v>
                </c:pt>
                <c:pt idx="644">
                  <c:v>1.0080600000000001E-3</c:v>
                </c:pt>
                <c:pt idx="645">
                  <c:v>1.0080600000000001E-3</c:v>
                </c:pt>
                <c:pt idx="646">
                  <c:v>1.0065199999999999E-3</c:v>
                </c:pt>
                <c:pt idx="647">
                  <c:v>1.0065199999999999E-3</c:v>
                </c:pt>
                <c:pt idx="648">
                  <c:v>1.00497E-3</c:v>
                </c:pt>
                <c:pt idx="649">
                  <c:v>1.00497E-3</c:v>
                </c:pt>
                <c:pt idx="650">
                  <c:v>1.00344E-3</c:v>
                </c:pt>
                <c:pt idx="651">
                  <c:v>1.00344E-3</c:v>
                </c:pt>
                <c:pt idx="652">
                  <c:v>1.00191E-3</c:v>
                </c:pt>
                <c:pt idx="653">
                  <c:v>1.00191E-3</c:v>
                </c:pt>
                <c:pt idx="654">
                  <c:v>1.0003799999999999E-3</c:v>
                </c:pt>
                <c:pt idx="655">
                  <c:v>1.0003799999999999E-3</c:v>
                </c:pt>
                <c:pt idx="656">
                  <c:v>9.9886700000000007E-4</c:v>
                </c:pt>
                <c:pt idx="657">
                  <c:v>9.9886700000000007E-4</c:v>
                </c:pt>
                <c:pt idx="658">
                  <c:v>9.9735699999999993E-4</c:v>
                </c:pt>
                <c:pt idx="659">
                  <c:v>9.9735699999999993E-4</c:v>
                </c:pt>
                <c:pt idx="660">
                  <c:v>9.958530000000001E-4</c:v>
                </c:pt>
                <c:pt idx="661">
                  <c:v>9.958530000000001E-4</c:v>
                </c:pt>
                <c:pt idx="662">
                  <c:v>9.9435499999999994E-4</c:v>
                </c:pt>
                <c:pt idx="663">
                  <c:v>9.9435499999999994E-4</c:v>
                </c:pt>
                <c:pt idx="664">
                  <c:v>9.9286300000000008E-4</c:v>
                </c:pt>
                <c:pt idx="665">
                  <c:v>9.9286300000000008E-4</c:v>
                </c:pt>
                <c:pt idx="666">
                  <c:v>9.913770000000001E-4</c:v>
                </c:pt>
                <c:pt idx="667">
                  <c:v>9.913770000000001E-4</c:v>
                </c:pt>
                <c:pt idx="668">
                  <c:v>9.89897E-4</c:v>
                </c:pt>
                <c:pt idx="669">
                  <c:v>9.89897E-4</c:v>
                </c:pt>
                <c:pt idx="670">
                  <c:v>9.8842200000000009E-4</c:v>
                </c:pt>
                <c:pt idx="671">
                  <c:v>9.8842200000000009E-4</c:v>
                </c:pt>
                <c:pt idx="672">
                  <c:v>9.8695399999999996E-4</c:v>
                </c:pt>
                <c:pt idx="673">
                  <c:v>9.8695399999999996E-4</c:v>
                </c:pt>
                <c:pt idx="674">
                  <c:v>9.8549100000000001E-4</c:v>
                </c:pt>
                <c:pt idx="675">
                  <c:v>9.8549100000000001E-4</c:v>
                </c:pt>
                <c:pt idx="676">
                  <c:v>9.8403399999999995E-4</c:v>
                </c:pt>
                <c:pt idx="677">
                  <c:v>9.8403399999999995E-4</c:v>
                </c:pt>
                <c:pt idx="678">
                  <c:v>9.8258200000000007E-4</c:v>
                </c:pt>
                <c:pt idx="679">
                  <c:v>9.8258200000000007E-4</c:v>
                </c:pt>
                <c:pt idx="680">
                  <c:v>9.8113600000000007E-4</c:v>
                </c:pt>
                <c:pt idx="681">
                  <c:v>9.8113600000000007E-4</c:v>
                </c:pt>
                <c:pt idx="682">
                  <c:v>9.7969399999999992E-4</c:v>
                </c:pt>
                <c:pt idx="683">
                  <c:v>9.7969399999999992E-4</c:v>
                </c:pt>
                <c:pt idx="684">
                  <c:v>9.7825899999999999E-4</c:v>
                </c:pt>
                <c:pt idx="685">
                  <c:v>9.7825899999999999E-4</c:v>
                </c:pt>
                <c:pt idx="686">
                  <c:v>9.768279999999999E-4</c:v>
                </c:pt>
                <c:pt idx="687">
                  <c:v>9.768279999999999E-4</c:v>
                </c:pt>
                <c:pt idx="688">
                  <c:v>9.7540300000000001E-4</c:v>
                </c:pt>
                <c:pt idx="689">
                  <c:v>9.7540300000000001E-4</c:v>
                </c:pt>
                <c:pt idx="690">
                  <c:v>9.7398199999999997E-4</c:v>
                </c:pt>
                <c:pt idx="691">
                  <c:v>9.7398199999999997E-4</c:v>
                </c:pt>
                <c:pt idx="692">
                  <c:v>9.7256600000000001E-4</c:v>
                </c:pt>
                <c:pt idx="693">
                  <c:v>9.7256600000000001E-4</c:v>
                </c:pt>
                <c:pt idx="694">
                  <c:v>9.7115500000000002E-4</c:v>
                </c:pt>
                <c:pt idx="695">
                  <c:v>9.7115500000000002E-4</c:v>
                </c:pt>
                <c:pt idx="696">
                  <c:v>9.69749E-4</c:v>
                </c:pt>
                <c:pt idx="697">
                  <c:v>9.69749E-4</c:v>
                </c:pt>
                <c:pt idx="698">
                  <c:v>9.6834700000000004E-4</c:v>
                </c:pt>
                <c:pt idx="699">
                  <c:v>9.6834700000000004E-4</c:v>
                </c:pt>
                <c:pt idx="700">
                  <c:v>9.6694900000000004E-4</c:v>
                </c:pt>
                <c:pt idx="701">
                  <c:v>9.6694900000000004E-4</c:v>
                </c:pt>
                <c:pt idx="702">
                  <c:v>9.6555600000000001E-4</c:v>
                </c:pt>
                <c:pt idx="703">
                  <c:v>9.6555600000000001E-4</c:v>
                </c:pt>
                <c:pt idx="704">
                  <c:v>9.6416700000000004E-4</c:v>
                </c:pt>
                <c:pt idx="705">
                  <c:v>9.6416700000000004E-4</c:v>
                </c:pt>
                <c:pt idx="706">
                  <c:v>9.6278200000000003E-4</c:v>
                </c:pt>
                <c:pt idx="707">
                  <c:v>9.6278200000000003E-4</c:v>
                </c:pt>
                <c:pt idx="708">
                  <c:v>9.6139999999999995E-4</c:v>
                </c:pt>
                <c:pt idx="709">
                  <c:v>9.6139999999999995E-4</c:v>
                </c:pt>
                <c:pt idx="710">
                  <c:v>9.6002200000000005E-4</c:v>
                </c:pt>
                <c:pt idx="711">
                  <c:v>9.6002200000000005E-4</c:v>
                </c:pt>
                <c:pt idx="712">
                  <c:v>9.5864799999999999E-4</c:v>
                </c:pt>
                <c:pt idx="713">
                  <c:v>9.5864799999999999E-4</c:v>
                </c:pt>
                <c:pt idx="714">
                  <c:v>9.5727699999999998E-4</c:v>
                </c:pt>
                <c:pt idx="715">
                  <c:v>9.5727699999999998E-4</c:v>
                </c:pt>
                <c:pt idx="716">
                  <c:v>9.5590900000000001E-4</c:v>
                </c:pt>
                <c:pt idx="717">
                  <c:v>9.5590900000000001E-4</c:v>
                </c:pt>
                <c:pt idx="718">
                  <c:v>9.5454299999999997E-4</c:v>
                </c:pt>
                <c:pt idx="719">
                  <c:v>9.5454299999999997E-4</c:v>
                </c:pt>
                <c:pt idx="720">
                  <c:v>9.5317999999999998E-4</c:v>
                </c:pt>
                <c:pt idx="721">
                  <c:v>9.5317999999999998E-4</c:v>
                </c:pt>
                <c:pt idx="722">
                  <c:v>9.5182000000000003E-4</c:v>
                </c:pt>
                <c:pt idx="723">
                  <c:v>9.5182000000000003E-4</c:v>
                </c:pt>
                <c:pt idx="724">
                  <c:v>9.5046099999999999E-4</c:v>
                </c:pt>
                <c:pt idx="725">
                  <c:v>9.5046099999999999E-4</c:v>
                </c:pt>
                <c:pt idx="726">
                  <c:v>9.4910600000000002E-4</c:v>
                </c:pt>
                <c:pt idx="727">
                  <c:v>9.4910600000000002E-4</c:v>
                </c:pt>
                <c:pt idx="728">
                  <c:v>9.4774499999999995E-4</c:v>
                </c:pt>
                <c:pt idx="729">
                  <c:v>9.4774499999999995E-4</c:v>
                </c:pt>
                <c:pt idx="730">
                  <c:v>9.4640100000000003E-4</c:v>
                </c:pt>
                <c:pt idx="731">
                  <c:v>9.4640100000000003E-4</c:v>
                </c:pt>
                <c:pt idx="732">
                  <c:v>9.4502400000000004E-4</c:v>
                </c:pt>
                <c:pt idx="733">
                  <c:v>9.4502400000000004E-4</c:v>
                </c:pt>
                <c:pt idx="734">
                  <c:v>9.4371799999999997E-4</c:v>
                </c:pt>
                <c:pt idx="735">
                  <c:v>9.4371799999999997E-4</c:v>
                </c:pt>
                <c:pt idx="736">
                  <c:v>9.4227899999999997E-4</c:v>
                </c:pt>
                <c:pt idx="737">
                  <c:v>9.4227899999999997E-4</c:v>
                </c:pt>
                <c:pt idx="738">
                  <c:v>9.4106799999999998E-4</c:v>
                </c:pt>
                <c:pt idx="739">
                  <c:v>9.4106799999999998E-4</c:v>
                </c:pt>
                <c:pt idx="740">
                  <c:v>9.3945900000000002E-4</c:v>
                </c:pt>
                <c:pt idx="741">
                  <c:v>9.3945900000000002E-4</c:v>
                </c:pt>
                <c:pt idx="742">
                  <c:v>9.3847500000000003E-4</c:v>
                </c:pt>
                <c:pt idx="743">
                  <c:v>9.3847500000000003E-4</c:v>
                </c:pt>
                <c:pt idx="744">
                  <c:v>9.3684599999999997E-4</c:v>
                </c:pt>
                <c:pt idx="745">
                  <c:v>9.3684599999999997E-4</c:v>
                </c:pt>
                <c:pt idx="746">
                  <c:v>9.3594700000000002E-4</c:v>
                </c:pt>
                <c:pt idx="747">
                  <c:v>9.3594700000000002E-4</c:v>
                </c:pt>
                <c:pt idx="748">
                  <c:v>9.3622599999999996E-4</c:v>
                </c:pt>
                <c:pt idx="749">
                  <c:v>9.3622599999999996E-4</c:v>
                </c:pt>
                <c:pt idx="750">
                  <c:v>9.3550999999999997E-4</c:v>
                </c:pt>
                <c:pt idx="751">
                  <c:v>9.3550999999999997E-4</c:v>
                </c:pt>
              </c:numCache>
            </c:numRef>
          </c:yVal>
          <c:smooth val="0"/>
        </c:ser>
        <c:ser>
          <c:idx val="0"/>
          <c:order val="1"/>
          <c:tx>
            <c:v>OpenFOAM</c:v>
          </c:tx>
          <c:spPr>
            <a:ln w="22225" cap="rnd">
              <a:solidFill>
                <a:schemeClr val="accent1">
                  <a:alpha val="86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OpenFOAM!$S$2:$S$252</c:f>
              <c:numCache>
                <c:formatCode>General</c:formatCode>
                <c:ptCount val="251"/>
                <c:pt idx="0">
                  <c:v>0</c:v>
                </c:pt>
                <c:pt idx="1">
                  <c:v>3.2000000000000001E-2</c:v>
                </c:pt>
                <c:pt idx="2">
                  <c:v>6.4000000000000001E-2</c:v>
                </c:pt>
                <c:pt idx="3">
                  <c:v>9.6000000000000002E-2</c:v>
                </c:pt>
                <c:pt idx="4">
                  <c:v>0.128</c:v>
                </c:pt>
                <c:pt idx="5">
                  <c:v>0.16</c:v>
                </c:pt>
                <c:pt idx="6">
                  <c:v>0.192</c:v>
                </c:pt>
                <c:pt idx="7">
                  <c:v>0.224</c:v>
                </c:pt>
                <c:pt idx="8">
                  <c:v>0.25600000000000001</c:v>
                </c:pt>
                <c:pt idx="9">
                  <c:v>0.28799999999999998</c:v>
                </c:pt>
                <c:pt idx="10">
                  <c:v>0.32</c:v>
                </c:pt>
                <c:pt idx="11">
                  <c:v>0.35199999999999998</c:v>
                </c:pt>
                <c:pt idx="12">
                  <c:v>0.38400000000000001</c:v>
                </c:pt>
                <c:pt idx="13">
                  <c:v>0.41599999999999998</c:v>
                </c:pt>
                <c:pt idx="14">
                  <c:v>0.44800000000000001</c:v>
                </c:pt>
                <c:pt idx="15">
                  <c:v>0.48</c:v>
                </c:pt>
                <c:pt idx="16">
                  <c:v>0.51200000000000001</c:v>
                </c:pt>
                <c:pt idx="17">
                  <c:v>0.54400000000000004</c:v>
                </c:pt>
                <c:pt idx="18">
                  <c:v>0.57599999999999996</c:v>
                </c:pt>
                <c:pt idx="19">
                  <c:v>0.60799999999999998</c:v>
                </c:pt>
                <c:pt idx="20">
                  <c:v>0.64</c:v>
                </c:pt>
                <c:pt idx="21">
                  <c:v>0.67200000000000004</c:v>
                </c:pt>
                <c:pt idx="22">
                  <c:v>0.70399999999999996</c:v>
                </c:pt>
                <c:pt idx="23">
                  <c:v>0.73599999999999999</c:v>
                </c:pt>
                <c:pt idx="24">
                  <c:v>0.76800000000000002</c:v>
                </c:pt>
                <c:pt idx="25">
                  <c:v>0.8</c:v>
                </c:pt>
                <c:pt idx="26">
                  <c:v>0.83199999999999996</c:v>
                </c:pt>
                <c:pt idx="27">
                  <c:v>0.86399999999999999</c:v>
                </c:pt>
                <c:pt idx="28">
                  <c:v>0.89600000000000002</c:v>
                </c:pt>
                <c:pt idx="29">
                  <c:v>0.92800000000000005</c:v>
                </c:pt>
                <c:pt idx="30">
                  <c:v>0.96</c:v>
                </c:pt>
                <c:pt idx="31">
                  <c:v>0.99199999999999999</c:v>
                </c:pt>
                <c:pt idx="32">
                  <c:v>1.024</c:v>
                </c:pt>
                <c:pt idx="33">
                  <c:v>1.056</c:v>
                </c:pt>
                <c:pt idx="34">
                  <c:v>1.0880000000000001</c:v>
                </c:pt>
                <c:pt idx="35">
                  <c:v>1.1200000000000001</c:v>
                </c:pt>
                <c:pt idx="36">
                  <c:v>1.1519999999999999</c:v>
                </c:pt>
                <c:pt idx="37">
                  <c:v>1.1839999999999999</c:v>
                </c:pt>
                <c:pt idx="38">
                  <c:v>1.216</c:v>
                </c:pt>
                <c:pt idx="39">
                  <c:v>1.248</c:v>
                </c:pt>
                <c:pt idx="40">
                  <c:v>1.28</c:v>
                </c:pt>
                <c:pt idx="41">
                  <c:v>1.3120000000000001</c:v>
                </c:pt>
                <c:pt idx="42">
                  <c:v>1.3440000000000001</c:v>
                </c:pt>
                <c:pt idx="43">
                  <c:v>1.3759999999999999</c:v>
                </c:pt>
                <c:pt idx="44">
                  <c:v>1.4079999999999999</c:v>
                </c:pt>
                <c:pt idx="45">
                  <c:v>1.44</c:v>
                </c:pt>
                <c:pt idx="46">
                  <c:v>1.472</c:v>
                </c:pt>
                <c:pt idx="47">
                  <c:v>1.504</c:v>
                </c:pt>
                <c:pt idx="48">
                  <c:v>1.536</c:v>
                </c:pt>
                <c:pt idx="49">
                  <c:v>1.5680000000000001</c:v>
                </c:pt>
                <c:pt idx="50">
                  <c:v>1.6</c:v>
                </c:pt>
                <c:pt idx="51">
                  <c:v>1.6319999999999999</c:v>
                </c:pt>
                <c:pt idx="52">
                  <c:v>1.6639999999999999</c:v>
                </c:pt>
                <c:pt idx="53">
                  <c:v>1.696</c:v>
                </c:pt>
                <c:pt idx="54">
                  <c:v>1.728</c:v>
                </c:pt>
                <c:pt idx="55">
                  <c:v>1.76</c:v>
                </c:pt>
                <c:pt idx="56">
                  <c:v>1.792</c:v>
                </c:pt>
                <c:pt idx="57">
                  <c:v>1.8240000000000001</c:v>
                </c:pt>
                <c:pt idx="58">
                  <c:v>1.8560000000000001</c:v>
                </c:pt>
                <c:pt idx="59">
                  <c:v>1.8879999999999999</c:v>
                </c:pt>
                <c:pt idx="60">
                  <c:v>1.92</c:v>
                </c:pt>
                <c:pt idx="61">
                  <c:v>1.952</c:v>
                </c:pt>
                <c:pt idx="62">
                  <c:v>1.984</c:v>
                </c:pt>
                <c:pt idx="63">
                  <c:v>2.016</c:v>
                </c:pt>
                <c:pt idx="64">
                  <c:v>2.048</c:v>
                </c:pt>
                <c:pt idx="65">
                  <c:v>2.08</c:v>
                </c:pt>
                <c:pt idx="66">
                  <c:v>2.1120000000000001</c:v>
                </c:pt>
                <c:pt idx="67">
                  <c:v>2.1440000000000001</c:v>
                </c:pt>
                <c:pt idx="68">
                  <c:v>2.1760000000000002</c:v>
                </c:pt>
                <c:pt idx="69">
                  <c:v>2.2080000000000002</c:v>
                </c:pt>
                <c:pt idx="70">
                  <c:v>2.2400000000000002</c:v>
                </c:pt>
                <c:pt idx="71">
                  <c:v>2.2719999999999998</c:v>
                </c:pt>
                <c:pt idx="72">
                  <c:v>2.3039999999999998</c:v>
                </c:pt>
                <c:pt idx="73">
                  <c:v>2.3359999999999999</c:v>
                </c:pt>
                <c:pt idx="74">
                  <c:v>2.3679999999999999</c:v>
                </c:pt>
                <c:pt idx="75">
                  <c:v>2.4</c:v>
                </c:pt>
                <c:pt idx="76">
                  <c:v>2.4319999999999999</c:v>
                </c:pt>
                <c:pt idx="77">
                  <c:v>2.464</c:v>
                </c:pt>
                <c:pt idx="78">
                  <c:v>2.496</c:v>
                </c:pt>
                <c:pt idx="79">
                  <c:v>2.528</c:v>
                </c:pt>
                <c:pt idx="80">
                  <c:v>2.56</c:v>
                </c:pt>
                <c:pt idx="81">
                  <c:v>2.5920000000000001</c:v>
                </c:pt>
                <c:pt idx="82">
                  <c:v>2.6240000000000001</c:v>
                </c:pt>
                <c:pt idx="83">
                  <c:v>2.6560000000000001</c:v>
                </c:pt>
                <c:pt idx="84">
                  <c:v>2.6880000000000002</c:v>
                </c:pt>
                <c:pt idx="85">
                  <c:v>2.72</c:v>
                </c:pt>
                <c:pt idx="86">
                  <c:v>2.7519999999999998</c:v>
                </c:pt>
                <c:pt idx="87">
                  <c:v>2.7839999999999998</c:v>
                </c:pt>
                <c:pt idx="88">
                  <c:v>2.8159999999999998</c:v>
                </c:pt>
                <c:pt idx="89">
                  <c:v>2.8479999999999999</c:v>
                </c:pt>
                <c:pt idx="90">
                  <c:v>2.88</c:v>
                </c:pt>
                <c:pt idx="91">
                  <c:v>2.9119999999999999</c:v>
                </c:pt>
                <c:pt idx="92">
                  <c:v>2.944</c:v>
                </c:pt>
                <c:pt idx="93">
                  <c:v>2.976</c:v>
                </c:pt>
                <c:pt idx="94">
                  <c:v>3.008</c:v>
                </c:pt>
                <c:pt idx="95">
                  <c:v>3.04</c:v>
                </c:pt>
                <c:pt idx="96">
                  <c:v>3.0720000000000001</c:v>
                </c:pt>
                <c:pt idx="97">
                  <c:v>3.1040000000000001</c:v>
                </c:pt>
                <c:pt idx="98">
                  <c:v>3.1360000000000001</c:v>
                </c:pt>
                <c:pt idx="99">
                  <c:v>3.1680000000000001</c:v>
                </c:pt>
                <c:pt idx="100">
                  <c:v>3.2</c:v>
                </c:pt>
                <c:pt idx="101">
                  <c:v>3.2320000000000002</c:v>
                </c:pt>
                <c:pt idx="102">
                  <c:v>3.2639999999999998</c:v>
                </c:pt>
                <c:pt idx="103">
                  <c:v>3.2959999999999998</c:v>
                </c:pt>
                <c:pt idx="104">
                  <c:v>3.3279999999999998</c:v>
                </c:pt>
                <c:pt idx="105">
                  <c:v>3.36</c:v>
                </c:pt>
                <c:pt idx="106">
                  <c:v>3.3919999999999999</c:v>
                </c:pt>
                <c:pt idx="107">
                  <c:v>3.4239999999999999</c:v>
                </c:pt>
                <c:pt idx="108">
                  <c:v>3.456</c:v>
                </c:pt>
                <c:pt idx="109">
                  <c:v>3.488</c:v>
                </c:pt>
                <c:pt idx="110">
                  <c:v>3.52</c:v>
                </c:pt>
                <c:pt idx="111">
                  <c:v>3.552</c:v>
                </c:pt>
                <c:pt idx="112">
                  <c:v>3.5840000000000001</c:v>
                </c:pt>
                <c:pt idx="113">
                  <c:v>3.6160000000000001</c:v>
                </c:pt>
                <c:pt idx="114">
                  <c:v>3.6480000000000001</c:v>
                </c:pt>
                <c:pt idx="115">
                  <c:v>3.68</c:v>
                </c:pt>
                <c:pt idx="116">
                  <c:v>3.7120000000000002</c:v>
                </c:pt>
                <c:pt idx="117">
                  <c:v>3.7440000000000002</c:v>
                </c:pt>
                <c:pt idx="118">
                  <c:v>3.7759999999999998</c:v>
                </c:pt>
                <c:pt idx="119">
                  <c:v>3.8079999999999998</c:v>
                </c:pt>
                <c:pt idx="120">
                  <c:v>3.84</c:v>
                </c:pt>
                <c:pt idx="121">
                  <c:v>3.8719999999999999</c:v>
                </c:pt>
                <c:pt idx="122">
                  <c:v>3.9039999999999999</c:v>
                </c:pt>
                <c:pt idx="123">
                  <c:v>3.9359999999999999</c:v>
                </c:pt>
                <c:pt idx="124">
                  <c:v>3.968</c:v>
                </c:pt>
                <c:pt idx="125">
                  <c:v>4</c:v>
                </c:pt>
                <c:pt idx="126">
                  <c:v>4.032</c:v>
                </c:pt>
                <c:pt idx="127">
                  <c:v>4.0640000000000001</c:v>
                </c:pt>
                <c:pt idx="128">
                  <c:v>4.0960000000000001</c:v>
                </c:pt>
                <c:pt idx="129">
                  <c:v>4.1280000000000001</c:v>
                </c:pt>
                <c:pt idx="130">
                  <c:v>4.16</c:v>
                </c:pt>
                <c:pt idx="131">
                  <c:v>4.1920000000000002</c:v>
                </c:pt>
                <c:pt idx="132">
                  <c:v>4.2240000000000002</c:v>
                </c:pt>
                <c:pt idx="133">
                  <c:v>4.2560000000000002</c:v>
                </c:pt>
                <c:pt idx="134">
                  <c:v>4.2880000000000003</c:v>
                </c:pt>
                <c:pt idx="135">
                  <c:v>4.32</c:v>
                </c:pt>
                <c:pt idx="136">
                  <c:v>4.3520000000000003</c:v>
                </c:pt>
                <c:pt idx="137">
                  <c:v>4.3840000000000003</c:v>
                </c:pt>
                <c:pt idx="138">
                  <c:v>4.4160000000000004</c:v>
                </c:pt>
                <c:pt idx="139">
                  <c:v>4.4480000000000004</c:v>
                </c:pt>
                <c:pt idx="140">
                  <c:v>4.4800000000000004</c:v>
                </c:pt>
                <c:pt idx="141">
                  <c:v>4.5119999999999996</c:v>
                </c:pt>
                <c:pt idx="142">
                  <c:v>4.5439999999999996</c:v>
                </c:pt>
                <c:pt idx="143">
                  <c:v>4.5759999999999996</c:v>
                </c:pt>
                <c:pt idx="144">
                  <c:v>4.6079999999999997</c:v>
                </c:pt>
                <c:pt idx="145">
                  <c:v>4.6399999999999997</c:v>
                </c:pt>
                <c:pt idx="146">
                  <c:v>4.6719999999999997</c:v>
                </c:pt>
                <c:pt idx="147">
                  <c:v>4.7039999999999997</c:v>
                </c:pt>
                <c:pt idx="148">
                  <c:v>4.7359999999999998</c:v>
                </c:pt>
                <c:pt idx="149">
                  <c:v>4.7679999999999998</c:v>
                </c:pt>
                <c:pt idx="150">
                  <c:v>4.8</c:v>
                </c:pt>
                <c:pt idx="151">
                  <c:v>4.8319999999999999</c:v>
                </c:pt>
                <c:pt idx="152">
                  <c:v>4.8639999999999999</c:v>
                </c:pt>
                <c:pt idx="153">
                  <c:v>4.8959999999999999</c:v>
                </c:pt>
                <c:pt idx="154">
                  <c:v>4.9279999999999999</c:v>
                </c:pt>
                <c:pt idx="155">
                  <c:v>4.96</c:v>
                </c:pt>
                <c:pt idx="156">
                  <c:v>4.992</c:v>
                </c:pt>
                <c:pt idx="157">
                  <c:v>5.024</c:v>
                </c:pt>
                <c:pt idx="158">
                  <c:v>5.056</c:v>
                </c:pt>
                <c:pt idx="159">
                  <c:v>5.0880000000000001</c:v>
                </c:pt>
                <c:pt idx="160">
                  <c:v>5.12</c:v>
                </c:pt>
                <c:pt idx="161">
                  <c:v>5.1520000000000001</c:v>
                </c:pt>
                <c:pt idx="162">
                  <c:v>5.1840000000000002</c:v>
                </c:pt>
                <c:pt idx="163">
                  <c:v>5.2160000000000002</c:v>
                </c:pt>
                <c:pt idx="164">
                  <c:v>5.2480000000000002</c:v>
                </c:pt>
                <c:pt idx="165">
                  <c:v>5.28</c:v>
                </c:pt>
                <c:pt idx="166">
                  <c:v>5.3120000000000003</c:v>
                </c:pt>
                <c:pt idx="167">
                  <c:v>5.3440000000000003</c:v>
                </c:pt>
                <c:pt idx="168">
                  <c:v>5.3760000000000003</c:v>
                </c:pt>
                <c:pt idx="169">
                  <c:v>5.4080000000000004</c:v>
                </c:pt>
                <c:pt idx="170">
                  <c:v>5.44</c:v>
                </c:pt>
                <c:pt idx="171">
                  <c:v>5.4720000000000004</c:v>
                </c:pt>
                <c:pt idx="172">
                  <c:v>5.5039999999999996</c:v>
                </c:pt>
                <c:pt idx="173">
                  <c:v>5.5359999999999996</c:v>
                </c:pt>
                <c:pt idx="174">
                  <c:v>5.5679999999999996</c:v>
                </c:pt>
                <c:pt idx="175">
                  <c:v>5.6</c:v>
                </c:pt>
                <c:pt idx="176">
                  <c:v>5.6319999999999997</c:v>
                </c:pt>
                <c:pt idx="177">
                  <c:v>5.6639999999999997</c:v>
                </c:pt>
                <c:pt idx="178">
                  <c:v>5.6959999999999997</c:v>
                </c:pt>
                <c:pt idx="179">
                  <c:v>5.7279999999999998</c:v>
                </c:pt>
                <c:pt idx="180">
                  <c:v>5.76</c:v>
                </c:pt>
                <c:pt idx="181">
                  <c:v>5.7919999999999998</c:v>
                </c:pt>
                <c:pt idx="182">
                  <c:v>5.8239999999999998</c:v>
                </c:pt>
                <c:pt idx="183">
                  <c:v>5.8559999999999999</c:v>
                </c:pt>
                <c:pt idx="184">
                  <c:v>5.8879999999999999</c:v>
                </c:pt>
                <c:pt idx="185">
                  <c:v>5.92</c:v>
                </c:pt>
                <c:pt idx="186">
                  <c:v>5.952</c:v>
                </c:pt>
                <c:pt idx="187">
                  <c:v>5.984</c:v>
                </c:pt>
                <c:pt idx="188">
                  <c:v>6.016</c:v>
                </c:pt>
                <c:pt idx="189">
                  <c:v>6.048</c:v>
                </c:pt>
                <c:pt idx="190">
                  <c:v>6.08</c:v>
                </c:pt>
                <c:pt idx="191">
                  <c:v>6.1120000000000001</c:v>
                </c:pt>
                <c:pt idx="192">
                  <c:v>6.1440000000000001</c:v>
                </c:pt>
                <c:pt idx="193">
                  <c:v>6.1760000000000002</c:v>
                </c:pt>
                <c:pt idx="194">
                  <c:v>6.2080000000000002</c:v>
                </c:pt>
                <c:pt idx="195">
                  <c:v>6.24</c:v>
                </c:pt>
                <c:pt idx="196">
                  <c:v>6.2720000000000002</c:v>
                </c:pt>
                <c:pt idx="197">
                  <c:v>6.3040000000000003</c:v>
                </c:pt>
                <c:pt idx="198">
                  <c:v>6.3360000000000003</c:v>
                </c:pt>
                <c:pt idx="199">
                  <c:v>6.3680000000000003</c:v>
                </c:pt>
                <c:pt idx="200">
                  <c:v>6.4</c:v>
                </c:pt>
                <c:pt idx="201">
                  <c:v>6.4320000000000004</c:v>
                </c:pt>
                <c:pt idx="202">
                  <c:v>6.4640000000000004</c:v>
                </c:pt>
                <c:pt idx="203">
                  <c:v>6.4960000000000004</c:v>
                </c:pt>
                <c:pt idx="204">
                  <c:v>6.5279999999999996</c:v>
                </c:pt>
                <c:pt idx="205">
                  <c:v>6.56</c:v>
                </c:pt>
                <c:pt idx="206">
                  <c:v>6.5919999999999996</c:v>
                </c:pt>
                <c:pt idx="207">
                  <c:v>6.6239999999999997</c:v>
                </c:pt>
                <c:pt idx="208">
                  <c:v>6.6559999999999997</c:v>
                </c:pt>
                <c:pt idx="209">
                  <c:v>6.6879999999999997</c:v>
                </c:pt>
                <c:pt idx="210">
                  <c:v>6.72</c:v>
                </c:pt>
                <c:pt idx="211">
                  <c:v>6.7519999999999998</c:v>
                </c:pt>
                <c:pt idx="212">
                  <c:v>6.7839999999999998</c:v>
                </c:pt>
                <c:pt idx="213">
                  <c:v>6.8159999999999998</c:v>
                </c:pt>
                <c:pt idx="214">
                  <c:v>6.8479999999999999</c:v>
                </c:pt>
                <c:pt idx="215">
                  <c:v>6.88</c:v>
                </c:pt>
                <c:pt idx="216">
                  <c:v>6.9119999999999999</c:v>
                </c:pt>
                <c:pt idx="217">
                  <c:v>6.944</c:v>
                </c:pt>
                <c:pt idx="218">
                  <c:v>6.976</c:v>
                </c:pt>
                <c:pt idx="219">
                  <c:v>7.008</c:v>
                </c:pt>
                <c:pt idx="220">
                  <c:v>7.04</c:v>
                </c:pt>
                <c:pt idx="221">
                  <c:v>7.0720000000000001</c:v>
                </c:pt>
                <c:pt idx="222">
                  <c:v>7.1040000000000001</c:v>
                </c:pt>
                <c:pt idx="223">
                  <c:v>7.1360000000000001</c:v>
                </c:pt>
                <c:pt idx="224">
                  <c:v>7.1680000000000001</c:v>
                </c:pt>
                <c:pt idx="225">
                  <c:v>7.2</c:v>
                </c:pt>
                <c:pt idx="226">
                  <c:v>7.2320000000000002</c:v>
                </c:pt>
                <c:pt idx="227">
                  <c:v>7.2640000000000002</c:v>
                </c:pt>
                <c:pt idx="228">
                  <c:v>7.2960000000000003</c:v>
                </c:pt>
                <c:pt idx="229">
                  <c:v>7.3280000000000003</c:v>
                </c:pt>
                <c:pt idx="230">
                  <c:v>7.36</c:v>
                </c:pt>
                <c:pt idx="231">
                  <c:v>7.3920000000000003</c:v>
                </c:pt>
                <c:pt idx="232">
                  <c:v>7.4240000000000004</c:v>
                </c:pt>
                <c:pt idx="233">
                  <c:v>7.4560000000000004</c:v>
                </c:pt>
                <c:pt idx="234">
                  <c:v>7.4880000000000004</c:v>
                </c:pt>
                <c:pt idx="235">
                  <c:v>7.52</c:v>
                </c:pt>
                <c:pt idx="236">
                  <c:v>7.5519999999999996</c:v>
                </c:pt>
                <c:pt idx="237">
                  <c:v>7.5839999999999996</c:v>
                </c:pt>
                <c:pt idx="238">
                  <c:v>7.6159999999999997</c:v>
                </c:pt>
                <c:pt idx="239">
                  <c:v>7.6479999999999997</c:v>
                </c:pt>
                <c:pt idx="240">
                  <c:v>7.68</c:v>
                </c:pt>
                <c:pt idx="241">
                  <c:v>7.7119999999999997</c:v>
                </c:pt>
                <c:pt idx="242">
                  <c:v>7.7439999999999998</c:v>
                </c:pt>
                <c:pt idx="243">
                  <c:v>7.7759999999999998</c:v>
                </c:pt>
                <c:pt idx="244">
                  <c:v>7.8079999999999998</c:v>
                </c:pt>
                <c:pt idx="245">
                  <c:v>7.84</c:v>
                </c:pt>
                <c:pt idx="246">
                  <c:v>7.8719999999999999</c:v>
                </c:pt>
                <c:pt idx="247">
                  <c:v>7.9039999999999999</c:v>
                </c:pt>
                <c:pt idx="248">
                  <c:v>7.9359999999999999</c:v>
                </c:pt>
                <c:pt idx="249">
                  <c:v>7.968</c:v>
                </c:pt>
                <c:pt idx="250">
                  <c:v>8</c:v>
                </c:pt>
              </c:numCache>
            </c:numRef>
          </c:xVal>
          <c:yVal>
            <c:numRef>
              <c:f>OpenFOAM!$A$2:$A$252</c:f>
              <c:numCache>
                <c:formatCode>General</c:formatCode>
                <c:ptCount val="2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 formatCode="0.00E+00">
                  <c:v>1.6113999999999999E-5</c:v>
                </c:pt>
                <c:pt idx="16">
                  <c:v>3.9952000000000001E-2</c:v>
                </c:pt>
                <c:pt idx="17">
                  <c:v>2.1545999999999999E-2</c:v>
                </c:pt>
                <c:pt idx="18">
                  <c:v>1.3174999999999999E-2</c:v>
                </c:pt>
                <c:pt idx="19">
                  <c:v>1.0234E-2</c:v>
                </c:pt>
                <c:pt idx="20">
                  <c:v>8.7309999999999992E-3</c:v>
                </c:pt>
                <c:pt idx="21">
                  <c:v>7.7790000000000003E-3</c:v>
                </c:pt>
                <c:pt idx="22">
                  <c:v>7.0715999999999999E-3</c:v>
                </c:pt>
                <c:pt idx="23">
                  <c:v>6.5344000000000001E-3</c:v>
                </c:pt>
                <c:pt idx="24">
                  <c:v>6.1047999999999996E-3</c:v>
                </c:pt>
                <c:pt idx="25">
                  <c:v>5.7485000000000001E-3</c:v>
                </c:pt>
                <c:pt idx="26">
                  <c:v>5.4526000000000002E-3</c:v>
                </c:pt>
                <c:pt idx="27">
                  <c:v>5.1963000000000001E-3</c:v>
                </c:pt>
                <c:pt idx="28">
                  <c:v>4.9746E-3</c:v>
                </c:pt>
                <c:pt idx="29">
                  <c:v>4.7793000000000002E-3</c:v>
                </c:pt>
                <c:pt idx="30">
                  <c:v>4.6049000000000003E-3</c:v>
                </c:pt>
                <c:pt idx="31">
                  <c:v>4.4497E-3</c:v>
                </c:pt>
                <c:pt idx="32">
                  <c:v>4.3084999999999998E-3</c:v>
                </c:pt>
                <c:pt idx="33">
                  <c:v>4.1805999999999996E-3</c:v>
                </c:pt>
                <c:pt idx="34">
                  <c:v>4.0635000000000003E-3</c:v>
                </c:pt>
                <c:pt idx="35">
                  <c:v>3.9556000000000001E-3</c:v>
                </c:pt>
                <c:pt idx="36">
                  <c:v>3.8563999999999998E-3</c:v>
                </c:pt>
                <c:pt idx="37">
                  <c:v>3.764E-3</c:v>
                </c:pt>
                <c:pt idx="38">
                  <c:v>3.6784000000000001E-3</c:v>
                </c:pt>
                <c:pt idx="39">
                  <c:v>3.5982000000000002E-3</c:v>
                </c:pt>
                <c:pt idx="40">
                  <c:v>3.5230999999999999E-3</c:v>
                </c:pt>
                <c:pt idx="41">
                  <c:v>3.4527999999999998E-3</c:v>
                </c:pt>
                <c:pt idx="42">
                  <c:v>3.3863000000000001E-3</c:v>
                </c:pt>
                <c:pt idx="43">
                  <c:v>3.3238E-3</c:v>
                </c:pt>
                <c:pt idx="44">
                  <c:v>3.2645E-3</c:v>
                </c:pt>
                <c:pt idx="45">
                  <c:v>3.2084000000000001E-3</c:v>
                </c:pt>
                <c:pt idx="46">
                  <c:v>3.1551000000000001E-3</c:v>
                </c:pt>
                <c:pt idx="47">
                  <c:v>3.1044000000000002E-3</c:v>
                </c:pt>
                <c:pt idx="48">
                  <c:v>3.0561E-3</c:v>
                </c:pt>
                <c:pt idx="49">
                  <c:v>3.0100000000000001E-3</c:v>
                </c:pt>
                <c:pt idx="50">
                  <c:v>2.9659999999999999E-3</c:v>
                </c:pt>
                <c:pt idx="51">
                  <c:v>2.9239000000000001E-3</c:v>
                </c:pt>
                <c:pt idx="52">
                  <c:v>2.8835000000000002E-3</c:v>
                </c:pt>
                <c:pt idx="53">
                  <c:v>2.8448000000000002E-3</c:v>
                </c:pt>
                <c:pt idx="54">
                  <c:v>2.8075999999999999E-3</c:v>
                </c:pt>
                <c:pt idx="55">
                  <c:v>2.7718999999999999E-3</c:v>
                </c:pt>
                <c:pt idx="56">
                  <c:v>2.7374999999999999E-3</c:v>
                </c:pt>
                <c:pt idx="57">
                  <c:v>2.7043000000000002E-3</c:v>
                </c:pt>
                <c:pt idx="58">
                  <c:v>2.6724000000000001E-3</c:v>
                </c:pt>
                <c:pt idx="59">
                  <c:v>2.6416E-3</c:v>
                </c:pt>
                <c:pt idx="60">
                  <c:v>2.6118000000000001E-3</c:v>
                </c:pt>
                <c:pt idx="61">
                  <c:v>2.5831000000000001E-3</c:v>
                </c:pt>
                <c:pt idx="62">
                  <c:v>2.5552000000000001E-3</c:v>
                </c:pt>
                <c:pt idx="63">
                  <c:v>2.5282999999999998E-3</c:v>
                </c:pt>
                <c:pt idx="64">
                  <c:v>2.5022E-3</c:v>
                </c:pt>
                <c:pt idx="65">
                  <c:v>2.4769000000000002E-3</c:v>
                </c:pt>
                <c:pt idx="66">
                  <c:v>2.4524E-3</c:v>
                </c:pt>
                <c:pt idx="67">
                  <c:v>2.4285000000000001E-3</c:v>
                </c:pt>
                <c:pt idx="68">
                  <c:v>2.4055000000000001E-3</c:v>
                </c:pt>
                <c:pt idx="69">
                  <c:v>2.3830000000000001E-3</c:v>
                </c:pt>
                <c:pt idx="70">
                  <c:v>2.3611999999999999E-3</c:v>
                </c:pt>
                <c:pt idx="71">
                  <c:v>2.3398999999999998E-3</c:v>
                </c:pt>
                <c:pt idx="72">
                  <c:v>2.3192E-3</c:v>
                </c:pt>
                <c:pt idx="73">
                  <c:v>2.2991000000000001E-3</c:v>
                </c:pt>
                <c:pt idx="74">
                  <c:v>2.2794999999999998E-3</c:v>
                </c:pt>
                <c:pt idx="75">
                  <c:v>2.2604000000000001E-3</c:v>
                </c:pt>
                <c:pt idx="76">
                  <c:v>2.2418E-3</c:v>
                </c:pt>
                <c:pt idx="77">
                  <c:v>2.2236000000000001E-3</c:v>
                </c:pt>
                <c:pt idx="78">
                  <c:v>2.2058999999999998E-3</c:v>
                </c:pt>
                <c:pt idx="79">
                  <c:v>2.1886000000000002E-3</c:v>
                </c:pt>
                <c:pt idx="80">
                  <c:v>2.1716999999999999E-3</c:v>
                </c:pt>
                <c:pt idx="81">
                  <c:v>2.1551999999999999E-3</c:v>
                </c:pt>
                <c:pt idx="82">
                  <c:v>2.1391000000000001E-3</c:v>
                </c:pt>
                <c:pt idx="83">
                  <c:v>2.1232999999999998E-3</c:v>
                </c:pt>
                <c:pt idx="84">
                  <c:v>2.1078999999999998E-3</c:v>
                </c:pt>
                <c:pt idx="85">
                  <c:v>2.0928000000000001E-3</c:v>
                </c:pt>
                <c:pt idx="86">
                  <c:v>2.0780999999999998E-3</c:v>
                </c:pt>
                <c:pt idx="87">
                  <c:v>2.0636000000000001E-3</c:v>
                </c:pt>
                <c:pt idx="88">
                  <c:v>2.0495000000000001E-3</c:v>
                </c:pt>
                <c:pt idx="89">
                  <c:v>2.0355999999999998E-3</c:v>
                </c:pt>
                <c:pt idx="90">
                  <c:v>2.0221000000000002E-3</c:v>
                </c:pt>
                <c:pt idx="91">
                  <c:v>2.0087999999999998E-3</c:v>
                </c:pt>
                <c:pt idx="92">
                  <c:v>1.9957999999999998E-3</c:v>
                </c:pt>
                <c:pt idx="93">
                  <c:v>1.983E-3</c:v>
                </c:pt>
                <c:pt idx="94">
                  <c:v>1.9704000000000002E-3</c:v>
                </c:pt>
                <c:pt idx="95">
                  <c:v>1.9580999999999999E-3</c:v>
                </c:pt>
                <c:pt idx="96">
                  <c:v>1.9461000000000001E-3</c:v>
                </c:pt>
                <c:pt idx="97">
                  <c:v>1.9342000000000001E-3</c:v>
                </c:pt>
                <c:pt idx="98">
                  <c:v>1.9226E-3</c:v>
                </c:pt>
                <c:pt idx="99">
                  <c:v>1.9112000000000001E-3</c:v>
                </c:pt>
                <c:pt idx="100">
                  <c:v>1.9E-3</c:v>
                </c:pt>
                <c:pt idx="101">
                  <c:v>1.8890000000000001E-3</c:v>
                </c:pt>
                <c:pt idx="102">
                  <c:v>1.8782E-3</c:v>
                </c:pt>
                <c:pt idx="103">
                  <c:v>1.8675E-3</c:v>
                </c:pt>
                <c:pt idx="104">
                  <c:v>1.8571E-3</c:v>
                </c:pt>
                <c:pt idx="105">
                  <c:v>1.8468E-3</c:v>
                </c:pt>
                <c:pt idx="106">
                  <c:v>1.8366999999999999E-3</c:v>
                </c:pt>
                <c:pt idx="107">
                  <c:v>1.8268E-3</c:v>
                </c:pt>
                <c:pt idx="108">
                  <c:v>1.817E-3</c:v>
                </c:pt>
                <c:pt idx="109">
                  <c:v>1.8074E-3</c:v>
                </c:pt>
                <c:pt idx="110">
                  <c:v>1.7979000000000001E-3</c:v>
                </c:pt>
                <c:pt idx="111">
                  <c:v>1.7886E-3</c:v>
                </c:pt>
                <c:pt idx="112">
                  <c:v>1.7795E-3</c:v>
                </c:pt>
                <c:pt idx="113">
                  <c:v>1.7704000000000001E-3</c:v>
                </c:pt>
                <c:pt idx="114">
                  <c:v>1.7616000000000001E-3</c:v>
                </c:pt>
                <c:pt idx="115">
                  <c:v>1.7528000000000001E-3</c:v>
                </c:pt>
                <c:pt idx="116">
                  <c:v>1.7442E-3</c:v>
                </c:pt>
                <c:pt idx="117">
                  <c:v>1.7357E-3</c:v>
                </c:pt>
                <c:pt idx="118">
                  <c:v>1.7273E-3</c:v>
                </c:pt>
                <c:pt idx="119">
                  <c:v>1.7191000000000001E-3</c:v>
                </c:pt>
                <c:pt idx="120">
                  <c:v>1.7110000000000001E-3</c:v>
                </c:pt>
                <c:pt idx="121">
                  <c:v>1.7030000000000001E-3</c:v>
                </c:pt>
                <c:pt idx="122">
                  <c:v>1.6950999999999999E-3</c:v>
                </c:pt>
                <c:pt idx="123">
                  <c:v>1.6873000000000001E-3</c:v>
                </c:pt>
                <c:pt idx="124">
                  <c:v>1.6796000000000001E-3</c:v>
                </c:pt>
                <c:pt idx="125">
                  <c:v>1.6720000000000001E-3</c:v>
                </c:pt>
                <c:pt idx="126">
                  <c:v>1.6646E-3</c:v>
                </c:pt>
                <c:pt idx="127">
                  <c:v>1.6571999999999999E-3</c:v>
                </c:pt>
                <c:pt idx="128">
                  <c:v>1.65E-3</c:v>
                </c:pt>
                <c:pt idx="129">
                  <c:v>1.6428E-3</c:v>
                </c:pt>
                <c:pt idx="130">
                  <c:v>1.6356999999999999E-3</c:v>
                </c:pt>
                <c:pt idx="131">
                  <c:v>1.6287000000000001E-3</c:v>
                </c:pt>
                <c:pt idx="132">
                  <c:v>1.6218000000000001E-3</c:v>
                </c:pt>
                <c:pt idx="133">
                  <c:v>1.6149999999999999E-3</c:v>
                </c:pt>
                <c:pt idx="134">
                  <c:v>1.6083E-3</c:v>
                </c:pt>
                <c:pt idx="135">
                  <c:v>1.6017E-3</c:v>
                </c:pt>
                <c:pt idx="136">
                  <c:v>1.5950999999999999E-3</c:v>
                </c:pt>
                <c:pt idx="137">
                  <c:v>1.5887E-3</c:v>
                </c:pt>
                <c:pt idx="138">
                  <c:v>1.5823E-3</c:v>
                </c:pt>
                <c:pt idx="139">
                  <c:v>1.5759999999999999E-3</c:v>
                </c:pt>
                <c:pt idx="140">
                  <c:v>1.5698000000000001E-3</c:v>
                </c:pt>
                <c:pt idx="141">
                  <c:v>1.5636000000000001E-3</c:v>
                </c:pt>
                <c:pt idx="142">
                  <c:v>1.5575000000000001E-3</c:v>
                </c:pt>
                <c:pt idx="143">
                  <c:v>1.5514999999999999E-3</c:v>
                </c:pt>
                <c:pt idx="144">
                  <c:v>1.5456000000000001E-3</c:v>
                </c:pt>
                <c:pt idx="145">
                  <c:v>1.5397E-3</c:v>
                </c:pt>
                <c:pt idx="146">
                  <c:v>1.5338999999999999E-3</c:v>
                </c:pt>
                <c:pt idx="147">
                  <c:v>1.5280999999999999E-3</c:v>
                </c:pt>
                <c:pt idx="148">
                  <c:v>1.5225E-3</c:v>
                </c:pt>
                <c:pt idx="149">
                  <c:v>1.5169000000000001E-3</c:v>
                </c:pt>
                <c:pt idx="150">
                  <c:v>1.5112999999999999E-3</c:v>
                </c:pt>
                <c:pt idx="151">
                  <c:v>1.5058000000000001E-3</c:v>
                </c:pt>
                <c:pt idx="152">
                  <c:v>1.5004E-3</c:v>
                </c:pt>
                <c:pt idx="153">
                  <c:v>1.495E-3</c:v>
                </c:pt>
                <c:pt idx="154">
                  <c:v>1.4897000000000001E-3</c:v>
                </c:pt>
                <c:pt idx="155">
                  <c:v>1.4844999999999999E-3</c:v>
                </c:pt>
                <c:pt idx="156">
                  <c:v>1.4793E-3</c:v>
                </c:pt>
                <c:pt idx="157">
                  <c:v>1.4741999999999999E-3</c:v>
                </c:pt>
                <c:pt idx="158">
                  <c:v>1.4691000000000001E-3</c:v>
                </c:pt>
                <c:pt idx="159">
                  <c:v>1.464E-3</c:v>
                </c:pt>
                <c:pt idx="160">
                  <c:v>1.4591000000000001E-3</c:v>
                </c:pt>
                <c:pt idx="161">
                  <c:v>1.4541000000000001E-3</c:v>
                </c:pt>
                <c:pt idx="162">
                  <c:v>1.4492999999999999E-3</c:v>
                </c:pt>
                <c:pt idx="163">
                  <c:v>1.4444E-3</c:v>
                </c:pt>
                <c:pt idx="164">
                  <c:v>1.4396999999999999E-3</c:v>
                </c:pt>
                <c:pt idx="165">
                  <c:v>1.4349E-3</c:v>
                </c:pt>
                <c:pt idx="166">
                  <c:v>1.4302E-3</c:v>
                </c:pt>
                <c:pt idx="167">
                  <c:v>1.4256E-3</c:v>
                </c:pt>
                <c:pt idx="168">
                  <c:v>1.421E-3</c:v>
                </c:pt>
                <c:pt idx="169">
                  <c:v>1.4165E-3</c:v>
                </c:pt>
                <c:pt idx="170">
                  <c:v>1.4120000000000001E-3</c:v>
                </c:pt>
                <c:pt idx="171">
                  <c:v>1.4074999999999999E-3</c:v>
                </c:pt>
                <c:pt idx="172">
                  <c:v>1.4031E-3</c:v>
                </c:pt>
                <c:pt idx="173">
                  <c:v>1.3986999999999999E-3</c:v>
                </c:pt>
                <c:pt idx="174">
                  <c:v>1.3944000000000001E-3</c:v>
                </c:pt>
                <c:pt idx="175">
                  <c:v>1.3901E-3</c:v>
                </c:pt>
                <c:pt idx="176">
                  <c:v>1.3859E-3</c:v>
                </c:pt>
                <c:pt idx="177">
                  <c:v>1.3816E-3</c:v>
                </c:pt>
                <c:pt idx="178">
                  <c:v>1.3775E-3</c:v>
                </c:pt>
                <c:pt idx="179">
                  <c:v>1.3733E-3</c:v>
                </c:pt>
                <c:pt idx="180">
                  <c:v>1.3692000000000001E-3</c:v>
                </c:pt>
                <c:pt idx="181">
                  <c:v>1.3652E-3</c:v>
                </c:pt>
                <c:pt idx="182">
                  <c:v>1.3611999999999999E-3</c:v>
                </c:pt>
                <c:pt idx="183">
                  <c:v>1.3572E-3</c:v>
                </c:pt>
                <c:pt idx="184">
                  <c:v>1.3531999999999999E-3</c:v>
                </c:pt>
                <c:pt idx="185">
                  <c:v>1.3492999999999999E-3</c:v>
                </c:pt>
                <c:pt idx="186">
                  <c:v>1.3454000000000001E-3</c:v>
                </c:pt>
                <c:pt idx="187">
                  <c:v>1.3416000000000001E-3</c:v>
                </c:pt>
                <c:pt idx="188">
                  <c:v>1.3378000000000001E-3</c:v>
                </c:pt>
                <c:pt idx="189">
                  <c:v>1.3339999999999999E-3</c:v>
                </c:pt>
                <c:pt idx="190">
                  <c:v>1.3301999999999999E-3</c:v>
                </c:pt>
                <c:pt idx="191">
                  <c:v>1.3265E-3</c:v>
                </c:pt>
                <c:pt idx="192">
                  <c:v>1.3228000000000001E-3</c:v>
                </c:pt>
                <c:pt idx="193">
                  <c:v>1.3192E-3</c:v>
                </c:pt>
                <c:pt idx="194">
                  <c:v>1.3156000000000001E-3</c:v>
                </c:pt>
                <c:pt idx="195">
                  <c:v>1.312E-3</c:v>
                </c:pt>
                <c:pt idx="196">
                  <c:v>1.3083999999999999E-3</c:v>
                </c:pt>
                <c:pt idx="197">
                  <c:v>1.3048999999999999E-3</c:v>
                </c:pt>
                <c:pt idx="198">
                  <c:v>1.3014000000000001E-3</c:v>
                </c:pt>
                <c:pt idx="199">
                  <c:v>1.2979000000000001E-3</c:v>
                </c:pt>
                <c:pt idx="200">
                  <c:v>1.2944E-3</c:v>
                </c:pt>
                <c:pt idx="201">
                  <c:v>1.291E-3</c:v>
                </c:pt>
                <c:pt idx="202">
                  <c:v>1.2876000000000001E-3</c:v>
                </c:pt>
                <c:pt idx="203">
                  <c:v>1.2842000000000001E-3</c:v>
                </c:pt>
                <c:pt idx="204">
                  <c:v>1.2809E-3</c:v>
                </c:pt>
                <c:pt idx="205">
                  <c:v>1.2776E-3</c:v>
                </c:pt>
                <c:pt idx="206">
                  <c:v>1.2742999999999999E-3</c:v>
                </c:pt>
                <c:pt idx="207">
                  <c:v>1.271E-3</c:v>
                </c:pt>
                <c:pt idx="208">
                  <c:v>1.2677999999999999E-3</c:v>
                </c:pt>
                <c:pt idx="209">
                  <c:v>1.2646000000000001E-3</c:v>
                </c:pt>
                <c:pt idx="210">
                  <c:v>1.2614E-3</c:v>
                </c:pt>
                <c:pt idx="211">
                  <c:v>1.2581999999999999E-3</c:v>
                </c:pt>
                <c:pt idx="212">
                  <c:v>1.2551000000000001E-3</c:v>
                </c:pt>
                <c:pt idx="213">
                  <c:v>1.2519E-3</c:v>
                </c:pt>
                <c:pt idx="214">
                  <c:v>1.2488E-3</c:v>
                </c:pt>
                <c:pt idx="215">
                  <c:v>1.2458E-3</c:v>
                </c:pt>
                <c:pt idx="216">
                  <c:v>1.2427E-3</c:v>
                </c:pt>
                <c:pt idx="217">
                  <c:v>1.2397E-3</c:v>
                </c:pt>
                <c:pt idx="218">
                  <c:v>1.2367000000000001E-3</c:v>
                </c:pt>
                <c:pt idx="219">
                  <c:v>1.2336999999999999E-3</c:v>
                </c:pt>
                <c:pt idx="220">
                  <c:v>1.2306999999999999E-3</c:v>
                </c:pt>
                <c:pt idx="221">
                  <c:v>1.2278E-3</c:v>
                </c:pt>
                <c:pt idx="222">
                  <c:v>1.2248999999999999E-3</c:v>
                </c:pt>
                <c:pt idx="223">
                  <c:v>1.2218999999999999E-3</c:v>
                </c:pt>
                <c:pt idx="224">
                  <c:v>1.2191000000000001E-3</c:v>
                </c:pt>
                <c:pt idx="225">
                  <c:v>1.2162E-3</c:v>
                </c:pt>
                <c:pt idx="226">
                  <c:v>1.2133000000000001E-3</c:v>
                </c:pt>
                <c:pt idx="227">
                  <c:v>1.2105E-3</c:v>
                </c:pt>
                <c:pt idx="228">
                  <c:v>1.2076999999999999E-3</c:v>
                </c:pt>
                <c:pt idx="229">
                  <c:v>1.2049000000000001E-3</c:v>
                </c:pt>
                <c:pt idx="230">
                  <c:v>1.2021E-3</c:v>
                </c:pt>
                <c:pt idx="231">
                  <c:v>1.1994E-3</c:v>
                </c:pt>
                <c:pt idx="232">
                  <c:v>1.1965999999999999E-3</c:v>
                </c:pt>
                <c:pt idx="233">
                  <c:v>1.1938999999999999E-3</c:v>
                </c:pt>
                <c:pt idx="234">
                  <c:v>1.1911999999999999E-3</c:v>
                </c:pt>
                <c:pt idx="235">
                  <c:v>1.1884E-3</c:v>
                </c:pt>
                <c:pt idx="236">
                  <c:v>1.1858000000000001E-3</c:v>
                </c:pt>
                <c:pt idx="237">
                  <c:v>1.1831000000000001E-3</c:v>
                </c:pt>
                <c:pt idx="238">
                  <c:v>1.1804000000000001E-3</c:v>
                </c:pt>
                <c:pt idx="239">
                  <c:v>1.1777999999999999E-3</c:v>
                </c:pt>
                <c:pt idx="240">
                  <c:v>1.1751000000000001E-3</c:v>
                </c:pt>
                <c:pt idx="241">
                  <c:v>1.1724999999999999E-3</c:v>
                </c:pt>
                <c:pt idx="242">
                  <c:v>1.1699E-3</c:v>
                </c:pt>
                <c:pt idx="243">
                  <c:v>1.1673E-3</c:v>
                </c:pt>
                <c:pt idx="244">
                  <c:v>1.1647000000000001E-3</c:v>
                </c:pt>
                <c:pt idx="245">
                  <c:v>1.1620999999999999E-3</c:v>
                </c:pt>
                <c:pt idx="246">
                  <c:v>1.1594999999999999E-3</c:v>
                </c:pt>
                <c:pt idx="247">
                  <c:v>1.1569E-3</c:v>
                </c:pt>
                <c:pt idx="248">
                  <c:v>1.1539E-3</c:v>
                </c:pt>
                <c:pt idx="249">
                  <c:v>1.152E-3</c:v>
                </c:pt>
                <c:pt idx="250">
                  <c:v>1.1418000000000001E-3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31136"/>
        <c:axId val="47531712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v>OF new</c:v>
                </c:tx>
                <c:spPr>
                  <a:ln w="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OpenFOAM!$AQ$2:$AQ$10002</c15:sqref>
                        </c15:formulaRef>
                      </c:ext>
                    </c:extLst>
                    <c:numCache>
                      <c:formatCode>General</c:formatCode>
                      <c:ptCount val="10001"/>
                      <c:pt idx="0">
                        <c:v>0</c:v>
                      </c:pt>
                      <c:pt idx="1">
                        <c:v>8.0000000000000004E-4</c:v>
                      </c:pt>
                      <c:pt idx="2">
                        <c:v>1.6000000000000001E-3</c:v>
                      </c:pt>
                      <c:pt idx="3">
                        <c:v>2.3999999999999998E-3</c:v>
                      </c:pt>
                      <c:pt idx="4">
                        <c:v>3.2000000000000002E-3</c:v>
                      </c:pt>
                      <c:pt idx="5">
                        <c:v>4.0000000000000001E-3</c:v>
                      </c:pt>
                      <c:pt idx="6">
                        <c:v>4.7999999999999996E-3</c:v>
                      </c:pt>
                      <c:pt idx="7">
                        <c:v>5.5999999999999999E-3</c:v>
                      </c:pt>
                      <c:pt idx="8">
                        <c:v>6.4000000000000003E-3</c:v>
                      </c:pt>
                      <c:pt idx="9">
                        <c:v>7.1999999999999998E-3</c:v>
                      </c:pt>
                      <c:pt idx="10">
                        <c:v>8.0000000000000002E-3</c:v>
                      </c:pt>
                      <c:pt idx="11">
                        <c:v>8.8000000000000005E-3</c:v>
                      </c:pt>
                      <c:pt idx="12">
                        <c:v>9.5999999999999992E-3</c:v>
                      </c:pt>
                      <c:pt idx="13">
                        <c:v>1.04E-2</c:v>
                      </c:pt>
                      <c:pt idx="14">
                        <c:v>1.12E-2</c:v>
                      </c:pt>
                      <c:pt idx="15">
                        <c:v>1.2E-2</c:v>
                      </c:pt>
                      <c:pt idx="16">
                        <c:v>1.2800000000000001E-2</c:v>
                      </c:pt>
                      <c:pt idx="17">
                        <c:v>1.3599999999999999E-2</c:v>
                      </c:pt>
                      <c:pt idx="18">
                        <c:v>1.44E-2</c:v>
                      </c:pt>
                      <c:pt idx="19">
                        <c:v>1.52E-2</c:v>
                      </c:pt>
                      <c:pt idx="20">
                        <c:v>1.6E-2</c:v>
                      </c:pt>
                      <c:pt idx="21">
                        <c:v>1.6799999999999999E-2</c:v>
                      </c:pt>
                      <c:pt idx="22">
                        <c:v>1.7600000000000001E-2</c:v>
                      </c:pt>
                      <c:pt idx="23">
                        <c:v>1.84E-2</c:v>
                      </c:pt>
                      <c:pt idx="24">
                        <c:v>1.9199999999999998E-2</c:v>
                      </c:pt>
                      <c:pt idx="25">
                        <c:v>0.02</c:v>
                      </c:pt>
                      <c:pt idx="26">
                        <c:v>2.0799999999999999E-2</c:v>
                      </c:pt>
                      <c:pt idx="27">
                        <c:v>2.1600000000000001E-2</c:v>
                      </c:pt>
                      <c:pt idx="28">
                        <c:v>2.24E-2</c:v>
                      </c:pt>
                      <c:pt idx="29">
                        <c:v>2.3199999999999998E-2</c:v>
                      </c:pt>
                      <c:pt idx="30">
                        <c:v>2.4E-2</c:v>
                      </c:pt>
                      <c:pt idx="31">
                        <c:v>2.4799999999999999E-2</c:v>
                      </c:pt>
                      <c:pt idx="32">
                        <c:v>2.5600000000000001E-2</c:v>
                      </c:pt>
                      <c:pt idx="33">
                        <c:v>2.64E-2</c:v>
                      </c:pt>
                      <c:pt idx="34">
                        <c:v>2.7199999999999998E-2</c:v>
                      </c:pt>
                      <c:pt idx="35">
                        <c:v>2.8000000000000001E-2</c:v>
                      </c:pt>
                      <c:pt idx="36">
                        <c:v>2.8799999999999999E-2</c:v>
                      </c:pt>
                      <c:pt idx="37">
                        <c:v>2.9600000000000001E-2</c:v>
                      </c:pt>
                      <c:pt idx="38">
                        <c:v>3.04E-2</c:v>
                      </c:pt>
                      <c:pt idx="39">
                        <c:v>3.1199999999999999E-2</c:v>
                      </c:pt>
                      <c:pt idx="40">
                        <c:v>3.2000000000000001E-2</c:v>
                      </c:pt>
                      <c:pt idx="41">
                        <c:v>3.2800000000000003E-2</c:v>
                      </c:pt>
                      <c:pt idx="42">
                        <c:v>3.3599999999999998E-2</c:v>
                      </c:pt>
                      <c:pt idx="43">
                        <c:v>3.44E-2</c:v>
                      </c:pt>
                      <c:pt idx="44">
                        <c:v>3.5200000000000002E-2</c:v>
                      </c:pt>
                      <c:pt idx="45">
                        <c:v>3.5999999999999997E-2</c:v>
                      </c:pt>
                      <c:pt idx="46">
                        <c:v>3.6799999999999999E-2</c:v>
                      </c:pt>
                      <c:pt idx="47">
                        <c:v>3.7600000000000001E-2</c:v>
                      </c:pt>
                      <c:pt idx="48">
                        <c:v>3.8399999999999997E-2</c:v>
                      </c:pt>
                      <c:pt idx="49">
                        <c:v>3.9199999999999999E-2</c:v>
                      </c:pt>
                      <c:pt idx="50">
                        <c:v>0.04</c:v>
                      </c:pt>
                      <c:pt idx="51">
                        <c:v>4.0800000000000003E-2</c:v>
                      </c:pt>
                      <c:pt idx="52">
                        <c:v>4.1599999999999998E-2</c:v>
                      </c:pt>
                      <c:pt idx="53">
                        <c:v>4.24E-2</c:v>
                      </c:pt>
                      <c:pt idx="54">
                        <c:v>4.3200000000000002E-2</c:v>
                      </c:pt>
                      <c:pt idx="55">
                        <c:v>4.3999999999999997E-2</c:v>
                      </c:pt>
                      <c:pt idx="56">
                        <c:v>4.48E-2</c:v>
                      </c:pt>
                      <c:pt idx="57">
                        <c:v>4.5600000000000002E-2</c:v>
                      </c:pt>
                      <c:pt idx="58">
                        <c:v>4.6399999999999997E-2</c:v>
                      </c:pt>
                      <c:pt idx="59">
                        <c:v>4.7199999999999999E-2</c:v>
                      </c:pt>
                      <c:pt idx="60">
                        <c:v>4.8000000000000001E-2</c:v>
                      </c:pt>
                      <c:pt idx="61">
                        <c:v>4.8800000000000003E-2</c:v>
                      </c:pt>
                      <c:pt idx="62">
                        <c:v>4.9599999999999998E-2</c:v>
                      </c:pt>
                      <c:pt idx="63">
                        <c:v>5.04E-2</c:v>
                      </c:pt>
                      <c:pt idx="64">
                        <c:v>5.1200000000000002E-2</c:v>
                      </c:pt>
                      <c:pt idx="65">
                        <c:v>5.1999999999999998E-2</c:v>
                      </c:pt>
                      <c:pt idx="66">
                        <c:v>5.28E-2</c:v>
                      </c:pt>
                      <c:pt idx="67">
                        <c:v>5.3600000000000002E-2</c:v>
                      </c:pt>
                      <c:pt idx="68">
                        <c:v>5.4399999999999997E-2</c:v>
                      </c:pt>
                      <c:pt idx="69">
                        <c:v>5.5199999999999999E-2</c:v>
                      </c:pt>
                      <c:pt idx="70">
                        <c:v>5.6000000000000001E-2</c:v>
                      </c:pt>
                      <c:pt idx="71">
                        <c:v>5.6800000000000003E-2</c:v>
                      </c:pt>
                      <c:pt idx="72">
                        <c:v>5.7599999999999998E-2</c:v>
                      </c:pt>
                      <c:pt idx="73">
                        <c:v>5.8400000000000001E-2</c:v>
                      </c:pt>
                      <c:pt idx="74">
                        <c:v>5.9200000000000003E-2</c:v>
                      </c:pt>
                      <c:pt idx="75">
                        <c:v>0.06</c:v>
                      </c:pt>
                      <c:pt idx="76">
                        <c:v>6.08E-2</c:v>
                      </c:pt>
                      <c:pt idx="77">
                        <c:v>6.1600000000000002E-2</c:v>
                      </c:pt>
                      <c:pt idx="78">
                        <c:v>6.2399999999999997E-2</c:v>
                      </c:pt>
                      <c:pt idx="79">
                        <c:v>6.3200000000000006E-2</c:v>
                      </c:pt>
                      <c:pt idx="80">
                        <c:v>6.4000000000000001E-2</c:v>
                      </c:pt>
                      <c:pt idx="81">
                        <c:v>6.4799999999999996E-2</c:v>
                      </c:pt>
                      <c:pt idx="82">
                        <c:v>6.5600000000000006E-2</c:v>
                      </c:pt>
                      <c:pt idx="83">
                        <c:v>6.6400000000000001E-2</c:v>
                      </c:pt>
                      <c:pt idx="84">
                        <c:v>6.7199999999999996E-2</c:v>
                      </c:pt>
                      <c:pt idx="85">
                        <c:v>6.8000000000000005E-2</c:v>
                      </c:pt>
                      <c:pt idx="86">
                        <c:v>6.88E-2</c:v>
                      </c:pt>
                      <c:pt idx="87">
                        <c:v>6.9599999999999995E-2</c:v>
                      </c:pt>
                      <c:pt idx="88">
                        <c:v>7.0400000000000004E-2</c:v>
                      </c:pt>
                      <c:pt idx="89">
                        <c:v>7.1199999999999999E-2</c:v>
                      </c:pt>
                      <c:pt idx="90">
                        <c:v>7.1999999999999995E-2</c:v>
                      </c:pt>
                      <c:pt idx="91">
                        <c:v>7.2800000000000004E-2</c:v>
                      </c:pt>
                      <c:pt idx="92">
                        <c:v>7.3599999999999999E-2</c:v>
                      </c:pt>
                      <c:pt idx="93">
                        <c:v>7.4399999999999994E-2</c:v>
                      </c:pt>
                      <c:pt idx="94">
                        <c:v>7.5200000000000003E-2</c:v>
                      </c:pt>
                      <c:pt idx="95">
                        <c:v>7.5999999999999998E-2</c:v>
                      </c:pt>
                      <c:pt idx="96">
                        <c:v>7.6799999999999993E-2</c:v>
                      </c:pt>
                      <c:pt idx="97">
                        <c:v>7.7600000000000002E-2</c:v>
                      </c:pt>
                      <c:pt idx="98">
                        <c:v>7.8399999999999997E-2</c:v>
                      </c:pt>
                      <c:pt idx="99">
                        <c:v>7.9200000000000007E-2</c:v>
                      </c:pt>
                      <c:pt idx="100">
                        <c:v>0.08</c:v>
                      </c:pt>
                      <c:pt idx="101">
                        <c:v>8.0799999999999997E-2</c:v>
                      </c:pt>
                      <c:pt idx="102">
                        <c:v>8.1600000000000006E-2</c:v>
                      </c:pt>
                      <c:pt idx="103">
                        <c:v>8.2400000000000001E-2</c:v>
                      </c:pt>
                      <c:pt idx="104">
                        <c:v>8.3199999999999996E-2</c:v>
                      </c:pt>
                      <c:pt idx="105">
                        <c:v>8.4000000000000005E-2</c:v>
                      </c:pt>
                      <c:pt idx="106">
                        <c:v>8.48E-2</c:v>
                      </c:pt>
                      <c:pt idx="107">
                        <c:v>8.5599999999999996E-2</c:v>
                      </c:pt>
                      <c:pt idx="108">
                        <c:v>8.6400000000000005E-2</c:v>
                      </c:pt>
                      <c:pt idx="109">
                        <c:v>8.72E-2</c:v>
                      </c:pt>
                      <c:pt idx="110">
                        <c:v>8.7999999999999995E-2</c:v>
                      </c:pt>
                      <c:pt idx="111">
                        <c:v>8.8800000000000004E-2</c:v>
                      </c:pt>
                      <c:pt idx="112">
                        <c:v>8.9599999999999999E-2</c:v>
                      </c:pt>
                      <c:pt idx="113">
                        <c:v>9.0399999999999994E-2</c:v>
                      </c:pt>
                      <c:pt idx="114">
                        <c:v>9.1200000000000003E-2</c:v>
                      </c:pt>
                      <c:pt idx="115">
                        <c:v>9.1999999999999998E-2</c:v>
                      </c:pt>
                      <c:pt idx="116">
                        <c:v>9.2799999999999994E-2</c:v>
                      </c:pt>
                      <c:pt idx="117">
                        <c:v>9.3600000000000003E-2</c:v>
                      </c:pt>
                      <c:pt idx="118">
                        <c:v>9.4399999999999998E-2</c:v>
                      </c:pt>
                      <c:pt idx="119">
                        <c:v>9.5200000000000007E-2</c:v>
                      </c:pt>
                      <c:pt idx="120">
                        <c:v>9.6000000000000002E-2</c:v>
                      </c:pt>
                      <c:pt idx="121">
                        <c:v>9.6799999999999997E-2</c:v>
                      </c:pt>
                      <c:pt idx="122">
                        <c:v>9.7600000000000006E-2</c:v>
                      </c:pt>
                      <c:pt idx="123">
                        <c:v>9.8400000000000001E-2</c:v>
                      </c:pt>
                      <c:pt idx="124">
                        <c:v>9.9199999999999997E-2</c:v>
                      </c:pt>
                      <c:pt idx="125">
                        <c:v>0.1</c:v>
                      </c:pt>
                      <c:pt idx="126">
                        <c:v>0.1008</c:v>
                      </c:pt>
                      <c:pt idx="127">
                        <c:v>0.1016</c:v>
                      </c:pt>
                      <c:pt idx="128">
                        <c:v>0.1024</c:v>
                      </c:pt>
                      <c:pt idx="129">
                        <c:v>0.1032</c:v>
                      </c:pt>
                      <c:pt idx="130">
                        <c:v>0.104</c:v>
                      </c:pt>
                      <c:pt idx="131">
                        <c:v>0.1048</c:v>
                      </c:pt>
                      <c:pt idx="132">
                        <c:v>0.1056</c:v>
                      </c:pt>
                      <c:pt idx="133">
                        <c:v>0.10639999999999999</c:v>
                      </c:pt>
                      <c:pt idx="134">
                        <c:v>0.1072</c:v>
                      </c:pt>
                      <c:pt idx="135">
                        <c:v>0.108</c:v>
                      </c:pt>
                      <c:pt idx="136">
                        <c:v>0.10879999999999999</c:v>
                      </c:pt>
                      <c:pt idx="137">
                        <c:v>0.1096</c:v>
                      </c:pt>
                      <c:pt idx="138">
                        <c:v>0.1104</c:v>
                      </c:pt>
                      <c:pt idx="139">
                        <c:v>0.11119999999999999</c:v>
                      </c:pt>
                      <c:pt idx="140">
                        <c:v>0.112</c:v>
                      </c:pt>
                      <c:pt idx="141">
                        <c:v>0.1128</c:v>
                      </c:pt>
                      <c:pt idx="142">
                        <c:v>0.11360000000000001</c:v>
                      </c:pt>
                      <c:pt idx="143">
                        <c:v>0.1144</c:v>
                      </c:pt>
                      <c:pt idx="144">
                        <c:v>0.1152</c:v>
                      </c:pt>
                      <c:pt idx="145">
                        <c:v>0.11600000000000001</c:v>
                      </c:pt>
                      <c:pt idx="146">
                        <c:v>0.1168</c:v>
                      </c:pt>
                      <c:pt idx="147">
                        <c:v>0.1176</c:v>
                      </c:pt>
                      <c:pt idx="148">
                        <c:v>0.11840000000000001</c:v>
                      </c:pt>
                      <c:pt idx="149">
                        <c:v>0.1192</c:v>
                      </c:pt>
                      <c:pt idx="150">
                        <c:v>0.12</c:v>
                      </c:pt>
                      <c:pt idx="151">
                        <c:v>0.1208</c:v>
                      </c:pt>
                      <c:pt idx="152">
                        <c:v>0.1216</c:v>
                      </c:pt>
                      <c:pt idx="153">
                        <c:v>0.12239999999999999</c:v>
                      </c:pt>
                      <c:pt idx="154">
                        <c:v>0.1232</c:v>
                      </c:pt>
                      <c:pt idx="155">
                        <c:v>0.124</c:v>
                      </c:pt>
                      <c:pt idx="156">
                        <c:v>0.12479999999999999</c:v>
                      </c:pt>
                      <c:pt idx="157">
                        <c:v>0.12559999999999999</c:v>
                      </c:pt>
                      <c:pt idx="158">
                        <c:v>0.12640000000000001</c:v>
                      </c:pt>
                      <c:pt idx="159">
                        <c:v>0.12720000000000001</c:v>
                      </c:pt>
                      <c:pt idx="160">
                        <c:v>0.128</c:v>
                      </c:pt>
                      <c:pt idx="161">
                        <c:v>0.1288</c:v>
                      </c:pt>
                      <c:pt idx="162">
                        <c:v>0.12959999999999999</c:v>
                      </c:pt>
                      <c:pt idx="163">
                        <c:v>0.13039999999999999</c:v>
                      </c:pt>
                      <c:pt idx="164">
                        <c:v>0.13120000000000001</c:v>
                      </c:pt>
                      <c:pt idx="165">
                        <c:v>0.13200000000000001</c:v>
                      </c:pt>
                      <c:pt idx="166">
                        <c:v>0.1328</c:v>
                      </c:pt>
                      <c:pt idx="167">
                        <c:v>0.1336</c:v>
                      </c:pt>
                      <c:pt idx="168">
                        <c:v>0.13439999999999999</c:v>
                      </c:pt>
                      <c:pt idx="169">
                        <c:v>0.13519999999999999</c:v>
                      </c:pt>
                      <c:pt idx="170">
                        <c:v>0.13600000000000001</c:v>
                      </c:pt>
                      <c:pt idx="171">
                        <c:v>0.1368</c:v>
                      </c:pt>
                      <c:pt idx="172">
                        <c:v>0.1376</c:v>
                      </c:pt>
                      <c:pt idx="173">
                        <c:v>0.1384</c:v>
                      </c:pt>
                      <c:pt idx="174">
                        <c:v>0.13919999999999999</c:v>
                      </c:pt>
                      <c:pt idx="175">
                        <c:v>0.14000000000000001</c:v>
                      </c:pt>
                      <c:pt idx="176">
                        <c:v>0.14080000000000001</c:v>
                      </c:pt>
                      <c:pt idx="177">
                        <c:v>0.1416</c:v>
                      </c:pt>
                      <c:pt idx="178">
                        <c:v>0.1424</c:v>
                      </c:pt>
                      <c:pt idx="179">
                        <c:v>0.14319999999999999</c:v>
                      </c:pt>
                      <c:pt idx="180">
                        <c:v>0.14399999999999999</c:v>
                      </c:pt>
                      <c:pt idx="181">
                        <c:v>0.14480000000000001</c:v>
                      </c:pt>
                      <c:pt idx="182">
                        <c:v>0.14560000000000001</c:v>
                      </c:pt>
                      <c:pt idx="183">
                        <c:v>0.1464</c:v>
                      </c:pt>
                      <c:pt idx="184">
                        <c:v>0.1472</c:v>
                      </c:pt>
                      <c:pt idx="185">
                        <c:v>0.14799999999999999</c:v>
                      </c:pt>
                      <c:pt idx="186">
                        <c:v>0.14879999999999999</c:v>
                      </c:pt>
                      <c:pt idx="187">
                        <c:v>0.14960000000000001</c:v>
                      </c:pt>
                      <c:pt idx="188">
                        <c:v>0.15040000000000001</c:v>
                      </c:pt>
                      <c:pt idx="189">
                        <c:v>0.1512</c:v>
                      </c:pt>
                      <c:pt idx="190">
                        <c:v>0.152</c:v>
                      </c:pt>
                      <c:pt idx="191">
                        <c:v>0.15279999999999999</c:v>
                      </c:pt>
                      <c:pt idx="192">
                        <c:v>0.15359999999999999</c:v>
                      </c:pt>
                      <c:pt idx="193">
                        <c:v>0.15440000000000001</c:v>
                      </c:pt>
                      <c:pt idx="194">
                        <c:v>0.1552</c:v>
                      </c:pt>
                      <c:pt idx="195">
                        <c:v>0.156</c:v>
                      </c:pt>
                      <c:pt idx="196">
                        <c:v>0.15679999999999999</c:v>
                      </c:pt>
                      <c:pt idx="197">
                        <c:v>0.15759999999999999</c:v>
                      </c:pt>
                      <c:pt idx="198">
                        <c:v>0.15840000000000001</c:v>
                      </c:pt>
                      <c:pt idx="199">
                        <c:v>0.15920000000000001</c:v>
                      </c:pt>
                      <c:pt idx="200">
                        <c:v>0.16</c:v>
                      </c:pt>
                      <c:pt idx="201">
                        <c:v>0.1608</c:v>
                      </c:pt>
                      <c:pt idx="202">
                        <c:v>0.16159999999999999</c:v>
                      </c:pt>
                      <c:pt idx="203">
                        <c:v>0.16239999999999999</c:v>
                      </c:pt>
                      <c:pt idx="204">
                        <c:v>0.16320000000000001</c:v>
                      </c:pt>
                      <c:pt idx="205">
                        <c:v>0.16400000000000001</c:v>
                      </c:pt>
                      <c:pt idx="206">
                        <c:v>0.1648</c:v>
                      </c:pt>
                      <c:pt idx="207">
                        <c:v>0.1656</c:v>
                      </c:pt>
                      <c:pt idx="208">
                        <c:v>0.16639999999999999</c:v>
                      </c:pt>
                      <c:pt idx="209">
                        <c:v>0.16719999999999999</c:v>
                      </c:pt>
                      <c:pt idx="210">
                        <c:v>0.16800000000000001</c:v>
                      </c:pt>
                      <c:pt idx="211">
                        <c:v>0.16880000000000001</c:v>
                      </c:pt>
                      <c:pt idx="212">
                        <c:v>0.1696</c:v>
                      </c:pt>
                      <c:pt idx="213">
                        <c:v>0.1704</c:v>
                      </c:pt>
                      <c:pt idx="214">
                        <c:v>0.17119999999999999</c:v>
                      </c:pt>
                      <c:pt idx="215">
                        <c:v>0.17199999999999999</c:v>
                      </c:pt>
                      <c:pt idx="216">
                        <c:v>0.17280000000000001</c:v>
                      </c:pt>
                      <c:pt idx="217">
                        <c:v>0.1736</c:v>
                      </c:pt>
                      <c:pt idx="218">
                        <c:v>0.1744</c:v>
                      </c:pt>
                      <c:pt idx="219">
                        <c:v>0.17519999999999999</c:v>
                      </c:pt>
                      <c:pt idx="220">
                        <c:v>0.17599999999999999</c:v>
                      </c:pt>
                      <c:pt idx="221">
                        <c:v>0.17680000000000001</c:v>
                      </c:pt>
                      <c:pt idx="222">
                        <c:v>0.17760000000000001</c:v>
                      </c:pt>
                      <c:pt idx="223">
                        <c:v>0.1784</c:v>
                      </c:pt>
                      <c:pt idx="224">
                        <c:v>0.1792</c:v>
                      </c:pt>
                      <c:pt idx="225">
                        <c:v>0.18</c:v>
                      </c:pt>
                      <c:pt idx="226">
                        <c:v>0.18079999999999999</c:v>
                      </c:pt>
                      <c:pt idx="227">
                        <c:v>0.18160000000000001</c:v>
                      </c:pt>
                      <c:pt idx="228">
                        <c:v>0.18240000000000001</c:v>
                      </c:pt>
                      <c:pt idx="229">
                        <c:v>0.1832</c:v>
                      </c:pt>
                      <c:pt idx="230">
                        <c:v>0.184</c:v>
                      </c:pt>
                      <c:pt idx="231">
                        <c:v>0.18479999999999999</c:v>
                      </c:pt>
                      <c:pt idx="232">
                        <c:v>0.18559999999999999</c:v>
                      </c:pt>
                      <c:pt idx="233">
                        <c:v>0.18640000000000001</c:v>
                      </c:pt>
                      <c:pt idx="234">
                        <c:v>0.18720000000000001</c:v>
                      </c:pt>
                      <c:pt idx="235">
                        <c:v>0.188</c:v>
                      </c:pt>
                      <c:pt idx="236">
                        <c:v>0.1888</c:v>
                      </c:pt>
                      <c:pt idx="237">
                        <c:v>0.18959999999999999</c:v>
                      </c:pt>
                      <c:pt idx="238">
                        <c:v>0.19040000000000001</c:v>
                      </c:pt>
                      <c:pt idx="239">
                        <c:v>0.19120000000000001</c:v>
                      </c:pt>
                      <c:pt idx="240">
                        <c:v>0.192</c:v>
                      </c:pt>
                      <c:pt idx="241">
                        <c:v>0.1928</c:v>
                      </c:pt>
                      <c:pt idx="242">
                        <c:v>0.19359999999999999</c:v>
                      </c:pt>
                      <c:pt idx="243">
                        <c:v>0.19439999999999999</c:v>
                      </c:pt>
                      <c:pt idx="244">
                        <c:v>0.19520000000000001</c:v>
                      </c:pt>
                      <c:pt idx="245">
                        <c:v>0.19600000000000001</c:v>
                      </c:pt>
                      <c:pt idx="246">
                        <c:v>0.1968</c:v>
                      </c:pt>
                      <c:pt idx="247">
                        <c:v>0.1976</c:v>
                      </c:pt>
                      <c:pt idx="248">
                        <c:v>0.19839999999999999</c:v>
                      </c:pt>
                      <c:pt idx="249">
                        <c:v>0.19919999999999999</c:v>
                      </c:pt>
                      <c:pt idx="250">
                        <c:v>0.2</c:v>
                      </c:pt>
                      <c:pt idx="251">
                        <c:v>0.20080000000000001</c:v>
                      </c:pt>
                      <c:pt idx="252">
                        <c:v>0.2016</c:v>
                      </c:pt>
                      <c:pt idx="253">
                        <c:v>0.2024</c:v>
                      </c:pt>
                      <c:pt idx="254">
                        <c:v>0.20319999999999999</c:v>
                      </c:pt>
                      <c:pt idx="255">
                        <c:v>0.20399999999999999</c:v>
                      </c:pt>
                      <c:pt idx="256">
                        <c:v>0.20480000000000001</c:v>
                      </c:pt>
                      <c:pt idx="257">
                        <c:v>0.2056</c:v>
                      </c:pt>
                      <c:pt idx="258">
                        <c:v>0.2064</c:v>
                      </c:pt>
                      <c:pt idx="259">
                        <c:v>0.2072</c:v>
                      </c:pt>
                      <c:pt idx="260">
                        <c:v>0.20799999999999999</c:v>
                      </c:pt>
                      <c:pt idx="261">
                        <c:v>0.20880000000000001</c:v>
                      </c:pt>
                      <c:pt idx="262">
                        <c:v>0.20960000000000001</c:v>
                      </c:pt>
                      <c:pt idx="263">
                        <c:v>0.2104</c:v>
                      </c:pt>
                      <c:pt idx="264">
                        <c:v>0.2112</c:v>
                      </c:pt>
                      <c:pt idx="265">
                        <c:v>0.21199999999999999</c:v>
                      </c:pt>
                      <c:pt idx="266">
                        <c:v>0.21279999999999999</c:v>
                      </c:pt>
                      <c:pt idx="267">
                        <c:v>0.21360000000000001</c:v>
                      </c:pt>
                      <c:pt idx="268">
                        <c:v>0.21440000000000001</c:v>
                      </c:pt>
                      <c:pt idx="269">
                        <c:v>0.2152</c:v>
                      </c:pt>
                      <c:pt idx="270">
                        <c:v>0.216</c:v>
                      </c:pt>
                      <c:pt idx="271">
                        <c:v>0.21679999999999999</c:v>
                      </c:pt>
                      <c:pt idx="272">
                        <c:v>0.21759999999999999</c:v>
                      </c:pt>
                      <c:pt idx="273">
                        <c:v>0.21840000000000001</c:v>
                      </c:pt>
                      <c:pt idx="274">
                        <c:v>0.21920000000000001</c:v>
                      </c:pt>
                      <c:pt idx="275">
                        <c:v>0.22</c:v>
                      </c:pt>
                      <c:pt idx="276">
                        <c:v>0.2208</c:v>
                      </c:pt>
                      <c:pt idx="277">
                        <c:v>0.22159999999999999</c:v>
                      </c:pt>
                      <c:pt idx="278">
                        <c:v>0.22239999999999999</c:v>
                      </c:pt>
                      <c:pt idx="279">
                        <c:v>0.22320000000000001</c:v>
                      </c:pt>
                      <c:pt idx="280">
                        <c:v>0.224</c:v>
                      </c:pt>
                      <c:pt idx="281">
                        <c:v>0.2248</c:v>
                      </c:pt>
                      <c:pt idx="282">
                        <c:v>0.22559999999999999</c:v>
                      </c:pt>
                      <c:pt idx="283">
                        <c:v>0.22639999999999999</c:v>
                      </c:pt>
                      <c:pt idx="284">
                        <c:v>0.22720000000000001</c:v>
                      </c:pt>
                      <c:pt idx="285">
                        <c:v>0.22800000000000001</c:v>
                      </c:pt>
                      <c:pt idx="286">
                        <c:v>0.2288</c:v>
                      </c:pt>
                      <c:pt idx="287">
                        <c:v>0.2296</c:v>
                      </c:pt>
                      <c:pt idx="288">
                        <c:v>0.23039999999999999</c:v>
                      </c:pt>
                      <c:pt idx="289">
                        <c:v>0.23119999999999999</c:v>
                      </c:pt>
                      <c:pt idx="290">
                        <c:v>0.23200000000000001</c:v>
                      </c:pt>
                      <c:pt idx="291">
                        <c:v>0.23280000000000001</c:v>
                      </c:pt>
                      <c:pt idx="292">
                        <c:v>0.2336</c:v>
                      </c:pt>
                      <c:pt idx="293">
                        <c:v>0.2344</c:v>
                      </c:pt>
                      <c:pt idx="294">
                        <c:v>0.23519999999999999</c:v>
                      </c:pt>
                      <c:pt idx="295">
                        <c:v>0.23599999999999999</c:v>
                      </c:pt>
                      <c:pt idx="296">
                        <c:v>0.23680000000000001</c:v>
                      </c:pt>
                      <c:pt idx="297">
                        <c:v>0.23760000000000001</c:v>
                      </c:pt>
                      <c:pt idx="298">
                        <c:v>0.2384</c:v>
                      </c:pt>
                      <c:pt idx="299">
                        <c:v>0.2392</c:v>
                      </c:pt>
                      <c:pt idx="300">
                        <c:v>0.24</c:v>
                      </c:pt>
                      <c:pt idx="301">
                        <c:v>0.24079999999999999</c:v>
                      </c:pt>
                      <c:pt idx="302">
                        <c:v>0.24160000000000001</c:v>
                      </c:pt>
                      <c:pt idx="303">
                        <c:v>0.2424</c:v>
                      </c:pt>
                      <c:pt idx="304">
                        <c:v>0.2432</c:v>
                      </c:pt>
                      <c:pt idx="305">
                        <c:v>0.24399999999999999</c:v>
                      </c:pt>
                      <c:pt idx="306">
                        <c:v>0.24479999999999999</c:v>
                      </c:pt>
                      <c:pt idx="307">
                        <c:v>0.24560000000000001</c:v>
                      </c:pt>
                      <c:pt idx="308">
                        <c:v>0.24640000000000001</c:v>
                      </c:pt>
                      <c:pt idx="309">
                        <c:v>0.2472</c:v>
                      </c:pt>
                      <c:pt idx="310">
                        <c:v>0.248</c:v>
                      </c:pt>
                      <c:pt idx="311">
                        <c:v>0.24879999999999999</c:v>
                      </c:pt>
                      <c:pt idx="312">
                        <c:v>0.24959999999999999</c:v>
                      </c:pt>
                      <c:pt idx="313">
                        <c:v>0.25040000000000001</c:v>
                      </c:pt>
                      <c:pt idx="314">
                        <c:v>0.25119999999999998</c:v>
                      </c:pt>
                      <c:pt idx="315">
                        <c:v>0.252</c:v>
                      </c:pt>
                      <c:pt idx="316">
                        <c:v>0.25280000000000002</c:v>
                      </c:pt>
                      <c:pt idx="317">
                        <c:v>0.25359999999999999</c:v>
                      </c:pt>
                      <c:pt idx="318">
                        <c:v>0.25440000000000002</c:v>
                      </c:pt>
                      <c:pt idx="319">
                        <c:v>0.25519999999999998</c:v>
                      </c:pt>
                      <c:pt idx="320">
                        <c:v>0.25600000000000001</c:v>
                      </c:pt>
                      <c:pt idx="321">
                        <c:v>0.25679999999999997</c:v>
                      </c:pt>
                      <c:pt idx="322">
                        <c:v>0.2576</c:v>
                      </c:pt>
                      <c:pt idx="323">
                        <c:v>0.25840000000000002</c:v>
                      </c:pt>
                      <c:pt idx="324">
                        <c:v>0.25919999999999999</c:v>
                      </c:pt>
                      <c:pt idx="325">
                        <c:v>0.26</c:v>
                      </c:pt>
                      <c:pt idx="326">
                        <c:v>0.26079999999999998</c:v>
                      </c:pt>
                      <c:pt idx="327">
                        <c:v>0.2616</c:v>
                      </c:pt>
                      <c:pt idx="328">
                        <c:v>0.26240000000000002</c:v>
                      </c:pt>
                      <c:pt idx="329">
                        <c:v>0.26319999999999999</c:v>
                      </c:pt>
                      <c:pt idx="330">
                        <c:v>0.26400000000000001</c:v>
                      </c:pt>
                      <c:pt idx="331">
                        <c:v>0.26479999999999998</c:v>
                      </c:pt>
                      <c:pt idx="332">
                        <c:v>0.2656</c:v>
                      </c:pt>
                      <c:pt idx="333">
                        <c:v>0.26640000000000003</c:v>
                      </c:pt>
                      <c:pt idx="334">
                        <c:v>0.26719999999999999</c:v>
                      </c:pt>
                      <c:pt idx="335">
                        <c:v>0.26800000000000002</c:v>
                      </c:pt>
                      <c:pt idx="336">
                        <c:v>0.26879999999999998</c:v>
                      </c:pt>
                      <c:pt idx="337">
                        <c:v>0.26960000000000001</c:v>
                      </c:pt>
                      <c:pt idx="338">
                        <c:v>0.27039999999999997</c:v>
                      </c:pt>
                      <c:pt idx="339">
                        <c:v>0.2712</c:v>
                      </c:pt>
                      <c:pt idx="340">
                        <c:v>0.27200000000000002</c:v>
                      </c:pt>
                      <c:pt idx="341">
                        <c:v>0.27279999999999999</c:v>
                      </c:pt>
                      <c:pt idx="342">
                        <c:v>0.27360000000000001</c:v>
                      </c:pt>
                      <c:pt idx="343">
                        <c:v>0.27439999999999998</c:v>
                      </c:pt>
                      <c:pt idx="344">
                        <c:v>0.2752</c:v>
                      </c:pt>
                      <c:pt idx="345">
                        <c:v>0.27600000000000002</c:v>
                      </c:pt>
                      <c:pt idx="346">
                        <c:v>0.27679999999999999</c:v>
                      </c:pt>
                      <c:pt idx="347">
                        <c:v>0.27760000000000001</c:v>
                      </c:pt>
                      <c:pt idx="348">
                        <c:v>0.27839999999999998</c:v>
                      </c:pt>
                      <c:pt idx="349">
                        <c:v>0.2792</c:v>
                      </c:pt>
                      <c:pt idx="350">
                        <c:v>0.28000000000000003</c:v>
                      </c:pt>
                      <c:pt idx="351">
                        <c:v>0.28079999999999999</c:v>
                      </c:pt>
                      <c:pt idx="352">
                        <c:v>0.28160000000000002</c:v>
                      </c:pt>
                      <c:pt idx="353">
                        <c:v>0.28239999999999998</c:v>
                      </c:pt>
                      <c:pt idx="354">
                        <c:v>0.28320000000000001</c:v>
                      </c:pt>
                      <c:pt idx="355">
                        <c:v>0.28399999999999997</c:v>
                      </c:pt>
                      <c:pt idx="356">
                        <c:v>0.2848</c:v>
                      </c:pt>
                      <c:pt idx="357">
                        <c:v>0.28560000000000002</c:v>
                      </c:pt>
                      <c:pt idx="358">
                        <c:v>0.28639999999999999</c:v>
                      </c:pt>
                      <c:pt idx="359">
                        <c:v>0.28720000000000001</c:v>
                      </c:pt>
                      <c:pt idx="360">
                        <c:v>0.28799999999999998</c:v>
                      </c:pt>
                      <c:pt idx="361">
                        <c:v>0.2888</c:v>
                      </c:pt>
                      <c:pt idx="362">
                        <c:v>0.28960000000000002</c:v>
                      </c:pt>
                      <c:pt idx="363">
                        <c:v>0.29039999999999999</c:v>
                      </c:pt>
                      <c:pt idx="364">
                        <c:v>0.29120000000000001</c:v>
                      </c:pt>
                      <c:pt idx="365">
                        <c:v>0.29199999999999998</c:v>
                      </c:pt>
                      <c:pt idx="366">
                        <c:v>0.2928</c:v>
                      </c:pt>
                      <c:pt idx="367">
                        <c:v>0.29360000000000003</c:v>
                      </c:pt>
                      <c:pt idx="368">
                        <c:v>0.2944</c:v>
                      </c:pt>
                      <c:pt idx="369">
                        <c:v>0.29520000000000002</c:v>
                      </c:pt>
                      <c:pt idx="370">
                        <c:v>0.29599999999999999</c:v>
                      </c:pt>
                      <c:pt idx="371">
                        <c:v>0.29680000000000001</c:v>
                      </c:pt>
                      <c:pt idx="372">
                        <c:v>0.29759999999999998</c:v>
                      </c:pt>
                      <c:pt idx="373">
                        <c:v>0.2984</c:v>
                      </c:pt>
                      <c:pt idx="374">
                        <c:v>0.29920000000000002</c:v>
                      </c:pt>
                      <c:pt idx="375">
                        <c:v>0.3</c:v>
                      </c:pt>
                      <c:pt idx="376">
                        <c:v>0.30080000000000001</c:v>
                      </c:pt>
                      <c:pt idx="377">
                        <c:v>0.30159999999999998</c:v>
                      </c:pt>
                      <c:pt idx="378">
                        <c:v>0.3024</c:v>
                      </c:pt>
                      <c:pt idx="379">
                        <c:v>0.30320000000000003</c:v>
                      </c:pt>
                      <c:pt idx="380">
                        <c:v>0.30399999999999999</c:v>
                      </c:pt>
                      <c:pt idx="381">
                        <c:v>0.30480000000000002</c:v>
                      </c:pt>
                      <c:pt idx="382">
                        <c:v>0.30559999999999998</c:v>
                      </c:pt>
                      <c:pt idx="383">
                        <c:v>0.30640000000000001</c:v>
                      </c:pt>
                      <c:pt idx="384">
                        <c:v>0.30719999999999997</c:v>
                      </c:pt>
                      <c:pt idx="385">
                        <c:v>0.308</c:v>
                      </c:pt>
                      <c:pt idx="386">
                        <c:v>0.30880000000000002</c:v>
                      </c:pt>
                      <c:pt idx="387">
                        <c:v>0.30959999999999999</c:v>
                      </c:pt>
                      <c:pt idx="388">
                        <c:v>0.31040000000000001</c:v>
                      </c:pt>
                      <c:pt idx="389">
                        <c:v>0.31119999999999998</c:v>
                      </c:pt>
                      <c:pt idx="390">
                        <c:v>0.312</c:v>
                      </c:pt>
                      <c:pt idx="391">
                        <c:v>0.31280000000000002</c:v>
                      </c:pt>
                      <c:pt idx="392">
                        <c:v>0.31359999999999999</c:v>
                      </c:pt>
                      <c:pt idx="393">
                        <c:v>0.31440000000000001</c:v>
                      </c:pt>
                      <c:pt idx="394">
                        <c:v>0.31519999999999998</c:v>
                      </c:pt>
                      <c:pt idx="395">
                        <c:v>0.316</c:v>
                      </c:pt>
                      <c:pt idx="396">
                        <c:v>0.31680000000000003</c:v>
                      </c:pt>
                      <c:pt idx="397">
                        <c:v>0.31759999999999999</c:v>
                      </c:pt>
                      <c:pt idx="398">
                        <c:v>0.31840000000000002</c:v>
                      </c:pt>
                      <c:pt idx="399">
                        <c:v>0.31919999999999998</c:v>
                      </c:pt>
                      <c:pt idx="400">
                        <c:v>0.32</c:v>
                      </c:pt>
                      <c:pt idx="401">
                        <c:v>0.32079999999999997</c:v>
                      </c:pt>
                      <c:pt idx="402">
                        <c:v>0.3216</c:v>
                      </c:pt>
                      <c:pt idx="403">
                        <c:v>0.32240000000000002</c:v>
                      </c:pt>
                      <c:pt idx="404">
                        <c:v>0.32319999999999999</c:v>
                      </c:pt>
                      <c:pt idx="405">
                        <c:v>0.32400000000000001</c:v>
                      </c:pt>
                      <c:pt idx="406">
                        <c:v>0.32479999999999998</c:v>
                      </c:pt>
                      <c:pt idx="407">
                        <c:v>0.3256</c:v>
                      </c:pt>
                      <c:pt idx="408">
                        <c:v>0.32640000000000002</c:v>
                      </c:pt>
                      <c:pt idx="409">
                        <c:v>0.32719999999999999</c:v>
                      </c:pt>
                      <c:pt idx="410">
                        <c:v>0.32800000000000001</c:v>
                      </c:pt>
                      <c:pt idx="411">
                        <c:v>0.32879999999999998</c:v>
                      </c:pt>
                      <c:pt idx="412">
                        <c:v>0.3296</c:v>
                      </c:pt>
                      <c:pt idx="413">
                        <c:v>0.33040000000000003</c:v>
                      </c:pt>
                      <c:pt idx="414">
                        <c:v>0.33119999999999999</c:v>
                      </c:pt>
                      <c:pt idx="415">
                        <c:v>0.33200000000000002</c:v>
                      </c:pt>
                      <c:pt idx="416">
                        <c:v>0.33279999999999998</c:v>
                      </c:pt>
                      <c:pt idx="417">
                        <c:v>0.33360000000000001</c:v>
                      </c:pt>
                      <c:pt idx="418">
                        <c:v>0.33439999999999998</c:v>
                      </c:pt>
                      <c:pt idx="419">
                        <c:v>0.3352</c:v>
                      </c:pt>
                      <c:pt idx="420">
                        <c:v>0.33600000000000002</c:v>
                      </c:pt>
                      <c:pt idx="421">
                        <c:v>0.33679999999999999</c:v>
                      </c:pt>
                      <c:pt idx="422">
                        <c:v>0.33760000000000001</c:v>
                      </c:pt>
                      <c:pt idx="423">
                        <c:v>0.33839999999999998</c:v>
                      </c:pt>
                      <c:pt idx="424">
                        <c:v>0.3392</c:v>
                      </c:pt>
                      <c:pt idx="425">
                        <c:v>0.34</c:v>
                      </c:pt>
                      <c:pt idx="426">
                        <c:v>0.34079999999999999</c:v>
                      </c:pt>
                      <c:pt idx="427">
                        <c:v>0.34160000000000001</c:v>
                      </c:pt>
                      <c:pt idx="428">
                        <c:v>0.34239999999999998</c:v>
                      </c:pt>
                      <c:pt idx="429">
                        <c:v>0.34320000000000001</c:v>
                      </c:pt>
                      <c:pt idx="430">
                        <c:v>0.34399999999999997</c:v>
                      </c:pt>
                      <c:pt idx="431">
                        <c:v>0.3448</c:v>
                      </c:pt>
                      <c:pt idx="432">
                        <c:v>0.34560000000000002</c:v>
                      </c:pt>
                      <c:pt idx="433">
                        <c:v>0.34639999999999999</c:v>
                      </c:pt>
                      <c:pt idx="434">
                        <c:v>0.34720000000000001</c:v>
                      </c:pt>
                      <c:pt idx="435">
                        <c:v>0.34799999999999998</c:v>
                      </c:pt>
                      <c:pt idx="436">
                        <c:v>0.3488</c:v>
                      </c:pt>
                      <c:pt idx="437">
                        <c:v>0.34960000000000002</c:v>
                      </c:pt>
                      <c:pt idx="438">
                        <c:v>0.35039999999999999</c:v>
                      </c:pt>
                      <c:pt idx="439">
                        <c:v>0.35120000000000001</c:v>
                      </c:pt>
                      <c:pt idx="440">
                        <c:v>0.35199999999999998</c:v>
                      </c:pt>
                      <c:pt idx="441">
                        <c:v>0.3528</c:v>
                      </c:pt>
                      <c:pt idx="442">
                        <c:v>0.35360000000000003</c:v>
                      </c:pt>
                      <c:pt idx="443">
                        <c:v>0.35439999999999999</c:v>
                      </c:pt>
                      <c:pt idx="444">
                        <c:v>0.35520000000000002</c:v>
                      </c:pt>
                      <c:pt idx="445">
                        <c:v>0.35599999999999998</c:v>
                      </c:pt>
                      <c:pt idx="446">
                        <c:v>0.35680000000000001</c:v>
                      </c:pt>
                      <c:pt idx="447">
                        <c:v>0.35759999999999997</c:v>
                      </c:pt>
                      <c:pt idx="448">
                        <c:v>0.3584</c:v>
                      </c:pt>
                      <c:pt idx="449">
                        <c:v>0.35920000000000002</c:v>
                      </c:pt>
                      <c:pt idx="450">
                        <c:v>0.36</c:v>
                      </c:pt>
                      <c:pt idx="451">
                        <c:v>0.36080000000000001</c:v>
                      </c:pt>
                      <c:pt idx="452">
                        <c:v>0.36159999999999998</c:v>
                      </c:pt>
                      <c:pt idx="453">
                        <c:v>0.3624</c:v>
                      </c:pt>
                      <c:pt idx="454">
                        <c:v>0.36320000000000002</c:v>
                      </c:pt>
                      <c:pt idx="455">
                        <c:v>0.36399999999999999</c:v>
                      </c:pt>
                      <c:pt idx="456">
                        <c:v>0.36480000000000001</c:v>
                      </c:pt>
                      <c:pt idx="457">
                        <c:v>0.36559999999999998</c:v>
                      </c:pt>
                      <c:pt idx="458">
                        <c:v>0.3664</c:v>
                      </c:pt>
                      <c:pt idx="459">
                        <c:v>0.36720000000000003</c:v>
                      </c:pt>
                      <c:pt idx="460">
                        <c:v>0.36799999999999999</c:v>
                      </c:pt>
                      <c:pt idx="461">
                        <c:v>0.36880000000000002</c:v>
                      </c:pt>
                      <c:pt idx="462">
                        <c:v>0.36959999999999998</c:v>
                      </c:pt>
                      <c:pt idx="463">
                        <c:v>0.37040000000000001</c:v>
                      </c:pt>
                      <c:pt idx="464">
                        <c:v>0.37119999999999997</c:v>
                      </c:pt>
                      <c:pt idx="465">
                        <c:v>0.372</c:v>
                      </c:pt>
                      <c:pt idx="466">
                        <c:v>0.37280000000000002</c:v>
                      </c:pt>
                      <c:pt idx="467">
                        <c:v>0.37359999999999999</c:v>
                      </c:pt>
                      <c:pt idx="468">
                        <c:v>0.37440000000000001</c:v>
                      </c:pt>
                      <c:pt idx="469">
                        <c:v>0.37519999999999998</c:v>
                      </c:pt>
                      <c:pt idx="470">
                        <c:v>0.376</c:v>
                      </c:pt>
                      <c:pt idx="471">
                        <c:v>0.37680000000000002</c:v>
                      </c:pt>
                      <c:pt idx="472">
                        <c:v>0.37759999999999999</c:v>
                      </c:pt>
                      <c:pt idx="473">
                        <c:v>0.37840000000000001</c:v>
                      </c:pt>
                      <c:pt idx="474">
                        <c:v>0.37919999999999998</c:v>
                      </c:pt>
                      <c:pt idx="475">
                        <c:v>0.38</c:v>
                      </c:pt>
                      <c:pt idx="476">
                        <c:v>0.38080000000000003</c:v>
                      </c:pt>
                      <c:pt idx="477">
                        <c:v>0.38159999999999999</c:v>
                      </c:pt>
                      <c:pt idx="478">
                        <c:v>0.38240000000000002</c:v>
                      </c:pt>
                      <c:pt idx="479">
                        <c:v>0.38319999999999999</c:v>
                      </c:pt>
                      <c:pt idx="480">
                        <c:v>0.38400000000000001</c:v>
                      </c:pt>
                      <c:pt idx="481">
                        <c:v>0.38479999999999998</c:v>
                      </c:pt>
                      <c:pt idx="482">
                        <c:v>0.3856</c:v>
                      </c:pt>
                      <c:pt idx="483">
                        <c:v>0.38640000000000002</c:v>
                      </c:pt>
                      <c:pt idx="484">
                        <c:v>0.38719999999999999</c:v>
                      </c:pt>
                      <c:pt idx="485">
                        <c:v>0.38800000000000001</c:v>
                      </c:pt>
                      <c:pt idx="486">
                        <c:v>0.38879999999999998</c:v>
                      </c:pt>
                      <c:pt idx="487">
                        <c:v>0.3896</c:v>
                      </c:pt>
                      <c:pt idx="488">
                        <c:v>0.39040000000000002</c:v>
                      </c:pt>
                      <c:pt idx="489">
                        <c:v>0.39119999999999999</c:v>
                      </c:pt>
                      <c:pt idx="490">
                        <c:v>0.39200000000000002</c:v>
                      </c:pt>
                      <c:pt idx="491">
                        <c:v>0.39279999999999998</c:v>
                      </c:pt>
                      <c:pt idx="492">
                        <c:v>0.39360000000000001</c:v>
                      </c:pt>
                      <c:pt idx="493">
                        <c:v>0.39439999999999997</c:v>
                      </c:pt>
                      <c:pt idx="494">
                        <c:v>0.3952</c:v>
                      </c:pt>
                      <c:pt idx="495">
                        <c:v>0.39600000000000002</c:v>
                      </c:pt>
                      <c:pt idx="496">
                        <c:v>0.39679999999999999</c:v>
                      </c:pt>
                      <c:pt idx="497">
                        <c:v>0.39760000000000001</c:v>
                      </c:pt>
                      <c:pt idx="498">
                        <c:v>0.39839999999999998</c:v>
                      </c:pt>
                      <c:pt idx="499">
                        <c:v>0.3992</c:v>
                      </c:pt>
                      <c:pt idx="500">
                        <c:v>0.4</c:v>
                      </c:pt>
                      <c:pt idx="501">
                        <c:v>0.40079999999999999</c:v>
                      </c:pt>
                      <c:pt idx="502">
                        <c:v>0.40160000000000001</c:v>
                      </c:pt>
                      <c:pt idx="503">
                        <c:v>0.40239999999999998</c:v>
                      </c:pt>
                      <c:pt idx="504">
                        <c:v>0.4032</c:v>
                      </c:pt>
                      <c:pt idx="505">
                        <c:v>0.40400000000000003</c:v>
                      </c:pt>
                      <c:pt idx="506">
                        <c:v>0.40479999999999999</c:v>
                      </c:pt>
                      <c:pt idx="507">
                        <c:v>0.40560000000000002</c:v>
                      </c:pt>
                      <c:pt idx="508">
                        <c:v>0.40639999999999998</c:v>
                      </c:pt>
                      <c:pt idx="509">
                        <c:v>0.40720000000000001</c:v>
                      </c:pt>
                      <c:pt idx="510">
                        <c:v>0.40799999999999997</c:v>
                      </c:pt>
                      <c:pt idx="511">
                        <c:v>0.4088</c:v>
                      </c:pt>
                      <c:pt idx="512">
                        <c:v>0.40960000000000002</c:v>
                      </c:pt>
                      <c:pt idx="513">
                        <c:v>0.41039999999999999</c:v>
                      </c:pt>
                      <c:pt idx="514">
                        <c:v>0.41120000000000001</c:v>
                      </c:pt>
                      <c:pt idx="515">
                        <c:v>0.41199999999999998</c:v>
                      </c:pt>
                      <c:pt idx="516">
                        <c:v>0.4128</c:v>
                      </c:pt>
                      <c:pt idx="517">
                        <c:v>0.41360000000000002</c:v>
                      </c:pt>
                      <c:pt idx="518">
                        <c:v>0.41439999999999999</c:v>
                      </c:pt>
                      <c:pt idx="519">
                        <c:v>0.41520000000000001</c:v>
                      </c:pt>
                      <c:pt idx="520">
                        <c:v>0.41599999999999998</c:v>
                      </c:pt>
                      <c:pt idx="521">
                        <c:v>0.4168</c:v>
                      </c:pt>
                      <c:pt idx="522">
                        <c:v>0.41760000000000003</c:v>
                      </c:pt>
                      <c:pt idx="523">
                        <c:v>0.41839999999999999</c:v>
                      </c:pt>
                      <c:pt idx="524">
                        <c:v>0.41920000000000002</c:v>
                      </c:pt>
                      <c:pt idx="525">
                        <c:v>0.42</c:v>
                      </c:pt>
                      <c:pt idx="526">
                        <c:v>0.42080000000000001</c:v>
                      </c:pt>
                      <c:pt idx="527">
                        <c:v>0.42159999999999997</c:v>
                      </c:pt>
                      <c:pt idx="528">
                        <c:v>0.4224</c:v>
                      </c:pt>
                      <c:pt idx="529">
                        <c:v>0.42320000000000002</c:v>
                      </c:pt>
                      <c:pt idx="530">
                        <c:v>0.42399999999999999</c:v>
                      </c:pt>
                      <c:pt idx="531">
                        <c:v>0.42480000000000001</c:v>
                      </c:pt>
                      <c:pt idx="532">
                        <c:v>0.42559999999999998</c:v>
                      </c:pt>
                      <c:pt idx="533">
                        <c:v>0.4264</c:v>
                      </c:pt>
                      <c:pt idx="534">
                        <c:v>0.42720000000000002</c:v>
                      </c:pt>
                      <c:pt idx="535">
                        <c:v>0.42799999999999999</c:v>
                      </c:pt>
                      <c:pt idx="536">
                        <c:v>0.42880000000000001</c:v>
                      </c:pt>
                      <c:pt idx="537">
                        <c:v>0.42959999999999998</c:v>
                      </c:pt>
                      <c:pt idx="538">
                        <c:v>0.4304</c:v>
                      </c:pt>
                      <c:pt idx="539">
                        <c:v>0.43120000000000003</c:v>
                      </c:pt>
                      <c:pt idx="540">
                        <c:v>0.432</c:v>
                      </c:pt>
                      <c:pt idx="541">
                        <c:v>0.43280000000000002</c:v>
                      </c:pt>
                      <c:pt idx="542">
                        <c:v>0.43359999999999999</c:v>
                      </c:pt>
                      <c:pt idx="543">
                        <c:v>0.43440000000000001</c:v>
                      </c:pt>
                      <c:pt idx="544">
                        <c:v>0.43519999999999998</c:v>
                      </c:pt>
                      <c:pt idx="545">
                        <c:v>0.436</c:v>
                      </c:pt>
                      <c:pt idx="546">
                        <c:v>0.43680000000000002</c:v>
                      </c:pt>
                      <c:pt idx="547">
                        <c:v>0.43759999999999999</c:v>
                      </c:pt>
                      <c:pt idx="548">
                        <c:v>0.43840000000000001</c:v>
                      </c:pt>
                      <c:pt idx="549">
                        <c:v>0.43919999999999998</c:v>
                      </c:pt>
                      <c:pt idx="550">
                        <c:v>0.44</c:v>
                      </c:pt>
                      <c:pt idx="551">
                        <c:v>0.44080000000000003</c:v>
                      </c:pt>
                      <c:pt idx="552">
                        <c:v>0.44159999999999999</c:v>
                      </c:pt>
                      <c:pt idx="553">
                        <c:v>0.44240000000000002</c:v>
                      </c:pt>
                      <c:pt idx="554">
                        <c:v>0.44319999999999998</c:v>
                      </c:pt>
                      <c:pt idx="555">
                        <c:v>0.44400000000000001</c:v>
                      </c:pt>
                      <c:pt idx="556">
                        <c:v>0.44479999999999997</c:v>
                      </c:pt>
                      <c:pt idx="557">
                        <c:v>0.4456</c:v>
                      </c:pt>
                      <c:pt idx="558">
                        <c:v>0.44640000000000002</c:v>
                      </c:pt>
                      <c:pt idx="559">
                        <c:v>0.44719999999999999</c:v>
                      </c:pt>
                      <c:pt idx="560">
                        <c:v>0.44800000000000001</c:v>
                      </c:pt>
                      <c:pt idx="561">
                        <c:v>0.44879999999999998</c:v>
                      </c:pt>
                      <c:pt idx="562">
                        <c:v>0.4496</c:v>
                      </c:pt>
                      <c:pt idx="563">
                        <c:v>0.45040000000000002</c:v>
                      </c:pt>
                      <c:pt idx="564">
                        <c:v>0.45119999999999999</c:v>
                      </c:pt>
                      <c:pt idx="565">
                        <c:v>0.45200000000000001</c:v>
                      </c:pt>
                      <c:pt idx="566">
                        <c:v>0.45279999999999998</c:v>
                      </c:pt>
                      <c:pt idx="567">
                        <c:v>0.4536</c:v>
                      </c:pt>
                      <c:pt idx="568">
                        <c:v>0.45440000000000003</c:v>
                      </c:pt>
                      <c:pt idx="569">
                        <c:v>0.45519999999999999</c:v>
                      </c:pt>
                      <c:pt idx="570">
                        <c:v>0.45600000000000002</c:v>
                      </c:pt>
                      <c:pt idx="571">
                        <c:v>0.45679999999999998</c:v>
                      </c:pt>
                      <c:pt idx="572">
                        <c:v>0.45760000000000001</c:v>
                      </c:pt>
                      <c:pt idx="573">
                        <c:v>0.45839999999999997</c:v>
                      </c:pt>
                      <c:pt idx="574">
                        <c:v>0.4592</c:v>
                      </c:pt>
                      <c:pt idx="575">
                        <c:v>0.46</c:v>
                      </c:pt>
                      <c:pt idx="576">
                        <c:v>0.46079999999999999</c:v>
                      </c:pt>
                      <c:pt idx="577">
                        <c:v>0.46160000000000001</c:v>
                      </c:pt>
                      <c:pt idx="578">
                        <c:v>0.46239999999999998</c:v>
                      </c:pt>
                      <c:pt idx="579">
                        <c:v>0.4632</c:v>
                      </c:pt>
                      <c:pt idx="580">
                        <c:v>0.46400000000000002</c:v>
                      </c:pt>
                      <c:pt idx="581">
                        <c:v>0.46479999999999999</c:v>
                      </c:pt>
                      <c:pt idx="582">
                        <c:v>0.46560000000000001</c:v>
                      </c:pt>
                      <c:pt idx="583">
                        <c:v>0.46639999999999998</c:v>
                      </c:pt>
                      <c:pt idx="584">
                        <c:v>0.4672</c:v>
                      </c:pt>
                      <c:pt idx="585">
                        <c:v>0.46800000000000003</c:v>
                      </c:pt>
                      <c:pt idx="586">
                        <c:v>0.46879999999999999</c:v>
                      </c:pt>
                      <c:pt idx="587">
                        <c:v>0.46960000000000002</c:v>
                      </c:pt>
                      <c:pt idx="588">
                        <c:v>0.47039999999999998</c:v>
                      </c:pt>
                      <c:pt idx="589">
                        <c:v>0.47120000000000001</c:v>
                      </c:pt>
                      <c:pt idx="590">
                        <c:v>0.47199999999999998</c:v>
                      </c:pt>
                      <c:pt idx="591">
                        <c:v>0.4728</c:v>
                      </c:pt>
                      <c:pt idx="592">
                        <c:v>0.47360000000000002</c:v>
                      </c:pt>
                      <c:pt idx="593">
                        <c:v>0.47439999999999999</c:v>
                      </c:pt>
                      <c:pt idx="594">
                        <c:v>0.47520000000000001</c:v>
                      </c:pt>
                      <c:pt idx="595">
                        <c:v>0.47599999999999998</c:v>
                      </c:pt>
                      <c:pt idx="596">
                        <c:v>0.4768</c:v>
                      </c:pt>
                      <c:pt idx="597">
                        <c:v>0.47760000000000002</c:v>
                      </c:pt>
                      <c:pt idx="598">
                        <c:v>0.47839999999999999</c:v>
                      </c:pt>
                      <c:pt idx="599">
                        <c:v>0.47920000000000001</c:v>
                      </c:pt>
                      <c:pt idx="600">
                        <c:v>0.48</c:v>
                      </c:pt>
                      <c:pt idx="601">
                        <c:v>0.48080000000000001</c:v>
                      </c:pt>
                      <c:pt idx="602">
                        <c:v>0.48159999999999997</c:v>
                      </c:pt>
                      <c:pt idx="603">
                        <c:v>0.4824</c:v>
                      </c:pt>
                      <c:pt idx="604">
                        <c:v>0.48320000000000002</c:v>
                      </c:pt>
                      <c:pt idx="605">
                        <c:v>0.48399999999999999</c:v>
                      </c:pt>
                      <c:pt idx="606">
                        <c:v>0.48480000000000001</c:v>
                      </c:pt>
                      <c:pt idx="607">
                        <c:v>0.48559999999999998</c:v>
                      </c:pt>
                      <c:pt idx="608">
                        <c:v>0.4864</c:v>
                      </c:pt>
                      <c:pt idx="609">
                        <c:v>0.48720000000000002</c:v>
                      </c:pt>
                      <c:pt idx="610">
                        <c:v>0.48799999999999999</c:v>
                      </c:pt>
                      <c:pt idx="611">
                        <c:v>0.48880000000000001</c:v>
                      </c:pt>
                      <c:pt idx="612">
                        <c:v>0.48959999999999998</c:v>
                      </c:pt>
                      <c:pt idx="613">
                        <c:v>0.4904</c:v>
                      </c:pt>
                      <c:pt idx="614">
                        <c:v>0.49120000000000003</c:v>
                      </c:pt>
                      <c:pt idx="615">
                        <c:v>0.49199999999999999</c:v>
                      </c:pt>
                      <c:pt idx="616">
                        <c:v>0.49280000000000002</c:v>
                      </c:pt>
                      <c:pt idx="617">
                        <c:v>0.49359999999999998</c:v>
                      </c:pt>
                      <c:pt idx="618">
                        <c:v>0.49440000000000001</c:v>
                      </c:pt>
                      <c:pt idx="619">
                        <c:v>0.49519999999999997</c:v>
                      </c:pt>
                      <c:pt idx="620">
                        <c:v>0.496</c:v>
                      </c:pt>
                      <c:pt idx="621">
                        <c:v>0.49680000000000002</c:v>
                      </c:pt>
                      <c:pt idx="622">
                        <c:v>0.49759999999999999</c:v>
                      </c:pt>
                      <c:pt idx="623">
                        <c:v>0.49840000000000001</c:v>
                      </c:pt>
                      <c:pt idx="624">
                        <c:v>0.49919999999999998</c:v>
                      </c:pt>
                      <c:pt idx="625">
                        <c:v>0.5</c:v>
                      </c:pt>
                      <c:pt idx="626">
                        <c:v>0.50080000000000002</c:v>
                      </c:pt>
                      <c:pt idx="627">
                        <c:v>0.50160000000000005</c:v>
                      </c:pt>
                      <c:pt idx="628">
                        <c:v>0.50239999999999996</c:v>
                      </c:pt>
                      <c:pt idx="629">
                        <c:v>0.50319999999999998</c:v>
                      </c:pt>
                      <c:pt idx="630">
                        <c:v>0.504</c:v>
                      </c:pt>
                      <c:pt idx="631">
                        <c:v>0.50480000000000003</c:v>
                      </c:pt>
                      <c:pt idx="632">
                        <c:v>0.50560000000000005</c:v>
                      </c:pt>
                      <c:pt idx="633">
                        <c:v>0.50639999999999996</c:v>
                      </c:pt>
                      <c:pt idx="634">
                        <c:v>0.50719999999999998</c:v>
                      </c:pt>
                      <c:pt idx="635">
                        <c:v>0.50800000000000001</c:v>
                      </c:pt>
                      <c:pt idx="636">
                        <c:v>0.50880000000000003</c:v>
                      </c:pt>
                      <c:pt idx="637">
                        <c:v>0.50960000000000005</c:v>
                      </c:pt>
                      <c:pt idx="638">
                        <c:v>0.51039999999999996</c:v>
                      </c:pt>
                      <c:pt idx="639">
                        <c:v>0.51119999999999999</c:v>
                      </c:pt>
                      <c:pt idx="640">
                        <c:v>0.51200000000000001</c:v>
                      </c:pt>
                      <c:pt idx="641">
                        <c:v>0.51280000000000003</c:v>
                      </c:pt>
                      <c:pt idx="642">
                        <c:v>0.51359999999999995</c:v>
                      </c:pt>
                      <c:pt idx="643">
                        <c:v>0.51439999999999997</c:v>
                      </c:pt>
                      <c:pt idx="644">
                        <c:v>0.51519999999999999</c:v>
                      </c:pt>
                      <c:pt idx="645">
                        <c:v>0.51600000000000001</c:v>
                      </c:pt>
                      <c:pt idx="646">
                        <c:v>0.51680000000000004</c:v>
                      </c:pt>
                      <c:pt idx="647">
                        <c:v>0.51759999999999995</c:v>
                      </c:pt>
                      <c:pt idx="648">
                        <c:v>0.51839999999999997</c:v>
                      </c:pt>
                      <c:pt idx="649">
                        <c:v>0.51919999999999999</c:v>
                      </c:pt>
                      <c:pt idx="650">
                        <c:v>0.52</c:v>
                      </c:pt>
                      <c:pt idx="651">
                        <c:v>0.52080000000000004</c:v>
                      </c:pt>
                      <c:pt idx="652">
                        <c:v>0.52159999999999995</c:v>
                      </c:pt>
                      <c:pt idx="653">
                        <c:v>0.52239999999999998</c:v>
                      </c:pt>
                      <c:pt idx="654">
                        <c:v>0.5232</c:v>
                      </c:pt>
                      <c:pt idx="655">
                        <c:v>0.52400000000000002</c:v>
                      </c:pt>
                      <c:pt idx="656">
                        <c:v>0.52480000000000004</c:v>
                      </c:pt>
                      <c:pt idx="657">
                        <c:v>0.52559999999999996</c:v>
                      </c:pt>
                      <c:pt idx="658">
                        <c:v>0.52639999999999998</c:v>
                      </c:pt>
                      <c:pt idx="659">
                        <c:v>0.5272</c:v>
                      </c:pt>
                      <c:pt idx="660">
                        <c:v>0.52800000000000002</c:v>
                      </c:pt>
                      <c:pt idx="661">
                        <c:v>0.52880000000000005</c:v>
                      </c:pt>
                      <c:pt idx="662">
                        <c:v>0.52959999999999996</c:v>
                      </c:pt>
                      <c:pt idx="663">
                        <c:v>0.53039999999999998</c:v>
                      </c:pt>
                      <c:pt idx="664">
                        <c:v>0.53120000000000001</c:v>
                      </c:pt>
                      <c:pt idx="665">
                        <c:v>0.53200000000000003</c:v>
                      </c:pt>
                      <c:pt idx="666">
                        <c:v>0.53280000000000005</c:v>
                      </c:pt>
                      <c:pt idx="667">
                        <c:v>0.53359999999999996</c:v>
                      </c:pt>
                      <c:pt idx="668">
                        <c:v>0.53439999999999999</c:v>
                      </c:pt>
                      <c:pt idx="669">
                        <c:v>0.53520000000000001</c:v>
                      </c:pt>
                      <c:pt idx="670">
                        <c:v>0.53600000000000003</c:v>
                      </c:pt>
                      <c:pt idx="671">
                        <c:v>0.53680000000000005</c:v>
                      </c:pt>
                      <c:pt idx="672">
                        <c:v>0.53759999999999997</c:v>
                      </c:pt>
                      <c:pt idx="673">
                        <c:v>0.53839999999999999</c:v>
                      </c:pt>
                      <c:pt idx="674">
                        <c:v>0.53920000000000001</c:v>
                      </c:pt>
                      <c:pt idx="675">
                        <c:v>0.54</c:v>
                      </c:pt>
                      <c:pt idx="676">
                        <c:v>0.54079999999999995</c:v>
                      </c:pt>
                      <c:pt idx="677">
                        <c:v>0.54159999999999997</c:v>
                      </c:pt>
                      <c:pt idx="678">
                        <c:v>0.54239999999999999</c:v>
                      </c:pt>
                      <c:pt idx="679">
                        <c:v>0.54320000000000002</c:v>
                      </c:pt>
                      <c:pt idx="680">
                        <c:v>0.54400000000000004</c:v>
                      </c:pt>
                      <c:pt idx="681">
                        <c:v>0.54479999999999995</c:v>
                      </c:pt>
                      <c:pt idx="682">
                        <c:v>0.54559999999999997</c:v>
                      </c:pt>
                      <c:pt idx="683">
                        <c:v>0.5464</c:v>
                      </c:pt>
                      <c:pt idx="684">
                        <c:v>0.54720000000000002</c:v>
                      </c:pt>
                      <c:pt idx="685">
                        <c:v>0.54800000000000004</c:v>
                      </c:pt>
                      <c:pt idx="686">
                        <c:v>0.54879999999999995</c:v>
                      </c:pt>
                      <c:pt idx="687">
                        <c:v>0.54959999999999998</c:v>
                      </c:pt>
                      <c:pt idx="688">
                        <c:v>0.5504</c:v>
                      </c:pt>
                      <c:pt idx="689">
                        <c:v>0.55120000000000002</c:v>
                      </c:pt>
                      <c:pt idx="690">
                        <c:v>0.55200000000000005</c:v>
                      </c:pt>
                      <c:pt idx="691">
                        <c:v>0.55279999999999996</c:v>
                      </c:pt>
                      <c:pt idx="692">
                        <c:v>0.55359999999999998</c:v>
                      </c:pt>
                      <c:pt idx="693">
                        <c:v>0.5544</c:v>
                      </c:pt>
                      <c:pt idx="694">
                        <c:v>0.55520000000000003</c:v>
                      </c:pt>
                      <c:pt idx="695">
                        <c:v>0.55600000000000005</c:v>
                      </c:pt>
                      <c:pt idx="696">
                        <c:v>0.55679999999999996</c:v>
                      </c:pt>
                      <c:pt idx="697">
                        <c:v>0.55759999999999998</c:v>
                      </c:pt>
                      <c:pt idx="698">
                        <c:v>0.55840000000000001</c:v>
                      </c:pt>
                      <c:pt idx="699">
                        <c:v>0.55920000000000003</c:v>
                      </c:pt>
                      <c:pt idx="700">
                        <c:v>0.56000000000000005</c:v>
                      </c:pt>
                      <c:pt idx="701">
                        <c:v>0.56079999999999997</c:v>
                      </c:pt>
                      <c:pt idx="702">
                        <c:v>0.56159999999999999</c:v>
                      </c:pt>
                      <c:pt idx="703">
                        <c:v>0.56240000000000001</c:v>
                      </c:pt>
                      <c:pt idx="704">
                        <c:v>0.56320000000000003</c:v>
                      </c:pt>
                      <c:pt idx="705">
                        <c:v>0.56399999999999995</c:v>
                      </c:pt>
                      <c:pt idx="706">
                        <c:v>0.56479999999999997</c:v>
                      </c:pt>
                      <c:pt idx="707">
                        <c:v>0.56559999999999999</c:v>
                      </c:pt>
                      <c:pt idx="708">
                        <c:v>0.56640000000000001</c:v>
                      </c:pt>
                      <c:pt idx="709">
                        <c:v>0.56720000000000004</c:v>
                      </c:pt>
                      <c:pt idx="710">
                        <c:v>0.56799999999999995</c:v>
                      </c:pt>
                      <c:pt idx="711">
                        <c:v>0.56879999999999997</c:v>
                      </c:pt>
                      <c:pt idx="712">
                        <c:v>0.5696</c:v>
                      </c:pt>
                      <c:pt idx="713">
                        <c:v>0.57040000000000002</c:v>
                      </c:pt>
                      <c:pt idx="714">
                        <c:v>0.57120000000000004</c:v>
                      </c:pt>
                      <c:pt idx="715">
                        <c:v>0.57199999999999995</c:v>
                      </c:pt>
                      <c:pt idx="716">
                        <c:v>0.57279999999999998</c:v>
                      </c:pt>
                      <c:pt idx="717">
                        <c:v>0.5736</c:v>
                      </c:pt>
                      <c:pt idx="718">
                        <c:v>0.57440000000000002</c:v>
                      </c:pt>
                      <c:pt idx="719">
                        <c:v>0.57520000000000004</c:v>
                      </c:pt>
                      <c:pt idx="720">
                        <c:v>0.57599999999999996</c:v>
                      </c:pt>
                      <c:pt idx="721">
                        <c:v>0.57679999999999998</c:v>
                      </c:pt>
                      <c:pt idx="722">
                        <c:v>0.5776</c:v>
                      </c:pt>
                      <c:pt idx="723">
                        <c:v>0.57840000000000003</c:v>
                      </c:pt>
                      <c:pt idx="724">
                        <c:v>0.57920000000000005</c:v>
                      </c:pt>
                      <c:pt idx="725">
                        <c:v>0.57999999999999996</c:v>
                      </c:pt>
                      <c:pt idx="726">
                        <c:v>0.58079999999999998</c:v>
                      </c:pt>
                      <c:pt idx="727">
                        <c:v>0.58160000000000001</c:v>
                      </c:pt>
                      <c:pt idx="728">
                        <c:v>0.58240000000000003</c:v>
                      </c:pt>
                      <c:pt idx="729">
                        <c:v>0.58320000000000005</c:v>
                      </c:pt>
                      <c:pt idx="730">
                        <c:v>0.58399999999999996</c:v>
                      </c:pt>
                      <c:pt idx="731">
                        <c:v>0.58479999999999999</c:v>
                      </c:pt>
                      <c:pt idx="732">
                        <c:v>0.58560000000000001</c:v>
                      </c:pt>
                      <c:pt idx="733">
                        <c:v>0.58640000000000003</c:v>
                      </c:pt>
                      <c:pt idx="734">
                        <c:v>0.58720000000000006</c:v>
                      </c:pt>
                      <c:pt idx="735">
                        <c:v>0.58799999999999997</c:v>
                      </c:pt>
                      <c:pt idx="736">
                        <c:v>0.58879999999999999</c:v>
                      </c:pt>
                      <c:pt idx="737">
                        <c:v>0.58960000000000001</c:v>
                      </c:pt>
                      <c:pt idx="738">
                        <c:v>0.59040000000000004</c:v>
                      </c:pt>
                      <c:pt idx="739">
                        <c:v>0.59119999999999995</c:v>
                      </c:pt>
                      <c:pt idx="740">
                        <c:v>0.59199999999999997</c:v>
                      </c:pt>
                      <c:pt idx="741">
                        <c:v>0.59279999999999999</c:v>
                      </c:pt>
                      <c:pt idx="742">
                        <c:v>0.59360000000000002</c:v>
                      </c:pt>
                      <c:pt idx="743">
                        <c:v>0.59440000000000004</c:v>
                      </c:pt>
                      <c:pt idx="744">
                        <c:v>0.59519999999999995</c:v>
                      </c:pt>
                      <c:pt idx="745">
                        <c:v>0.59599999999999997</c:v>
                      </c:pt>
                      <c:pt idx="746">
                        <c:v>0.5968</c:v>
                      </c:pt>
                      <c:pt idx="747">
                        <c:v>0.59760000000000002</c:v>
                      </c:pt>
                      <c:pt idx="748">
                        <c:v>0.59840000000000004</c:v>
                      </c:pt>
                      <c:pt idx="749">
                        <c:v>0.59919999999999995</c:v>
                      </c:pt>
                      <c:pt idx="750">
                        <c:v>0.6</c:v>
                      </c:pt>
                      <c:pt idx="751">
                        <c:v>0.6008</c:v>
                      </c:pt>
                      <c:pt idx="752">
                        <c:v>0.60160000000000002</c:v>
                      </c:pt>
                      <c:pt idx="753">
                        <c:v>0.60240000000000005</c:v>
                      </c:pt>
                      <c:pt idx="754">
                        <c:v>0.60319999999999996</c:v>
                      </c:pt>
                      <c:pt idx="755">
                        <c:v>0.60399999999999998</c:v>
                      </c:pt>
                      <c:pt idx="756">
                        <c:v>0.6048</c:v>
                      </c:pt>
                      <c:pt idx="757">
                        <c:v>0.60560000000000003</c:v>
                      </c:pt>
                      <c:pt idx="758">
                        <c:v>0.60640000000000005</c:v>
                      </c:pt>
                      <c:pt idx="759">
                        <c:v>0.60719999999999996</c:v>
                      </c:pt>
                      <c:pt idx="760">
                        <c:v>0.60799999999999998</c:v>
                      </c:pt>
                      <c:pt idx="761">
                        <c:v>0.60880000000000001</c:v>
                      </c:pt>
                      <c:pt idx="762">
                        <c:v>0.60960000000000003</c:v>
                      </c:pt>
                      <c:pt idx="763">
                        <c:v>0.61040000000000005</c:v>
                      </c:pt>
                      <c:pt idx="764">
                        <c:v>0.61119999999999997</c:v>
                      </c:pt>
                      <c:pt idx="765">
                        <c:v>0.61199999999999999</c:v>
                      </c:pt>
                      <c:pt idx="766">
                        <c:v>0.61280000000000001</c:v>
                      </c:pt>
                      <c:pt idx="767">
                        <c:v>0.61360000000000003</c:v>
                      </c:pt>
                      <c:pt idx="768">
                        <c:v>0.61439999999999995</c:v>
                      </c:pt>
                      <c:pt idx="769">
                        <c:v>0.61519999999999997</c:v>
                      </c:pt>
                      <c:pt idx="770">
                        <c:v>0.61599999999999999</c:v>
                      </c:pt>
                      <c:pt idx="771">
                        <c:v>0.61680000000000001</c:v>
                      </c:pt>
                      <c:pt idx="772">
                        <c:v>0.61760000000000004</c:v>
                      </c:pt>
                      <c:pt idx="773">
                        <c:v>0.61839999999999995</c:v>
                      </c:pt>
                      <c:pt idx="774">
                        <c:v>0.61919999999999997</c:v>
                      </c:pt>
                      <c:pt idx="775">
                        <c:v>0.62</c:v>
                      </c:pt>
                      <c:pt idx="776">
                        <c:v>0.62080000000000002</c:v>
                      </c:pt>
                      <c:pt idx="777">
                        <c:v>0.62160000000000004</c:v>
                      </c:pt>
                      <c:pt idx="778">
                        <c:v>0.62239999999999995</c:v>
                      </c:pt>
                      <c:pt idx="779">
                        <c:v>0.62319999999999998</c:v>
                      </c:pt>
                      <c:pt idx="780">
                        <c:v>0.624</c:v>
                      </c:pt>
                      <c:pt idx="781">
                        <c:v>0.62480000000000002</c:v>
                      </c:pt>
                      <c:pt idx="782">
                        <c:v>0.62560000000000004</c:v>
                      </c:pt>
                      <c:pt idx="783">
                        <c:v>0.62639999999999996</c:v>
                      </c:pt>
                      <c:pt idx="784">
                        <c:v>0.62719999999999998</c:v>
                      </c:pt>
                      <c:pt idx="785">
                        <c:v>0.628</c:v>
                      </c:pt>
                      <c:pt idx="786">
                        <c:v>0.62880000000000003</c:v>
                      </c:pt>
                      <c:pt idx="787">
                        <c:v>0.62960000000000005</c:v>
                      </c:pt>
                      <c:pt idx="788">
                        <c:v>0.63039999999999996</c:v>
                      </c:pt>
                      <c:pt idx="789">
                        <c:v>0.63119999999999998</c:v>
                      </c:pt>
                      <c:pt idx="790">
                        <c:v>0.63200000000000001</c:v>
                      </c:pt>
                      <c:pt idx="791">
                        <c:v>0.63280000000000003</c:v>
                      </c:pt>
                      <c:pt idx="792">
                        <c:v>0.63360000000000005</c:v>
                      </c:pt>
                      <c:pt idx="793">
                        <c:v>0.63439999999999996</c:v>
                      </c:pt>
                      <c:pt idx="794">
                        <c:v>0.63519999999999999</c:v>
                      </c:pt>
                      <c:pt idx="795">
                        <c:v>0.63600000000000001</c:v>
                      </c:pt>
                      <c:pt idx="796">
                        <c:v>0.63680000000000003</c:v>
                      </c:pt>
                      <c:pt idx="797">
                        <c:v>0.63759999999999994</c:v>
                      </c:pt>
                      <c:pt idx="798">
                        <c:v>0.63839999999999997</c:v>
                      </c:pt>
                      <c:pt idx="799">
                        <c:v>0.63919999999999999</c:v>
                      </c:pt>
                      <c:pt idx="800">
                        <c:v>0.64</c:v>
                      </c:pt>
                      <c:pt idx="801">
                        <c:v>0.64080000000000004</c:v>
                      </c:pt>
                      <c:pt idx="802">
                        <c:v>0.64159999999999995</c:v>
                      </c:pt>
                      <c:pt idx="803">
                        <c:v>0.64239999999999997</c:v>
                      </c:pt>
                      <c:pt idx="804">
                        <c:v>0.64319999999999999</c:v>
                      </c:pt>
                      <c:pt idx="805">
                        <c:v>0.64400000000000002</c:v>
                      </c:pt>
                      <c:pt idx="806">
                        <c:v>0.64480000000000004</c:v>
                      </c:pt>
                      <c:pt idx="807">
                        <c:v>0.64559999999999995</c:v>
                      </c:pt>
                      <c:pt idx="808">
                        <c:v>0.64639999999999997</c:v>
                      </c:pt>
                      <c:pt idx="809">
                        <c:v>0.6472</c:v>
                      </c:pt>
                      <c:pt idx="810">
                        <c:v>0.64800000000000002</c:v>
                      </c:pt>
                      <c:pt idx="811">
                        <c:v>0.64880000000000004</c:v>
                      </c:pt>
                      <c:pt idx="812">
                        <c:v>0.64959999999999996</c:v>
                      </c:pt>
                      <c:pt idx="813">
                        <c:v>0.65039999999999998</c:v>
                      </c:pt>
                      <c:pt idx="814">
                        <c:v>0.6512</c:v>
                      </c:pt>
                      <c:pt idx="815">
                        <c:v>0.65200000000000002</c:v>
                      </c:pt>
                      <c:pt idx="816">
                        <c:v>0.65280000000000005</c:v>
                      </c:pt>
                      <c:pt idx="817">
                        <c:v>0.65359999999999996</c:v>
                      </c:pt>
                      <c:pt idx="818">
                        <c:v>0.65439999999999998</c:v>
                      </c:pt>
                      <c:pt idx="819">
                        <c:v>0.6552</c:v>
                      </c:pt>
                      <c:pt idx="820">
                        <c:v>0.65600000000000003</c:v>
                      </c:pt>
                      <c:pt idx="821">
                        <c:v>0.65680000000000005</c:v>
                      </c:pt>
                      <c:pt idx="822">
                        <c:v>0.65759999999999996</c:v>
                      </c:pt>
                      <c:pt idx="823">
                        <c:v>0.65839999999999999</c:v>
                      </c:pt>
                      <c:pt idx="824">
                        <c:v>0.65920000000000001</c:v>
                      </c:pt>
                      <c:pt idx="825">
                        <c:v>0.66</c:v>
                      </c:pt>
                      <c:pt idx="826">
                        <c:v>0.66080000000000005</c:v>
                      </c:pt>
                      <c:pt idx="827">
                        <c:v>0.66159999999999997</c:v>
                      </c:pt>
                      <c:pt idx="828">
                        <c:v>0.66239999999999999</c:v>
                      </c:pt>
                      <c:pt idx="829">
                        <c:v>0.66320000000000001</c:v>
                      </c:pt>
                      <c:pt idx="830">
                        <c:v>0.66400000000000003</c:v>
                      </c:pt>
                      <c:pt idx="831">
                        <c:v>0.66479999999999995</c:v>
                      </c:pt>
                      <c:pt idx="832">
                        <c:v>0.66559999999999997</c:v>
                      </c:pt>
                      <c:pt idx="833">
                        <c:v>0.66639999999999999</c:v>
                      </c:pt>
                      <c:pt idx="834">
                        <c:v>0.66720000000000002</c:v>
                      </c:pt>
                      <c:pt idx="835">
                        <c:v>0.66800000000000004</c:v>
                      </c:pt>
                      <c:pt idx="836">
                        <c:v>0.66879999999999995</c:v>
                      </c:pt>
                      <c:pt idx="837">
                        <c:v>0.66959999999999997</c:v>
                      </c:pt>
                      <c:pt idx="838">
                        <c:v>0.6704</c:v>
                      </c:pt>
                      <c:pt idx="839">
                        <c:v>0.67120000000000002</c:v>
                      </c:pt>
                      <c:pt idx="840">
                        <c:v>0.67200000000000004</c:v>
                      </c:pt>
                      <c:pt idx="841">
                        <c:v>0.67279999999999995</c:v>
                      </c:pt>
                      <c:pt idx="842">
                        <c:v>0.67359999999999998</c:v>
                      </c:pt>
                      <c:pt idx="843">
                        <c:v>0.6744</c:v>
                      </c:pt>
                      <c:pt idx="844">
                        <c:v>0.67520000000000002</c:v>
                      </c:pt>
                      <c:pt idx="845">
                        <c:v>0.67600000000000005</c:v>
                      </c:pt>
                      <c:pt idx="846">
                        <c:v>0.67679999999999996</c:v>
                      </c:pt>
                      <c:pt idx="847">
                        <c:v>0.67759999999999998</c:v>
                      </c:pt>
                      <c:pt idx="848">
                        <c:v>0.6784</c:v>
                      </c:pt>
                      <c:pt idx="849">
                        <c:v>0.67920000000000003</c:v>
                      </c:pt>
                      <c:pt idx="850">
                        <c:v>0.68</c:v>
                      </c:pt>
                      <c:pt idx="851">
                        <c:v>0.68079999999999996</c:v>
                      </c:pt>
                      <c:pt idx="852">
                        <c:v>0.68159999999999998</c:v>
                      </c:pt>
                      <c:pt idx="853">
                        <c:v>0.68240000000000001</c:v>
                      </c:pt>
                      <c:pt idx="854">
                        <c:v>0.68320000000000003</c:v>
                      </c:pt>
                      <c:pt idx="855">
                        <c:v>0.68400000000000005</c:v>
                      </c:pt>
                      <c:pt idx="856">
                        <c:v>0.68479999999999996</c:v>
                      </c:pt>
                      <c:pt idx="857">
                        <c:v>0.68559999999999999</c:v>
                      </c:pt>
                      <c:pt idx="858">
                        <c:v>0.68640000000000001</c:v>
                      </c:pt>
                      <c:pt idx="859">
                        <c:v>0.68720000000000003</c:v>
                      </c:pt>
                      <c:pt idx="860">
                        <c:v>0.68799999999999994</c:v>
                      </c:pt>
                      <c:pt idx="861">
                        <c:v>0.68879999999999997</c:v>
                      </c:pt>
                      <c:pt idx="862">
                        <c:v>0.68959999999999999</c:v>
                      </c:pt>
                      <c:pt idx="863">
                        <c:v>0.69040000000000001</c:v>
                      </c:pt>
                      <c:pt idx="864">
                        <c:v>0.69120000000000004</c:v>
                      </c:pt>
                      <c:pt idx="865">
                        <c:v>0.69199999999999995</c:v>
                      </c:pt>
                      <c:pt idx="866">
                        <c:v>0.69279999999999997</c:v>
                      </c:pt>
                      <c:pt idx="867">
                        <c:v>0.69359999999999999</c:v>
                      </c:pt>
                      <c:pt idx="868">
                        <c:v>0.69440000000000002</c:v>
                      </c:pt>
                      <c:pt idx="869">
                        <c:v>0.69520000000000004</c:v>
                      </c:pt>
                      <c:pt idx="870">
                        <c:v>0.69599999999999995</c:v>
                      </c:pt>
                      <c:pt idx="871">
                        <c:v>0.69679999999999997</c:v>
                      </c:pt>
                      <c:pt idx="872">
                        <c:v>0.6976</c:v>
                      </c:pt>
                      <c:pt idx="873">
                        <c:v>0.69840000000000002</c:v>
                      </c:pt>
                      <c:pt idx="874">
                        <c:v>0.69920000000000004</c:v>
                      </c:pt>
                      <c:pt idx="875">
                        <c:v>0.7</c:v>
                      </c:pt>
                      <c:pt idx="876">
                        <c:v>0.70079999999999998</c:v>
                      </c:pt>
                      <c:pt idx="877">
                        <c:v>0.7016</c:v>
                      </c:pt>
                      <c:pt idx="878">
                        <c:v>0.70240000000000002</c:v>
                      </c:pt>
                      <c:pt idx="879">
                        <c:v>0.70320000000000005</c:v>
                      </c:pt>
                      <c:pt idx="880">
                        <c:v>0.70399999999999996</c:v>
                      </c:pt>
                      <c:pt idx="881">
                        <c:v>0.70479999999999998</c:v>
                      </c:pt>
                      <c:pt idx="882">
                        <c:v>0.7056</c:v>
                      </c:pt>
                      <c:pt idx="883">
                        <c:v>0.70640000000000003</c:v>
                      </c:pt>
                      <c:pt idx="884">
                        <c:v>0.70720000000000005</c:v>
                      </c:pt>
                      <c:pt idx="885">
                        <c:v>0.70799999999999996</c:v>
                      </c:pt>
                      <c:pt idx="886">
                        <c:v>0.70879999999999999</c:v>
                      </c:pt>
                      <c:pt idx="887">
                        <c:v>0.70960000000000001</c:v>
                      </c:pt>
                      <c:pt idx="888">
                        <c:v>0.71040000000000003</c:v>
                      </c:pt>
                      <c:pt idx="889">
                        <c:v>0.71120000000000005</c:v>
                      </c:pt>
                      <c:pt idx="890">
                        <c:v>0.71199999999999997</c:v>
                      </c:pt>
                      <c:pt idx="891">
                        <c:v>0.71279999999999999</c:v>
                      </c:pt>
                      <c:pt idx="892">
                        <c:v>0.71360000000000001</c:v>
                      </c:pt>
                      <c:pt idx="893">
                        <c:v>0.71440000000000003</c:v>
                      </c:pt>
                      <c:pt idx="894">
                        <c:v>0.71519999999999995</c:v>
                      </c:pt>
                      <c:pt idx="895">
                        <c:v>0.71599999999999997</c:v>
                      </c:pt>
                      <c:pt idx="896">
                        <c:v>0.71679999999999999</c:v>
                      </c:pt>
                      <c:pt idx="897">
                        <c:v>0.71760000000000002</c:v>
                      </c:pt>
                      <c:pt idx="898">
                        <c:v>0.71840000000000004</c:v>
                      </c:pt>
                      <c:pt idx="899">
                        <c:v>0.71919999999999995</c:v>
                      </c:pt>
                      <c:pt idx="900">
                        <c:v>0.72</c:v>
                      </c:pt>
                      <c:pt idx="901">
                        <c:v>0.7208</c:v>
                      </c:pt>
                      <c:pt idx="902">
                        <c:v>0.72160000000000002</c:v>
                      </c:pt>
                      <c:pt idx="903">
                        <c:v>0.72240000000000004</c:v>
                      </c:pt>
                      <c:pt idx="904">
                        <c:v>0.72319999999999995</c:v>
                      </c:pt>
                      <c:pt idx="905">
                        <c:v>0.72399999999999998</c:v>
                      </c:pt>
                      <c:pt idx="906">
                        <c:v>0.7248</c:v>
                      </c:pt>
                      <c:pt idx="907">
                        <c:v>0.72560000000000002</c:v>
                      </c:pt>
                      <c:pt idx="908">
                        <c:v>0.72640000000000005</c:v>
                      </c:pt>
                      <c:pt idx="909">
                        <c:v>0.72719999999999996</c:v>
                      </c:pt>
                      <c:pt idx="910">
                        <c:v>0.72799999999999998</c:v>
                      </c:pt>
                      <c:pt idx="911">
                        <c:v>0.7288</c:v>
                      </c:pt>
                      <c:pt idx="912">
                        <c:v>0.72960000000000003</c:v>
                      </c:pt>
                      <c:pt idx="913">
                        <c:v>0.73040000000000005</c:v>
                      </c:pt>
                      <c:pt idx="914">
                        <c:v>0.73119999999999996</c:v>
                      </c:pt>
                      <c:pt idx="915">
                        <c:v>0.73199999999999998</c:v>
                      </c:pt>
                      <c:pt idx="916">
                        <c:v>0.73280000000000001</c:v>
                      </c:pt>
                      <c:pt idx="917">
                        <c:v>0.73360000000000003</c:v>
                      </c:pt>
                      <c:pt idx="918">
                        <c:v>0.73440000000000005</c:v>
                      </c:pt>
                      <c:pt idx="919">
                        <c:v>0.73519999999999996</c:v>
                      </c:pt>
                      <c:pt idx="920">
                        <c:v>0.73599999999999999</c:v>
                      </c:pt>
                      <c:pt idx="921">
                        <c:v>0.73680000000000001</c:v>
                      </c:pt>
                      <c:pt idx="922">
                        <c:v>0.73760000000000003</c:v>
                      </c:pt>
                      <c:pt idx="923">
                        <c:v>0.73839999999999995</c:v>
                      </c:pt>
                      <c:pt idx="924">
                        <c:v>0.73919999999999997</c:v>
                      </c:pt>
                      <c:pt idx="925">
                        <c:v>0.74</c:v>
                      </c:pt>
                      <c:pt idx="926">
                        <c:v>0.74080000000000001</c:v>
                      </c:pt>
                      <c:pt idx="927">
                        <c:v>0.74160000000000004</c:v>
                      </c:pt>
                      <c:pt idx="928">
                        <c:v>0.74239999999999995</c:v>
                      </c:pt>
                      <c:pt idx="929">
                        <c:v>0.74319999999999997</c:v>
                      </c:pt>
                      <c:pt idx="930">
                        <c:v>0.74399999999999999</c:v>
                      </c:pt>
                      <c:pt idx="931">
                        <c:v>0.74480000000000002</c:v>
                      </c:pt>
                      <c:pt idx="932">
                        <c:v>0.74560000000000004</c:v>
                      </c:pt>
                      <c:pt idx="933">
                        <c:v>0.74639999999999995</c:v>
                      </c:pt>
                      <c:pt idx="934">
                        <c:v>0.74719999999999998</c:v>
                      </c:pt>
                      <c:pt idx="935">
                        <c:v>0.748</c:v>
                      </c:pt>
                      <c:pt idx="936">
                        <c:v>0.74880000000000002</c:v>
                      </c:pt>
                      <c:pt idx="937">
                        <c:v>0.74960000000000004</c:v>
                      </c:pt>
                      <c:pt idx="938">
                        <c:v>0.75039999999999996</c:v>
                      </c:pt>
                      <c:pt idx="939">
                        <c:v>0.75119999999999998</c:v>
                      </c:pt>
                      <c:pt idx="940">
                        <c:v>0.752</c:v>
                      </c:pt>
                      <c:pt idx="941">
                        <c:v>0.75280000000000002</c:v>
                      </c:pt>
                      <c:pt idx="942">
                        <c:v>0.75360000000000005</c:v>
                      </c:pt>
                      <c:pt idx="943">
                        <c:v>0.75439999999999996</c:v>
                      </c:pt>
                      <c:pt idx="944">
                        <c:v>0.75519999999999998</c:v>
                      </c:pt>
                      <c:pt idx="945">
                        <c:v>0.75600000000000001</c:v>
                      </c:pt>
                      <c:pt idx="946">
                        <c:v>0.75680000000000003</c:v>
                      </c:pt>
                      <c:pt idx="947">
                        <c:v>0.75760000000000005</c:v>
                      </c:pt>
                      <c:pt idx="948">
                        <c:v>0.75839999999999996</c:v>
                      </c:pt>
                      <c:pt idx="949">
                        <c:v>0.75919999999999999</c:v>
                      </c:pt>
                      <c:pt idx="950">
                        <c:v>0.76</c:v>
                      </c:pt>
                      <c:pt idx="951">
                        <c:v>0.76080000000000003</c:v>
                      </c:pt>
                      <c:pt idx="952">
                        <c:v>0.76160000000000005</c:v>
                      </c:pt>
                      <c:pt idx="953">
                        <c:v>0.76239999999999997</c:v>
                      </c:pt>
                      <c:pt idx="954">
                        <c:v>0.76319999999999999</c:v>
                      </c:pt>
                      <c:pt idx="955">
                        <c:v>0.76400000000000001</c:v>
                      </c:pt>
                      <c:pt idx="956">
                        <c:v>0.76480000000000004</c:v>
                      </c:pt>
                      <c:pt idx="957">
                        <c:v>0.76559999999999995</c:v>
                      </c:pt>
                      <c:pt idx="958">
                        <c:v>0.76639999999999997</c:v>
                      </c:pt>
                      <c:pt idx="959">
                        <c:v>0.76719999999999999</c:v>
                      </c:pt>
                      <c:pt idx="960">
                        <c:v>0.76800000000000002</c:v>
                      </c:pt>
                      <c:pt idx="961">
                        <c:v>0.76880000000000004</c:v>
                      </c:pt>
                      <c:pt idx="962">
                        <c:v>0.76959999999999995</c:v>
                      </c:pt>
                      <c:pt idx="963">
                        <c:v>0.77039999999999997</c:v>
                      </c:pt>
                      <c:pt idx="964">
                        <c:v>0.7712</c:v>
                      </c:pt>
                      <c:pt idx="965">
                        <c:v>0.77200000000000002</c:v>
                      </c:pt>
                      <c:pt idx="966">
                        <c:v>0.77280000000000004</c:v>
                      </c:pt>
                      <c:pt idx="967">
                        <c:v>0.77359999999999995</c:v>
                      </c:pt>
                      <c:pt idx="968">
                        <c:v>0.77439999999999998</c:v>
                      </c:pt>
                      <c:pt idx="969">
                        <c:v>0.7752</c:v>
                      </c:pt>
                      <c:pt idx="970">
                        <c:v>0.77600000000000002</c:v>
                      </c:pt>
                      <c:pt idx="971">
                        <c:v>0.77680000000000005</c:v>
                      </c:pt>
                      <c:pt idx="972">
                        <c:v>0.77759999999999996</c:v>
                      </c:pt>
                      <c:pt idx="973">
                        <c:v>0.77839999999999998</c:v>
                      </c:pt>
                      <c:pt idx="974">
                        <c:v>0.7792</c:v>
                      </c:pt>
                      <c:pt idx="975">
                        <c:v>0.78</c:v>
                      </c:pt>
                      <c:pt idx="976">
                        <c:v>0.78080000000000005</c:v>
                      </c:pt>
                      <c:pt idx="977">
                        <c:v>0.78159999999999996</c:v>
                      </c:pt>
                      <c:pt idx="978">
                        <c:v>0.78239999999999998</c:v>
                      </c:pt>
                      <c:pt idx="979">
                        <c:v>0.78320000000000001</c:v>
                      </c:pt>
                      <c:pt idx="980">
                        <c:v>0.78400000000000003</c:v>
                      </c:pt>
                      <c:pt idx="981">
                        <c:v>0.78480000000000005</c:v>
                      </c:pt>
                      <c:pt idx="982">
                        <c:v>0.78559999999999997</c:v>
                      </c:pt>
                      <c:pt idx="983">
                        <c:v>0.78639999999999999</c:v>
                      </c:pt>
                      <c:pt idx="984">
                        <c:v>0.78720000000000001</c:v>
                      </c:pt>
                      <c:pt idx="985">
                        <c:v>0.78800000000000003</c:v>
                      </c:pt>
                      <c:pt idx="986">
                        <c:v>0.78879999999999995</c:v>
                      </c:pt>
                      <c:pt idx="987">
                        <c:v>0.78959999999999997</c:v>
                      </c:pt>
                      <c:pt idx="988">
                        <c:v>0.79039999999999999</c:v>
                      </c:pt>
                      <c:pt idx="989">
                        <c:v>0.79120000000000001</c:v>
                      </c:pt>
                      <c:pt idx="990">
                        <c:v>0.79200000000000004</c:v>
                      </c:pt>
                      <c:pt idx="991">
                        <c:v>0.79279999999999995</c:v>
                      </c:pt>
                      <c:pt idx="992">
                        <c:v>0.79359999999999997</c:v>
                      </c:pt>
                      <c:pt idx="993">
                        <c:v>0.7944</c:v>
                      </c:pt>
                      <c:pt idx="994">
                        <c:v>0.79520000000000002</c:v>
                      </c:pt>
                      <c:pt idx="995">
                        <c:v>0.79600000000000004</c:v>
                      </c:pt>
                      <c:pt idx="996">
                        <c:v>0.79679999999999995</c:v>
                      </c:pt>
                      <c:pt idx="997">
                        <c:v>0.79759999999999998</c:v>
                      </c:pt>
                      <c:pt idx="998">
                        <c:v>0.7984</c:v>
                      </c:pt>
                      <c:pt idx="999">
                        <c:v>0.79920000000000002</c:v>
                      </c:pt>
                      <c:pt idx="1000">
                        <c:v>0.8</c:v>
                      </c:pt>
                      <c:pt idx="1001">
                        <c:v>0.80079999999999996</c:v>
                      </c:pt>
                      <c:pt idx="1002">
                        <c:v>0.80159999999999998</c:v>
                      </c:pt>
                      <c:pt idx="1003">
                        <c:v>0.8024</c:v>
                      </c:pt>
                      <c:pt idx="1004">
                        <c:v>0.80320000000000003</c:v>
                      </c:pt>
                      <c:pt idx="1005">
                        <c:v>0.80400000000000005</c:v>
                      </c:pt>
                      <c:pt idx="1006">
                        <c:v>0.80479999999999996</c:v>
                      </c:pt>
                      <c:pt idx="1007">
                        <c:v>0.80559999999999998</c:v>
                      </c:pt>
                      <c:pt idx="1008">
                        <c:v>0.80640000000000001</c:v>
                      </c:pt>
                      <c:pt idx="1009">
                        <c:v>0.80720000000000003</c:v>
                      </c:pt>
                      <c:pt idx="1010">
                        <c:v>0.80800000000000005</c:v>
                      </c:pt>
                      <c:pt idx="1011">
                        <c:v>0.80879999999999996</c:v>
                      </c:pt>
                      <c:pt idx="1012">
                        <c:v>0.80959999999999999</c:v>
                      </c:pt>
                      <c:pt idx="1013">
                        <c:v>0.81040000000000001</c:v>
                      </c:pt>
                      <c:pt idx="1014">
                        <c:v>0.81120000000000003</c:v>
                      </c:pt>
                      <c:pt idx="1015">
                        <c:v>0.81200000000000006</c:v>
                      </c:pt>
                      <c:pt idx="1016">
                        <c:v>0.81279999999999997</c:v>
                      </c:pt>
                      <c:pt idx="1017">
                        <c:v>0.81359999999999999</c:v>
                      </c:pt>
                      <c:pt idx="1018">
                        <c:v>0.81440000000000001</c:v>
                      </c:pt>
                      <c:pt idx="1019">
                        <c:v>0.81520000000000004</c:v>
                      </c:pt>
                      <c:pt idx="1020">
                        <c:v>0.81599999999999995</c:v>
                      </c:pt>
                      <c:pt idx="1021">
                        <c:v>0.81679999999999997</c:v>
                      </c:pt>
                      <c:pt idx="1022">
                        <c:v>0.81759999999999999</c:v>
                      </c:pt>
                      <c:pt idx="1023">
                        <c:v>0.81840000000000002</c:v>
                      </c:pt>
                      <c:pt idx="1024">
                        <c:v>0.81920000000000004</c:v>
                      </c:pt>
                      <c:pt idx="1025">
                        <c:v>0.82</c:v>
                      </c:pt>
                      <c:pt idx="1026">
                        <c:v>0.82079999999999997</c:v>
                      </c:pt>
                      <c:pt idx="1027">
                        <c:v>0.8216</c:v>
                      </c:pt>
                      <c:pt idx="1028">
                        <c:v>0.82240000000000002</c:v>
                      </c:pt>
                      <c:pt idx="1029">
                        <c:v>0.82320000000000004</c:v>
                      </c:pt>
                      <c:pt idx="1030">
                        <c:v>0.82399999999999995</c:v>
                      </c:pt>
                      <c:pt idx="1031">
                        <c:v>0.82479999999999998</c:v>
                      </c:pt>
                      <c:pt idx="1032">
                        <c:v>0.8256</c:v>
                      </c:pt>
                      <c:pt idx="1033">
                        <c:v>0.82640000000000002</c:v>
                      </c:pt>
                      <c:pt idx="1034">
                        <c:v>0.82720000000000005</c:v>
                      </c:pt>
                      <c:pt idx="1035">
                        <c:v>0.82799999999999996</c:v>
                      </c:pt>
                      <c:pt idx="1036">
                        <c:v>0.82879999999999998</c:v>
                      </c:pt>
                      <c:pt idx="1037">
                        <c:v>0.8296</c:v>
                      </c:pt>
                      <c:pt idx="1038">
                        <c:v>0.83040000000000003</c:v>
                      </c:pt>
                      <c:pt idx="1039">
                        <c:v>0.83120000000000005</c:v>
                      </c:pt>
                      <c:pt idx="1040">
                        <c:v>0.83199999999999996</c:v>
                      </c:pt>
                      <c:pt idx="1041">
                        <c:v>0.83279999999999998</c:v>
                      </c:pt>
                      <c:pt idx="1042">
                        <c:v>0.83360000000000001</c:v>
                      </c:pt>
                      <c:pt idx="1043">
                        <c:v>0.83440000000000003</c:v>
                      </c:pt>
                      <c:pt idx="1044">
                        <c:v>0.83520000000000005</c:v>
                      </c:pt>
                      <c:pt idx="1045">
                        <c:v>0.83599999999999997</c:v>
                      </c:pt>
                      <c:pt idx="1046">
                        <c:v>0.83679999999999999</c:v>
                      </c:pt>
                      <c:pt idx="1047">
                        <c:v>0.83760000000000001</c:v>
                      </c:pt>
                      <c:pt idx="1048">
                        <c:v>0.83840000000000003</c:v>
                      </c:pt>
                      <c:pt idx="1049">
                        <c:v>0.83919999999999995</c:v>
                      </c:pt>
                      <c:pt idx="1050">
                        <c:v>0.84</c:v>
                      </c:pt>
                      <c:pt idx="1051">
                        <c:v>0.84079999999999999</c:v>
                      </c:pt>
                      <c:pt idx="1052">
                        <c:v>0.84160000000000001</c:v>
                      </c:pt>
                      <c:pt idx="1053">
                        <c:v>0.84240000000000004</c:v>
                      </c:pt>
                      <c:pt idx="1054">
                        <c:v>0.84319999999999995</c:v>
                      </c:pt>
                      <c:pt idx="1055">
                        <c:v>0.84399999999999997</c:v>
                      </c:pt>
                      <c:pt idx="1056">
                        <c:v>0.8448</c:v>
                      </c:pt>
                      <c:pt idx="1057">
                        <c:v>0.84560000000000002</c:v>
                      </c:pt>
                      <c:pt idx="1058">
                        <c:v>0.84640000000000004</c:v>
                      </c:pt>
                      <c:pt idx="1059">
                        <c:v>0.84719999999999995</c:v>
                      </c:pt>
                      <c:pt idx="1060">
                        <c:v>0.84799999999999998</c:v>
                      </c:pt>
                      <c:pt idx="1061">
                        <c:v>0.8488</c:v>
                      </c:pt>
                      <c:pt idx="1062">
                        <c:v>0.84960000000000002</c:v>
                      </c:pt>
                      <c:pt idx="1063">
                        <c:v>0.85040000000000004</c:v>
                      </c:pt>
                      <c:pt idx="1064">
                        <c:v>0.85119999999999996</c:v>
                      </c:pt>
                      <c:pt idx="1065">
                        <c:v>0.85199999999999998</c:v>
                      </c:pt>
                      <c:pt idx="1066">
                        <c:v>0.8528</c:v>
                      </c:pt>
                      <c:pt idx="1067">
                        <c:v>0.85360000000000003</c:v>
                      </c:pt>
                      <c:pt idx="1068">
                        <c:v>0.85440000000000005</c:v>
                      </c:pt>
                      <c:pt idx="1069">
                        <c:v>0.85519999999999996</c:v>
                      </c:pt>
                      <c:pt idx="1070">
                        <c:v>0.85599999999999998</c:v>
                      </c:pt>
                      <c:pt idx="1071">
                        <c:v>0.85680000000000001</c:v>
                      </c:pt>
                      <c:pt idx="1072">
                        <c:v>0.85760000000000003</c:v>
                      </c:pt>
                      <c:pt idx="1073">
                        <c:v>0.85840000000000005</c:v>
                      </c:pt>
                      <c:pt idx="1074">
                        <c:v>0.85919999999999996</c:v>
                      </c:pt>
                      <c:pt idx="1075">
                        <c:v>0.86</c:v>
                      </c:pt>
                      <c:pt idx="1076">
                        <c:v>0.86080000000000001</c:v>
                      </c:pt>
                      <c:pt idx="1077">
                        <c:v>0.86160000000000003</c:v>
                      </c:pt>
                      <c:pt idx="1078">
                        <c:v>0.86240000000000006</c:v>
                      </c:pt>
                      <c:pt idx="1079">
                        <c:v>0.86319999999999997</c:v>
                      </c:pt>
                      <c:pt idx="1080">
                        <c:v>0.86399999999999999</c:v>
                      </c:pt>
                      <c:pt idx="1081">
                        <c:v>0.86480000000000001</c:v>
                      </c:pt>
                      <c:pt idx="1082">
                        <c:v>0.86560000000000004</c:v>
                      </c:pt>
                      <c:pt idx="1083">
                        <c:v>0.86639999999999995</c:v>
                      </c:pt>
                      <c:pt idx="1084">
                        <c:v>0.86719999999999997</c:v>
                      </c:pt>
                      <c:pt idx="1085">
                        <c:v>0.86799999999999999</c:v>
                      </c:pt>
                      <c:pt idx="1086">
                        <c:v>0.86880000000000002</c:v>
                      </c:pt>
                      <c:pt idx="1087">
                        <c:v>0.86960000000000004</c:v>
                      </c:pt>
                      <c:pt idx="1088">
                        <c:v>0.87039999999999995</c:v>
                      </c:pt>
                      <c:pt idx="1089">
                        <c:v>0.87119999999999997</c:v>
                      </c:pt>
                      <c:pt idx="1090">
                        <c:v>0.872</c:v>
                      </c:pt>
                      <c:pt idx="1091">
                        <c:v>0.87280000000000002</c:v>
                      </c:pt>
                      <c:pt idx="1092">
                        <c:v>0.87360000000000004</c:v>
                      </c:pt>
                      <c:pt idx="1093">
                        <c:v>0.87439999999999996</c:v>
                      </c:pt>
                      <c:pt idx="1094">
                        <c:v>0.87519999999999998</c:v>
                      </c:pt>
                      <c:pt idx="1095">
                        <c:v>0.876</c:v>
                      </c:pt>
                      <c:pt idx="1096">
                        <c:v>0.87680000000000002</c:v>
                      </c:pt>
                      <c:pt idx="1097">
                        <c:v>0.87760000000000005</c:v>
                      </c:pt>
                      <c:pt idx="1098">
                        <c:v>0.87839999999999996</c:v>
                      </c:pt>
                      <c:pt idx="1099">
                        <c:v>0.87919999999999998</c:v>
                      </c:pt>
                      <c:pt idx="1100">
                        <c:v>0.88</c:v>
                      </c:pt>
                      <c:pt idx="1101">
                        <c:v>0.88080000000000003</c:v>
                      </c:pt>
                      <c:pt idx="1102">
                        <c:v>0.88160000000000005</c:v>
                      </c:pt>
                      <c:pt idx="1103">
                        <c:v>0.88239999999999996</c:v>
                      </c:pt>
                      <c:pt idx="1104">
                        <c:v>0.88319999999999999</c:v>
                      </c:pt>
                      <c:pt idx="1105">
                        <c:v>0.88400000000000001</c:v>
                      </c:pt>
                      <c:pt idx="1106">
                        <c:v>0.88480000000000003</c:v>
                      </c:pt>
                      <c:pt idx="1107">
                        <c:v>0.88560000000000005</c:v>
                      </c:pt>
                      <c:pt idx="1108">
                        <c:v>0.88639999999999997</c:v>
                      </c:pt>
                      <c:pt idx="1109">
                        <c:v>0.88719999999999999</c:v>
                      </c:pt>
                      <c:pt idx="1110">
                        <c:v>0.88800000000000001</c:v>
                      </c:pt>
                      <c:pt idx="1111">
                        <c:v>0.88880000000000003</c:v>
                      </c:pt>
                      <c:pt idx="1112">
                        <c:v>0.88959999999999995</c:v>
                      </c:pt>
                      <c:pt idx="1113">
                        <c:v>0.89039999999999997</c:v>
                      </c:pt>
                      <c:pt idx="1114">
                        <c:v>0.89119999999999999</c:v>
                      </c:pt>
                      <c:pt idx="1115">
                        <c:v>0.89200000000000002</c:v>
                      </c:pt>
                      <c:pt idx="1116">
                        <c:v>0.89280000000000004</c:v>
                      </c:pt>
                      <c:pt idx="1117">
                        <c:v>0.89359999999999995</c:v>
                      </c:pt>
                      <c:pt idx="1118">
                        <c:v>0.89439999999999997</c:v>
                      </c:pt>
                      <c:pt idx="1119">
                        <c:v>0.8952</c:v>
                      </c:pt>
                      <c:pt idx="1120">
                        <c:v>0.89600000000000002</c:v>
                      </c:pt>
                      <c:pt idx="1121">
                        <c:v>0.89680000000000004</c:v>
                      </c:pt>
                      <c:pt idx="1122">
                        <c:v>0.89759999999999995</c:v>
                      </c:pt>
                      <c:pt idx="1123">
                        <c:v>0.89839999999999998</c:v>
                      </c:pt>
                      <c:pt idx="1124">
                        <c:v>0.8992</c:v>
                      </c:pt>
                      <c:pt idx="1125">
                        <c:v>0.9</c:v>
                      </c:pt>
                      <c:pt idx="1126">
                        <c:v>0.90080000000000005</c:v>
                      </c:pt>
                      <c:pt idx="1127">
                        <c:v>0.90159999999999996</c:v>
                      </c:pt>
                      <c:pt idx="1128">
                        <c:v>0.90239999999999998</c:v>
                      </c:pt>
                      <c:pt idx="1129">
                        <c:v>0.9032</c:v>
                      </c:pt>
                      <c:pt idx="1130">
                        <c:v>0.90400000000000003</c:v>
                      </c:pt>
                      <c:pt idx="1131">
                        <c:v>0.90480000000000005</c:v>
                      </c:pt>
                      <c:pt idx="1132">
                        <c:v>0.90559999999999996</c:v>
                      </c:pt>
                      <c:pt idx="1133">
                        <c:v>0.90639999999999998</c:v>
                      </c:pt>
                      <c:pt idx="1134">
                        <c:v>0.90720000000000001</c:v>
                      </c:pt>
                      <c:pt idx="1135">
                        <c:v>0.90800000000000003</c:v>
                      </c:pt>
                      <c:pt idx="1136">
                        <c:v>0.90880000000000005</c:v>
                      </c:pt>
                      <c:pt idx="1137">
                        <c:v>0.90959999999999996</c:v>
                      </c:pt>
                      <c:pt idx="1138">
                        <c:v>0.91039999999999999</c:v>
                      </c:pt>
                      <c:pt idx="1139">
                        <c:v>0.91120000000000001</c:v>
                      </c:pt>
                      <c:pt idx="1140">
                        <c:v>0.91200000000000003</c:v>
                      </c:pt>
                      <c:pt idx="1141">
                        <c:v>0.91279999999999994</c:v>
                      </c:pt>
                      <c:pt idx="1142">
                        <c:v>0.91359999999999997</c:v>
                      </c:pt>
                      <c:pt idx="1143">
                        <c:v>0.91439999999999999</c:v>
                      </c:pt>
                      <c:pt idx="1144">
                        <c:v>0.91520000000000001</c:v>
                      </c:pt>
                      <c:pt idx="1145">
                        <c:v>0.91600000000000004</c:v>
                      </c:pt>
                      <c:pt idx="1146">
                        <c:v>0.91679999999999995</c:v>
                      </c:pt>
                      <c:pt idx="1147">
                        <c:v>0.91759999999999997</c:v>
                      </c:pt>
                      <c:pt idx="1148">
                        <c:v>0.91839999999999999</c:v>
                      </c:pt>
                      <c:pt idx="1149">
                        <c:v>0.91920000000000002</c:v>
                      </c:pt>
                      <c:pt idx="1150">
                        <c:v>0.92</c:v>
                      </c:pt>
                      <c:pt idx="1151">
                        <c:v>0.92079999999999995</c:v>
                      </c:pt>
                      <c:pt idx="1152">
                        <c:v>0.92159999999999997</c:v>
                      </c:pt>
                      <c:pt idx="1153">
                        <c:v>0.9224</c:v>
                      </c:pt>
                      <c:pt idx="1154">
                        <c:v>0.92320000000000002</c:v>
                      </c:pt>
                      <c:pt idx="1155">
                        <c:v>0.92400000000000004</c:v>
                      </c:pt>
                      <c:pt idx="1156">
                        <c:v>0.92479999999999996</c:v>
                      </c:pt>
                      <c:pt idx="1157">
                        <c:v>0.92559999999999998</c:v>
                      </c:pt>
                      <c:pt idx="1158">
                        <c:v>0.9264</c:v>
                      </c:pt>
                      <c:pt idx="1159">
                        <c:v>0.92720000000000002</c:v>
                      </c:pt>
                      <c:pt idx="1160">
                        <c:v>0.92800000000000005</c:v>
                      </c:pt>
                      <c:pt idx="1161">
                        <c:v>0.92879999999999996</c:v>
                      </c:pt>
                      <c:pt idx="1162">
                        <c:v>0.92959999999999998</c:v>
                      </c:pt>
                      <c:pt idx="1163">
                        <c:v>0.9304</c:v>
                      </c:pt>
                      <c:pt idx="1164">
                        <c:v>0.93120000000000003</c:v>
                      </c:pt>
                      <c:pt idx="1165">
                        <c:v>0.93200000000000005</c:v>
                      </c:pt>
                      <c:pt idx="1166">
                        <c:v>0.93279999999999996</c:v>
                      </c:pt>
                      <c:pt idx="1167">
                        <c:v>0.93359999999999999</c:v>
                      </c:pt>
                      <c:pt idx="1168">
                        <c:v>0.93440000000000001</c:v>
                      </c:pt>
                      <c:pt idx="1169">
                        <c:v>0.93520000000000003</c:v>
                      </c:pt>
                      <c:pt idx="1170">
                        <c:v>0.93600000000000005</c:v>
                      </c:pt>
                      <c:pt idx="1171">
                        <c:v>0.93679999999999997</c:v>
                      </c:pt>
                      <c:pt idx="1172">
                        <c:v>0.93759999999999999</c:v>
                      </c:pt>
                      <c:pt idx="1173">
                        <c:v>0.93840000000000001</c:v>
                      </c:pt>
                      <c:pt idx="1174">
                        <c:v>0.93920000000000003</c:v>
                      </c:pt>
                      <c:pt idx="1175">
                        <c:v>0.94</c:v>
                      </c:pt>
                      <c:pt idx="1176">
                        <c:v>0.94079999999999997</c:v>
                      </c:pt>
                      <c:pt idx="1177">
                        <c:v>0.94159999999999999</c:v>
                      </c:pt>
                      <c:pt idx="1178">
                        <c:v>0.94240000000000002</c:v>
                      </c:pt>
                      <c:pt idx="1179">
                        <c:v>0.94320000000000004</c:v>
                      </c:pt>
                      <c:pt idx="1180">
                        <c:v>0.94399999999999995</c:v>
                      </c:pt>
                      <c:pt idx="1181">
                        <c:v>0.94479999999999997</c:v>
                      </c:pt>
                      <c:pt idx="1182">
                        <c:v>0.9456</c:v>
                      </c:pt>
                      <c:pt idx="1183">
                        <c:v>0.94640000000000002</c:v>
                      </c:pt>
                      <c:pt idx="1184">
                        <c:v>0.94720000000000004</c:v>
                      </c:pt>
                      <c:pt idx="1185">
                        <c:v>0.94799999999999995</c:v>
                      </c:pt>
                      <c:pt idx="1186">
                        <c:v>0.94879999999999998</c:v>
                      </c:pt>
                      <c:pt idx="1187">
                        <c:v>0.9496</c:v>
                      </c:pt>
                      <c:pt idx="1188">
                        <c:v>0.95040000000000002</c:v>
                      </c:pt>
                      <c:pt idx="1189">
                        <c:v>0.95120000000000005</c:v>
                      </c:pt>
                      <c:pt idx="1190">
                        <c:v>0.95199999999999996</c:v>
                      </c:pt>
                      <c:pt idx="1191">
                        <c:v>0.95279999999999998</c:v>
                      </c:pt>
                      <c:pt idx="1192">
                        <c:v>0.9536</c:v>
                      </c:pt>
                      <c:pt idx="1193">
                        <c:v>0.95440000000000003</c:v>
                      </c:pt>
                      <c:pt idx="1194">
                        <c:v>0.95520000000000005</c:v>
                      </c:pt>
                      <c:pt idx="1195">
                        <c:v>0.95599999999999996</c:v>
                      </c:pt>
                      <c:pt idx="1196">
                        <c:v>0.95679999999999998</c:v>
                      </c:pt>
                      <c:pt idx="1197">
                        <c:v>0.95760000000000001</c:v>
                      </c:pt>
                      <c:pt idx="1198">
                        <c:v>0.95840000000000003</c:v>
                      </c:pt>
                      <c:pt idx="1199">
                        <c:v>0.95920000000000005</c:v>
                      </c:pt>
                      <c:pt idx="1200">
                        <c:v>0.96</c:v>
                      </c:pt>
                      <c:pt idx="1201">
                        <c:v>0.96079999999999999</c:v>
                      </c:pt>
                      <c:pt idx="1202">
                        <c:v>0.96160000000000001</c:v>
                      </c:pt>
                      <c:pt idx="1203">
                        <c:v>0.96240000000000003</c:v>
                      </c:pt>
                      <c:pt idx="1204">
                        <c:v>0.96319999999999995</c:v>
                      </c:pt>
                      <c:pt idx="1205">
                        <c:v>0.96399999999999997</c:v>
                      </c:pt>
                      <c:pt idx="1206">
                        <c:v>0.96479999999999999</c:v>
                      </c:pt>
                      <c:pt idx="1207">
                        <c:v>0.96560000000000001</c:v>
                      </c:pt>
                      <c:pt idx="1208">
                        <c:v>0.96640000000000004</c:v>
                      </c:pt>
                      <c:pt idx="1209">
                        <c:v>0.96719999999999995</c:v>
                      </c:pt>
                      <c:pt idx="1210">
                        <c:v>0.96799999999999997</c:v>
                      </c:pt>
                      <c:pt idx="1211">
                        <c:v>0.96879999999999999</c:v>
                      </c:pt>
                      <c:pt idx="1212">
                        <c:v>0.96960000000000002</c:v>
                      </c:pt>
                      <c:pt idx="1213">
                        <c:v>0.97040000000000004</c:v>
                      </c:pt>
                      <c:pt idx="1214">
                        <c:v>0.97119999999999995</c:v>
                      </c:pt>
                      <c:pt idx="1215">
                        <c:v>0.97199999999999998</c:v>
                      </c:pt>
                      <c:pt idx="1216">
                        <c:v>0.9728</c:v>
                      </c:pt>
                      <c:pt idx="1217">
                        <c:v>0.97360000000000002</c:v>
                      </c:pt>
                      <c:pt idx="1218">
                        <c:v>0.97440000000000004</c:v>
                      </c:pt>
                      <c:pt idx="1219">
                        <c:v>0.97519999999999996</c:v>
                      </c:pt>
                      <c:pt idx="1220">
                        <c:v>0.97599999999999998</c:v>
                      </c:pt>
                      <c:pt idx="1221">
                        <c:v>0.9768</c:v>
                      </c:pt>
                      <c:pt idx="1222">
                        <c:v>0.97760000000000002</c:v>
                      </c:pt>
                      <c:pt idx="1223">
                        <c:v>0.97840000000000005</c:v>
                      </c:pt>
                      <c:pt idx="1224">
                        <c:v>0.97919999999999996</c:v>
                      </c:pt>
                      <c:pt idx="1225">
                        <c:v>0.98</c:v>
                      </c:pt>
                      <c:pt idx="1226">
                        <c:v>0.98080000000000001</c:v>
                      </c:pt>
                      <c:pt idx="1227">
                        <c:v>0.98160000000000003</c:v>
                      </c:pt>
                      <c:pt idx="1228">
                        <c:v>0.98240000000000005</c:v>
                      </c:pt>
                      <c:pt idx="1229">
                        <c:v>0.98319999999999996</c:v>
                      </c:pt>
                      <c:pt idx="1230">
                        <c:v>0.98399999999999999</c:v>
                      </c:pt>
                      <c:pt idx="1231">
                        <c:v>0.98480000000000001</c:v>
                      </c:pt>
                      <c:pt idx="1232">
                        <c:v>0.98560000000000003</c:v>
                      </c:pt>
                      <c:pt idx="1233">
                        <c:v>0.98640000000000005</c:v>
                      </c:pt>
                      <c:pt idx="1234">
                        <c:v>0.98719999999999997</c:v>
                      </c:pt>
                      <c:pt idx="1235">
                        <c:v>0.98799999999999999</c:v>
                      </c:pt>
                      <c:pt idx="1236">
                        <c:v>0.98880000000000001</c:v>
                      </c:pt>
                      <c:pt idx="1237">
                        <c:v>0.98960000000000004</c:v>
                      </c:pt>
                      <c:pt idx="1238">
                        <c:v>0.99039999999999995</c:v>
                      </c:pt>
                      <c:pt idx="1239">
                        <c:v>0.99119999999999997</c:v>
                      </c:pt>
                      <c:pt idx="1240">
                        <c:v>0.99199999999999999</c:v>
                      </c:pt>
                      <c:pt idx="1241">
                        <c:v>0.99280000000000002</c:v>
                      </c:pt>
                      <c:pt idx="1242">
                        <c:v>0.99360000000000004</c:v>
                      </c:pt>
                      <c:pt idx="1243">
                        <c:v>0.99439999999999995</c:v>
                      </c:pt>
                      <c:pt idx="1244">
                        <c:v>0.99519999999999997</c:v>
                      </c:pt>
                      <c:pt idx="1245">
                        <c:v>0.996</c:v>
                      </c:pt>
                      <c:pt idx="1246">
                        <c:v>0.99680000000000002</c:v>
                      </c:pt>
                      <c:pt idx="1247">
                        <c:v>0.99760000000000004</c:v>
                      </c:pt>
                      <c:pt idx="1248">
                        <c:v>0.99839999999999995</c:v>
                      </c:pt>
                      <c:pt idx="1249">
                        <c:v>0.99919999999999998</c:v>
                      </c:pt>
                      <c:pt idx="1250">
                        <c:v>1</c:v>
                      </c:pt>
                      <c:pt idx="1251">
                        <c:v>1.0007999999999999</c:v>
                      </c:pt>
                      <c:pt idx="1252">
                        <c:v>1.0016</c:v>
                      </c:pt>
                      <c:pt idx="1253">
                        <c:v>1.0024</c:v>
                      </c:pt>
                      <c:pt idx="1254">
                        <c:v>1.0032000000000001</c:v>
                      </c:pt>
                      <c:pt idx="1255">
                        <c:v>1.004</c:v>
                      </c:pt>
                      <c:pt idx="1256">
                        <c:v>1.0047999999999999</c:v>
                      </c:pt>
                      <c:pt idx="1257">
                        <c:v>1.0056</c:v>
                      </c:pt>
                      <c:pt idx="1258">
                        <c:v>1.0064</c:v>
                      </c:pt>
                      <c:pt idx="1259">
                        <c:v>1.0072000000000001</c:v>
                      </c:pt>
                      <c:pt idx="1260">
                        <c:v>1.008</c:v>
                      </c:pt>
                      <c:pt idx="1261">
                        <c:v>1.0087999999999999</c:v>
                      </c:pt>
                      <c:pt idx="1262">
                        <c:v>1.0096000000000001</c:v>
                      </c:pt>
                      <c:pt idx="1263">
                        <c:v>1.0104</c:v>
                      </c:pt>
                      <c:pt idx="1264">
                        <c:v>1.0112000000000001</c:v>
                      </c:pt>
                      <c:pt idx="1265">
                        <c:v>1.012</c:v>
                      </c:pt>
                      <c:pt idx="1266">
                        <c:v>1.0127999999999999</c:v>
                      </c:pt>
                      <c:pt idx="1267">
                        <c:v>1.0136000000000001</c:v>
                      </c:pt>
                      <c:pt idx="1268">
                        <c:v>1.0144</c:v>
                      </c:pt>
                      <c:pt idx="1269">
                        <c:v>1.0152000000000001</c:v>
                      </c:pt>
                      <c:pt idx="1270">
                        <c:v>1.016</c:v>
                      </c:pt>
                      <c:pt idx="1271">
                        <c:v>1.0167999999999999</c:v>
                      </c:pt>
                      <c:pt idx="1272">
                        <c:v>1.0176000000000001</c:v>
                      </c:pt>
                      <c:pt idx="1273">
                        <c:v>1.0184</c:v>
                      </c:pt>
                      <c:pt idx="1274">
                        <c:v>1.0192000000000001</c:v>
                      </c:pt>
                      <c:pt idx="1275">
                        <c:v>1.02</c:v>
                      </c:pt>
                      <c:pt idx="1276">
                        <c:v>1.0207999999999999</c:v>
                      </c:pt>
                      <c:pt idx="1277">
                        <c:v>1.0216000000000001</c:v>
                      </c:pt>
                      <c:pt idx="1278">
                        <c:v>1.0224</c:v>
                      </c:pt>
                      <c:pt idx="1279">
                        <c:v>1.0232000000000001</c:v>
                      </c:pt>
                      <c:pt idx="1280">
                        <c:v>1.024</c:v>
                      </c:pt>
                      <c:pt idx="1281">
                        <c:v>1.0247999999999999</c:v>
                      </c:pt>
                      <c:pt idx="1282">
                        <c:v>1.0256000000000001</c:v>
                      </c:pt>
                      <c:pt idx="1283">
                        <c:v>1.0264</c:v>
                      </c:pt>
                      <c:pt idx="1284">
                        <c:v>1.0271999999999999</c:v>
                      </c:pt>
                      <c:pt idx="1285">
                        <c:v>1.028</c:v>
                      </c:pt>
                      <c:pt idx="1286">
                        <c:v>1.0287999999999999</c:v>
                      </c:pt>
                      <c:pt idx="1287">
                        <c:v>1.0296000000000001</c:v>
                      </c:pt>
                      <c:pt idx="1288">
                        <c:v>1.0304</c:v>
                      </c:pt>
                      <c:pt idx="1289">
                        <c:v>1.0311999999999999</c:v>
                      </c:pt>
                      <c:pt idx="1290">
                        <c:v>1.032</c:v>
                      </c:pt>
                      <c:pt idx="1291">
                        <c:v>1.0327999999999999</c:v>
                      </c:pt>
                      <c:pt idx="1292">
                        <c:v>1.0336000000000001</c:v>
                      </c:pt>
                      <c:pt idx="1293">
                        <c:v>1.0344</c:v>
                      </c:pt>
                      <c:pt idx="1294">
                        <c:v>1.0351999999999999</c:v>
                      </c:pt>
                      <c:pt idx="1295">
                        <c:v>1.036</c:v>
                      </c:pt>
                      <c:pt idx="1296">
                        <c:v>1.0367999999999999</c:v>
                      </c:pt>
                      <c:pt idx="1297">
                        <c:v>1.0376000000000001</c:v>
                      </c:pt>
                      <c:pt idx="1298">
                        <c:v>1.0384</c:v>
                      </c:pt>
                      <c:pt idx="1299">
                        <c:v>1.0391999999999999</c:v>
                      </c:pt>
                      <c:pt idx="1300">
                        <c:v>1.04</c:v>
                      </c:pt>
                      <c:pt idx="1301">
                        <c:v>1.0407999999999999</c:v>
                      </c:pt>
                      <c:pt idx="1302">
                        <c:v>1.0416000000000001</c:v>
                      </c:pt>
                      <c:pt idx="1303">
                        <c:v>1.0424</c:v>
                      </c:pt>
                      <c:pt idx="1304">
                        <c:v>1.0431999999999999</c:v>
                      </c:pt>
                      <c:pt idx="1305">
                        <c:v>1.044</c:v>
                      </c:pt>
                      <c:pt idx="1306">
                        <c:v>1.0448</c:v>
                      </c:pt>
                      <c:pt idx="1307">
                        <c:v>1.0456000000000001</c:v>
                      </c:pt>
                      <c:pt idx="1308">
                        <c:v>1.0464</c:v>
                      </c:pt>
                      <c:pt idx="1309">
                        <c:v>1.0471999999999999</c:v>
                      </c:pt>
                      <c:pt idx="1310">
                        <c:v>1.048</c:v>
                      </c:pt>
                      <c:pt idx="1311">
                        <c:v>1.0488</c:v>
                      </c:pt>
                      <c:pt idx="1312">
                        <c:v>1.0496000000000001</c:v>
                      </c:pt>
                      <c:pt idx="1313">
                        <c:v>1.0504</c:v>
                      </c:pt>
                      <c:pt idx="1314">
                        <c:v>1.0511999999999999</c:v>
                      </c:pt>
                      <c:pt idx="1315">
                        <c:v>1.052</c:v>
                      </c:pt>
                      <c:pt idx="1316">
                        <c:v>1.0528</c:v>
                      </c:pt>
                      <c:pt idx="1317">
                        <c:v>1.0536000000000001</c:v>
                      </c:pt>
                      <c:pt idx="1318">
                        <c:v>1.0544</c:v>
                      </c:pt>
                      <c:pt idx="1319">
                        <c:v>1.0551999999999999</c:v>
                      </c:pt>
                      <c:pt idx="1320">
                        <c:v>1.056</c:v>
                      </c:pt>
                      <c:pt idx="1321">
                        <c:v>1.0568</c:v>
                      </c:pt>
                      <c:pt idx="1322">
                        <c:v>1.0576000000000001</c:v>
                      </c:pt>
                      <c:pt idx="1323">
                        <c:v>1.0584</c:v>
                      </c:pt>
                      <c:pt idx="1324">
                        <c:v>1.0591999999999999</c:v>
                      </c:pt>
                      <c:pt idx="1325">
                        <c:v>1.06</c:v>
                      </c:pt>
                      <c:pt idx="1326">
                        <c:v>1.0608</c:v>
                      </c:pt>
                      <c:pt idx="1327">
                        <c:v>1.0616000000000001</c:v>
                      </c:pt>
                      <c:pt idx="1328">
                        <c:v>1.0624</c:v>
                      </c:pt>
                      <c:pt idx="1329">
                        <c:v>1.0631999999999999</c:v>
                      </c:pt>
                      <c:pt idx="1330">
                        <c:v>1.0640000000000001</c:v>
                      </c:pt>
                      <c:pt idx="1331">
                        <c:v>1.0648</c:v>
                      </c:pt>
                      <c:pt idx="1332">
                        <c:v>1.0656000000000001</c:v>
                      </c:pt>
                      <c:pt idx="1333">
                        <c:v>1.0664</c:v>
                      </c:pt>
                      <c:pt idx="1334">
                        <c:v>1.0671999999999999</c:v>
                      </c:pt>
                      <c:pt idx="1335">
                        <c:v>1.0680000000000001</c:v>
                      </c:pt>
                      <c:pt idx="1336">
                        <c:v>1.0688</c:v>
                      </c:pt>
                      <c:pt idx="1337">
                        <c:v>1.0696000000000001</c:v>
                      </c:pt>
                      <c:pt idx="1338">
                        <c:v>1.0704</c:v>
                      </c:pt>
                      <c:pt idx="1339">
                        <c:v>1.0711999999999999</c:v>
                      </c:pt>
                      <c:pt idx="1340">
                        <c:v>1.0720000000000001</c:v>
                      </c:pt>
                      <c:pt idx="1341">
                        <c:v>1.0728</c:v>
                      </c:pt>
                      <c:pt idx="1342">
                        <c:v>1.0736000000000001</c:v>
                      </c:pt>
                      <c:pt idx="1343">
                        <c:v>1.0744</c:v>
                      </c:pt>
                      <c:pt idx="1344">
                        <c:v>1.0751999999999999</c:v>
                      </c:pt>
                      <c:pt idx="1345">
                        <c:v>1.0760000000000001</c:v>
                      </c:pt>
                      <c:pt idx="1346">
                        <c:v>1.0768</c:v>
                      </c:pt>
                      <c:pt idx="1347">
                        <c:v>1.0775999999999999</c:v>
                      </c:pt>
                      <c:pt idx="1348">
                        <c:v>1.0784</c:v>
                      </c:pt>
                      <c:pt idx="1349">
                        <c:v>1.0791999999999999</c:v>
                      </c:pt>
                      <c:pt idx="1350">
                        <c:v>1.08</c:v>
                      </c:pt>
                      <c:pt idx="1351">
                        <c:v>1.0808</c:v>
                      </c:pt>
                      <c:pt idx="1352">
                        <c:v>1.0815999999999999</c:v>
                      </c:pt>
                      <c:pt idx="1353">
                        <c:v>1.0824</c:v>
                      </c:pt>
                      <c:pt idx="1354">
                        <c:v>1.0831999999999999</c:v>
                      </c:pt>
                      <c:pt idx="1355">
                        <c:v>1.0840000000000001</c:v>
                      </c:pt>
                      <c:pt idx="1356">
                        <c:v>1.0848</c:v>
                      </c:pt>
                      <c:pt idx="1357">
                        <c:v>1.0855999999999999</c:v>
                      </c:pt>
                      <c:pt idx="1358">
                        <c:v>1.0864</c:v>
                      </c:pt>
                      <c:pt idx="1359">
                        <c:v>1.0871999999999999</c:v>
                      </c:pt>
                      <c:pt idx="1360">
                        <c:v>1.0880000000000001</c:v>
                      </c:pt>
                      <c:pt idx="1361">
                        <c:v>1.0888</c:v>
                      </c:pt>
                      <c:pt idx="1362">
                        <c:v>1.0895999999999999</c:v>
                      </c:pt>
                      <c:pt idx="1363">
                        <c:v>1.0904</c:v>
                      </c:pt>
                      <c:pt idx="1364">
                        <c:v>1.0911999999999999</c:v>
                      </c:pt>
                      <c:pt idx="1365">
                        <c:v>1.0920000000000001</c:v>
                      </c:pt>
                      <c:pt idx="1366">
                        <c:v>1.0928</c:v>
                      </c:pt>
                      <c:pt idx="1367">
                        <c:v>1.0935999999999999</c:v>
                      </c:pt>
                      <c:pt idx="1368">
                        <c:v>1.0944</c:v>
                      </c:pt>
                      <c:pt idx="1369">
                        <c:v>1.0952</c:v>
                      </c:pt>
                      <c:pt idx="1370">
                        <c:v>1.0960000000000001</c:v>
                      </c:pt>
                      <c:pt idx="1371">
                        <c:v>1.0968</c:v>
                      </c:pt>
                      <c:pt idx="1372">
                        <c:v>1.0975999999999999</c:v>
                      </c:pt>
                      <c:pt idx="1373">
                        <c:v>1.0984</c:v>
                      </c:pt>
                      <c:pt idx="1374">
                        <c:v>1.0992</c:v>
                      </c:pt>
                      <c:pt idx="1375">
                        <c:v>1.1000000000000001</c:v>
                      </c:pt>
                      <c:pt idx="1376">
                        <c:v>1.1008</c:v>
                      </c:pt>
                      <c:pt idx="1377">
                        <c:v>1.1015999999999999</c:v>
                      </c:pt>
                      <c:pt idx="1378">
                        <c:v>1.1024</c:v>
                      </c:pt>
                      <c:pt idx="1379">
                        <c:v>1.1032</c:v>
                      </c:pt>
                      <c:pt idx="1380">
                        <c:v>1.1040000000000001</c:v>
                      </c:pt>
                      <c:pt idx="1381">
                        <c:v>1.1048</c:v>
                      </c:pt>
                      <c:pt idx="1382">
                        <c:v>1.1055999999999999</c:v>
                      </c:pt>
                      <c:pt idx="1383">
                        <c:v>1.1064000000000001</c:v>
                      </c:pt>
                      <c:pt idx="1384">
                        <c:v>1.1072</c:v>
                      </c:pt>
                      <c:pt idx="1385">
                        <c:v>1.1080000000000001</c:v>
                      </c:pt>
                      <c:pt idx="1386">
                        <c:v>1.1088</c:v>
                      </c:pt>
                      <c:pt idx="1387">
                        <c:v>1.1095999999999999</c:v>
                      </c:pt>
                      <c:pt idx="1388">
                        <c:v>1.1104000000000001</c:v>
                      </c:pt>
                      <c:pt idx="1389">
                        <c:v>1.1112</c:v>
                      </c:pt>
                      <c:pt idx="1390">
                        <c:v>1.1120000000000001</c:v>
                      </c:pt>
                      <c:pt idx="1391">
                        <c:v>1.1128</c:v>
                      </c:pt>
                      <c:pt idx="1392">
                        <c:v>1.1135999999999999</c:v>
                      </c:pt>
                      <c:pt idx="1393">
                        <c:v>1.1144000000000001</c:v>
                      </c:pt>
                      <c:pt idx="1394">
                        <c:v>1.1152</c:v>
                      </c:pt>
                      <c:pt idx="1395">
                        <c:v>1.1160000000000001</c:v>
                      </c:pt>
                      <c:pt idx="1396">
                        <c:v>1.1168</c:v>
                      </c:pt>
                      <c:pt idx="1397">
                        <c:v>1.1175999999999999</c:v>
                      </c:pt>
                      <c:pt idx="1398">
                        <c:v>1.1184000000000001</c:v>
                      </c:pt>
                      <c:pt idx="1399">
                        <c:v>1.1192</c:v>
                      </c:pt>
                      <c:pt idx="1400">
                        <c:v>1.1200000000000001</c:v>
                      </c:pt>
                      <c:pt idx="1401">
                        <c:v>1.1208</c:v>
                      </c:pt>
                      <c:pt idx="1402">
                        <c:v>1.1215999999999999</c:v>
                      </c:pt>
                      <c:pt idx="1403">
                        <c:v>1.1224000000000001</c:v>
                      </c:pt>
                      <c:pt idx="1404">
                        <c:v>1.1232</c:v>
                      </c:pt>
                      <c:pt idx="1405">
                        <c:v>1.1240000000000001</c:v>
                      </c:pt>
                      <c:pt idx="1406">
                        <c:v>1.1248</c:v>
                      </c:pt>
                      <c:pt idx="1407">
                        <c:v>1.1255999999999999</c:v>
                      </c:pt>
                      <c:pt idx="1408">
                        <c:v>1.1264000000000001</c:v>
                      </c:pt>
                      <c:pt idx="1409">
                        <c:v>1.1272</c:v>
                      </c:pt>
                      <c:pt idx="1410">
                        <c:v>1.1279999999999999</c:v>
                      </c:pt>
                      <c:pt idx="1411">
                        <c:v>1.1288</c:v>
                      </c:pt>
                      <c:pt idx="1412">
                        <c:v>1.1295999999999999</c:v>
                      </c:pt>
                      <c:pt idx="1413">
                        <c:v>1.1304000000000001</c:v>
                      </c:pt>
                      <c:pt idx="1414">
                        <c:v>1.1312</c:v>
                      </c:pt>
                      <c:pt idx="1415">
                        <c:v>1.1319999999999999</c:v>
                      </c:pt>
                      <c:pt idx="1416">
                        <c:v>1.1328</c:v>
                      </c:pt>
                      <c:pt idx="1417">
                        <c:v>1.1335999999999999</c:v>
                      </c:pt>
                      <c:pt idx="1418">
                        <c:v>1.1344000000000001</c:v>
                      </c:pt>
                      <c:pt idx="1419">
                        <c:v>1.1352</c:v>
                      </c:pt>
                      <c:pt idx="1420">
                        <c:v>1.1359999999999999</c:v>
                      </c:pt>
                      <c:pt idx="1421">
                        <c:v>1.1368</c:v>
                      </c:pt>
                      <c:pt idx="1422">
                        <c:v>1.1375999999999999</c:v>
                      </c:pt>
                      <c:pt idx="1423">
                        <c:v>1.1384000000000001</c:v>
                      </c:pt>
                      <c:pt idx="1424">
                        <c:v>1.1392</c:v>
                      </c:pt>
                      <c:pt idx="1425">
                        <c:v>1.1399999999999999</c:v>
                      </c:pt>
                      <c:pt idx="1426">
                        <c:v>1.1408</c:v>
                      </c:pt>
                      <c:pt idx="1427">
                        <c:v>1.1415999999999999</c:v>
                      </c:pt>
                      <c:pt idx="1428">
                        <c:v>1.1424000000000001</c:v>
                      </c:pt>
                      <c:pt idx="1429">
                        <c:v>1.1432</c:v>
                      </c:pt>
                      <c:pt idx="1430">
                        <c:v>1.1439999999999999</c:v>
                      </c:pt>
                      <c:pt idx="1431">
                        <c:v>1.1448</c:v>
                      </c:pt>
                      <c:pt idx="1432">
                        <c:v>1.1456</c:v>
                      </c:pt>
                      <c:pt idx="1433">
                        <c:v>1.1464000000000001</c:v>
                      </c:pt>
                      <c:pt idx="1434">
                        <c:v>1.1472</c:v>
                      </c:pt>
                      <c:pt idx="1435">
                        <c:v>1.1479999999999999</c:v>
                      </c:pt>
                      <c:pt idx="1436">
                        <c:v>1.1488</c:v>
                      </c:pt>
                      <c:pt idx="1437">
                        <c:v>1.1496</c:v>
                      </c:pt>
                      <c:pt idx="1438">
                        <c:v>1.1504000000000001</c:v>
                      </c:pt>
                      <c:pt idx="1439">
                        <c:v>1.1512</c:v>
                      </c:pt>
                      <c:pt idx="1440">
                        <c:v>1.1519999999999999</c:v>
                      </c:pt>
                      <c:pt idx="1441">
                        <c:v>1.1528</c:v>
                      </c:pt>
                      <c:pt idx="1442">
                        <c:v>1.1536</c:v>
                      </c:pt>
                      <c:pt idx="1443">
                        <c:v>1.1544000000000001</c:v>
                      </c:pt>
                      <c:pt idx="1444">
                        <c:v>1.1552</c:v>
                      </c:pt>
                      <c:pt idx="1445">
                        <c:v>1.1559999999999999</c:v>
                      </c:pt>
                      <c:pt idx="1446">
                        <c:v>1.1568000000000001</c:v>
                      </c:pt>
                      <c:pt idx="1447">
                        <c:v>1.1576</c:v>
                      </c:pt>
                      <c:pt idx="1448">
                        <c:v>1.1584000000000001</c:v>
                      </c:pt>
                      <c:pt idx="1449">
                        <c:v>1.1592</c:v>
                      </c:pt>
                      <c:pt idx="1450">
                        <c:v>1.1599999999999999</c:v>
                      </c:pt>
                      <c:pt idx="1451">
                        <c:v>1.1608000000000001</c:v>
                      </c:pt>
                      <c:pt idx="1452">
                        <c:v>1.1616</c:v>
                      </c:pt>
                      <c:pt idx="1453">
                        <c:v>1.1624000000000001</c:v>
                      </c:pt>
                      <c:pt idx="1454">
                        <c:v>1.1632</c:v>
                      </c:pt>
                      <c:pt idx="1455">
                        <c:v>1.1639999999999999</c:v>
                      </c:pt>
                      <c:pt idx="1456">
                        <c:v>1.1648000000000001</c:v>
                      </c:pt>
                      <c:pt idx="1457">
                        <c:v>1.1656</c:v>
                      </c:pt>
                      <c:pt idx="1458">
                        <c:v>1.1664000000000001</c:v>
                      </c:pt>
                      <c:pt idx="1459">
                        <c:v>1.1672</c:v>
                      </c:pt>
                      <c:pt idx="1460">
                        <c:v>1.1679999999999999</c:v>
                      </c:pt>
                      <c:pt idx="1461">
                        <c:v>1.1688000000000001</c:v>
                      </c:pt>
                      <c:pt idx="1462">
                        <c:v>1.1696</c:v>
                      </c:pt>
                      <c:pt idx="1463">
                        <c:v>1.1704000000000001</c:v>
                      </c:pt>
                      <c:pt idx="1464">
                        <c:v>1.1712</c:v>
                      </c:pt>
                      <c:pt idx="1465">
                        <c:v>1.1719999999999999</c:v>
                      </c:pt>
                      <c:pt idx="1466">
                        <c:v>1.1728000000000001</c:v>
                      </c:pt>
                      <c:pt idx="1467">
                        <c:v>1.1736</c:v>
                      </c:pt>
                      <c:pt idx="1468">
                        <c:v>1.1744000000000001</c:v>
                      </c:pt>
                      <c:pt idx="1469">
                        <c:v>1.1752</c:v>
                      </c:pt>
                      <c:pt idx="1470">
                        <c:v>1.1759999999999999</c:v>
                      </c:pt>
                      <c:pt idx="1471">
                        <c:v>1.1768000000000001</c:v>
                      </c:pt>
                      <c:pt idx="1472">
                        <c:v>1.1776</c:v>
                      </c:pt>
                      <c:pt idx="1473">
                        <c:v>1.1783999999999999</c:v>
                      </c:pt>
                      <c:pt idx="1474">
                        <c:v>1.1792</c:v>
                      </c:pt>
                      <c:pt idx="1475">
                        <c:v>1.18</c:v>
                      </c:pt>
                      <c:pt idx="1476">
                        <c:v>1.1808000000000001</c:v>
                      </c:pt>
                      <c:pt idx="1477">
                        <c:v>1.1816</c:v>
                      </c:pt>
                      <c:pt idx="1478">
                        <c:v>1.1823999999999999</c:v>
                      </c:pt>
                      <c:pt idx="1479">
                        <c:v>1.1832</c:v>
                      </c:pt>
                      <c:pt idx="1480">
                        <c:v>1.1839999999999999</c:v>
                      </c:pt>
                      <c:pt idx="1481">
                        <c:v>1.1848000000000001</c:v>
                      </c:pt>
                      <c:pt idx="1482">
                        <c:v>1.1856</c:v>
                      </c:pt>
                      <c:pt idx="1483">
                        <c:v>1.1863999999999999</c:v>
                      </c:pt>
                      <c:pt idx="1484">
                        <c:v>1.1872</c:v>
                      </c:pt>
                      <c:pt idx="1485">
                        <c:v>1.1879999999999999</c:v>
                      </c:pt>
                      <c:pt idx="1486">
                        <c:v>1.1888000000000001</c:v>
                      </c:pt>
                      <c:pt idx="1487">
                        <c:v>1.1896</c:v>
                      </c:pt>
                      <c:pt idx="1488">
                        <c:v>1.1903999999999999</c:v>
                      </c:pt>
                      <c:pt idx="1489">
                        <c:v>1.1912</c:v>
                      </c:pt>
                      <c:pt idx="1490">
                        <c:v>1.1919999999999999</c:v>
                      </c:pt>
                      <c:pt idx="1491">
                        <c:v>1.1928000000000001</c:v>
                      </c:pt>
                      <c:pt idx="1492">
                        <c:v>1.1936</c:v>
                      </c:pt>
                      <c:pt idx="1493">
                        <c:v>1.1943999999999999</c:v>
                      </c:pt>
                      <c:pt idx="1494">
                        <c:v>1.1952</c:v>
                      </c:pt>
                      <c:pt idx="1495">
                        <c:v>1.196</c:v>
                      </c:pt>
                      <c:pt idx="1496">
                        <c:v>1.1968000000000001</c:v>
                      </c:pt>
                      <c:pt idx="1497">
                        <c:v>1.1976</c:v>
                      </c:pt>
                      <c:pt idx="1498">
                        <c:v>1.1983999999999999</c:v>
                      </c:pt>
                      <c:pt idx="1499">
                        <c:v>1.1992</c:v>
                      </c:pt>
                      <c:pt idx="1500">
                        <c:v>1.2</c:v>
                      </c:pt>
                      <c:pt idx="1501">
                        <c:v>1.2008000000000001</c:v>
                      </c:pt>
                      <c:pt idx="1502">
                        <c:v>1.2016</c:v>
                      </c:pt>
                      <c:pt idx="1503">
                        <c:v>1.2023999999999999</c:v>
                      </c:pt>
                      <c:pt idx="1504">
                        <c:v>1.2032</c:v>
                      </c:pt>
                      <c:pt idx="1505">
                        <c:v>1.204</c:v>
                      </c:pt>
                      <c:pt idx="1506">
                        <c:v>1.2048000000000001</c:v>
                      </c:pt>
                      <c:pt idx="1507">
                        <c:v>1.2056</c:v>
                      </c:pt>
                      <c:pt idx="1508">
                        <c:v>1.2063999999999999</c:v>
                      </c:pt>
                      <c:pt idx="1509">
                        <c:v>1.2072000000000001</c:v>
                      </c:pt>
                      <c:pt idx="1510">
                        <c:v>1.208</c:v>
                      </c:pt>
                      <c:pt idx="1511">
                        <c:v>1.2088000000000001</c:v>
                      </c:pt>
                      <c:pt idx="1512">
                        <c:v>1.2096</c:v>
                      </c:pt>
                      <c:pt idx="1513">
                        <c:v>1.2103999999999999</c:v>
                      </c:pt>
                      <c:pt idx="1514">
                        <c:v>1.2112000000000001</c:v>
                      </c:pt>
                      <c:pt idx="1515">
                        <c:v>1.212</c:v>
                      </c:pt>
                      <c:pt idx="1516">
                        <c:v>1.2128000000000001</c:v>
                      </c:pt>
                      <c:pt idx="1517">
                        <c:v>1.2136</c:v>
                      </c:pt>
                      <c:pt idx="1518">
                        <c:v>1.2143999999999999</c:v>
                      </c:pt>
                      <c:pt idx="1519">
                        <c:v>1.2152000000000001</c:v>
                      </c:pt>
                      <c:pt idx="1520">
                        <c:v>1.216</c:v>
                      </c:pt>
                      <c:pt idx="1521">
                        <c:v>1.2168000000000001</c:v>
                      </c:pt>
                      <c:pt idx="1522">
                        <c:v>1.2176</c:v>
                      </c:pt>
                      <c:pt idx="1523">
                        <c:v>1.2183999999999999</c:v>
                      </c:pt>
                      <c:pt idx="1524">
                        <c:v>1.2192000000000001</c:v>
                      </c:pt>
                      <c:pt idx="1525">
                        <c:v>1.22</c:v>
                      </c:pt>
                      <c:pt idx="1526">
                        <c:v>1.2208000000000001</c:v>
                      </c:pt>
                      <c:pt idx="1527">
                        <c:v>1.2216</c:v>
                      </c:pt>
                      <c:pt idx="1528">
                        <c:v>1.2223999999999999</c:v>
                      </c:pt>
                      <c:pt idx="1529">
                        <c:v>1.2232000000000001</c:v>
                      </c:pt>
                      <c:pt idx="1530">
                        <c:v>1.224</c:v>
                      </c:pt>
                      <c:pt idx="1531">
                        <c:v>1.2248000000000001</c:v>
                      </c:pt>
                      <c:pt idx="1532">
                        <c:v>1.2256</c:v>
                      </c:pt>
                      <c:pt idx="1533">
                        <c:v>1.2263999999999999</c:v>
                      </c:pt>
                      <c:pt idx="1534">
                        <c:v>1.2272000000000001</c:v>
                      </c:pt>
                      <c:pt idx="1535">
                        <c:v>1.228</c:v>
                      </c:pt>
                      <c:pt idx="1536">
                        <c:v>1.2287999999999999</c:v>
                      </c:pt>
                      <c:pt idx="1537">
                        <c:v>1.2296</c:v>
                      </c:pt>
                      <c:pt idx="1538">
                        <c:v>1.2303999999999999</c:v>
                      </c:pt>
                      <c:pt idx="1539">
                        <c:v>1.2312000000000001</c:v>
                      </c:pt>
                      <c:pt idx="1540">
                        <c:v>1.232</c:v>
                      </c:pt>
                      <c:pt idx="1541">
                        <c:v>1.2327999999999999</c:v>
                      </c:pt>
                      <c:pt idx="1542">
                        <c:v>1.2336</c:v>
                      </c:pt>
                      <c:pt idx="1543">
                        <c:v>1.2343999999999999</c:v>
                      </c:pt>
                      <c:pt idx="1544">
                        <c:v>1.2352000000000001</c:v>
                      </c:pt>
                      <c:pt idx="1545">
                        <c:v>1.236</c:v>
                      </c:pt>
                      <c:pt idx="1546">
                        <c:v>1.2367999999999999</c:v>
                      </c:pt>
                      <c:pt idx="1547">
                        <c:v>1.2376</c:v>
                      </c:pt>
                      <c:pt idx="1548">
                        <c:v>1.2383999999999999</c:v>
                      </c:pt>
                      <c:pt idx="1549">
                        <c:v>1.2392000000000001</c:v>
                      </c:pt>
                      <c:pt idx="1550">
                        <c:v>1.24</c:v>
                      </c:pt>
                      <c:pt idx="1551">
                        <c:v>1.2407999999999999</c:v>
                      </c:pt>
                      <c:pt idx="1552">
                        <c:v>1.2416</c:v>
                      </c:pt>
                      <c:pt idx="1553">
                        <c:v>1.2423999999999999</c:v>
                      </c:pt>
                      <c:pt idx="1554">
                        <c:v>1.2432000000000001</c:v>
                      </c:pt>
                      <c:pt idx="1555">
                        <c:v>1.244</c:v>
                      </c:pt>
                      <c:pt idx="1556">
                        <c:v>1.2447999999999999</c:v>
                      </c:pt>
                      <c:pt idx="1557">
                        <c:v>1.2456</c:v>
                      </c:pt>
                      <c:pt idx="1558">
                        <c:v>1.2464</c:v>
                      </c:pt>
                      <c:pt idx="1559">
                        <c:v>1.2472000000000001</c:v>
                      </c:pt>
                      <c:pt idx="1560">
                        <c:v>1.248</c:v>
                      </c:pt>
                      <c:pt idx="1561">
                        <c:v>1.2487999999999999</c:v>
                      </c:pt>
                      <c:pt idx="1562">
                        <c:v>1.2496</c:v>
                      </c:pt>
                      <c:pt idx="1563">
                        <c:v>1.2504</c:v>
                      </c:pt>
                      <c:pt idx="1564">
                        <c:v>1.2512000000000001</c:v>
                      </c:pt>
                      <c:pt idx="1565">
                        <c:v>1.252</c:v>
                      </c:pt>
                      <c:pt idx="1566">
                        <c:v>1.2527999999999999</c:v>
                      </c:pt>
                      <c:pt idx="1567">
                        <c:v>1.2536</c:v>
                      </c:pt>
                      <c:pt idx="1568">
                        <c:v>1.2544</c:v>
                      </c:pt>
                      <c:pt idx="1569">
                        <c:v>1.2552000000000001</c:v>
                      </c:pt>
                      <c:pt idx="1570">
                        <c:v>1.256</c:v>
                      </c:pt>
                      <c:pt idx="1571">
                        <c:v>1.2567999999999999</c:v>
                      </c:pt>
                      <c:pt idx="1572">
                        <c:v>1.2576000000000001</c:v>
                      </c:pt>
                      <c:pt idx="1573">
                        <c:v>1.2584</c:v>
                      </c:pt>
                      <c:pt idx="1574">
                        <c:v>1.2592000000000001</c:v>
                      </c:pt>
                      <c:pt idx="1575">
                        <c:v>1.26</c:v>
                      </c:pt>
                      <c:pt idx="1576">
                        <c:v>1.2607999999999999</c:v>
                      </c:pt>
                      <c:pt idx="1577">
                        <c:v>1.2616000000000001</c:v>
                      </c:pt>
                      <c:pt idx="1578">
                        <c:v>1.2624</c:v>
                      </c:pt>
                      <c:pt idx="1579">
                        <c:v>1.2632000000000001</c:v>
                      </c:pt>
                      <c:pt idx="1580">
                        <c:v>1.264</c:v>
                      </c:pt>
                      <c:pt idx="1581">
                        <c:v>1.2647999999999999</c:v>
                      </c:pt>
                      <c:pt idx="1582">
                        <c:v>1.2656000000000001</c:v>
                      </c:pt>
                      <c:pt idx="1583">
                        <c:v>1.2664</c:v>
                      </c:pt>
                      <c:pt idx="1584">
                        <c:v>1.2672000000000001</c:v>
                      </c:pt>
                      <c:pt idx="1585">
                        <c:v>1.268</c:v>
                      </c:pt>
                      <c:pt idx="1586">
                        <c:v>1.2687999999999999</c:v>
                      </c:pt>
                      <c:pt idx="1587">
                        <c:v>1.2696000000000001</c:v>
                      </c:pt>
                      <c:pt idx="1588">
                        <c:v>1.2704</c:v>
                      </c:pt>
                      <c:pt idx="1589">
                        <c:v>1.2712000000000001</c:v>
                      </c:pt>
                      <c:pt idx="1590">
                        <c:v>1.272</c:v>
                      </c:pt>
                      <c:pt idx="1591">
                        <c:v>1.2727999999999999</c:v>
                      </c:pt>
                      <c:pt idx="1592">
                        <c:v>1.2736000000000001</c:v>
                      </c:pt>
                      <c:pt idx="1593">
                        <c:v>1.2744</c:v>
                      </c:pt>
                      <c:pt idx="1594">
                        <c:v>1.2751999999999999</c:v>
                      </c:pt>
                      <c:pt idx="1595">
                        <c:v>1.276</c:v>
                      </c:pt>
                      <c:pt idx="1596">
                        <c:v>1.2767999999999999</c:v>
                      </c:pt>
                      <c:pt idx="1597">
                        <c:v>1.2776000000000001</c:v>
                      </c:pt>
                      <c:pt idx="1598">
                        <c:v>1.2784</c:v>
                      </c:pt>
                      <c:pt idx="1599">
                        <c:v>1.2791999999999999</c:v>
                      </c:pt>
                      <c:pt idx="1600">
                        <c:v>1.28</c:v>
                      </c:pt>
                      <c:pt idx="1601">
                        <c:v>1.2807999999999999</c:v>
                      </c:pt>
                      <c:pt idx="1602">
                        <c:v>1.2816000000000001</c:v>
                      </c:pt>
                      <c:pt idx="1603">
                        <c:v>1.2824</c:v>
                      </c:pt>
                      <c:pt idx="1604">
                        <c:v>1.2831999999999999</c:v>
                      </c:pt>
                      <c:pt idx="1605">
                        <c:v>1.284</c:v>
                      </c:pt>
                      <c:pt idx="1606">
                        <c:v>1.2847999999999999</c:v>
                      </c:pt>
                      <c:pt idx="1607">
                        <c:v>1.2856000000000001</c:v>
                      </c:pt>
                      <c:pt idx="1608">
                        <c:v>1.2864</c:v>
                      </c:pt>
                      <c:pt idx="1609">
                        <c:v>1.2871999999999999</c:v>
                      </c:pt>
                      <c:pt idx="1610">
                        <c:v>1.288</c:v>
                      </c:pt>
                      <c:pt idx="1611">
                        <c:v>1.2887999999999999</c:v>
                      </c:pt>
                      <c:pt idx="1612">
                        <c:v>1.2896000000000001</c:v>
                      </c:pt>
                      <c:pt idx="1613">
                        <c:v>1.2904</c:v>
                      </c:pt>
                      <c:pt idx="1614">
                        <c:v>1.2911999999999999</c:v>
                      </c:pt>
                      <c:pt idx="1615">
                        <c:v>1.292</c:v>
                      </c:pt>
                      <c:pt idx="1616">
                        <c:v>1.2927999999999999</c:v>
                      </c:pt>
                      <c:pt idx="1617">
                        <c:v>1.2936000000000001</c:v>
                      </c:pt>
                      <c:pt idx="1618">
                        <c:v>1.2944</c:v>
                      </c:pt>
                      <c:pt idx="1619">
                        <c:v>1.2951999999999999</c:v>
                      </c:pt>
                      <c:pt idx="1620">
                        <c:v>1.296</c:v>
                      </c:pt>
                      <c:pt idx="1621">
                        <c:v>1.2968</c:v>
                      </c:pt>
                      <c:pt idx="1622">
                        <c:v>1.2976000000000001</c:v>
                      </c:pt>
                      <c:pt idx="1623">
                        <c:v>1.2984</c:v>
                      </c:pt>
                      <c:pt idx="1624">
                        <c:v>1.2991999999999999</c:v>
                      </c:pt>
                      <c:pt idx="1625">
                        <c:v>1.3</c:v>
                      </c:pt>
                      <c:pt idx="1626">
                        <c:v>1.3008</c:v>
                      </c:pt>
                      <c:pt idx="1627">
                        <c:v>1.3016000000000001</c:v>
                      </c:pt>
                      <c:pt idx="1628">
                        <c:v>1.3024</c:v>
                      </c:pt>
                      <c:pt idx="1629">
                        <c:v>1.3031999999999999</c:v>
                      </c:pt>
                      <c:pt idx="1630">
                        <c:v>1.304</c:v>
                      </c:pt>
                      <c:pt idx="1631">
                        <c:v>1.3048</c:v>
                      </c:pt>
                      <c:pt idx="1632">
                        <c:v>1.3056000000000001</c:v>
                      </c:pt>
                      <c:pt idx="1633">
                        <c:v>1.3064</c:v>
                      </c:pt>
                      <c:pt idx="1634">
                        <c:v>1.3071999999999999</c:v>
                      </c:pt>
                      <c:pt idx="1635">
                        <c:v>1.3080000000000001</c:v>
                      </c:pt>
                      <c:pt idx="1636">
                        <c:v>1.3088</c:v>
                      </c:pt>
                      <c:pt idx="1637">
                        <c:v>1.3096000000000001</c:v>
                      </c:pt>
                      <c:pt idx="1638">
                        <c:v>1.3104</c:v>
                      </c:pt>
                      <c:pt idx="1639">
                        <c:v>1.3111999999999999</c:v>
                      </c:pt>
                      <c:pt idx="1640">
                        <c:v>1.3120000000000001</c:v>
                      </c:pt>
                      <c:pt idx="1641">
                        <c:v>1.3128</c:v>
                      </c:pt>
                      <c:pt idx="1642">
                        <c:v>1.3136000000000001</c:v>
                      </c:pt>
                      <c:pt idx="1643">
                        <c:v>1.3144</c:v>
                      </c:pt>
                      <c:pt idx="1644">
                        <c:v>1.3151999999999999</c:v>
                      </c:pt>
                      <c:pt idx="1645">
                        <c:v>1.3160000000000001</c:v>
                      </c:pt>
                      <c:pt idx="1646">
                        <c:v>1.3168</c:v>
                      </c:pt>
                      <c:pt idx="1647">
                        <c:v>1.3176000000000001</c:v>
                      </c:pt>
                      <c:pt idx="1648">
                        <c:v>1.3184</c:v>
                      </c:pt>
                      <c:pt idx="1649">
                        <c:v>1.3191999999999999</c:v>
                      </c:pt>
                      <c:pt idx="1650">
                        <c:v>1.32</c:v>
                      </c:pt>
                      <c:pt idx="1651">
                        <c:v>1.3208</c:v>
                      </c:pt>
                      <c:pt idx="1652">
                        <c:v>1.3216000000000001</c:v>
                      </c:pt>
                      <c:pt idx="1653">
                        <c:v>1.3224</c:v>
                      </c:pt>
                      <c:pt idx="1654">
                        <c:v>1.3231999999999999</c:v>
                      </c:pt>
                      <c:pt idx="1655">
                        <c:v>1.3240000000000001</c:v>
                      </c:pt>
                      <c:pt idx="1656">
                        <c:v>1.3248</c:v>
                      </c:pt>
                      <c:pt idx="1657">
                        <c:v>1.3255999999999999</c:v>
                      </c:pt>
                      <c:pt idx="1658">
                        <c:v>1.3264</c:v>
                      </c:pt>
                      <c:pt idx="1659">
                        <c:v>1.3271999999999999</c:v>
                      </c:pt>
                      <c:pt idx="1660">
                        <c:v>1.3280000000000001</c:v>
                      </c:pt>
                      <c:pt idx="1661">
                        <c:v>1.3288</c:v>
                      </c:pt>
                      <c:pt idx="1662">
                        <c:v>1.3295999999999999</c:v>
                      </c:pt>
                      <c:pt idx="1663">
                        <c:v>1.3304</c:v>
                      </c:pt>
                      <c:pt idx="1664">
                        <c:v>1.3311999999999999</c:v>
                      </c:pt>
                      <c:pt idx="1665">
                        <c:v>1.3320000000000001</c:v>
                      </c:pt>
                      <c:pt idx="1666">
                        <c:v>1.3328</c:v>
                      </c:pt>
                      <c:pt idx="1667">
                        <c:v>1.3335999999999999</c:v>
                      </c:pt>
                      <c:pt idx="1668">
                        <c:v>1.3344</c:v>
                      </c:pt>
                      <c:pt idx="1669">
                        <c:v>1.3351999999999999</c:v>
                      </c:pt>
                      <c:pt idx="1670">
                        <c:v>1.3360000000000001</c:v>
                      </c:pt>
                      <c:pt idx="1671">
                        <c:v>1.3368</c:v>
                      </c:pt>
                      <c:pt idx="1672">
                        <c:v>1.3375999999999999</c:v>
                      </c:pt>
                      <c:pt idx="1673">
                        <c:v>1.3384</c:v>
                      </c:pt>
                      <c:pt idx="1674">
                        <c:v>1.3391999999999999</c:v>
                      </c:pt>
                      <c:pt idx="1675">
                        <c:v>1.34</c:v>
                      </c:pt>
                      <c:pt idx="1676">
                        <c:v>1.3408</c:v>
                      </c:pt>
                      <c:pt idx="1677">
                        <c:v>1.3415999999999999</c:v>
                      </c:pt>
                      <c:pt idx="1678">
                        <c:v>1.3424</c:v>
                      </c:pt>
                      <c:pt idx="1679">
                        <c:v>1.3431999999999999</c:v>
                      </c:pt>
                      <c:pt idx="1680">
                        <c:v>1.3440000000000001</c:v>
                      </c:pt>
                      <c:pt idx="1681">
                        <c:v>1.3448</c:v>
                      </c:pt>
                      <c:pt idx="1682">
                        <c:v>1.3455999999999999</c:v>
                      </c:pt>
                      <c:pt idx="1683">
                        <c:v>1.3464</c:v>
                      </c:pt>
                      <c:pt idx="1684">
                        <c:v>1.3472</c:v>
                      </c:pt>
                      <c:pt idx="1685">
                        <c:v>1.3480000000000001</c:v>
                      </c:pt>
                      <c:pt idx="1686">
                        <c:v>1.3488</c:v>
                      </c:pt>
                      <c:pt idx="1687">
                        <c:v>1.3495999999999999</c:v>
                      </c:pt>
                      <c:pt idx="1688">
                        <c:v>1.3504</c:v>
                      </c:pt>
                      <c:pt idx="1689">
                        <c:v>1.3512</c:v>
                      </c:pt>
                      <c:pt idx="1690">
                        <c:v>1.3520000000000001</c:v>
                      </c:pt>
                      <c:pt idx="1691">
                        <c:v>1.3528</c:v>
                      </c:pt>
                      <c:pt idx="1692">
                        <c:v>1.3535999999999999</c:v>
                      </c:pt>
                      <c:pt idx="1693">
                        <c:v>1.3544</c:v>
                      </c:pt>
                      <c:pt idx="1694">
                        <c:v>1.3552</c:v>
                      </c:pt>
                      <c:pt idx="1695">
                        <c:v>1.3560000000000001</c:v>
                      </c:pt>
                      <c:pt idx="1696">
                        <c:v>1.3568</c:v>
                      </c:pt>
                      <c:pt idx="1697">
                        <c:v>1.3575999999999999</c:v>
                      </c:pt>
                      <c:pt idx="1698">
                        <c:v>1.3584000000000001</c:v>
                      </c:pt>
                      <c:pt idx="1699">
                        <c:v>1.3592</c:v>
                      </c:pt>
                      <c:pt idx="1700">
                        <c:v>1.36</c:v>
                      </c:pt>
                      <c:pt idx="1701">
                        <c:v>1.3608</c:v>
                      </c:pt>
                      <c:pt idx="1702">
                        <c:v>1.3615999999999999</c:v>
                      </c:pt>
                      <c:pt idx="1703">
                        <c:v>1.3624000000000001</c:v>
                      </c:pt>
                      <c:pt idx="1704">
                        <c:v>1.3632</c:v>
                      </c:pt>
                      <c:pt idx="1705">
                        <c:v>1.3640000000000001</c:v>
                      </c:pt>
                      <c:pt idx="1706">
                        <c:v>1.3648</c:v>
                      </c:pt>
                      <c:pt idx="1707">
                        <c:v>1.3655999999999999</c:v>
                      </c:pt>
                      <c:pt idx="1708">
                        <c:v>1.3664000000000001</c:v>
                      </c:pt>
                      <c:pt idx="1709">
                        <c:v>1.3672</c:v>
                      </c:pt>
                      <c:pt idx="1710">
                        <c:v>1.3680000000000001</c:v>
                      </c:pt>
                      <c:pt idx="1711">
                        <c:v>1.3688</c:v>
                      </c:pt>
                      <c:pt idx="1712">
                        <c:v>1.3695999999999999</c:v>
                      </c:pt>
                      <c:pt idx="1713">
                        <c:v>1.3704000000000001</c:v>
                      </c:pt>
                      <c:pt idx="1714">
                        <c:v>1.3712</c:v>
                      </c:pt>
                      <c:pt idx="1715">
                        <c:v>1.3720000000000001</c:v>
                      </c:pt>
                      <c:pt idx="1716">
                        <c:v>1.3728</c:v>
                      </c:pt>
                      <c:pt idx="1717">
                        <c:v>1.3735999999999999</c:v>
                      </c:pt>
                      <c:pt idx="1718">
                        <c:v>1.3744000000000001</c:v>
                      </c:pt>
                      <c:pt idx="1719">
                        <c:v>1.3752</c:v>
                      </c:pt>
                      <c:pt idx="1720">
                        <c:v>1.3759999999999999</c:v>
                      </c:pt>
                      <c:pt idx="1721">
                        <c:v>1.3768</c:v>
                      </c:pt>
                      <c:pt idx="1722">
                        <c:v>1.3775999999999999</c:v>
                      </c:pt>
                      <c:pt idx="1723">
                        <c:v>1.3784000000000001</c:v>
                      </c:pt>
                      <c:pt idx="1724">
                        <c:v>1.3792</c:v>
                      </c:pt>
                      <c:pt idx="1725">
                        <c:v>1.38</c:v>
                      </c:pt>
                      <c:pt idx="1726">
                        <c:v>1.3808</c:v>
                      </c:pt>
                      <c:pt idx="1727">
                        <c:v>1.3815999999999999</c:v>
                      </c:pt>
                      <c:pt idx="1728">
                        <c:v>1.3824000000000001</c:v>
                      </c:pt>
                      <c:pt idx="1729">
                        <c:v>1.3832</c:v>
                      </c:pt>
                      <c:pt idx="1730">
                        <c:v>1.3839999999999999</c:v>
                      </c:pt>
                      <c:pt idx="1731">
                        <c:v>1.3848</c:v>
                      </c:pt>
                      <c:pt idx="1732">
                        <c:v>1.3855999999999999</c:v>
                      </c:pt>
                      <c:pt idx="1733">
                        <c:v>1.3864000000000001</c:v>
                      </c:pt>
                      <c:pt idx="1734">
                        <c:v>1.3872</c:v>
                      </c:pt>
                      <c:pt idx="1735">
                        <c:v>1.3879999999999999</c:v>
                      </c:pt>
                      <c:pt idx="1736">
                        <c:v>1.3888</c:v>
                      </c:pt>
                      <c:pt idx="1737">
                        <c:v>1.3895999999999999</c:v>
                      </c:pt>
                      <c:pt idx="1738">
                        <c:v>1.3904000000000001</c:v>
                      </c:pt>
                      <c:pt idx="1739">
                        <c:v>1.3912</c:v>
                      </c:pt>
                      <c:pt idx="1740">
                        <c:v>1.3919999999999999</c:v>
                      </c:pt>
                      <c:pt idx="1741">
                        <c:v>1.3928</c:v>
                      </c:pt>
                      <c:pt idx="1742">
                        <c:v>1.3935999999999999</c:v>
                      </c:pt>
                      <c:pt idx="1743">
                        <c:v>1.3944000000000001</c:v>
                      </c:pt>
                      <c:pt idx="1744">
                        <c:v>1.3952</c:v>
                      </c:pt>
                      <c:pt idx="1745">
                        <c:v>1.3959999999999999</c:v>
                      </c:pt>
                      <c:pt idx="1746">
                        <c:v>1.3968</c:v>
                      </c:pt>
                      <c:pt idx="1747">
                        <c:v>1.3976</c:v>
                      </c:pt>
                      <c:pt idx="1748">
                        <c:v>1.3984000000000001</c:v>
                      </c:pt>
                      <c:pt idx="1749">
                        <c:v>1.3992</c:v>
                      </c:pt>
                      <c:pt idx="1750">
                        <c:v>1.4</c:v>
                      </c:pt>
                      <c:pt idx="1751">
                        <c:v>1.4008</c:v>
                      </c:pt>
                      <c:pt idx="1752">
                        <c:v>1.4016</c:v>
                      </c:pt>
                      <c:pt idx="1753">
                        <c:v>1.4024000000000001</c:v>
                      </c:pt>
                      <c:pt idx="1754">
                        <c:v>1.4032</c:v>
                      </c:pt>
                      <c:pt idx="1755">
                        <c:v>1.4039999999999999</c:v>
                      </c:pt>
                      <c:pt idx="1756">
                        <c:v>1.4048</c:v>
                      </c:pt>
                      <c:pt idx="1757">
                        <c:v>1.4056</c:v>
                      </c:pt>
                      <c:pt idx="1758">
                        <c:v>1.4064000000000001</c:v>
                      </c:pt>
                      <c:pt idx="1759">
                        <c:v>1.4072</c:v>
                      </c:pt>
                      <c:pt idx="1760">
                        <c:v>1.4079999999999999</c:v>
                      </c:pt>
                      <c:pt idx="1761">
                        <c:v>1.4088000000000001</c:v>
                      </c:pt>
                      <c:pt idx="1762">
                        <c:v>1.4096</c:v>
                      </c:pt>
                      <c:pt idx="1763">
                        <c:v>1.4104000000000001</c:v>
                      </c:pt>
                      <c:pt idx="1764">
                        <c:v>1.4112</c:v>
                      </c:pt>
                      <c:pt idx="1765">
                        <c:v>1.4119999999999999</c:v>
                      </c:pt>
                      <c:pt idx="1766">
                        <c:v>1.4128000000000001</c:v>
                      </c:pt>
                      <c:pt idx="1767">
                        <c:v>1.4136</c:v>
                      </c:pt>
                      <c:pt idx="1768">
                        <c:v>1.4144000000000001</c:v>
                      </c:pt>
                      <c:pt idx="1769">
                        <c:v>1.4152</c:v>
                      </c:pt>
                      <c:pt idx="1770">
                        <c:v>1.4159999999999999</c:v>
                      </c:pt>
                      <c:pt idx="1771">
                        <c:v>1.4168000000000001</c:v>
                      </c:pt>
                      <c:pt idx="1772">
                        <c:v>1.4176</c:v>
                      </c:pt>
                      <c:pt idx="1773">
                        <c:v>1.4184000000000001</c:v>
                      </c:pt>
                      <c:pt idx="1774">
                        <c:v>1.4192</c:v>
                      </c:pt>
                      <c:pt idx="1775">
                        <c:v>1.42</c:v>
                      </c:pt>
                      <c:pt idx="1776">
                        <c:v>1.4208000000000001</c:v>
                      </c:pt>
                      <c:pt idx="1777">
                        <c:v>1.4216</c:v>
                      </c:pt>
                      <c:pt idx="1778">
                        <c:v>1.4224000000000001</c:v>
                      </c:pt>
                      <c:pt idx="1779">
                        <c:v>1.4232</c:v>
                      </c:pt>
                      <c:pt idx="1780">
                        <c:v>1.4239999999999999</c:v>
                      </c:pt>
                      <c:pt idx="1781">
                        <c:v>1.4248000000000001</c:v>
                      </c:pt>
                      <c:pt idx="1782">
                        <c:v>1.4256</c:v>
                      </c:pt>
                      <c:pt idx="1783">
                        <c:v>1.4263999999999999</c:v>
                      </c:pt>
                      <c:pt idx="1784">
                        <c:v>1.4272</c:v>
                      </c:pt>
                      <c:pt idx="1785">
                        <c:v>1.4279999999999999</c:v>
                      </c:pt>
                      <c:pt idx="1786">
                        <c:v>1.4288000000000001</c:v>
                      </c:pt>
                      <c:pt idx="1787">
                        <c:v>1.4296</c:v>
                      </c:pt>
                      <c:pt idx="1788">
                        <c:v>1.4303999999999999</c:v>
                      </c:pt>
                      <c:pt idx="1789">
                        <c:v>1.4312</c:v>
                      </c:pt>
                      <c:pt idx="1790">
                        <c:v>1.4319999999999999</c:v>
                      </c:pt>
                      <c:pt idx="1791">
                        <c:v>1.4328000000000001</c:v>
                      </c:pt>
                      <c:pt idx="1792">
                        <c:v>1.4336</c:v>
                      </c:pt>
                      <c:pt idx="1793">
                        <c:v>1.4343999999999999</c:v>
                      </c:pt>
                      <c:pt idx="1794">
                        <c:v>1.4352</c:v>
                      </c:pt>
                      <c:pt idx="1795">
                        <c:v>1.4359999999999999</c:v>
                      </c:pt>
                      <c:pt idx="1796">
                        <c:v>1.4368000000000001</c:v>
                      </c:pt>
                      <c:pt idx="1797">
                        <c:v>1.4376</c:v>
                      </c:pt>
                      <c:pt idx="1798">
                        <c:v>1.4383999999999999</c:v>
                      </c:pt>
                      <c:pt idx="1799">
                        <c:v>1.4392</c:v>
                      </c:pt>
                      <c:pt idx="1800">
                        <c:v>1.44</c:v>
                      </c:pt>
                      <c:pt idx="1801">
                        <c:v>1.4408000000000001</c:v>
                      </c:pt>
                      <c:pt idx="1802">
                        <c:v>1.4416</c:v>
                      </c:pt>
                      <c:pt idx="1803">
                        <c:v>1.4423999999999999</c:v>
                      </c:pt>
                      <c:pt idx="1804">
                        <c:v>1.4432</c:v>
                      </c:pt>
                      <c:pt idx="1805">
                        <c:v>1.444</c:v>
                      </c:pt>
                      <c:pt idx="1806">
                        <c:v>1.4448000000000001</c:v>
                      </c:pt>
                      <c:pt idx="1807">
                        <c:v>1.4456</c:v>
                      </c:pt>
                      <c:pt idx="1808">
                        <c:v>1.4463999999999999</c:v>
                      </c:pt>
                      <c:pt idx="1809">
                        <c:v>1.4472</c:v>
                      </c:pt>
                      <c:pt idx="1810">
                        <c:v>1.448</c:v>
                      </c:pt>
                      <c:pt idx="1811">
                        <c:v>1.4488000000000001</c:v>
                      </c:pt>
                      <c:pt idx="1812">
                        <c:v>1.4496</c:v>
                      </c:pt>
                      <c:pt idx="1813">
                        <c:v>1.4503999999999999</c:v>
                      </c:pt>
                      <c:pt idx="1814">
                        <c:v>1.4512</c:v>
                      </c:pt>
                      <c:pt idx="1815">
                        <c:v>1.452</c:v>
                      </c:pt>
                      <c:pt idx="1816">
                        <c:v>1.4528000000000001</c:v>
                      </c:pt>
                      <c:pt idx="1817">
                        <c:v>1.4536</c:v>
                      </c:pt>
                      <c:pt idx="1818">
                        <c:v>1.4543999999999999</c:v>
                      </c:pt>
                      <c:pt idx="1819">
                        <c:v>1.4552</c:v>
                      </c:pt>
                      <c:pt idx="1820">
                        <c:v>1.456</c:v>
                      </c:pt>
                      <c:pt idx="1821">
                        <c:v>1.4568000000000001</c:v>
                      </c:pt>
                      <c:pt idx="1822">
                        <c:v>1.4576</c:v>
                      </c:pt>
                      <c:pt idx="1823">
                        <c:v>1.4583999999999999</c:v>
                      </c:pt>
                      <c:pt idx="1824">
                        <c:v>1.4592000000000001</c:v>
                      </c:pt>
                      <c:pt idx="1825">
                        <c:v>1.46</c:v>
                      </c:pt>
                      <c:pt idx="1826">
                        <c:v>1.4608000000000001</c:v>
                      </c:pt>
                      <c:pt idx="1827">
                        <c:v>1.4616</c:v>
                      </c:pt>
                      <c:pt idx="1828">
                        <c:v>1.4623999999999999</c:v>
                      </c:pt>
                      <c:pt idx="1829">
                        <c:v>1.4632000000000001</c:v>
                      </c:pt>
                      <c:pt idx="1830">
                        <c:v>1.464</c:v>
                      </c:pt>
                      <c:pt idx="1831">
                        <c:v>1.4648000000000001</c:v>
                      </c:pt>
                      <c:pt idx="1832">
                        <c:v>1.4656</c:v>
                      </c:pt>
                      <c:pt idx="1833">
                        <c:v>1.4663999999999999</c:v>
                      </c:pt>
                      <c:pt idx="1834">
                        <c:v>1.4672000000000001</c:v>
                      </c:pt>
                      <c:pt idx="1835">
                        <c:v>1.468</c:v>
                      </c:pt>
                      <c:pt idx="1836">
                        <c:v>1.4688000000000001</c:v>
                      </c:pt>
                      <c:pt idx="1837">
                        <c:v>1.4696</c:v>
                      </c:pt>
                      <c:pt idx="1838">
                        <c:v>1.4703999999999999</c:v>
                      </c:pt>
                      <c:pt idx="1839">
                        <c:v>1.4712000000000001</c:v>
                      </c:pt>
                      <c:pt idx="1840">
                        <c:v>1.472</c:v>
                      </c:pt>
                      <c:pt idx="1841">
                        <c:v>1.4728000000000001</c:v>
                      </c:pt>
                      <c:pt idx="1842">
                        <c:v>1.4736</c:v>
                      </c:pt>
                      <c:pt idx="1843">
                        <c:v>1.4743999999999999</c:v>
                      </c:pt>
                      <c:pt idx="1844">
                        <c:v>1.4752000000000001</c:v>
                      </c:pt>
                      <c:pt idx="1845">
                        <c:v>1.476</c:v>
                      </c:pt>
                      <c:pt idx="1846">
                        <c:v>1.4767999999999999</c:v>
                      </c:pt>
                      <c:pt idx="1847">
                        <c:v>1.4776</c:v>
                      </c:pt>
                      <c:pt idx="1848">
                        <c:v>1.4783999999999999</c:v>
                      </c:pt>
                      <c:pt idx="1849">
                        <c:v>1.4792000000000001</c:v>
                      </c:pt>
                      <c:pt idx="1850">
                        <c:v>1.48</c:v>
                      </c:pt>
                      <c:pt idx="1851">
                        <c:v>1.4807999999999999</c:v>
                      </c:pt>
                      <c:pt idx="1852">
                        <c:v>1.4816</c:v>
                      </c:pt>
                      <c:pt idx="1853">
                        <c:v>1.4823999999999999</c:v>
                      </c:pt>
                      <c:pt idx="1854">
                        <c:v>1.4832000000000001</c:v>
                      </c:pt>
                      <c:pt idx="1855">
                        <c:v>1.484</c:v>
                      </c:pt>
                      <c:pt idx="1856">
                        <c:v>1.4847999999999999</c:v>
                      </c:pt>
                      <c:pt idx="1857">
                        <c:v>1.4856</c:v>
                      </c:pt>
                      <c:pt idx="1858">
                        <c:v>1.4863999999999999</c:v>
                      </c:pt>
                      <c:pt idx="1859">
                        <c:v>1.4872000000000001</c:v>
                      </c:pt>
                      <c:pt idx="1860">
                        <c:v>1.488</c:v>
                      </c:pt>
                      <c:pt idx="1861">
                        <c:v>1.4887999999999999</c:v>
                      </c:pt>
                      <c:pt idx="1862">
                        <c:v>1.4896</c:v>
                      </c:pt>
                      <c:pt idx="1863">
                        <c:v>1.4903999999999999</c:v>
                      </c:pt>
                      <c:pt idx="1864">
                        <c:v>1.4912000000000001</c:v>
                      </c:pt>
                      <c:pt idx="1865">
                        <c:v>1.492</c:v>
                      </c:pt>
                      <c:pt idx="1866">
                        <c:v>1.4927999999999999</c:v>
                      </c:pt>
                      <c:pt idx="1867">
                        <c:v>1.4936</c:v>
                      </c:pt>
                      <c:pt idx="1868">
                        <c:v>1.4944</c:v>
                      </c:pt>
                      <c:pt idx="1869">
                        <c:v>1.4952000000000001</c:v>
                      </c:pt>
                      <c:pt idx="1870">
                        <c:v>1.496</c:v>
                      </c:pt>
                      <c:pt idx="1871">
                        <c:v>1.4967999999999999</c:v>
                      </c:pt>
                      <c:pt idx="1872">
                        <c:v>1.4976</c:v>
                      </c:pt>
                      <c:pt idx="1873">
                        <c:v>1.4984</c:v>
                      </c:pt>
                      <c:pt idx="1874">
                        <c:v>1.4992000000000001</c:v>
                      </c:pt>
                      <c:pt idx="1875">
                        <c:v>1.5</c:v>
                      </c:pt>
                      <c:pt idx="1876">
                        <c:v>1.5007999999999999</c:v>
                      </c:pt>
                      <c:pt idx="1877">
                        <c:v>1.5016</c:v>
                      </c:pt>
                      <c:pt idx="1878">
                        <c:v>1.5024</c:v>
                      </c:pt>
                      <c:pt idx="1879">
                        <c:v>1.5032000000000001</c:v>
                      </c:pt>
                      <c:pt idx="1880">
                        <c:v>1.504</c:v>
                      </c:pt>
                      <c:pt idx="1881">
                        <c:v>1.5047999999999999</c:v>
                      </c:pt>
                      <c:pt idx="1882">
                        <c:v>1.5056</c:v>
                      </c:pt>
                      <c:pt idx="1883">
                        <c:v>1.5064</c:v>
                      </c:pt>
                      <c:pt idx="1884">
                        <c:v>1.5072000000000001</c:v>
                      </c:pt>
                      <c:pt idx="1885">
                        <c:v>1.508</c:v>
                      </c:pt>
                      <c:pt idx="1886">
                        <c:v>1.5087999999999999</c:v>
                      </c:pt>
                      <c:pt idx="1887">
                        <c:v>1.5096000000000001</c:v>
                      </c:pt>
                      <c:pt idx="1888">
                        <c:v>1.5104</c:v>
                      </c:pt>
                      <c:pt idx="1889">
                        <c:v>1.5112000000000001</c:v>
                      </c:pt>
                      <c:pt idx="1890">
                        <c:v>1.512</c:v>
                      </c:pt>
                      <c:pt idx="1891">
                        <c:v>1.5127999999999999</c:v>
                      </c:pt>
                      <c:pt idx="1892">
                        <c:v>1.5136000000000001</c:v>
                      </c:pt>
                      <c:pt idx="1893">
                        <c:v>1.5144</c:v>
                      </c:pt>
                      <c:pt idx="1894">
                        <c:v>1.5152000000000001</c:v>
                      </c:pt>
                      <c:pt idx="1895">
                        <c:v>1.516</c:v>
                      </c:pt>
                      <c:pt idx="1896">
                        <c:v>1.5167999999999999</c:v>
                      </c:pt>
                      <c:pt idx="1897">
                        <c:v>1.5176000000000001</c:v>
                      </c:pt>
                      <c:pt idx="1898">
                        <c:v>1.5184</c:v>
                      </c:pt>
                      <c:pt idx="1899">
                        <c:v>1.5192000000000001</c:v>
                      </c:pt>
                      <c:pt idx="1900">
                        <c:v>1.52</c:v>
                      </c:pt>
                      <c:pt idx="1901">
                        <c:v>1.5207999999999999</c:v>
                      </c:pt>
                      <c:pt idx="1902">
                        <c:v>1.5216000000000001</c:v>
                      </c:pt>
                      <c:pt idx="1903">
                        <c:v>1.5224</c:v>
                      </c:pt>
                      <c:pt idx="1904">
                        <c:v>1.5232000000000001</c:v>
                      </c:pt>
                      <c:pt idx="1905">
                        <c:v>1.524</c:v>
                      </c:pt>
                      <c:pt idx="1906">
                        <c:v>1.5247999999999999</c:v>
                      </c:pt>
                      <c:pt idx="1907">
                        <c:v>1.5256000000000001</c:v>
                      </c:pt>
                      <c:pt idx="1908">
                        <c:v>1.5264</c:v>
                      </c:pt>
                      <c:pt idx="1909">
                        <c:v>1.5271999999999999</c:v>
                      </c:pt>
                      <c:pt idx="1910">
                        <c:v>1.528</c:v>
                      </c:pt>
                      <c:pt idx="1911">
                        <c:v>1.5287999999999999</c:v>
                      </c:pt>
                      <c:pt idx="1912">
                        <c:v>1.5296000000000001</c:v>
                      </c:pt>
                      <c:pt idx="1913">
                        <c:v>1.5304</c:v>
                      </c:pt>
                      <c:pt idx="1914">
                        <c:v>1.5311999999999999</c:v>
                      </c:pt>
                      <c:pt idx="1915">
                        <c:v>1.532</c:v>
                      </c:pt>
                      <c:pt idx="1916">
                        <c:v>1.5327999999999999</c:v>
                      </c:pt>
                      <c:pt idx="1917">
                        <c:v>1.5336000000000001</c:v>
                      </c:pt>
                      <c:pt idx="1918">
                        <c:v>1.5344</c:v>
                      </c:pt>
                      <c:pt idx="1919">
                        <c:v>1.5351999999999999</c:v>
                      </c:pt>
                      <c:pt idx="1920">
                        <c:v>1.536</c:v>
                      </c:pt>
                      <c:pt idx="1921">
                        <c:v>1.5367999999999999</c:v>
                      </c:pt>
                      <c:pt idx="1922">
                        <c:v>1.5376000000000001</c:v>
                      </c:pt>
                      <c:pt idx="1923">
                        <c:v>1.5384</c:v>
                      </c:pt>
                      <c:pt idx="1924">
                        <c:v>1.5391999999999999</c:v>
                      </c:pt>
                      <c:pt idx="1925">
                        <c:v>1.54</c:v>
                      </c:pt>
                      <c:pt idx="1926">
                        <c:v>1.5407999999999999</c:v>
                      </c:pt>
                      <c:pt idx="1927">
                        <c:v>1.5416000000000001</c:v>
                      </c:pt>
                      <c:pt idx="1928">
                        <c:v>1.5424</c:v>
                      </c:pt>
                      <c:pt idx="1929">
                        <c:v>1.5431999999999999</c:v>
                      </c:pt>
                      <c:pt idx="1930">
                        <c:v>1.544</c:v>
                      </c:pt>
                      <c:pt idx="1931">
                        <c:v>1.5448</c:v>
                      </c:pt>
                      <c:pt idx="1932">
                        <c:v>1.5456000000000001</c:v>
                      </c:pt>
                      <c:pt idx="1933">
                        <c:v>1.5464</c:v>
                      </c:pt>
                      <c:pt idx="1934">
                        <c:v>1.5471999999999999</c:v>
                      </c:pt>
                      <c:pt idx="1935">
                        <c:v>1.548</c:v>
                      </c:pt>
                      <c:pt idx="1936">
                        <c:v>1.5488</c:v>
                      </c:pt>
                      <c:pt idx="1937">
                        <c:v>1.5496000000000001</c:v>
                      </c:pt>
                      <c:pt idx="1938">
                        <c:v>1.5504</c:v>
                      </c:pt>
                      <c:pt idx="1939">
                        <c:v>1.5511999999999999</c:v>
                      </c:pt>
                      <c:pt idx="1940">
                        <c:v>1.552</c:v>
                      </c:pt>
                      <c:pt idx="1941">
                        <c:v>1.5528</c:v>
                      </c:pt>
                      <c:pt idx="1942">
                        <c:v>1.5536000000000001</c:v>
                      </c:pt>
                      <c:pt idx="1943">
                        <c:v>1.5544</c:v>
                      </c:pt>
                      <c:pt idx="1944">
                        <c:v>1.5551999999999999</c:v>
                      </c:pt>
                      <c:pt idx="1945">
                        <c:v>1.556</c:v>
                      </c:pt>
                      <c:pt idx="1946">
                        <c:v>1.5568</c:v>
                      </c:pt>
                      <c:pt idx="1947">
                        <c:v>1.5576000000000001</c:v>
                      </c:pt>
                      <c:pt idx="1948">
                        <c:v>1.5584</c:v>
                      </c:pt>
                      <c:pt idx="1949">
                        <c:v>1.5591999999999999</c:v>
                      </c:pt>
                      <c:pt idx="1950">
                        <c:v>1.56</c:v>
                      </c:pt>
                      <c:pt idx="1951">
                        <c:v>1.5608</c:v>
                      </c:pt>
                      <c:pt idx="1952">
                        <c:v>1.5616000000000001</c:v>
                      </c:pt>
                      <c:pt idx="1953">
                        <c:v>1.5624</c:v>
                      </c:pt>
                      <c:pt idx="1954">
                        <c:v>1.5631999999999999</c:v>
                      </c:pt>
                      <c:pt idx="1955">
                        <c:v>1.5640000000000001</c:v>
                      </c:pt>
                      <c:pt idx="1956">
                        <c:v>1.5648</c:v>
                      </c:pt>
                      <c:pt idx="1957">
                        <c:v>1.5656000000000001</c:v>
                      </c:pt>
                      <c:pt idx="1958">
                        <c:v>1.5664</c:v>
                      </c:pt>
                      <c:pt idx="1959">
                        <c:v>1.5671999999999999</c:v>
                      </c:pt>
                      <c:pt idx="1960">
                        <c:v>1.5680000000000001</c:v>
                      </c:pt>
                      <c:pt idx="1961">
                        <c:v>1.5688</c:v>
                      </c:pt>
                      <c:pt idx="1962">
                        <c:v>1.5696000000000001</c:v>
                      </c:pt>
                      <c:pt idx="1963">
                        <c:v>1.5704</c:v>
                      </c:pt>
                      <c:pt idx="1964">
                        <c:v>1.5711999999999999</c:v>
                      </c:pt>
                      <c:pt idx="1965">
                        <c:v>1.5720000000000001</c:v>
                      </c:pt>
                      <c:pt idx="1966">
                        <c:v>1.5728</c:v>
                      </c:pt>
                      <c:pt idx="1967">
                        <c:v>1.5736000000000001</c:v>
                      </c:pt>
                      <c:pt idx="1968">
                        <c:v>1.5744</c:v>
                      </c:pt>
                      <c:pt idx="1969">
                        <c:v>1.5751999999999999</c:v>
                      </c:pt>
                      <c:pt idx="1970">
                        <c:v>1.5760000000000001</c:v>
                      </c:pt>
                      <c:pt idx="1971">
                        <c:v>1.5768</c:v>
                      </c:pt>
                      <c:pt idx="1972">
                        <c:v>1.5775999999999999</c:v>
                      </c:pt>
                      <c:pt idx="1973">
                        <c:v>1.5784</c:v>
                      </c:pt>
                      <c:pt idx="1974">
                        <c:v>1.5791999999999999</c:v>
                      </c:pt>
                      <c:pt idx="1975">
                        <c:v>1.58</c:v>
                      </c:pt>
                      <c:pt idx="1976">
                        <c:v>1.5808</c:v>
                      </c:pt>
                      <c:pt idx="1977">
                        <c:v>1.5815999999999999</c:v>
                      </c:pt>
                      <c:pt idx="1978">
                        <c:v>1.5824</c:v>
                      </c:pt>
                      <c:pt idx="1979">
                        <c:v>1.5831999999999999</c:v>
                      </c:pt>
                      <c:pt idx="1980">
                        <c:v>1.5840000000000001</c:v>
                      </c:pt>
                      <c:pt idx="1981">
                        <c:v>1.5848</c:v>
                      </c:pt>
                      <c:pt idx="1982">
                        <c:v>1.5855999999999999</c:v>
                      </c:pt>
                      <c:pt idx="1983">
                        <c:v>1.5864</c:v>
                      </c:pt>
                      <c:pt idx="1984">
                        <c:v>1.5871999999999999</c:v>
                      </c:pt>
                      <c:pt idx="1985">
                        <c:v>1.5880000000000001</c:v>
                      </c:pt>
                      <c:pt idx="1986">
                        <c:v>1.5888</c:v>
                      </c:pt>
                      <c:pt idx="1987">
                        <c:v>1.5895999999999999</c:v>
                      </c:pt>
                      <c:pt idx="1988">
                        <c:v>1.5904</c:v>
                      </c:pt>
                      <c:pt idx="1989">
                        <c:v>1.5911999999999999</c:v>
                      </c:pt>
                      <c:pt idx="1990">
                        <c:v>1.5920000000000001</c:v>
                      </c:pt>
                      <c:pt idx="1991">
                        <c:v>1.5928</c:v>
                      </c:pt>
                      <c:pt idx="1992">
                        <c:v>1.5935999999999999</c:v>
                      </c:pt>
                      <c:pt idx="1993">
                        <c:v>1.5944</c:v>
                      </c:pt>
                      <c:pt idx="1994">
                        <c:v>1.5952</c:v>
                      </c:pt>
                      <c:pt idx="1995">
                        <c:v>1.5960000000000001</c:v>
                      </c:pt>
                      <c:pt idx="1996">
                        <c:v>1.5968</c:v>
                      </c:pt>
                      <c:pt idx="1997">
                        <c:v>1.5975999999999999</c:v>
                      </c:pt>
                      <c:pt idx="1998">
                        <c:v>1.5984</c:v>
                      </c:pt>
                      <c:pt idx="1999">
                        <c:v>1.5992</c:v>
                      </c:pt>
                      <c:pt idx="2000">
                        <c:v>1.6</c:v>
                      </c:pt>
                      <c:pt idx="2001">
                        <c:v>1.6008</c:v>
                      </c:pt>
                      <c:pt idx="2002">
                        <c:v>1.6015999999999999</c:v>
                      </c:pt>
                      <c:pt idx="2003">
                        <c:v>1.6024</c:v>
                      </c:pt>
                      <c:pt idx="2004">
                        <c:v>1.6032</c:v>
                      </c:pt>
                      <c:pt idx="2005">
                        <c:v>1.6040000000000001</c:v>
                      </c:pt>
                      <c:pt idx="2006">
                        <c:v>1.6048</c:v>
                      </c:pt>
                      <c:pt idx="2007">
                        <c:v>1.6055999999999999</c:v>
                      </c:pt>
                      <c:pt idx="2008">
                        <c:v>1.6064000000000001</c:v>
                      </c:pt>
                      <c:pt idx="2009">
                        <c:v>1.6072</c:v>
                      </c:pt>
                      <c:pt idx="2010">
                        <c:v>1.6080000000000001</c:v>
                      </c:pt>
                      <c:pt idx="2011">
                        <c:v>1.6088</c:v>
                      </c:pt>
                      <c:pt idx="2012">
                        <c:v>1.6095999999999999</c:v>
                      </c:pt>
                      <c:pt idx="2013">
                        <c:v>1.6104000000000001</c:v>
                      </c:pt>
                      <c:pt idx="2014">
                        <c:v>1.6112</c:v>
                      </c:pt>
                      <c:pt idx="2015">
                        <c:v>1.6120000000000001</c:v>
                      </c:pt>
                      <c:pt idx="2016">
                        <c:v>1.6128</c:v>
                      </c:pt>
                      <c:pt idx="2017">
                        <c:v>1.6135999999999999</c:v>
                      </c:pt>
                      <c:pt idx="2018">
                        <c:v>1.6144000000000001</c:v>
                      </c:pt>
                      <c:pt idx="2019">
                        <c:v>1.6152</c:v>
                      </c:pt>
                      <c:pt idx="2020">
                        <c:v>1.6160000000000001</c:v>
                      </c:pt>
                      <c:pt idx="2021">
                        <c:v>1.6168</c:v>
                      </c:pt>
                      <c:pt idx="2022">
                        <c:v>1.6175999999999999</c:v>
                      </c:pt>
                      <c:pt idx="2023">
                        <c:v>1.6184000000000001</c:v>
                      </c:pt>
                      <c:pt idx="2024">
                        <c:v>1.6192</c:v>
                      </c:pt>
                      <c:pt idx="2025">
                        <c:v>1.62</c:v>
                      </c:pt>
                      <c:pt idx="2026">
                        <c:v>1.6208</c:v>
                      </c:pt>
                      <c:pt idx="2027">
                        <c:v>1.6215999999999999</c:v>
                      </c:pt>
                      <c:pt idx="2028">
                        <c:v>1.6224000000000001</c:v>
                      </c:pt>
                      <c:pt idx="2029">
                        <c:v>1.6232</c:v>
                      </c:pt>
                      <c:pt idx="2030">
                        <c:v>1.6240000000000001</c:v>
                      </c:pt>
                      <c:pt idx="2031">
                        <c:v>1.6248</c:v>
                      </c:pt>
                      <c:pt idx="2032">
                        <c:v>1.6255999999999999</c:v>
                      </c:pt>
                      <c:pt idx="2033">
                        <c:v>1.6264000000000001</c:v>
                      </c:pt>
                      <c:pt idx="2034">
                        <c:v>1.6272</c:v>
                      </c:pt>
                      <c:pt idx="2035">
                        <c:v>1.6279999999999999</c:v>
                      </c:pt>
                      <c:pt idx="2036">
                        <c:v>1.6288</c:v>
                      </c:pt>
                      <c:pt idx="2037">
                        <c:v>1.6295999999999999</c:v>
                      </c:pt>
                      <c:pt idx="2038">
                        <c:v>1.6304000000000001</c:v>
                      </c:pt>
                      <c:pt idx="2039">
                        <c:v>1.6312</c:v>
                      </c:pt>
                      <c:pt idx="2040">
                        <c:v>1.6319999999999999</c:v>
                      </c:pt>
                      <c:pt idx="2041">
                        <c:v>1.6328</c:v>
                      </c:pt>
                      <c:pt idx="2042">
                        <c:v>1.6335999999999999</c:v>
                      </c:pt>
                      <c:pt idx="2043">
                        <c:v>1.6344000000000001</c:v>
                      </c:pt>
                      <c:pt idx="2044">
                        <c:v>1.6352</c:v>
                      </c:pt>
                      <c:pt idx="2045">
                        <c:v>1.6359999999999999</c:v>
                      </c:pt>
                      <c:pt idx="2046">
                        <c:v>1.6368</c:v>
                      </c:pt>
                      <c:pt idx="2047">
                        <c:v>1.6375999999999999</c:v>
                      </c:pt>
                      <c:pt idx="2048">
                        <c:v>1.6384000000000001</c:v>
                      </c:pt>
                      <c:pt idx="2049">
                        <c:v>1.6392</c:v>
                      </c:pt>
                      <c:pt idx="2050">
                        <c:v>1.64</c:v>
                      </c:pt>
                      <c:pt idx="2051">
                        <c:v>1.6408</c:v>
                      </c:pt>
                      <c:pt idx="2052">
                        <c:v>1.6415999999999999</c:v>
                      </c:pt>
                      <c:pt idx="2053">
                        <c:v>1.6424000000000001</c:v>
                      </c:pt>
                      <c:pt idx="2054">
                        <c:v>1.6432</c:v>
                      </c:pt>
                      <c:pt idx="2055">
                        <c:v>1.6439999999999999</c:v>
                      </c:pt>
                      <c:pt idx="2056">
                        <c:v>1.6448</c:v>
                      </c:pt>
                      <c:pt idx="2057">
                        <c:v>1.6456</c:v>
                      </c:pt>
                      <c:pt idx="2058">
                        <c:v>1.6464000000000001</c:v>
                      </c:pt>
                      <c:pt idx="2059">
                        <c:v>1.6472</c:v>
                      </c:pt>
                      <c:pt idx="2060">
                        <c:v>1.6479999999999999</c:v>
                      </c:pt>
                      <c:pt idx="2061">
                        <c:v>1.6488</c:v>
                      </c:pt>
                      <c:pt idx="2062">
                        <c:v>1.6496</c:v>
                      </c:pt>
                      <c:pt idx="2063">
                        <c:v>1.6504000000000001</c:v>
                      </c:pt>
                      <c:pt idx="2064">
                        <c:v>1.6512</c:v>
                      </c:pt>
                      <c:pt idx="2065">
                        <c:v>1.6519999999999999</c:v>
                      </c:pt>
                      <c:pt idx="2066">
                        <c:v>1.6528</c:v>
                      </c:pt>
                      <c:pt idx="2067">
                        <c:v>1.6536</c:v>
                      </c:pt>
                      <c:pt idx="2068">
                        <c:v>1.6544000000000001</c:v>
                      </c:pt>
                      <c:pt idx="2069">
                        <c:v>1.6552</c:v>
                      </c:pt>
                      <c:pt idx="2070">
                        <c:v>1.6559999999999999</c:v>
                      </c:pt>
                      <c:pt idx="2071">
                        <c:v>1.6568000000000001</c:v>
                      </c:pt>
                      <c:pt idx="2072">
                        <c:v>1.6576</c:v>
                      </c:pt>
                      <c:pt idx="2073">
                        <c:v>1.6584000000000001</c:v>
                      </c:pt>
                      <c:pt idx="2074">
                        <c:v>1.6592</c:v>
                      </c:pt>
                      <c:pt idx="2075">
                        <c:v>1.66</c:v>
                      </c:pt>
                      <c:pt idx="2076">
                        <c:v>1.6608000000000001</c:v>
                      </c:pt>
                      <c:pt idx="2077">
                        <c:v>1.6616</c:v>
                      </c:pt>
                      <c:pt idx="2078">
                        <c:v>1.6624000000000001</c:v>
                      </c:pt>
                      <c:pt idx="2079">
                        <c:v>1.6632</c:v>
                      </c:pt>
                      <c:pt idx="2080">
                        <c:v>1.6639999999999999</c:v>
                      </c:pt>
                      <c:pt idx="2081">
                        <c:v>1.6648000000000001</c:v>
                      </c:pt>
                      <c:pt idx="2082">
                        <c:v>1.6656</c:v>
                      </c:pt>
                      <c:pt idx="2083">
                        <c:v>1.6664000000000001</c:v>
                      </c:pt>
                      <c:pt idx="2084">
                        <c:v>1.6672</c:v>
                      </c:pt>
                      <c:pt idx="2085">
                        <c:v>1.6679999999999999</c:v>
                      </c:pt>
                      <c:pt idx="2086">
                        <c:v>1.6688000000000001</c:v>
                      </c:pt>
                      <c:pt idx="2087">
                        <c:v>1.6696</c:v>
                      </c:pt>
                      <c:pt idx="2088">
                        <c:v>1.6704000000000001</c:v>
                      </c:pt>
                      <c:pt idx="2089">
                        <c:v>1.6712</c:v>
                      </c:pt>
                      <c:pt idx="2090">
                        <c:v>1.6719999999999999</c:v>
                      </c:pt>
                      <c:pt idx="2091">
                        <c:v>1.6728000000000001</c:v>
                      </c:pt>
                      <c:pt idx="2092">
                        <c:v>1.6736</c:v>
                      </c:pt>
                      <c:pt idx="2093">
                        <c:v>1.6744000000000001</c:v>
                      </c:pt>
                      <c:pt idx="2094">
                        <c:v>1.6752</c:v>
                      </c:pt>
                      <c:pt idx="2095">
                        <c:v>1.6759999999999999</c:v>
                      </c:pt>
                      <c:pt idx="2096">
                        <c:v>1.6768000000000001</c:v>
                      </c:pt>
                      <c:pt idx="2097">
                        <c:v>1.6776</c:v>
                      </c:pt>
                      <c:pt idx="2098">
                        <c:v>1.6783999999999999</c:v>
                      </c:pt>
                      <c:pt idx="2099">
                        <c:v>1.6792</c:v>
                      </c:pt>
                      <c:pt idx="2100">
                        <c:v>1.68</c:v>
                      </c:pt>
                      <c:pt idx="2101">
                        <c:v>1.6808000000000001</c:v>
                      </c:pt>
                      <c:pt idx="2102">
                        <c:v>1.6816</c:v>
                      </c:pt>
                      <c:pt idx="2103">
                        <c:v>1.6823999999999999</c:v>
                      </c:pt>
                      <c:pt idx="2104">
                        <c:v>1.6832</c:v>
                      </c:pt>
                      <c:pt idx="2105">
                        <c:v>1.6839999999999999</c:v>
                      </c:pt>
                      <c:pt idx="2106">
                        <c:v>1.6848000000000001</c:v>
                      </c:pt>
                      <c:pt idx="2107">
                        <c:v>1.6856</c:v>
                      </c:pt>
                      <c:pt idx="2108">
                        <c:v>1.6863999999999999</c:v>
                      </c:pt>
                      <c:pt idx="2109">
                        <c:v>1.6872</c:v>
                      </c:pt>
                      <c:pt idx="2110">
                        <c:v>1.6879999999999999</c:v>
                      </c:pt>
                      <c:pt idx="2111">
                        <c:v>1.6888000000000001</c:v>
                      </c:pt>
                      <c:pt idx="2112">
                        <c:v>1.6896</c:v>
                      </c:pt>
                      <c:pt idx="2113">
                        <c:v>1.6903999999999999</c:v>
                      </c:pt>
                      <c:pt idx="2114">
                        <c:v>1.6912</c:v>
                      </c:pt>
                      <c:pt idx="2115">
                        <c:v>1.6919999999999999</c:v>
                      </c:pt>
                      <c:pt idx="2116">
                        <c:v>1.6928000000000001</c:v>
                      </c:pt>
                      <c:pt idx="2117">
                        <c:v>1.6936</c:v>
                      </c:pt>
                      <c:pt idx="2118">
                        <c:v>1.6943999999999999</c:v>
                      </c:pt>
                      <c:pt idx="2119">
                        <c:v>1.6952</c:v>
                      </c:pt>
                      <c:pt idx="2120">
                        <c:v>1.696</c:v>
                      </c:pt>
                      <c:pt idx="2121">
                        <c:v>1.6968000000000001</c:v>
                      </c:pt>
                      <c:pt idx="2122">
                        <c:v>1.6976</c:v>
                      </c:pt>
                      <c:pt idx="2123">
                        <c:v>1.6983999999999999</c:v>
                      </c:pt>
                      <c:pt idx="2124">
                        <c:v>1.6992</c:v>
                      </c:pt>
                      <c:pt idx="2125">
                        <c:v>1.7</c:v>
                      </c:pt>
                      <c:pt idx="2126">
                        <c:v>1.7008000000000001</c:v>
                      </c:pt>
                      <c:pt idx="2127">
                        <c:v>1.7016</c:v>
                      </c:pt>
                      <c:pt idx="2128">
                        <c:v>1.7023999999999999</c:v>
                      </c:pt>
                      <c:pt idx="2129">
                        <c:v>1.7032</c:v>
                      </c:pt>
                      <c:pt idx="2130">
                        <c:v>1.704</c:v>
                      </c:pt>
                      <c:pt idx="2131">
                        <c:v>1.7048000000000001</c:v>
                      </c:pt>
                      <c:pt idx="2132">
                        <c:v>1.7056</c:v>
                      </c:pt>
                      <c:pt idx="2133">
                        <c:v>1.7063999999999999</c:v>
                      </c:pt>
                      <c:pt idx="2134">
                        <c:v>1.7072000000000001</c:v>
                      </c:pt>
                      <c:pt idx="2135">
                        <c:v>1.708</c:v>
                      </c:pt>
                      <c:pt idx="2136">
                        <c:v>1.7088000000000001</c:v>
                      </c:pt>
                      <c:pt idx="2137">
                        <c:v>1.7096</c:v>
                      </c:pt>
                      <c:pt idx="2138">
                        <c:v>1.7103999999999999</c:v>
                      </c:pt>
                      <c:pt idx="2139">
                        <c:v>1.7112000000000001</c:v>
                      </c:pt>
                      <c:pt idx="2140">
                        <c:v>1.712</c:v>
                      </c:pt>
                      <c:pt idx="2141">
                        <c:v>1.7128000000000001</c:v>
                      </c:pt>
                      <c:pt idx="2142">
                        <c:v>1.7136</c:v>
                      </c:pt>
                      <c:pt idx="2143">
                        <c:v>1.7143999999999999</c:v>
                      </c:pt>
                      <c:pt idx="2144">
                        <c:v>1.7152000000000001</c:v>
                      </c:pt>
                      <c:pt idx="2145">
                        <c:v>1.716</c:v>
                      </c:pt>
                      <c:pt idx="2146">
                        <c:v>1.7168000000000001</c:v>
                      </c:pt>
                      <c:pt idx="2147">
                        <c:v>1.7176</c:v>
                      </c:pt>
                      <c:pt idx="2148">
                        <c:v>1.7183999999999999</c:v>
                      </c:pt>
                      <c:pt idx="2149">
                        <c:v>1.7192000000000001</c:v>
                      </c:pt>
                      <c:pt idx="2150">
                        <c:v>1.72</c:v>
                      </c:pt>
                      <c:pt idx="2151">
                        <c:v>1.7208000000000001</c:v>
                      </c:pt>
                      <c:pt idx="2152">
                        <c:v>1.7216</c:v>
                      </c:pt>
                      <c:pt idx="2153">
                        <c:v>1.7223999999999999</c:v>
                      </c:pt>
                      <c:pt idx="2154">
                        <c:v>1.7232000000000001</c:v>
                      </c:pt>
                      <c:pt idx="2155">
                        <c:v>1.724</c:v>
                      </c:pt>
                      <c:pt idx="2156">
                        <c:v>1.7248000000000001</c:v>
                      </c:pt>
                      <c:pt idx="2157">
                        <c:v>1.7256</c:v>
                      </c:pt>
                      <c:pt idx="2158">
                        <c:v>1.7263999999999999</c:v>
                      </c:pt>
                      <c:pt idx="2159">
                        <c:v>1.7272000000000001</c:v>
                      </c:pt>
                      <c:pt idx="2160">
                        <c:v>1.728</c:v>
                      </c:pt>
                      <c:pt idx="2161">
                        <c:v>1.7287999999999999</c:v>
                      </c:pt>
                      <c:pt idx="2162">
                        <c:v>1.7296</c:v>
                      </c:pt>
                      <c:pt idx="2163">
                        <c:v>1.7303999999999999</c:v>
                      </c:pt>
                      <c:pt idx="2164">
                        <c:v>1.7312000000000001</c:v>
                      </c:pt>
                      <c:pt idx="2165">
                        <c:v>1.732</c:v>
                      </c:pt>
                      <c:pt idx="2166">
                        <c:v>1.7327999999999999</c:v>
                      </c:pt>
                      <c:pt idx="2167">
                        <c:v>1.7336</c:v>
                      </c:pt>
                      <c:pt idx="2168">
                        <c:v>1.7343999999999999</c:v>
                      </c:pt>
                      <c:pt idx="2169">
                        <c:v>1.7352000000000001</c:v>
                      </c:pt>
                      <c:pt idx="2170">
                        <c:v>1.736</c:v>
                      </c:pt>
                      <c:pt idx="2171">
                        <c:v>1.7367999999999999</c:v>
                      </c:pt>
                      <c:pt idx="2172">
                        <c:v>1.7376</c:v>
                      </c:pt>
                      <c:pt idx="2173">
                        <c:v>1.7383999999999999</c:v>
                      </c:pt>
                      <c:pt idx="2174">
                        <c:v>1.7392000000000001</c:v>
                      </c:pt>
                      <c:pt idx="2175">
                        <c:v>1.74</c:v>
                      </c:pt>
                      <c:pt idx="2176">
                        <c:v>1.7407999999999999</c:v>
                      </c:pt>
                      <c:pt idx="2177">
                        <c:v>1.7416</c:v>
                      </c:pt>
                      <c:pt idx="2178">
                        <c:v>1.7423999999999999</c:v>
                      </c:pt>
                      <c:pt idx="2179">
                        <c:v>1.7432000000000001</c:v>
                      </c:pt>
                      <c:pt idx="2180">
                        <c:v>1.744</c:v>
                      </c:pt>
                      <c:pt idx="2181">
                        <c:v>1.7447999999999999</c:v>
                      </c:pt>
                      <c:pt idx="2182">
                        <c:v>1.7456</c:v>
                      </c:pt>
                      <c:pt idx="2183">
                        <c:v>1.7464</c:v>
                      </c:pt>
                      <c:pt idx="2184">
                        <c:v>1.7472000000000001</c:v>
                      </c:pt>
                      <c:pt idx="2185">
                        <c:v>1.748</c:v>
                      </c:pt>
                      <c:pt idx="2186">
                        <c:v>1.7487999999999999</c:v>
                      </c:pt>
                      <c:pt idx="2187">
                        <c:v>1.7496</c:v>
                      </c:pt>
                      <c:pt idx="2188">
                        <c:v>1.7504</c:v>
                      </c:pt>
                      <c:pt idx="2189">
                        <c:v>1.7512000000000001</c:v>
                      </c:pt>
                      <c:pt idx="2190">
                        <c:v>1.752</c:v>
                      </c:pt>
                      <c:pt idx="2191">
                        <c:v>1.7527999999999999</c:v>
                      </c:pt>
                      <c:pt idx="2192">
                        <c:v>1.7536</c:v>
                      </c:pt>
                      <c:pt idx="2193">
                        <c:v>1.7544</c:v>
                      </c:pt>
                      <c:pt idx="2194">
                        <c:v>1.7552000000000001</c:v>
                      </c:pt>
                      <c:pt idx="2195">
                        <c:v>1.756</c:v>
                      </c:pt>
                      <c:pt idx="2196">
                        <c:v>1.7567999999999999</c:v>
                      </c:pt>
                      <c:pt idx="2197">
                        <c:v>1.7576000000000001</c:v>
                      </c:pt>
                      <c:pt idx="2198">
                        <c:v>1.7584</c:v>
                      </c:pt>
                      <c:pt idx="2199">
                        <c:v>1.7592000000000001</c:v>
                      </c:pt>
                      <c:pt idx="2200">
                        <c:v>1.76</c:v>
                      </c:pt>
                      <c:pt idx="2201">
                        <c:v>1.7607999999999999</c:v>
                      </c:pt>
                      <c:pt idx="2202">
                        <c:v>1.7616000000000001</c:v>
                      </c:pt>
                      <c:pt idx="2203">
                        <c:v>1.7624</c:v>
                      </c:pt>
                      <c:pt idx="2204">
                        <c:v>1.7632000000000001</c:v>
                      </c:pt>
                      <c:pt idx="2205">
                        <c:v>1.764</c:v>
                      </c:pt>
                      <c:pt idx="2206">
                        <c:v>1.7647999999999999</c:v>
                      </c:pt>
                      <c:pt idx="2207">
                        <c:v>1.7656000000000001</c:v>
                      </c:pt>
                      <c:pt idx="2208">
                        <c:v>1.7664</c:v>
                      </c:pt>
                      <c:pt idx="2209">
                        <c:v>1.7672000000000001</c:v>
                      </c:pt>
                      <c:pt idx="2210">
                        <c:v>1.768</c:v>
                      </c:pt>
                      <c:pt idx="2211">
                        <c:v>1.7687999999999999</c:v>
                      </c:pt>
                      <c:pt idx="2212">
                        <c:v>1.7696000000000001</c:v>
                      </c:pt>
                      <c:pt idx="2213">
                        <c:v>1.7704</c:v>
                      </c:pt>
                      <c:pt idx="2214">
                        <c:v>1.7712000000000001</c:v>
                      </c:pt>
                      <c:pt idx="2215">
                        <c:v>1.772</c:v>
                      </c:pt>
                      <c:pt idx="2216">
                        <c:v>1.7727999999999999</c:v>
                      </c:pt>
                      <c:pt idx="2217">
                        <c:v>1.7736000000000001</c:v>
                      </c:pt>
                      <c:pt idx="2218">
                        <c:v>1.7744</c:v>
                      </c:pt>
                      <c:pt idx="2219">
                        <c:v>1.7751999999999999</c:v>
                      </c:pt>
                      <c:pt idx="2220">
                        <c:v>1.776</c:v>
                      </c:pt>
                      <c:pt idx="2221">
                        <c:v>1.7767999999999999</c:v>
                      </c:pt>
                      <c:pt idx="2222">
                        <c:v>1.7776000000000001</c:v>
                      </c:pt>
                      <c:pt idx="2223">
                        <c:v>1.7784</c:v>
                      </c:pt>
                      <c:pt idx="2224">
                        <c:v>1.7791999999999999</c:v>
                      </c:pt>
                      <c:pt idx="2225">
                        <c:v>1.78</c:v>
                      </c:pt>
                      <c:pt idx="2226">
                        <c:v>1.7807999999999999</c:v>
                      </c:pt>
                      <c:pt idx="2227">
                        <c:v>1.7816000000000001</c:v>
                      </c:pt>
                      <c:pt idx="2228">
                        <c:v>1.7824</c:v>
                      </c:pt>
                      <c:pt idx="2229">
                        <c:v>1.7831999999999999</c:v>
                      </c:pt>
                      <c:pt idx="2230">
                        <c:v>1.784</c:v>
                      </c:pt>
                      <c:pt idx="2231">
                        <c:v>1.7847999999999999</c:v>
                      </c:pt>
                      <c:pt idx="2232">
                        <c:v>1.7856000000000001</c:v>
                      </c:pt>
                      <c:pt idx="2233">
                        <c:v>1.7864</c:v>
                      </c:pt>
                      <c:pt idx="2234">
                        <c:v>1.7871999999999999</c:v>
                      </c:pt>
                      <c:pt idx="2235">
                        <c:v>1.788</c:v>
                      </c:pt>
                      <c:pt idx="2236">
                        <c:v>1.7887999999999999</c:v>
                      </c:pt>
                      <c:pt idx="2237">
                        <c:v>1.7896000000000001</c:v>
                      </c:pt>
                      <c:pt idx="2238">
                        <c:v>1.7904</c:v>
                      </c:pt>
                      <c:pt idx="2239">
                        <c:v>1.7911999999999999</c:v>
                      </c:pt>
                      <c:pt idx="2240">
                        <c:v>1.792</c:v>
                      </c:pt>
                      <c:pt idx="2241">
                        <c:v>1.7927999999999999</c:v>
                      </c:pt>
                      <c:pt idx="2242">
                        <c:v>1.7936000000000001</c:v>
                      </c:pt>
                      <c:pt idx="2243">
                        <c:v>1.7944</c:v>
                      </c:pt>
                      <c:pt idx="2244">
                        <c:v>1.7951999999999999</c:v>
                      </c:pt>
                      <c:pt idx="2245">
                        <c:v>1.796</c:v>
                      </c:pt>
                      <c:pt idx="2246">
                        <c:v>1.7968</c:v>
                      </c:pt>
                      <c:pt idx="2247">
                        <c:v>1.7976000000000001</c:v>
                      </c:pt>
                      <c:pt idx="2248">
                        <c:v>1.7984</c:v>
                      </c:pt>
                      <c:pt idx="2249">
                        <c:v>1.7991999999999999</c:v>
                      </c:pt>
                      <c:pt idx="2250">
                        <c:v>1.8</c:v>
                      </c:pt>
                      <c:pt idx="2251">
                        <c:v>1.8008</c:v>
                      </c:pt>
                      <c:pt idx="2252">
                        <c:v>1.8016000000000001</c:v>
                      </c:pt>
                      <c:pt idx="2253">
                        <c:v>1.8024</c:v>
                      </c:pt>
                      <c:pt idx="2254">
                        <c:v>1.8031999999999999</c:v>
                      </c:pt>
                      <c:pt idx="2255">
                        <c:v>1.804</c:v>
                      </c:pt>
                      <c:pt idx="2256">
                        <c:v>1.8048</c:v>
                      </c:pt>
                      <c:pt idx="2257">
                        <c:v>1.8056000000000001</c:v>
                      </c:pt>
                      <c:pt idx="2258">
                        <c:v>1.8064</c:v>
                      </c:pt>
                      <c:pt idx="2259">
                        <c:v>1.8071999999999999</c:v>
                      </c:pt>
                      <c:pt idx="2260">
                        <c:v>1.8080000000000001</c:v>
                      </c:pt>
                      <c:pt idx="2261">
                        <c:v>1.8088</c:v>
                      </c:pt>
                      <c:pt idx="2262">
                        <c:v>1.8096000000000001</c:v>
                      </c:pt>
                      <c:pt idx="2263">
                        <c:v>1.8104</c:v>
                      </c:pt>
                      <c:pt idx="2264">
                        <c:v>1.8111999999999999</c:v>
                      </c:pt>
                      <c:pt idx="2265">
                        <c:v>1.8120000000000001</c:v>
                      </c:pt>
                      <c:pt idx="2266">
                        <c:v>1.8128</c:v>
                      </c:pt>
                      <c:pt idx="2267">
                        <c:v>1.8136000000000001</c:v>
                      </c:pt>
                      <c:pt idx="2268">
                        <c:v>1.8144</c:v>
                      </c:pt>
                      <c:pt idx="2269">
                        <c:v>1.8151999999999999</c:v>
                      </c:pt>
                      <c:pt idx="2270">
                        <c:v>1.8160000000000001</c:v>
                      </c:pt>
                      <c:pt idx="2271">
                        <c:v>1.8168</c:v>
                      </c:pt>
                      <c:pt idx="2272">
                        <c:v>1.8176000000000001</c:v>
                      </c:pt>
                      <c:pt idx="2273">
                        <c:v>1.8184</c:v>
                      </c:pt>
                      <c:pt idx="2274">
                        <c:v>1.8191999999999999</c:v>
                      </c:pt>
                      <c:pt idx="2275">
                        <c:v>1.82</c:v>
                      </c:pt>
                      <c:pt idx="2276">
                        <c:v>1.8208</c:v>
                      </c:pt>
                      <c:pt idx="2277">
                        <c:v>1.8216000000000001</c:v>
                      </c:pt>
                      <c:pt idx="2278">
                        <c:v>1.8224</c:v>
                      </c:pt>
                      <c:pt idx="2279">
                        <c:v>1.8231999999999999</c:v>
                      </c:pt>
                      <c:pt idx="2280">
                        <c:v>1.8240000000000001</c:v>
                      </c:pt>
                      <c:pt idx="2281">
                        <c:v>1.8248</c:v>
                      </c:pt>
                      <c:pt idx="2282">
                        <c:v>1.8255999999999999</c:v>
                      </c:pt>
                      <c:pt idx="2283">
                        <c:v>1.8264</c:v>
                      </c:pt>
                      <c:pt idx="2284">
                        <c:v>1.8271999999999999</c:v>
                      </c:pt>
                      <c:pt idx="2285">
                        <c:v>1.8280000000000001</c:v>
                      </c:pt>
                      <c:pt idx="2286">
                        <c:v>1.8288</c:v>
                      </c:pt>
                      <c:pt idx="2287">
                        <c:v>1.8295999999999999</c:v>
                      </c:pt>
                      <c:pt idx="2288">
                        <c:v>1.8304</c:v>
                      </c:pt>
                      <c:pt idx="2289">
                        <c:v>1.8311999999999999</c:v>
                      </c:pt>
                      <c:pt idx="2290">
                        <c:v>1.8320000000000001</c:v>
                      </c:pt>
                      <c:pt idx="2291">
                        <c:v>1.8328</c:v>
                      </c:pt>
                      <c:pt idx="2292">
                        <c:v>1.8335999999999999</c:v>
                      </c:pt>
                      <c:pt idx="2293">
                        <c:v>1.8344</c:v>
                      </c:pt>
                      <c:pt idx="2294">
                        <c:v>1.8351999999999999</c:v>
                      </c:pt>
                      <c:pt idx="2295">
                        <c:v>1.8360000000000001</c:v>
                      </c:pt>
                      <c:pt idx="2296">
                        <c:v>1.8368</c:v>
                      </c:pt>
                      <c:pt idx="2297">
                        <c:v>1.8375999999999999</c:v>
                      </c:pt>
                      <c:pt idx="2298">
                        <c:v>1.8384</c:v>
                      </c:pt>
                      <c:pt idx="2299">
                        <c:v>1.8391999999999999</c:v>
                      </c:pt>
                      <c:pt idx="2300">
                        <c:v>1.84</c:v>
                      </c:pt>
                      <c:pt idx="2301">
                        <c:v>1.8408</c:v>
                      </c:pt>
                      <c:pt idx="2302">
                        <c:v>1.8415999999999999</c:v>
                      </c:pt>
                      <c:pt idx="2303">
                        <c:v>1.8424</c:v>
                      </c:pt>
                      <c:pt idx="2304">
                        <c:v>1.8431999999999999</c:v>
                      </c:pt>
                      <c:pt idx="2305">
                        <c:v>1.8440000000000001</c:v>
                      </c:pt>
                      <c:pt idx="2306">
                        <c:v>1.8448</c:v>
                      </c:pt>
                      <c:pt idx="2307">
                        <c:v>1.8455999999999999</c:v>
                      </c:pt>
                      <c:pt idx="2308">
                        <c:v>1.8464</c:v>
                      </c:pt>
                      <c:pt idx="2309">
                        <c:v>1.8472</c:v>
                      </c:pt>
                      <c:pt idx="2310">
                        <c:v>1.8480000000000001</c:v>
                      </c:pt>
                      <c:pt idx="2311">
                        <c:v>1.8488</c:v>
                      </c:pt>
                      <c:pt idx="2312">
                        <c:v>1.8495999999999999</c:v>
                      </c:pt>
                      <c:pt idx="2313">
                        <c:v>1.8504</c:v>
                      </c:pt>
                      <c:pt idx="2314">
                        <c:v>1.8512</c:v>
                      </c:pt>
                      <c:pt idx="2315">
                        <c:v>1.8520000000000001</c:v>
                      </c:pt>
                      <c:pt idx="2316">
                        <c:v>1.8528</c:v>
                      </c:pt>
                      <c:pt idx="2317">
                        <c:v>1.8535999999999999</c:v>
                      </c:pt>
                      <c:pt idx="2318">
                        <c:v>1.8544</c:v>
                      </c:pt>
                      <c:pt idx="2319">
                        <c:v>1.8552</c:v>
                      </c:pt>
                      <c:pt idx="2320">
                        <c:v>1.8560000000000001</c:v>
                      </c:pt>
                      <c:pt idx="2321">
                        <c:v>1.8568</c:v>
                      </c:pt>
                      <c:pt idx="2322">
                        <c:v>1.8575999999999999</c:v>
                      </c:pt>
                      <c:pt idx="2323">
                        <c:v>1.8584000000000001</c:v>
                      </c:pt>
                      <c:pt idx="2324">
                        <c:v>1.8592</c:v>
                      </c:pt>
                      <c:pt idx="2325">
                        <c:v>1.86</c:v>
                      </c:pt>
                      <c:pt idx="2326">
                        <c:v>1.8608</c:v>
                      </c:pt>
                      <c:pt idx="2327">
                        <c:v>1.8615999999999999</c:v>
                      </c:pt>
                      <c:pt idx="2328">
                        <c:v>1.8624000000000001</c:v>
                      </c:pt>
                      <c:pt idx="2329">
                        <c:v>1.8632</c:v>
                      </c:pt>
                      <c:pt idx="2330">
                        <c:v>1.8640000000000001</c:v>
                      </c:pt>
                      <c:pt idx="2331">
                        <c:v>1.8648</c:v>
                      </c:pt>
                      <c:pt idx="2332">
                        <c:v>1.8655999999999999</c:v>
                      </c:pt>
                      <c:pt idx="2333">
                        <c:v>1.8664000000000001</c:v>
                      </c:pt>
                      <c:pt idx="2334">
                        <c:v>1.8672</c:v>
                      </c:pt>
                      <c:pt idx="2335">
                        <c:v>1.8680000000000001</c:v>
                      </c:pt>
                      <c:pt idx="2336">
                        <c:v>1.8688</c:v>
                      </c:pt>
                      <c:pt idx="2337">
                        <c:v>1.8695999999999999</c:v>
                      </c:pt>
                      <c:pt idx="2338">
                        <c:v>1.8704000000000001</c:v>
                      </c:pt>
                      <c:pt idx="2339">
                        <c:v>1.8712</c:v>
                      </c:pt>
                      <c:pt idx="2340">
                        <c:v>1.8720000000000001</c:v>
                      </c:pt>
                      <c:pt idx="2341">
                        <c:v>1.8728</c:v>
                      </c:pt>
                      <c:pt idx="2342">
                        <c:v>1.8735999999999999</c:v>
                      </c:pt>
                      <c:pt idx="2343">
                        <c:v>1.8744000000000001</c:v>
                      </c:pt>
                      <c:pt idx="2344">
                        <c:v>1.8752</c:v>
                      </c:pt>
                      <c:pt idx="2345">
                        <c:v>1.8759999999999999</c:v>
                      </c:pt>
                      <c:pt idx="2346">
                        <c:v>1.8768</c:v>
                      </c:pt>
                      <c:pt idx="2347">
                        <c:v>1.8775999999999999</c:v>
                      </c:pt>
                      <c:pt idx="2348">
                        <c:v>1.8784000000000001</c:v>
                      </c:pt>
                      <c:pt idx="2349">
                        <c:v>1.8792</c:v>
                      </c:pt>
                      <c:pt idx="2350">
                        <c:v>1.88</c:v>
                      </c:pt>
                      <c:pt idx="2351">
                        <c:v>1.8808</c:v>
                      </c:pt>
                      <c:pt idx="2352">
                        <c:v>1.8815999999999999</c:v>
                      </c:pt>
                      <c:pt idx="2353">
                        <c:v>1.8824000000000001</c:v>
                      </c:pt>
                      <c:pt idx="2354">
                        <c:v>1.8832</c:v>
                      </c:pt>
                      <c:pt idx="2355">
                        <c:v>1.8839999999999999</c:v>
                      </c:pt>
                      <c:pt idx="2356">
                        <c:v>1.8848</c:v>
                      </c:pt>
                      <c:pt idx="2357">
                        <c:v>1.8855999999999999</c:v>
                      </c:pt>
                      <c:pt idx="2358">
                        <c:v>1.8864000000000001</c:v>
                      </c:pt>
                      <c:pt idx="2359">
                        <c:v>1.8872</c:v>
                      </c:pt>
                      <c:pt idx="2360">
                        <c:v>1.8879999999999999</c:v>
                      </c:pt>
                      <c:pt idx="2361">
                        <c:v>1.8888</c:v>
                      </c:pt>
                      <c:pt idx="2362">
                        <c:v>1.8895999999999999</c:v>
                      </c:pt>
                      <c:pt idx="2363">
                        <c:v>1.8904000000000001</c:v>
                      </c:pt>
                      <c:pt idx="2364">
                        <c:v>1.8912</c:v>
                      </c:pt>
                      <c:pt idx="2365">
                        <c:v>1.8919999999999999</c:v>
                      </c:pt>
                      <c:pt idx="2366">
                        <c:v>1.8928</c:v>
                      </c:pt>
                      <c:pt idx="2367">
                        <c:v>1.8935999999999999</c:v>
                      </c:pt>
                      <c:pt idx="2368">
                        <c:v>1.8944000000000001</c:v>
                      </c:pt>
                      <c:pt idx="2369">
                        <c:v>1.8952</c:v>
                      </c:pt>
                      <c:pt idx="2370">
                        <c:v>1.8959999999999999</c:v>
                      </c:pt>
                      <c:pt idx="2371">
                        <c:v>1.8968</c:v>
                      </c:pt>
                      <c:pt idx="2372">
                        <c:v>1.8976</c:v>
                      </c:pt>
                      <c:pt idx="2373">
                        <c:v>1.8984000000000001</c:v>
                      </c:pt>
                      <c:pt idx="2374">
                        <c:v>1.8992</c:v>
                      </c:pt>
                      <c:pt idx="2375">
                        <c:v>1.9</c:v>
                      </c:pt>
                      <c:pt idx="2376">
                        <c:v>1.9008</c:v>
                      </c:pt>
                      <c:pt idx="2377">
                        <c:v>1.9016</c:v>
                      </c:pt>
                      <c:pt idx="2378">
                        <c:v>1.9024000000000001</c:v>
                      </c:pt>
                      <c:pt idx="2379">
                        <c:v>1.9032</c:v>
                      </c:pt>
                      <c:pt idx="2380">
                        <c:v>1.9039999999999999</c:v>
                      </c:pt>
                      <c:pt idx="2381">
                        <c:v>1.9048</c:v>
                      </c:pt>
                      <c:pt idx="2382">
                        <c:v>1.9056</c:v>
                      </c:pt>
                      <c:pt idx="2383">
                        <c:v>1.9064000000000001</c:v>
                      </c:pt>
                      <c:pt idx="2384">
                        <c:v>1.9072</c:v>
                      </c:pt>
                      <c:pt idx="2385">
                        <c:v>1.9079999999999999</c:v>
                      </c:pt>
                      <c:pt idx="2386">
                        <c:v>1.9088000000000001</c:v>
                      </c:pt>
                      <c:pt idx="2387">
                        <c:v>1.9096</c:v>
                      </c:pt>
                      <c:pt idx="2388">
                        <c:v>1.9104000000000001</c:v>
                      </c:pt>
                      <c:pt idx="2389">
                        <c:v>1.9112</c:v>
                      </c:pt>
                      <c:pt idx="2390">
                        <c:v>1.9119999999999999</c:v>
                      </c:pt>
                      <c:pt idx="2391">
                        <c:v>1.9128000000000001</c:v>
                      </c:pt>
                      <c:pt idx="2392">
                        <c:v>1.9136</c:v>
                      </c:pt>
                      <c:pt idx="2393">
                        <c:v>1.9144000000000001</c:v>
                      </c:pt>
                      <c:pt idx="2394">
                        <c:v>1.9152</c:v>
                      </c:pt>
                      <c:pt idx="2395">
                        <c:v>1.9159999999999999</c:v>
                      </c:pt>
                      <c:pt idx="2396">
                        <c:v>1.9168000000000001</c:v>
                      </c:pt>
                      <c:pt idx="2397">
                        <c:v>1.9176</c:v>
                      </c:pt>
                      <c:pt idx="2398">
                        <c:v>1.9184000000000001</c:v>
                      </c:pt>
                      <c:pt idx="2399">
                        <c:v>1.9192</c:v>
                      </c:pt>
                      <c:pt idx="2400">
                        <c:v>1.92</c:v>
                      </c:pt>
                      <c:pt idx="2401">
                        <c:v>1.9208000000000001</c:v>
                      </c:pt>
                      <c:pt idx="2402">
                        <c:v>1.9216</c:v>
                      </c:pt>
                      <c:pt idx="2403">
                        <c:v>1.9224000000000001</c:v>
                      </c:pt>
                      <c:pt idx="2404">
                        <c:v>1.9232</c:v>
                      </c:pt>
                      <c:pt idx="2405">
                        <c:v>1.9239999999999999</c:v>
                      </c:pt>
                      <c:pt idx="2406">
                        <c:v>1.9248000000000001</c:v>
                      </c:pt>
                      <c:pt idx="2407">
                        <c:v>1.9256</c:v>
                      </c:pt>
                      <c:pt idx="2408">
                        <c:v>1.9263999999999999</c:v>
                      </c:pt>
                      <c:pt idx="2409">
                        <c:v>1.9272</c:v>
                      </c:pt>
                      <c:pt idx="2410">
                        <c:v>1.9279999999999999</c:v>
                      </c:pt>
                      <c:pt idx="2411">
                        <c:v>1.9288000000000001</c:v>
                      </c:pt>
                      <c:pt idx="2412">
                        <c:v>1.9296</c:v>
                      </c:pt>
                      <c:pt idx="2413">
                        <c:v>1.9303999999999999</c:v>
                      </c:pt>
                      <c:pt idx="2414">
                        <c:v>1.9312</c:v>
                      </c:pt>
                      <c:pt idx="2415">
                        <c:v>1.9319999999999999</c:v>
                      </c:pt>
                      <c:pt idx="2416">
                        <c:v>1.9328000000000001</c:v>
                      </c:pt>
                      <c:pt idx="2417">
                        <c:v>1.9336</c:v>
                      </c:pt>
                      <c:pt idx="2418">
                        <c:v>1.9343999999999999</c:v>
                      </c:pt>
                      <c:pt idx="2419">
                        <c:v>1.9352</c:v>
                      </c:pt>
                      <c:pt idx="2420">
                        <c:v>1.9359999999999999</c:v>
                      </c:pt>
                      <c:pt idx="2421">
                        <c:v>1.9368000000000001</c:v>
                      </c:pt>
                      <c:pt idx="2422">
                        <c:v>1.9376</c:v>
                      </c:pt>
                      <c:pt idx="2423">
                        <c:v>1.9383999999999999</c:v>
                      </c:pt>
                      <c:pt idx="2424">
                        <c:v>1.9392</c:v>
                      </c:pt>
                      <c:pt idx="2425">
                        <c:v>1.94</c:v>
                      </c:pt>
                      <c:pt idx="2426">
                        <c:v>1.9408000000000001</c:v>
                      </c:pt>
                      <c:pt idx="2427">
                        <c:v>1.9416</c:v>
                      </c:pt>
                      <c:pt idx="2428">
                        <c:v>1.9423999999999999</c:v>
                      </c:pt>
                      <c:pt idx="2429">
                        <c:v>1.9432</c:v>
                      </c:pt>
                      <c:pt idx="2430">
                        <c:v>1.944</c:v>
                      </c:pt>
                      <c:pt idx="2431">
                        <c:v>1.9448000000000001</c:v>
                      </c:pt>
                      <c:pt idx="2432">
                        <c:v>1.9456</c:v>
                      </c:pt>
                      <c:pt idx="2433">
                        <c:v>1.9463999999999999</c:v>
                      </c:pt>
                      <c:pt idx="2434">
                        <c:v>1.9472</c:v>
                      </c:pt>
                      <c:pt idx="2435">
                        <c:v>1.948</c:v>
                      </c:pt>
                      <c:pt idx="2436">
                        <c:v>1.9488000000000001</c:v>
                      </c:pt>
                      <c:pt idx="2437">
                        <c:v>1.9496</c:v>
                      </c:pt>
                      <c:pt idx="2438">
                        <c:v>1.9503999999999999</c:v>
                      </c:pt>
                      <c:pt idx="2439">
                        <c:v>1.9512</c:v>
                      </c:pt>
                      <c:pt idx="2440">
                        <c:v>1.952</c:v>
                      </c:pt>
                      <c:pt idx="2441">
                        <c:v>1.9528000000000001</c:v>
                      </c:pt>
                      <c:pt idx="2442">
                        <c:v>1.9536</c:v>
                      </c:pt>
                      <c:pt idx="2443">
                        <c:v>1.9543999999999999</c:v>
                      </c:pt>
                      <c:pt idx="2444">
                        <c:v>1.9552</c:v>
                      </c:pt>
                      <c:pt idx="2445">
                        <c:v>1.956</c:v>
                      </c:pt>
                      <c:pt idx="2446">
                        <c:v>1.9568000000000001</c:v>
                      </c:pt>
                      <c:pt idx="2447">
                        <c:v>1.9576</c:v>
                      </c:pt>
                      <c:pt idx="2448">
                        <c:v>1.9583999999999999</c:v>
                      </c:pt>
                      <c:pt idx="2449">
                        <c:v>1.9592000000000001</c:v>
                      </c:pt>
                      <c:pt idx="2450">
                        <c:v>1.96</c:v>
                      </c:pt>
                      <c:pt idx="2451">
                        <c:v>1.9608000000000001</c:v>
                      </c:pt>
                      <c:pt idx="2452">
                        <c:v>1.9616</c:v>
                      </c:pt>
                      <c:pt idx="2453">
                        <c:v>1.9623999999999999</c:v>
                      </c:pt>
                      <c:pt idx="2454">
                        <c:v>1.9632000000000001</c:v>
                      </c:pt>
                      <c:pt idx="2455">
                        <c:v>1.964</c:v>
                      </c:pt>
                      <c:pt idx="2456">
                        <c:v>1.9648000000000001</c:v>
                      </c:pt>
                      <c:pt idx="2457">
                        <c:v>1.9656</c:v>
                      </c:pt>
                      <c:pt idx="2458">
                        <c:v>1.9663999999999999</c:v>
                      </c:pt>
                      <c:pt idx="2459">
                        <c:v>1.9672000000000001</c:v>
                      </c:pt>
                      <c:pt idx="2460">
                        <c:v>1.968</c:v>
                      </c:pt>
                      <c:pt idx="2461">
                        <c:v>1.9688000000000001</c:v>
                      </c:pt>
                      <c:pt idx="2462">
                        <c:v>1.9696</c:v>
                      </c:pt>
                      <c:pt idx="2463">
                        <c:v>1.9703999999999999</c:v>
                      </c:pt>
                      <c:pt idx="2464">
                        <c:v>1.9712000000000001</c:v>
                      </c:pt>
                      <c:pt idx="2465">
                        <c:v>1.972</c:v>
                      </c:pt>
                      <c:pt idx="2466">
                        <c:v>1.9728000000000001</c:v>
                      </c:pt>
                      <c:pt idx="2467">
                        <c:v>1.9736</c:v>
                      </c:pt>
                      <c:pt idx="2468">
                        <c:v>1.9743999999999999</c:v>
                      </c:pt>
                      <c:pt idx="2469">
                        <c:v>1.9752000000000001</c:v>
                      </c:pt>
                      <c:pt idx="2470">
                        <c:v>1.976</c:v>
                      </c:pt>
                      <c:pt idx="2471">
                        <c:v>1.9767999999999999</c:v>
                      </c:pt>
                      <c:pt idx="2472">
                        <c:v>1.9776</c:v>
                      </c:pt>
                      <c:pt idx="2473">
                        <c:v>1.9783999999999999</c:v>
                      </c:pt>
                      <c:pt idx="2474">
                        <c:v>1.9792000000000001</c:v>
                      </c:pt>
                      <c:pt idx="2475">
                        <c:v>1.98</c:v>
                      </c:pt>
                      <c:pt idx="2476">
                        <c:v>1.9807999999999999</c:v>
                      </c:pt>
                      <c:pt idx="2477">
                        <c:v>1.9816</c:v>
                      </c:pt>
                      <c:pt idx="2478">
                        <c:v>1.9823999999999999</c:v>
                      </c:pt>
                      <c:pt idx="2479">
                        <c:v>1.9832000000000001</c:v>
                      </c:pt>
                      <c:pt idx="2480">
                        <c:v>1.984</c:v>
                      </c:pt>
                      <c:pt idx="2481">
                        <c:v>1.9847999999999999</c:v>
                      </c:pt>
                      <c:pt idx="2482">
                        <c:v>1.9856</c:v>
                      </c:pt>
                      <c:pt idx="2483">
                        <c:v>1.9863999999999999</c:v>
                      </c:pt>
                      <c:pt idx="2484">
                        <c:v>1.9872000000000001</c:v>
                      </c:pt>
                      <c:pt idx="2485">
                        <c:v>1.988</c:v>
                      </c:pt>
                      <c:pt idx="2486">
                        <c:v>1.9887999999999999</c:v>
                      </c:pt>
                      <c:pt idx="2487">
                        <c:v>1.9896</c:v>
                      </c:pt>
                      <c:pt idx="2488">
                        <c:v>1.9903999999999999</c:v>
                      </c:pt>
                      <c:pt idx="2489">
                        <c:v>1.9912000000000001</c:v>
                      </c:pt>
                      <c:pt idx="2490">
                        <c:v>1.992</c:v>
                      </c:pt>
                      <c:pt idx="2491">
                        <c:v>1.9927999999999999</c:v>
                      </c:pt>
                      <c:pt idx="2492">
                        <c:v>1.9936</c:v>
                      </c:pt>
                      <c:pt idx="2493">
                        <c:v>1.9944</c:v>
                      </c:pt>
                      <c:pt idx="2494">
                        <c:v>1.9952000000000001</c:v>
                      </c:pt>
                      <c:pt idx="2495">
                        <c:v>1.996</c:v>
                      </c:pt>
                      <c:pt idx="2496">
                        <c:v>1.9967999999999999</c:v>
                      </c:pt>
                      <c:pt idx="2497">
                        <c:v>1.9976</c:v>
                      </c:pt>
                      <c:pt idx="2498">
                        <c:v>1.9984</c:v>
                      </c:pt>
                      <c:pt idx="2499">
                        <c:v>1.9992000000000001</c:v>
                      </c:pt>
                      <c:pt idx="2500">
                        <c:v>2</c:v>
                      </c:pt>
                      <c:pt idx="2501">
                        <c:v>2.0007999999999999</c:v>
                      </c:pt>
                      <c:pt idx="2502">
                        <c:v>2.0015999999999998</c:v>
                      </c:pt>
                      <c:pt idx="2503">
                        <c:v>2.0024000000000002</c:v>
                      </c:pt>
                      <c:pt idx="2504">
                        <c:v>2.0032000000000001</c:v>
                      </c:pt>
                      <c:pt idx="2505">
                        <c:v>2.004</c:v>
                      </c:pt>
                      <c:pt idx="2506">
                        <c:v>2.0047999999999999</c:v>
                      </c:pt>
                      <c:pt idx="2507">
                        <c:v>2.0055999999999998</c:v>
                      </c:pt>
                      <c:pt idx="2508">
                        <c:v>2.0064000000000002</c:v>
                      </c:pt>
                      <c:pt idx="2509">
                        <c:v>2.0072000000000001</c:v>
                      </c:pt>
                      <c:pt idx="2510">
                        <c:v>2.008</c:v>
                      </c:pt>
                      <c:pt idx="2511">
                        <c:v>2.0087999999999999</c:v>
                      </c:pt>
                      <c:pt idx="2512">
                        <c:v>2.0095999999999998</c:v>
                      </c:pt>
                      <c:pt idx="2513">
                        <c:v>2.0104000000000002</c:v>
                      </c:pt>
                      <c:pt idx="2514">
                        <c:v>2.0112000000000001</c:v>
                      </c:pt>
                      <c:pt idx="2515">
                        <c:v>2.012</c:v>
                      </c:pt>
                      <c:pt idx="2516">
                        <c:v>2.0127999999999999</c:v>
                      </c:pt>
                      <c:pt idx="2517">
                        <c:v>2.0135999999999998</c:v>
                      </c:pt>
                      <c:pt idx="2518">
                        <c:v>2.0144000000000002</c:v>
                      </c:pt>
                      <c:pt idx="2519">
                        <c:v>2.0152000000000001</c:v>
                      </c:pt>
                      <c:pt idx="2520">
                        <c:v>2.016</c:v>
                      </c:pt>
                      <c:pt idx="2521">
                        <c:v>2.0167999999999999</c:v>
                      </c:pt>
                      <c:pt idx="2522">
                        <c:v>2.0175999999999998</c:v>
                      </c:pt>
                      <c:pt idx="2523">
                        <c:v>2.0184000000000002</c:v>
                      </c:pt>
                      <c:pt idx="2524">
                        <c:v>2.0192000000000001</c:v>
                      </c:pt>
                      <c:pt idx="2525">
                        <c:v>2.02</c:v>
                      </c:pt>
                      <c:pt idx="2526">
                        <c:v>2.0207999999999999</c:v>
                      </c:pt>
                      <c:pt idx="2527">
                        <c:v>2.0215999999999998</c:v>
                      </c:pt>
                      <c:pt idx="2528">
                        <c:v>2.0224000000000002</c:v>
                      </c:pt>
                      <c:pt idx="2529">
                        <c:v>2.0232000000000001</c:v>
                      </c:pt>
                      <c:pt idx="2530">
                        <c:v>2.024</c:v>
                      </c:pt>
                      <c:pt idx="2531">
                        <c:v>2.0247999999999999</c:v>
                      </c:pt>
                      <c:pt idx="2532">
                        <c:v>2.0255999999999998</c:v>
                      </c:pt>
                      <c:pt idx="2533">
                        <c:v>2.0264000000000002</c:v>
                      </c:pt>
                      <c:pt idx="2534">
                        <c:v>2.0272000000000001</c:v>
                      </c:pt>
                      <c:pt idx="2535">
                        <c:v>2.028</c:v>
                      </c:pt>
                      <c:pt idx="2536">
                        <c:v>2.0287999999999999</c:v>
                      </c:pt>
                      <c:pt idx="2537">
                        <c:v>2.0295999999999998</c:v>
                      </c:pt>
                      <c:pt idx="2538">
                        <c:v>2.0304000000000002</c:v>
                      </c:pt>
                      <c:pt idx="2539">
                        <c:v>2.0312000000000001</c:v>
                      </c:pt>
                      <c:pt idx="2540">
                        <c:v>2.032</c:v>
                      </c:pt>
                      <c:pt idx="2541">
                        <c:v>2.0327999999999999</c:v>
                      </c:pt>
                      <c:pt idx="2542">
                        <c:v>2.0335999999999999</c:v>
                      </c:pt>
                      <c:pt idx="2543">
                        <c:v>2.0344000000000002</c:v>
                      </c:pt>
                      <c:pt idx="2544">
                        <c:v>2.0352000000000001</c:v>
                      </c:pt>
                      <c:pt idx="2545">
                        <c:v>2.036</c:v>
                      </c:pt>
                      <c:pt idx="2546">
                        <c:v>2.0367999999999999</c:v>
                      </c:pt>
                      <c:pt idx="2547">
                        <c:v>2.0375999999999999</c:v>
                      </c:pt>
                      <c:pt idx="2548">
                        <c:v>2.0384000000000002</c:v>
                      </c:pt>
                      <c:pt idx="2549">
                        <c:v>2.0392000000000001</c:v>
                      </c:pt>
                      <c:pt idx="2550">
                        <c:v>2.04</c:v>
                      </c:pt>
                      <c:pt idx="2551">
                        <c:v>2.0407999999999999</c:v>
                      </c:pt>
                      <c:pt idx="2552">
                        <c:v>2.0415999999999999</c:v>
                      </c:pt>
                      <c:pt idx="2553">
                        <c:v>2.0424000000000002</c:v>
                      </c:pt>
                      <c:pt idx="2554">
                        <c:v>2.0432000000000001</c:v>
                      </c:pt>
                      <c:pt idx="2555">
                        <c:v>2.044</c:v>
                      </c:pt>
                      <c:pt idx="2556">
                        <c:v>2.0448</c:v>
                      </c:pt>
                      <c:pt idx="2557">
                        <c:v>2.0455999999999999</c:v>
                      </c:pt>
                      <c:pt idx="2558">
                        <c:v>2.0464000000000002</c:v>
                      </c:pt>
                      <c:pt idx="2559">
                        <c:v>2.0472000000000001</c:v>
                      </c:pt>
                      <c:pt idx="2560">
                        <c:v>2.048</c:v>
                      </c:pt>
                      <c:pt idx="2561">
                        <c:v>2.0488</c:v>
                      </c:pt>
                      <c:pt idx="2562">
                        <c:v>2.0495999999999999</c:v>
                      </c:pt>
                      <c:pt idx="2563">
                        <c:v>2.0503999999999998</c:v>
                      </c:pt>
                      <c:pt idx="2564">
                        <c:v>2.0512000000000001</c:v>
                      </c:pt>
                      <c:pt idx="2565">
                        <c:v>2.052</c:v>
                      </c:pt>
                      <c:pt idx="2566">
                        <c:v>2.0528</c:v>
                      </c:pt>
                      <c:pt idx="2567">
                        <c:v>2.0535999999999999</c:v>
                      </c:pt>
                      <c:pt idx="2568">
                        <c:v>2.0543999999999998</c:v>
                      </c:pt>
                      <c:pt idx="2569">
                        <c:v>2.0552000000000001</c:v>
                      </c:pt>
                      <c:pt idx="2570">
                        <c:v>2.056</c:v>
                      </c:pt>
                      <c:pt idx="2571">
                        <c:v>2.0568</c:v>
                      </c:pt>
                      <c:pt idx="2572">
                        <c:v>2.0575999999999999</c:v>
                      </c:pt>
                      <c:pt idx="2573">
                        <c:v>2.0583999999999998</c:v>
                      </c:pt>
                      <c:pt idx="2574">
                        <c:v>2.0592000000000001</c:v>
                      </c:pt>
                      <c:pt idx="2575">
                        <c:v>2.06</c:v>
                      </c:pt>
                      <c:pt idx="2576">
                        <c:v>2.0608</c:v>
                      </c:pt>
                      <c:pt idx="2577">
                        <c:v>2.0615999999999999</c:v>
                      </c:pt>
                      <c:pt idx="2578">
                        <c:v>2.0623999999999998</c:v>
                      </c:pt>
                      <c:pt idx="2579">
                        <c:v>2.0632000000000001</c:v>
                      </c:pt>
                      <c:pt idx="2580">
                        <c:v>2.0640000000000001</c:v>
                      </c:pt>
                      <c:pt idx="2581">
                        <c:v>2.0648</c:v>
                      </c:pt>
                      <c:pt idx="2582">
                        <c:v>2.0655999999999999</c:v>
                      </c:pt>
                      <c:pt idx="2583">
                        <c:v>2.0663999999999998</c:v>
                      </c:pt>
                      <c:pt idx="2584">
                        <c:v>2.0672000000000001</c:v>
                      </c:pt>
                      <c:pt idx="2585">
                        <c:v>2.0680000000000001</c:v>
                      </c:pt>
                      <c:pt idx="2586">
                        <c:v>2.0688</c:v>
                      </c:pt>
                      <c:pt idx="2587">
                        <c:v>2.0695999999999999</c:v>
                      </c:pt>
                      <c:pt idx="2588">
                        <c:v>2.0703999999999998</c:v>
                      </c:pt>
                      <c:pt idx="2589">
                        <c:v>2.0712000000000002</c:v>
                      </c:pt>
                      <c:pt idx="2590">
                        <c:v>2.0720000000000001</c:v>
                      </c:pt>
                      <c:pt idx="2591">
                        <c:v>2.0728</c:v>
                      </c:pt>
                      <c:pt idx="2592">
                        <c:v>2.0735999999999999</c:v>
                      </c:pt>
                      <c:pt idx="2593">
                        <c:v>2.0743999999999998</c:v>
                      </c:pt>
                      <c:pt idx="2594">
                        <c:v>2.0752000000000002</c:v>
                      </c:pt>
                      <c:pt idx="2595">
                        <c:v>2.0760000000000001</c:v>
                      </c:pt>
                      <c:pt idx="2596">
                        <c:v>2.0768</c:v>
                      </c:pt>
                      <c:pt idx="2597">
                        <c:v>2.0775999999999999</c:v>
                      </c:pt>
                      <c:pt idx="2598">
                        <c:v>2.0783999999999998</c:v>
                      </c:pt>
                      <c:pt idx="2599">
                        <c:v>2.0792000000000002</c:v>
                      </c:pt>
                      <c:pt idx="2600">
                        <c:v>2.08</c:v>
                      </c:pt>
                      <c:pt idx="2601">
                        <c:v>2.0808</c:v>
                      </c:pt>
                      <c:pt idx="2602">
                        <c:v>2.0815999999999999</c:v>
                      </c:pt>
                      <c:pt idx="2603">
                        <c:v>2.0823999999999998</c:v>
                      </c:pt>
                      <c:pt idx="2604">
                        <c:v>2.0832000000000002</c:v>
                      </c:pt>
                      <c:pt idx="2605">
                        <c:v>2.0840000000000001</c:v>
                      </c:pt>
                      <c:pt idx="2606">
                        <c:v>2.0848</c:v>
                      </c:pt>
                      <c:pt idx="2607">
                        <c:v>2.0855999999999999</c:v>
                      </c:pt>
                      <c:pt idx="2608">
                        <c:v>2.0863999999999998</c:v>
                      </c:pt>
                      <c:pt idx="2609">
                        <c:v>2.0872000000000002</c:v>
                      </c:pt>
                      <c:pt idx="2610">
                        <c:v>2.0880000000000001</c:v>
                      </c:pt>
                      <c:pt idx="2611">
                        <c:v>2.0888</c:v>
                      </c:pt>
                      <c:pt idx="2612">
                        <c:v>2.0895999999999999</c:v>
                      </c:pt>
                      <c:pt idx="2613">
                        <c:v>2.0903999999999998</c:v>
                      </c:pt>
                      <c:pt idx="2614">
                        <c:v>2.0912000000000002</c:v>
                      </c:pt>
                      <c:pt idx="2615">
                        <c:v>2.0920000000000001</c:v>
                      </c:pt>
                      <c:pt idx="2616">
                        <c:v>2.0928</c:v>
                      </c:pt>
                      <c:pt idx="2617">
                        <c:v>2.0935999999999999</c:v>
                      </c:pt>
                      <c:pt idx="2618">
                        <c:v>2.0943999999999998</c:v>
                      </c:pt>
                      <c:pt idx="2619">
                        <c:v>2.0952000000000002</c:v>
                      </c:pt>
                      <c:pt idx="2620">
                        <c:v>2.0960000000000001</c:v>
                      </c:pt>
                      <c:pt idx="2621">
                        <c:v>2.0968</c:v>
                      </c:pt>
                      <c:pt idx="2622">
                        <c:v>2.0975999999999999</c:v>
                      </c:pt>
                      <c:pt idx="2623">
                        <c:v>2.0983999999999998</c:v>
                      </c:pt>
                      <c:pt idx="2624">
                        <c:v>2.0992000000000002</c:v>
                      </c:pt>
                      <c:pt idx="2625">
                        <c:v>2.1</c:v>
                      </c:pt>
                      <c:pt idx="2626">
                        <c:v>2.1008</c:v>
                      </c:pt>
                      <c:pt idx="2627">
                        <c:v>2.1015999999999999</c:v>
                      </c:pt>
                      <c:pt idx="2628">
                        <c:v>2.1023999999999998</c:v>
                      </c:pt>
                      <c:pt idx="2629">
                        <c:v>2.1032000000000002</c:v>
                      </c:pt>
                      <c:pt idx="2630">
                        <c:v>2.1040000000000001</c:v>
                      </c:pt>
                      <c:pt idx="2631">
                        <c:v>2.1048</c:v>
                      </c:pt>
                      <c:pt idx="2632">
                        <c:v>2.1055999999999999</c:v>
                      </c:pt>
                      <c:pt idx="2633">
                        <c:v>2.1063999999999998</c:v>
                      </c:pt>
                      <c:pt idx="2634">
                        <c:v>2.1072000000000002</c:v>
                      </c:pt>
                      <c:pt idx="2635">
                        <c:v>2.1080000000000001</c:v>
                      </c:pt>
                      <c:pt idx="2636">
                        <c:v>2.1088</c:v>
                      </c:pt>
                      <c:pt idx="2637">
                        <c:v>2.1095999999999999</c:v>
                      </c:pt>
                      <c:pt idx="2638">
                        <c:v>2.1103999999999998</c:v>
                      </c:pt>
                      <c:pt idx="2639">
                        <c:v>2.1112000000000002</c:v>
                      </c:pt>
                      <c:pt idx="2640">
                        <c:v>2.1120000000000001</c:v>
                      </c:pt>
                      <c:pt idx="2641">
                        <c:v>2.1128</c:v>
                      </c:pt>
                      <c:pt idx="2642">
                        <c:v>2.1135999999999999</c:v>
                      </c:pt>
                      <c:pt idx="2643">
                        <c:v>2.1143999999999998</c:v>
                      </c:pt>
                      <c:pt idx="2644">
                        <c:v>2.1152000000000002</c:v>
                      </c:pt>
                      <c:pt idx="2645">
                        <c:v>2.1160000000000001</c:v>
                      </c:pt>
                      <c:pt idx="2646">
                        <c:v>2.1168</c:v>
                      </c:pt>
                      <c:pt idx="2647">
                        <c:v>2.1175999999999999</c:v>
                      </c:pt>
                      <c:pt idx="2648">
                        <c:v>2.1183999999999998</c:v>
                      </c:pt>
                      <c:pt idx="2649">
                        <c:v>2.1192000000000002</c:v>
                      </c:pt>
                      <c:pt idx="2650">
                        <c:v>2.12</c:v>
                      </c:pt>
                      <c:pt idx="2651">
                        <c:v>2.1208</c:v>
                      </c:pt>
                      <c:pt idx="2652">
                        <c:v>2.1215999999999999</c:v>
                      </c:pt>
                      <c:pt idx="2653">
                        <c:v>2.1223999999999998</c:v>
                      </c:pt>
                      <c:pt idx="2654">
                        <c:v>2.1232000000000002</c:v>
                      </c:pt>
                      <c:pt idx="2655">
                        <c:v>2.1240000000000001</c:v>
                      </c:pt>
                      <c:pt idx="2656">
                        <c:v>2.1248</c:v>
                      </c:pt>
                      <c:pt idx="2657">
                        <c:v>2.1255999999999999</c:v>
                      </c:pt>
                      <c:pt idx="2658">
                        <c:v>2.1263999999999998</c:v>
                      </c:pt>
                      <c:pt idx="2659">
                        <c:v>2.1272000000000002</c:v>
                      </c:pt>
                      <c:pt idx="2660">
                        <c:v>2.1280000000000001</c:v>
                      </c:pt>
                      <c:pt idx="2661">
                        <c:v>2.1288</c:v>
                      </c:pt>
                      <c:pt idx="2662">
                        <c:v>2.1295999999999999</c:v>
                      </c:pt>
                      <c:pt idx="2663">
                        <c:v>2.1303999999999998</c:v>
                      </c:pt>
                      <c:pt idx="2664">
                        <c:v>2.1312000000000002</c:v>
                      </c:pt>
                      <c:pt idx="2665">
                        <c:v>2.1320000000000001</c:v>
                      </c:pt>
                      <c:pt idx="2666">
                        <c:v>2.1328</c:v>
                      </c:pt>
                      <c:pt idx="2667">
                        <c:v>2.1335999999999999</c:v>
                      </c:pt>
                      <c:pt idx="2668">
                        <c:v>2.1343999999999999</c:v>
                      </c:pt>
                      <c:pt idx="2669">
                        <c:v>2.1352000000000002</c:v>
                      </c:pt>
                      <c:pt idx="2670">
                        <c:v>2.1360000000000001</c:v>
                      </c:pt>
                      <c:pt idx="2671">
                        <c:v>2.1368</c:v>
                      </c:pt>
                      <c:pt idx="2672">
                        <c:v>2.1375999999999999</c:v>
                      </c:pt>
                      <c:pt idx="2673">
                        <c:v>2.1383999999999999</c:v>
                      </c:pt>
                      <c:pt idx="2674">
                        <c:v>2.1392000000000002</c:v>
                      </c:pt>
                      <c:pt idx="2675">
                        <c:v>2.14</c:v>
                      </c:pt>
                      <c:pt idx="2676">
                        <c:v>2.1408</c:v>
                      </c:pt>
                      <c:pt idx="2677">
                        <c:v>2.1415999999999999</c:v>
                      </c:pt>
                      <c:pt idx="2678">
                        <c:v>2.1423999999999999</c:v>
                      </c:pt>
                      <c:pt idx="2679">
                        <c:v>2.1432000000000002</c:v>
                      </c:pt>
                      <c:pt idx="2680">
                        <c:v>2.1440000000000001</c:v>
                      </c:pt>
                      <c:pt idx="2681">
                        <c:v>2.1448</c:v>
                      </c:pt>
                      <c:pt idx="2682">
                        <c:v>2.1456</c:v>
                      </c:pt>
                      <c:pt idx="2683">
                        <c:v>2.1463999999999999</c:v>
                      </c:pt>
                      <c:pt idx="2684">
                        <c:v>2.1472000000000002</c:v>
                      </c:pt>
                      <c:pt idx="2685">
                        <c:v>2.1480000000000001</c:v>
                      </c:pt>
                      <c:pt idx="2686">
                        <c:v>2.1488</c:v>
                      </c:pt>
                      <c:pt idx="2687">
                        <c:v>2.1496</c:v>
                      </c:pt>
                      <c:pt idx="2688">
                        <c:v>2.1503999999999999</c:v>
                      </c:pt>
                      <c:pt idx="2689">
                        <c:v>2.1511999999999998</c:v>
                      </c:pt>
                      <c:pt idx="2690">
                        <c:v>2.1520000000000001</c:v>
                      </c:pt>
                      <c:pt idx="2691">
                        <c:v>2.1528</c:v>
                      </c:pt>
                      <c:pt idx="2692">
                        <c:v>2.1536</c:v>
                      </c:pt>
                      <c:pt idx="2693">
                        <c:v>2.1543999999999999</c:v>
                      </c:pt>
                      <c:pt idx="2694">
                        <c:v>2.1551999999999998</c:v>
                      </c:pt>
                      <c:pt idx="2695">
                        <c:v>2.1560000000000001</c:v>
                      </c:pt>
                      <c:pt idx="2696">
                        <c:v>2.1568000000000001</c:v>
                      </c:pt>
                      <c:pt idx="2697">
                        <c:v>2.1576</c:v>
                      </c:pt>
                      <c:pt idx="2698">
                        <c:v>2.1583999999999999</c:v>
                      </c:pt>
                      <c:pt idx="2699">
                        <c:v>2.1591999999999998</c:v>
                      </c:pt>
                      <c:pt idx="2700">
                        <c:v>2.16</c:v>
                      </c:pt>
                      <c:pt idx="2701">
                        <c:v>2.1608000000000001</c:v>
                      </c:pt>
                      <c:pt idx="2702">
                        <c:v>2.1616</c:v>
                      </c:pt>
                      <c:pt idx="2703">
                        <c:v>2.1623999999999999</c:v>
                      </c:pt>
                      <c:pt idx="2704">
                        <c:v>2.1631999999999998</c:v>
                      </c:pt>
                      <c:pt idx="2705">
                        <c:v>2.1640000000000001</c:v>
                      </c:pt>
                      <c:pt idx="2706">
                        <c:v>2.1648000000000001</c:v>
                      </c:pt>
                      <c:pt idx="2707">
                        <c:v>2.1656</c:v>
                      </c:pt>
                      <c:pt idx="2708">
                        <c:v>2.1663999999999999</c:v>
                      </c:pt>
                      <c:pt idx="2709">
                        <c:v>2.1671999999999998</c:v>
                      </c:pt>
                      <c:pt idx="2710">
                        <c:v>2.1680000000000001</c:v>
                      </c:pt>
                      <c:pt idx="2711">
                        <c:v>2.1688000000000001</c:v>
                      </c:pt>
                      <c:pt idx="2712">
                        <c:v>2.1696</c:v>
                      </c:pt>
                      <c:pt idx="2713">
                        <c:v>2.1703999999999999</c:v>
                      </c:pt>
                      <c:pt idx="2714">
                        <c:v>2.1711999999999998</c:v>
                      </c:pt>
                      <c:pt idx="2715">
                        <c:v>2.1720000000000002</c:v>
                      </c:pt>
                      <c:pt idx="2716">
                        <c:v>2.1728000000000001</c:v>
                      </c:pt>
                      <c:pt idx="2717">
                        <c:v>2.1736</c:v>
                      </c:pt>
                      <c:pt idx="2718">
                        <c:v>2.1743999999999999</c:v>
                      </c:pt>
                      <c:pt idx="2719">
                        <c:v>2.1751999999999998</c:v>
                      </c:pt>
                      <c:pt idx="2720">
                        <c:v>2.1760000000000002</c:v>
                      </c:pt>
                      <c:pt idx="2721">
                        <c:v>2.1768000000000001</c:v>
                      </c:pt>
                      <c:pt idx="2722">
                        <c:v>2.1776</c:v>
                      </c:pt>
                      <c:pt idx="2723">
                        <c:v>2.1783999999999999</c:v>
                      </c:pt>
                      <c:pt idx="2724">
                        <c:v>2.1791999999999998</c:v>
                      </c:pt>
                      <c:pt idx="2725">
                        <c:v>2.1800000000000002</c:v>
                      </c:pt>
                      <c:pt idx="2726">
                        <c:v>2.1808000000000001</c:v>
                      </c:pt>
                      <c:pt idx="2727">
                        <c:v>2.1816</c:v>
                      </c:pt>
                      <c:pt idx="2728">
                        <c:v>2.1823999999999999</c:v>
                      </c:pt>
                      <c:pt idx="2729">
                        <c:v>2.1831999999999998</c:v>
                      </c:pt>
                      <c:pt idx="2730">
                        <c:v>2.1840000000000002</c:v>
                      </c:pt>
                      <c:pt idx="2731">
                        <c:v>2.1848000000000001</c:v>
                      </c:pt>
                      <c:pt idx="2732">
                        <c:v>2.1856</c:v>
                      </c:pt>
                      <c:pt idx="2733">
                        <c:v>2.1863999999999999</c:v>
                      </c:pt>
                      <c:pt idx="2734">
                        <c:v>2.1871999999999998</c:v>
                      </c:pt>
                      <c:pt idx="2735">
                        <c:v>2.1880000000000002</c:v>
                      </c:pt>
                      <c:pt idx="2736">
                        <c:v>2.1888000000000001</c:v>
                      </c:pt>
                      <c:pt idx="2737">
                        <c:v>2.1896</c:v>
                      </c:pt>
                      <c:pt idx="2738">
                        <c:v>2.1903999999999999</c:v>
                      </c:pt>
                      <c:pt idx="2739">
                        <c:v>2.1911999999999998</c:v>
                      </c:pt>
                      <c:pt idx="2740">
                        <c:v>2.1920000000000002</c:v>
                      </c:pt>
                      <c:pt idx="2741">
                        <c:v>2.1928000000000001</c:v>
                      </c:pt>
                      <c:pt idx="2742">
                        <c:v>2.1936</c:v>
                      </c:pt>
                      <c:pt idx="2743">
                        <c:v>2.1943999999999999</c:v>
                      </c:pt>
                      <c:pt idx="2744">
                        <c:v>2.1951999999999998</c:v>
                      </c:pt>
                      <c:pt idx="2745">
                        <c:v>2.1960000000000002</c:v>
                      </c:pt>
                      <c:pt idx="2746">
                        <c:v>2.1968000000000001</c:v>
                      </c:pt>
                      <c:pt idx="2747">
                        <c:v>2.1976</c:v>
                      </c:pt>
                      <c:pt idx="2748">
                        <c:v>2.1983999999999999</c:v>
                      </c:pt>
                      <c:pt idx="2749">
                        <c:v>2.1991999999999998</c:v>
                      </c:pt>
                      <c:pt idx="2750">
                        <c:v>2.2000000000000002</c:v>
                      </c:pt>
                      <c:pt idx="2751">
                        <c:v>2.2008000000000001</c:v>
                      </c:pt>
                      <c:pt idx="2752">
                        <c:v>2.2016</c:v>
                      </c:pt>
                      <c:pt idx="2753">
                        <c:v>2.2023999999999999</c:v>
                      </c:pt>
                      <c:pt idx="2754">
                        <c:v>2.2031999999999998</c:v>
                      </c:pt>
                      <c:pt idx="2755">
                        <c:v>2.2040000000000002</c:v>
                      </c:pt>
                      <c:pt idx="2756">
                        <c:v>2.2048000000000001</c:v>
                      </c:pt>
                      <c:pt idx="2757">
                        <c:v>2.2056</c:v>
                      </c:pt>
                      <c:pt idx="2758">
                        <c:v>2.2063999999999999</c:v>
                      </c:pt>
                      <c:pt idx="2759">
                        <c:v>2.2071999999999998</c:v>
                      </c:pt>
                      <c:pt idx="2760">
                        <c:v>2.2080000000000002</c:v>
                      </c:pt>
                      <c:pt idx="2761">
                        <c:v>2.2088000000000001</c:v>
                      </c:pt>
                      <c:pt idx="2762">
                        <c:v>2.2096</c:v>
                      </c:pt>
                      <c:pt idx="2763">
                        <c:v>2.2103999999999999</c:v>
                      </c:pt>
                      <c:pt idx="2764">
                        <c:v>2.2111999999999998</c:v>
                      </c:pt>
                      <c:pt idx="2765">
                        <c:v>2.2120000000000002</c:v>
                      </c:pt>
                      <c:pt idx="2766">
                        <c:v>2.2128000000000001</c:v>
                      </c:pt>
                      <c:pt idx="2767">
                        <c:v>2.2136</c:v>
                      </c:pt>
                      <c:pt idx="2768">
                        <c:v>2.2143999999999999</c:v>
                      </c:pt>
                      <c:pt idx="2769">
                        <c:v>2.2151999999999998</c:v>
                      </c:pt>
                      <c:pt idx="2770">
                        <c:v>2.2160000000000002</c:v>
                      </c:pt>
                      <c:pt idx="2771">
                        <c:v>2.2168000000000001</c:v>
                      </c:pt>
                      <c:pt idx="2772">
                        <c:v>2.2176</c:v>
                      </c:pt>
                      <c:pt idx="2773">
                        <c:v>2.2183999999999999</c:v>
                      </c:pt>
                      <c:pt idx="2774">
                        <c:v>2.2191999999999998</c:v>
                      </c:pt>
                      <c:pt idx="2775">
                        <c:v>2.2200000000000002</c:v>
                      </c:pt>
                      <c:pt idx="2776">
                        <c:v>2.2208000000000001</c:v>
                      </c:pt>
                      <c:pt idx="2777">
                        <c:v>2.2216</c:v>
                      </c:pt>
                      <c:pt idx="2778">
                        <c:v>2.2223999999999999</c:v>
                      </c:pt>
                      <c:pt idx="2779">
                        <c:v>2.2231999999999998</c:v>
                      </c:pt>
                      <c:pt idx="2780">
                        <c:v>2.2240000000000002</c:v>
                      </c:pt>
                      <c:pt idx="2781">
                        <c:v>2.2248000000000001</c:v>
                      </c:pt>
                      <c:pt idx="2782">
                        <c:v>2.2256</c:v>
                      </c:pt>
                      <c:pt idx="2783">
                        <c:v>2.2263999999999999</c:v>
                      </c:pt>
                      <c:pt idx="2784">
                        <c:v>2.2271999999999998</c:v>
                      </c:pt>
                      <c:pt idx="2785">
                        <c:v>2.2280000000000002</c:v>
                      </c:pt>
                      <c:pt idx="2786">
                        <c:v>2.2288000000000001</c:v>
                      </c:pt>
                      <c:pt idx="2787">
                        <c:v>2.2296</c:v>
                      </c:pt>
                      <c:pt idx="2788">
                        <c:v>2.2303999999999999</c:v>
                      </c:pt>
                      <c:pt idx="2789">
                        <c:v>2.2311999999999999</c:v>
                      </c:pt>
                      <c:pt idx="2790">
                        <c:v>2.2320000000000002</c:v>
                      </c:pt>
                      <c:pt idx="2791">
                        <c:v>2.2328000000000001</c:v>
                      </c:pt>
                      <c:pt idx="2792">
                        <c:v>2.2336</c:v>
                      </c:pt>
                      <c:pt idx="2793">
                        <c:v>2.2343999999999999</c:v>
                      </c:pt>
                      <c:pt idx="2794">
                        <c:v>2.2351999999999999</c:v>
                      </c:pt>
                      <c:pt idx="2795">
                        <c:v>2.2360000000000002</c:v>
                      </c:pt>
                      <c:pt idx="2796">
                        <c:v>2.2368000000000001</c:v>
                      </c:pt>
                      <c:pt idx="2797">
                        <c:v>2.2376</c:v>
                      </c:pt>
                      <c:pt idx="2798">
                        <c:v>2.2383999999999999</c:v>
                      </c:pt>
                      <c:pt idx="2799">
                        <c:v>2.2391999999999999</c:v>
                      </c:pt>
                      <c:pt idx="2800">
                        <c:v>2.2400000000000002</c:v>
                      </c:pt>
                      <c:pt idx="2801">
                        <c:v>2.2408000000000001</c:v>
                      </c:pt>
                      <c:pt idx="2802">
                        <c:v>2.2416</c:v>
                      </c:pt>
                      <c:pt idx="2803">
                        <c:v>2.2423999999999999</c:v>
                      </c:pt>
                      <c:pt idx="2804">
                        <c:v>2.2431999999999999</c:v>
                      </c:pt>
                      <c:pt idx="2805">
                        <c:v>2.2440000000000002</c:v>
                      </c:pt>
                      <c:pt idx="2806">
                        <c:v>2.2448000000000001</c:v>
                      </c:pt>
                      <c:pt idx="2807">
                        <c:v>2.2456</c:v>
                      </c:pt>
                      <c:pt idx="2808">
                        <c:v>2.2464</c:v>
                      </c:pt>
                      <c:pt idx="2809">
                        <c:v>2.2471999999999999</c:v>
                      </c:pt>
                      <c:pt idx="2810">
                        <c:v>2.2480000000000002</c:v>
                      </c:pt>
                      <c:pt idx="2811">
                        <c:v>2.2488000000000001</c:v>
                      </c:pt>
                      <c:pt idx="2812">
                        <c:v>2.2496</c:v>
                      </c:pt>
                      <c:pt idx="2813">
                        <c:v>2.2504</c:v>
                      </c:pt>
                      <c:pt idx="2814">
                        <c:v>2.2511999999999999</c:v>
                      </c:pt>
                      <c:pt idx="2815">
                        <c:v>2.2519999999999998</c:v>
                      </c:pt>
                      <c:pt idx="2816">
                        <c:v>2.2528000000000001</c:v>
                      </c:pt>
                      <c:pt idx="2817">
                        <c:v>2.2536</c:v>
                      </c:pt>
                      <c:pt idx="2818">
                        <c:v>2.2544</c:v>
                      </c:pt>
                      <c:pt idx="2819">
                        <c:v>2.2551999999999999</c:v>
                      </c:pt>
                      <c:pt idx="2820">
                        <c:v>2.2559999999999998</c:v>
                      </c:pt>
                      <c:pt idx="2821">
                        <c:v>2.2568000000000001</c:v>
                      </c:pt>
                      <c:pt idx="2822">
                        <c:v>2.2576000000000001</c:v>
                      </c:pt>
                      <c:pt idx="2823">
                        <c:v>2.2584</c:v>
                      </c:pt>
                      <c:pt idx="2824">
                        <c:v>2.2591999999999999</c:v>
                      </c:pt>
                      <c:pt idx="2825">
                        <c:v>2.2599999999999998</c:v>
                      </c:pt>
                      <c:pt idx="2826">
                        <c:v>2.2608000000000001</c:v>
                      </c:pt>
                      <c:pt idx="2827">
                        <c:v>2.2616000000000001</c:v>
                      </c:pt>
                      <c:pt idx="2828">
                        <c:v>2.2624</c:v>
                      </c:pt>
                      <c:pt idx="2829">
                        <c:v>2.2631999999999999</c:v>
                      </c:pt>
                      <c:pt idx="2830">
                        <c:v>2.2639999999999998</c:v>
                      </c:pt>
                      <c:pt idx="2831">
                        <c:v>2.2648000000000001</c:v>
                      </c:pt>
                      <c:pt idx="2832">
                        <c:v>2.2656000000000001</c:v>
                      </c:pt>
                      <c:pt idx="2833">
                        <c:v>2.2664</c:v>
                      </c:pt>
                      <c:pt idx="2834">
                        <c:v>2.2671999999999999</c:v>
                      </c:pt>
                      <c:pt idx="2835">
                        <c:v>2.2679999999999998</c:v>
                      </c:pt>
                      <c:pt idx="2836">
                        <c:v>2.2688000000000001</c:v>
                      </c:pt>
                      <c:pt idx="2837">
                        <c:v>2.2696000000000001</c:v>
                      </c:pt>
                      <c:pt idx="2838">
                        <c:v>2.2704</c:v>
                      </c:pt>
                      <c:pt idx="2839">
                        <c:v>2.2711999999999999</c:v>
                      </c:pt>
                      <c:pt idx="2840">
                        <c:v>2.2719999999999998</c:v>
                      </c:pt>
                      <c:pt idx="2841">
                        <c:v>2.2728000000000002</c:v>
                      </c:pt>
                      <c:pt idx="2842">
                        <c:v>2.2736000000000001</c:v>
                      </c:pt>
                      <c:pt idx="2843">
                        <c:v>2.2744</c:v>
                      </c:pt>
                      <c:pt idx="2844">
                        <c:v>2.2751999999999999</c:v>
                      </c:pt>
                      <c:pt idx="2845">
                        <c:v>2.2759999999999998</c:v>
                      </c:pt>
                      <c:pt idx="2846">
                        <c:v>2.2768000000000002</c:v>
                      </c:pt>
                      <c:pt idx="2847">
                        <c:v>2.2776000000000001</c:v>
                      </c:pt>
                      <c:pt idx="2848">
                        <c:v>2.2784</c:v>
                      </c:pt>
                      <c:pt idx="2849">
                        <c:v>2.2791999999999999</c:v>
                      </c:pt>
                      <c:pt idx="2850">
                        <c:v>2.2799999999999998</c:v>
                      </c:pt>
                      <c:pt idx="2851">
                        <c:v>2.2808000000000002</c:v>
                      </c:pt>
                      <c:pt idx="2852">
                        <c:v>2.2816000000000001</c:v>
                      </c:pt>
                      <c:pt idx="2853">
                        <c:v>2.2824</c:v>
                      </c:pt>
                      <c:pt idx="2854">
                        <c:v>2.2831999999999999</c:v>
                      </c:pt>
                      <c:pt idx="2855">
                        <c:v>2.2839999999999998</c:v>
                      </c:pt>
                      <c:pt idx="2856">
                        <c:v>2.2848000000000002</c:v>
                      </c:pt>
                      <c:pt idx="2857">
                        <c:v>2.2856000000000001</c:v>
                      </c:pt>
                      <c:pt idx="2858">
                        <c:v>2.2864</c:v>
                      </c:pt>
                      <c:pt idx="2859">
                        <c:v>2.2871999999999999</c:v>
                      </c:pt>
                      <c:pt idx="2860">
                        <c:v>2.2879999999999998</c:v>
                      </c:pt>
                      <c:pt idx="2861">
                        <c:v>2.2888000000000002</c:v>
                      </c:pt>
                      <c:pt idx="2862">
                        <c:v>2.2896000000000001</c:v>
                      </c:pt>
                      <c:pt idx="2863">
                        <c:v>2.2904</c:v>
                      </c:pt>
                      <c:pt idx="2864">
                        <c:v>2.2911999999999999</c:v>
                      </c:pt>
                      <c:pt idx="2865">
                        <c:v>2.2919999999999998</c:v>
                      </c:pt>
                      <c:pt idx="2866">
                        <c:v>2.2928000000000002</c:v>
                      </c:pt>
                      <c:pt idx="2867">
                        <c:v>2.2936000000000001</c:v>
                      </c:pt>
                      <c:pt idx="2868">
                        <c:v>2.2944</c:v>
                      </c:pt>
                      <c:pt idx="2869">
                        <c:v>2.2951999999999999</c:v>
                      </c:pt>
                      <c:pt idx="2870">
                        <c:v>2.2959999999999998</c:v>
                      </c:pt>
                      <c:pt idx="2871">
                        <c:v>2.2968000000000002</c:v>
                      </c:pt>
                      <c:pt idx="2872">
                        <c:v>2.2976000000000001</c:v>
                      </c:pt>
                      <c:pt idx="2873">
                        <c:v>2.2984</c:v>
                      </c:pt>
                      <c:pt idx="2874">
                        <c:v>2.2991999999999999</c:v>
                      </c:pt>
                      <c:pt idx="2875">
                        <c:v>2.2999999999999998</c:v>
                      </c:pt>
                      <c:pt idx="2876">
                        <c:v>2.3008000000000002</c:v>
                      </c:pt>
                      <c:pt idx="2877">
                        <c:v>2.3016000000000001</c:v>
                      </c:pt>
                      <c:pt idx="2878">
                        <c:v>2.3024</c:v>
                      </c:pt>
                      <c:pt idx="2879">
                        <c:v>2.3031999999999999</c:v>
                      </c:pt>
                      <c:pt idx="2880">
                        <c:v>2.3039999999999998</c:v>
                      </c:pt>
                      <c:pt idx="2881">
                        <c:v>2.3048000000000002</c:v>
                      </c:pt>
                      <c:pt idx="2882">
                        <c:v>2.3056000000000001</c:v>
                      </c:pt>
                      <c:pt idx="2883">
                        <c:v>2.3064</c:v>
                      </c:pt>
                      <c:pt idx="2884">
                        <c:v>2.3071999999999999</c:v>
                      </c:pt>
                      <c:pt idx="2885">
                        <c:v>2.3079999999999998</c:v>
                      </c:pt>
                      <c:pt idx="2886">
                        <c:v>2.3088000000000002</c:v>
                      </c:pt>
                      <c:pt idx="2887">
                        <c:v>2.3096000000000001</c:v>
                      </c:pt>
                      <c:pt idx="2888">
                        <c:v>2.3104</c:v>
                      </c:pt>
                      <c:pt idx="2889">
                        <c:v>2.3111999999999999</c:v>
                      </c:pt>
                      <c:pt idx="2890">
                        <c:v>2.3119999999999998</c:v>
                      </c:pt>
                      <c:pt idx="2891">
                        <c:v>2.3128000000000002</c:v>
                      </c:pt>
                      <c:pt idx="2892">
                        <c:v>2.3136000000000001</c:v>
                      </c:pt>
                      <c:pt idx="2893">
                        <c:v>2.3144</c:v>
                      </c:pt>
                      <c:pt idx="2894">
                        <c:v>2.3151999999999999</c:v>
                      </c:pt>
                      <c:pt idx="2895">
                        <c:v>2.3159999999999998</c:v>
                      </c:pt>
                      <c:pt idx="2896">
                        <c:v>2.3168000000000002</c:v>
                      </c:pt>
                      <c:pt idx="2897">
                        <c:v>2.3176000000000001</c:v>
                      </c:pt>
                      <c:pt idx="2898">
                        <c:v>2.3184</c:v>
                      </c:pt>
                      <c:pt idx="2899">
                        <c:v>2.3191999999999999</c:v>
                      </c:pt>
                      <c:pt idx="2900">
                        <c:v>2.3199999999999998</c:v>
                      </c:pt>
                      <c:pt idx="2901">
                        <c:v>2.3208000000000002</c:v>
                      </c:pt>
                      <c:pt idx="2902">
                        <c:v>2.3216000000000001</c:v>
                      </c:pt>
                      <c:pt idx="2903">
                        <c:v>2.3224</c:v>
                      </c:pt>
                      <c:pt idx="2904">
                        <c:v>2.3231999999999999</c:v>
                      </c:pt>
                      <c:pt idx="2905">
                        <c:v>2.3239999999999998</c:v>
                      </c:pt>
                      <c:pt idx="2906">
                        <c:v>2.3248000000000002</c:v>
                      </c:pt>
                      <c:pt idx="2907">
                        <c:v>2.3256000000000001</c:v>
                      </c:pt>
                      <c:pt idx="2908">
                        <c:v>2.3264</c:v>
                      </c:pt>
                      <c:pt idx="2909">
                        <c:v>2.3271999999999999</c:v>
                      </c:pt>
                      <c:pt idx="2910">
                        <c:v>2.3279999999999998</c:v>
                      </c:pt>
                      <c:pt idx="2911">
                        <c:v>2.3288000000000002</c:v>
                      </c:pt>
                      <c:pt idx="2912">
                        <c:v>2.3296000000000001</c:v>
                      </c:pt>
                      <c:pt idx="2913">
                        <c:v>2.3304</c:v>
                      </c:pt>
                      <c:pt idx="2914">
                        <c:v>2.3311999999999999</c:v>
                      </c:pt>
                      <c:pt idx="2915">
                        <c:v>2.3319999999999999</c:v>
                      </c:pt>
                      <c:pt idx="2916">
                        <c:v>2.3328000000000002</c:v>
                      </c:pt>
                      <c:pt idx="2917">
                        <c:v>2.3336000000000001</c:v>
                      </c:pt>
                      <c:pt idx="2918">
                        <c:v>2.3344</c:v>
                      </c:pt>
                      <c:pt idx="2919">
                        <c:v>2.3351999999999999</c:v>
                      </c:pt>
                      <c:pt idx="2920">
                        <c:v>2.3359999999999999</c:v>
                      </c:pt>
                      <c:pt idx="2921">
                        <c:v>2.3368000000000002</c:v>
                      </c:pt>
                      <c:pt idx="2922">
                        <c:v>2.3376000000000001</c:v>
                      </c:pt>
                      <c:pt idx="2923">
                        <c:v>2.3384</c:v>
                      </c:pt>
                      <c:pt idx="2924">
                        <c:v>2.3391999999999999</c:v>
                      </c:pt>
                      <c:pt idx="2925">
                        <c:v>2.34</c:v>
                      </c:pt>
                      <c:pt idx="2926">
                        <c:v>2.3408000000000002</c:v>
                      </c:pt>
                      <c:pt idx="2927">
                        <c:v>2.3416000000000001</c:v>
                      </c:pt>
                      <c:pt idx="2928">
                        <c:v>2.3424</c:v>
                      </c:pt>
                      <c:pt idx="2929">
                        <c:v>2.3431999999999999</c:v>
                      </c:pt>
                      <c:pt idx="2930">
                        <c:v>2.3439999999999999</c:v>
                      </c:pt>
                      <c:pt idx="2931">
                        <c:v>2.3448000000000002</c:v>
                      </c:pt>
                      <c:pt idx="2932">
                        <c:v>2.3456000000000001</c:v>
                      </c:pt>
                      <c:pt idx="2933">
                        <c:v>2.3464</c:v>
                      </c:pt>
                      <c:pt idx="2934">
                        <c:v>2.3472</c:v>
                      </c:pt>
                      <c:pt idx="2935">
                        <c:v>2.3479999999999999</c:v>
                      </c:pt>
                      <c:pt idx="2936">
                        <c:v>2.3488000000000002</c:v>
                      </c:pt>
                      <c:pt idx="2937">
                        <c:v>2.3496000000000001</c:v>
                      </c:pt>
                      <c:pt idx="2938">
                        <c:v>2.3504</c:v>
                      </c:pt>
                      <c:pt idx="2939">
                        <c:v>2.3512</c:v>
                      </c:pt>
                      <c:pt idx="2940">
                        <c:v>2.3519999999999999</c:v>
                      </c:pt>
                      <c:pt idx="2941">
                        <c:v>2.3527999999999998</c:v>
                      </c:pt>
                      <c:pt idx="2942">
                        <c:v>2.3536000000000001</c:v>
                      </c:pt>
                      <c:pt idx="2943">
                        <c:v>2.3544</c:v>
                      </c:pt>
                      <c:pt idx="2944">
                        <c:v>2.3552</c:v>
                      </c:pt>
                      <c:pt idx="2945">
                        <c:v>2.3559999999999999</c:v>
                      </c:pt>
                      <c:pt idx="2946">
                        <c:v>2.3567999999999998</c:v>
                      </c:pt>
                      <c:pt idx="2947">
                        <c:v>2.3576000000000001</c:v>
                      </c:pt>
                      <c:pt idx="2948">
                        <c:v>2.3584000000000001</c:v>
                      </c:pt>
                      <c:pt idx="2949">
                        <c:v>2.3592</c:v>
                      </c:pt>
                      <c:pt idx="2950">
                        <c:v>2.36</c:v>
                      </c:pt>
                      <c:pt idx="2951">
                        <c:v>2.3607999999999998</c:v>
                      </c:pt>
                      <c:pt idx="2952">
                        <c:v>2.3616000000000001</c:v>
                      </c:pt>
                      <c:pt idx="2953">
                        <c:v>2.3624000000000001</c:v>
                      </c:pt>
                      <c:pt idx="2954">
                        <c:v>2.3632</c:v>
                      </c:pt>
                      <c:pt idx="2955">
                        <c:v>2.3639999999999999</c:v>
                      </c:pt>
                      <c:pt idx="2956">
                        <c:v>2.3647999999999998</c:v>
                      </c:pt>
                      <c:pt idx="2957">
                        <c:v>2.3656000000000001</c:v>
                      </c:pt>
                      <c:pt idx="2958">
                        <c:v>2.3664000000000001</c:v>
                      </c:pt>
                      <c:pt idx="2959">
                        <c:v>2.3672</c:v>
                      </c:pt>
                      <c:pt idx="2960">
                        <c:v>2.3679999999999999</c:v>
                      </c:pt>
                      <c:pt idx="2961">
                        <c:v>2.3687999999999998</c:v>
                      </c:pt>
                      <c:pt idx="2962">
                        <c:v>2.3696000000000002</c:v>
                      </c:pt>
                      <c:pt idx="2963">
                        <c:v>2.3704000000000001</c:v>
                      </c:pt>
                      <c:pt idx="2964">
                        <c:v>2.3712</c:v>
                      </c:pt>
                      <c:pt idx="2965">
                        <c:v>2.3719999999999999</c:v>
                      </c:pt>
                      <c:pt idx="2966">
                        <c:v>2.3727999999999998</c:v>
                      </c:pt>
                      <c:pt idx="2967">
                        <c:v>2.3736000000000002</c:v>
                      </c:pt>
                      <c:pt idx="2968">
                        <c:v>2.3744000000000001</c:v>
                      </c:pt>
                      <c:pt idx="2969">
                        <c:v>2.3752</c:v>
                      </c:pt>
                      <c:pt idx="2970">
                        <c:v>2.3759999999999999</c:v>
                      </c:pt>
                      <c:pt idx="2971">
                        <c:v>2.3767999999999998</c:v>
                      </c:pt>
                      <c:pt idx="2972">
                        <c:v>2.3776000000000002</c:v>
                      </c:pt>
                      <c:pt idx="2973">
                        <c:v>2.3784000000000001</c:v>
                      </c:pt>
                      <c:pt idx="2974">
                        <c:v>2.3792</c:v>
                      </c:pt>
                      <c:pt idx="2975">
                        <c:v>2.38</c:v>
                      </c:pt>
                      <c:pt idx="2976">
                        <c:v>2.3807999999999998</c:v>
                      </c:pt>
                      <c:pt idx="2977">
                        <c:v>2.3816000000000002</c:v>
                      </c:pt>
                      <c:pt idx="2978">
                        <c:v>2.3824000000000001</c:v>
                      </c:pt>
                      <c:pt idx="2979">
                        <c:v>2.3832</c:v>
                      </c:pt>
                      <c:pt idx="2980">
                        <c:v>2.3839999999999999</c:v>
                      </c:pt>
                      <c:pt idx="2981">
                        <c:v>2.3847999999999998</c:v>
                      </c:pt>
                      <c:pt idx="2982">
                        <c:v>2.3856000000000002</c:v>
                      </c:pt>
                      <c:pt idx="2983">
                        <c:v>2.3864000000000001</c:v>
                      </c:pt>
                      <c:pt idx="2984">
                        <c:v>2.3872</c:v>
                      </c:pt>
                      <c:pt idx="2985">
                        <c:v>2.3879999999999999</c:v>
                      </c:pt>
                      <c:pt idx="2986">
                        <c:v>2.3887999999999998</c:v>
                      </c:pt>
                      <c:pt idx="2987">
                        <c:v>2.3896000000000002</c:v>
                      </c:pt>
                      <c:pt idx="2988">
                        <c:v>2.3904000000000001</c:v>
                      </c:pt>
                      <c:pt idx="2989">
                        <c:v>2.3912</c:v>
                      </c:pt>
                      <c:pt idx="2990">
                        <c:v>2.3919999999999999</c:v>
                      </c:pt>
                      <c:pt idx="2991">
                        <c:v>2.3927999999999998</c:v>
                      </c:pt>
                      <c:pt idx="2992">
                        <c:v>2.3936000000000002</c:v>
                      </c:pt>
                      <c:pt idx="2993">
                        <c:v>2.3944000000000001</c:v>
                      </c:pt>
                      <c:pt idx="2994">
                        <c:v>2.3952</c:v>
                      </c:pt>
                      <c:pt idx="2995">
                        <c:v>2.3959999999999999</c:v>
                      </c:pt>
                      <c:pt idx="2996">
                        <c:v>2.3967999999999998</c:v>
                      </c:pt>
                      <c:pt idx="2997">
                        <c:v>2.3976000000000002</c:v>
                      </c:pt>
                      <c:pt idx="2998">
                        <c:v>2.3984000000000001</c:v>
                      </c:pt>
                      <c:pt idx="2999">
                        <c:v>2.3992</c:v>
                      </c:pt>
                      <c:pt idx="3000">
                        <c:v>2.4</c:v>
                      </c:pt>
                      <c:pt idx="3001">
                        <c:v>2.4007999999999998</c:v>
                      </c:pt>
                      <c:pt idx="3002">
                        <c:v>2.4016000000000002</c:v>
                      </c:pt>
                      <c:pt idx="3003">
                        <c:v>2.4024000000000001</c:v>
                      </c:pt>
                      <c:pt idx="3004">
                        <c:v>2.4032</c:v>
                      </c:pt>
                      <c:pt idx="3005">
                        <c:v>2.4039999999999999</c:v>
                      </c:pt>
                      <c:pt idx="3006">
                        <c:v>2.4047999999999998</c:v>
                      </c:pt>
                      <c:pt idx="3007">
                        <c:v>2.4056000000000002</c:v>
                      </c:pt>
                      <c:pt idx="3008">
                        <c:v>2.4064000000000001</c:v>
                      </c:pt>
                      <c:pt idx="3009">
                        <c:v>2.4072</c:v>
                      </c:pt>
                      <c:pt idx="3010">
                        <c:v>2.4079999999999999</c:v>
                      </c:pt>
                      <c:pt idx="3011">
                        <c:v>2.4087999999999998</c:v>
                      </c:pt>
                      <c:pt idx="3012">
                        <c:v>2.4096000000000002</c:v>
                      </c:pt>
                      <c:pt idx="3013">
                        <c:v>2.4104000000000001</c:v>
                      </c:pt>
                      <c:pt idx="3014">
                        <c:v>2.4112</c:v>
                      </c:pt>
                      <c:pt idx="3015">
                        <c:v>2.4119999999999999</c:v>
                      </c:pt>
                      <c:pt idx="3016">
                        <c:v>2.4127999999999998</c:v>
                      </c:pt>
                      <c:pt idx="3017">
                        <c:v>2.4136000000000002</c:v>
                      </c:pt>
                      <c:pt idx="3018">
                        <c:v>2.4144000000000001</c:v>
                      </c:pt>
                      <c:pt idx="3019">
                        <c:v>2.4152</c:v>
                      </c:pt>
                      <c:pt idx="3020">
                        <c:v>2.4159999999999999</c:v>
                      </c:pt>
                      <c:pt idx="3021">
                        <c:v>2.4167999999999998</c:v>
                      </c:pt>
                      <c:pt idx="3022">
                        <c:v>2.4176000000000002</c:v>
                      </c:pt>
                      <c:pt idx="3023">
                        <c:v>2.4184000000000001</c:v>
                      </c:pt>
                      <c:pt idx="3024">
                        <c:v>2.4192</c:v>
                      </c:pt>
                      <c:pt idx="3025">
                        <c:v>2.42</c:v>
                      </c:pt>
                      <c:pt idx="3026">
                        <c:v>2.4207999999999998</c:v>
                      </c:pt>
                      <c:pt idx="3027">
                        <c:v>2.4216000000000002</c:v>
                      </c:pt>
                      <c:pt idx="3028">
                        <c:v>2.4224000000000001</c:v>
                      </c:pt>
                      <c:pt idx="3029">
                        <c:v>2.4232</c:v>
                      </c:pt>
                      <c:pt idx="3030">
                        <c:v>2.4239999999999999</c:v>
                      </c:pt>
                      <c:pt idx="3031">
                        <c:v>2.4247999999999998</c:v>
                      </c:pt>
                      <c:pt idx="3032">
                        <c:v>2.4256000000000002</c:v>
                      </c:pt>
                      <c:pt idx="3033">
                        <c:v>2.4264000000000001</c:v>
                      </c:pt>
                      <c:pt idx="3034">
                        <c:v>2.4272</c:v>
                      </c:pt>
                      <c:pt idx="3035">
                        <c:v>2.4279999999999999</c:v>
                      </c:pt>
                      <c:pt idx="3036">
                        <c:v>2.4287999999999998</c:v>
                      </c:pt>
                      <c:pt idx="3037">
                        <c:v>2.4296000000000002</c:v>
                      </c:pt>
                      <c:pt idx="3038">
                        <c:v>2.4304000000000001</c:v>
                      </c:pt>
                      <c:pt idx="3039">
                        <c:v>2.4312</c:v>
                      </c:pt>
                      <c:pt idx="3040">
                        <c:v>2.4319999999999999</c:v>
                      </c:pt>
                      <c:pt idx="3041">
                        <c:v>2.4327999999999999</c:v>
                      </c:pt>
                      <c:pt idx="3042">
                        <c:v>2.4336000000000002</c:v>
                      </c:pt>
                      <c:pt idx="3043">
                        <c:v>2.4344000000000001</c:v>
                      </c:pt>
                      <c:pt idx="3044">
                        <c:v>2.4352</c:v>
                      </c:pt>
                      <c:pt idx="3045">
                        <c:v>2.4359999999999999</c:v>
                      </c:pt>
                      <c:pt idx="3046">
                        <c:v>2.4367999999999999</c:v>
                      </c:pt>
                      <c:pt idx="3047">
                        <c:v>2.4376000000000002</c:v>
                      </c:pt>
                      <c:pt idx="3048">
                        <c:v>2.4384000000000001</c:v>
                      </c:pt>
                      <c:pt idx="3049">
                        <c:v>2.4392</c:v>
                      </c:pt>
                      <c:pt idx="3050">
                        <c:v>2.44</c:v>
                      </c:pt>
                      <c:pt idx="3051">
                        <c:v>2.4407999999999999</c:v>
                      </c:pt>
                      <c:pt idx="3052">
                        <c:v>2.4416000000000002</c:v>
                      </c:pt>
                      <c:pt idx="3053">
                        <c:v>2.4424000000000001</c:v>
                      </c:pt>
                      <c:pt idx="3054">
                        <c:v>2.4432</c:v>
                      </c:pt>
                      <c:pt idx="3055">
                        <c:v>2.444</c:v>
                      </c:pt>
                      <c:pt idx="3056">
                        <c:v>2.4447999999999999</c:v>
                      </c:pt>
                      <c:pt idx="3057">
                        <c:v>2.4456000000000002</c:v>
                      </c:pt>
                      <c:pt idx="3058">
                        <c:v>2.4464000000000001</c:v>
                      </c:pt>
                      <c:pt idx="3059">
                        <c:v>2.4472</c:v>
                      </c:pt>
                      <c:pt idx="3060">
                        <c:v>2.448</c:v>
                      </c:pt>
                      <c:pt idx="3061">
                        <c:v>2.4487999999999999</c:v>
                      </c:pt>
                      <c:pt idx="3062">
                        <c:v>2.4496000000000002</c:v>
                      </c:pt>
                      <c:pt idx="3063">
                        <c:v>2.4504000000000001</c:v>
                      </c:pt>
                      <c:pt idx="3064">
                        <c:v>2.4512</c:v>
                      </c:pt>
                      <c:pt idx="3065">
                        <c:v>2.452</c:v>
                      </c:pt>
                      <c:pt idx="3066">
                        <c:v>2.4527999999999999</c:v>
                      </c:pt>
                      <c:pt idx="3067">
                        <c:v>2.4535999999999998</c:v>
                      </c:pt>
                      <c:pt idx="3068">
                        <c:v>2.4544000000000001</c:v>
                      </c:pt>
                      <c:pt idx="3069">
                        <c:v>2.4552</c:v>
                      </c:pt>
                      <c:pt idx="3070">
                        <c:v>2.456</c:v>
                      </c:pt>
                      <c:pt idx="3071">
                        <c:v>2.4567999999999999</c:v>
                      </c:pt>
                      <c:pt idx="3072">
                        <c:v>2.4575999999999998</c:v>
                      </c:pt>
                      <c:pt idx="3073">
                        <c:v>2.4584000000000001</c:v>
                      </c:pt>
                      <c:pt idx="3074">
                        <c:v>2.4592000000000001</c:v>
                      </c:pt>
                      <c:pt idx="3075">
                        <c:v>2.46</c:v>
                      </c:pt>
                      <c:pt idx="3076">
                        <c:v>2.4607999999999999</c:v>
                      </c:pt>
                      <c:pt idx="3077">
                        <c:v>2.4615999999999998</c:v>
                      </c:pt>
                      <c:pt idx="3078">
                        <c:v>2.4624000000000001</c:v>
                      </c:pt>
                      <c:pt idx="3079">
                        <c:v>2.4632000000000001</c:v>
                      </c:pt>
                      <c:pt idx="3080">
                        <c:v>2.464</c:v>
                      </c:pt>
                      <c:pt idx="3081">
                        <c:v>2.4647999999999999</c:v>
                      </c:pt>
                      <c:pt idx="3082">
                        <c:v>2.4655999999999998</c:v>
                      </c:pt>
                      <c:pt idx="3083">
                        <c:v>2.4664000000000001</c:v>
                      </c:pt>
                      <c:pt idx="3084">
                        <c:v>2.4672000000000001</c:v>
                      </c:pt>
                      <c:pt idx="3085">
                        <c:v>2.468</c:v>
                      </c:pt>
                      <c:pt idx="3086">
                        <c:v>2.4687999999999999</c:v>
                      </c:pt>
                      <c:pt idx="3087">
                        <c:v>2.4695999999999998</c:v>
                      </c:pt>
                      <c:pt idx="3088">
                        <c:v>2.4704000000000002</c:v>
                      </c:pt>
                      <c:pt idx="3089">
                        <c:v>2.4712000000000001</c:v>
                      </c:pt>
                      <c:pt idx="3090">
                        <c:v>2.472</c:v>
                      </c:pt>
                      <c:pt idx="3091">
                        <c:v>2.4727999999999999</c:v>
                      </c:pt>
                      <c:pt idx="3092">
                        <c:v>2.4735999999999998</c:v>
                      </c:pt>
                      <c:pt idx="3093">
                        <c:v>2.4744000000000002</c:v>
                      </c:pt>
                      <c:pt idx="3094">
                        <c:v>2.4752000000000001</c:v>
                      </c:pt>
                      <c:pt idx="3095">
                        <c:v>2.476</c:v>
                      </c:pt>
                      <c:pt idx="3096">
                        <c:v>2.4767999999999999</c:v>
                      </c:pt>
                      <c:pt idx="3097">
                        <c:v>2.4775999999999998</c:v>
                      </c:pt>
                      <c:pt idx="3098">
                        <c:v>2.4784000000000002</c:v>
                      </c:pt>
                      <c:pt idx="3099">
                        <c:v>2.4792000000000001</c:v>
                      </c:pt>
                      <c:pt idx="3100">
                        <c:v>2.48</c:v>
                      </c:pt>
                      <c:pt idx="3101">
                        <c:v>2.4807999999999999</c:v>
                      </c:pt>
                      <c:pt idx="3102">
                        <c:v>2.4815999999999998</c:v>
                      </c:pt>
                      <c:pt idx="3103">
                        <c:v>2.4824000000000002</c:v>
                      </c:pt>
                      <c:pt idx="3104">
                        <c:v>2.4832000000000001</c:v>
                      </c:pt>
                      <c:pt idx="3105">
                        <c:v>2.484</c:v>
                      </c:pt>
                      <c:pt idx="3106">
                        <c:v>2.4847999999999999</c:v>
                      </c:pt>
                      <c:pt idx="3107">
                        <c:v>2.4855999999999998</c:v>
                      </c:pt>
                      <c:pt idx="3108">
                        <c:v>2.4864000000000002</c:v>
                      </c:pt>
                      <c:pt idx="3109">
                        <c:v>2.4872000000000001</c:v>
                      </c:pt>
                      <c:pt idx="3110">
                        <c:v>2.488</c:v>
                      </c:pt>
                      <c:pt idx="3111">
                        <c:v>2.4887999999999999</c:v>
                      </c:pt>
                      <c:pt idx="3112">
                        <c:v>2.4895999999999998</c:v>
                      </c:pt>
                      <c:pt idx="3113">
                        <c:v>2.4904000000000002</c:v>
                      </c:pt>
                      <c:pt idx="3114">
                        <c:v>2.4912000000000001</c:v>
                      </c:pt>
                      <c:pt idx="3115">
                        <c:v>2.492</c:v>
                      </c:pt>
                      <c:pt idx="3116">
                        <c:v>2.4927999999999999</c:v>
                      </c:pt>
                      <c:pt idx="3117">
                        <c:v>2.4935999999999998</c:v>
                      </c:pt>
                      <c:pt idx="3118">
                        <c:v>2.4944000000000002</c:v>
                      </c:pt>
                      <c:pt idx="3119">
                        <c:v>2.4952000000000001</c:v>
                      </c:pt>
                      <c:pt idx="3120">
                        <c:v>2.496</c:v>
                      </c:pt>
                      <c:pt idx="3121">
                        <c:v>2.4967999999999999</c:v>
                      </c:pt>
                      <c:pt idx="3122">
                        <c:v>2.4975999999999998</c:v>
                      </c:pt>
                      <c:pt idx="3123">
                        <c:v>2.4984000000000002</c:v>
                      </c:pt>
                      <c:pt idx="3124">
                        <c:v>2.4992000000000001</c:v>
                      </c:pt>
                      <c:pt idx="3125">
                        <c:v>2.5</c:v>
                      </c:pt>
                      <c:pt idx="3126">
                        <c:v>2.5007999999999999</c:v>
                      </c:pt>
                      <c:pt idx="3127">
                        <c:v>2.5015999999999998</c:v>
                      </c:pt>
                      <c:pt idx="3128">
                        <c:v>2.5024000000000002</c:v>
                      </c:pt>
                      <c:pt idx="3129">
                        <c:v>2.5032000000000001</c:v>
                      </c:pt>
                      <c:pt idx="3130">
                        <c:v>2.504</c:v>
                      </c:pt>
                      <c:pt idx="3131">
                        <c:v>2.5047999999999999</c:v>
                      </c:pt>
                      <c:pt idx="3132">
                        <c:v>2.5055999999999998</c:v>
                      </c:pt>
                      <c:pt idx="3133">
                        <c:v>2.5064000000000002</c:v>
                      </c:pt>
                      <c:pt idx="3134">
                        <c:v>2.5072000000000001</c:v>
                      </c:pt>
                      <c:pt idx="3135">
                        <c:v>2.508</c:v>
                      </c:pt>
                      <c:pt idx="3136">
                        <c:v>2.5087999999999999</c:v>
                      </c:pt>
                      <c:pt idx="3137">
                        <c:v>2.5095999999999998</c:v>
                      </c:pt>
                      <c:pt idx="3138">
                        <c:v>2.5104000000000002</c:v>
                      </c:pt>
                      <c:pt idx="3139">
                        <c:v>2.5112000000000001</c:v>
                      </c:pt>
                      <c:pt idx="3140">
                        <c:v>2.512</c:v>
                      </c:pt>
                      <c:pt idx="3141">
                        <c:v>2.5127999999999999</c:v>
                      </c:pt>
                      <c:pt idx="3142">
                        <c:v>2.5135999999999998</c:v>
                      </c:pt>
                      <c:pt idx="3143">
                        <c:v>2.5144000000000002</c:v>
                      </c:pt>
                      <c:pt idx="3144">
                        <c:v>2.5152000000000001</c:v>
                      </c:pt>
                      <c:pt idx="3145">
                        <c:v>2.516</c:v>
                      </c:pt>
                      <c:pt idx="3146">
                        <c:v>2.5167999999999999</c:v>
                      </c:pt>
                      <c:pt idx="3147">
                        <c:v>2.5175999999999998</c:v>
                      </c:pt>
                      <c:pt idx="3148">
                        <c:v>2.5184000000000002</c:v>
                      </c:pt>
                      <c:pt idx="3149">
                        <c:v>2.5192000000000001</c:v>
                      </c:pt>
                      <c:pt idx="3150">
                        <c:v>2.52</c:v>
                      </c:pt>
                      <c:pt idx="3151">
                        <c:v>2.5207999999999999</c:v>
                      </c:pt>
                      <c:pt idx="3152">
                        <c:v>2.5215999999999998</c:v>
                      </c:pt>
                      <c:pt idx="3153">
                        <c:v>2.5224000000000002</c:v>
                      </c:pt>
                      <c:pt idx="3154">
                        <c:v>2.5232000000000001</c:v>
                      </c:pt>
                      <c:pt idx="3155">
                        <c:v>2.524</c:v>
                      </c:pt>
                      <c:pt idx="3156">
                        <c:v>2.5247999999999999</c:v>
                      </c:pt>
                      <c:pt idx="3157">
                        <c:v>2.5255999999999998</c:v>
                      </c:pt>
                      <c:pt idx="3158">
                        <c:v>2.5264000000000002</c:v>
                      </c:pt>
                      <c:pt idx="3159">
                        <c:v>2.5272000000000001</c:v>
                      </c:pt>
                      <c:pt idx="3160">
                        <c:v>2.528</c:v>
                      </c:pt>
                      <c:pt idx="3161">
                        <c:v>2.5287999999999999</c:v>
                      </c:pt>
                      <c:pt idx="3162">
                        <c:v>2.5295999999999998</c:v>
                      </c:pt>
                      <c:pt idx="3163">
                        <c:v>2.5304000000000002</c:v>
                      </c:pt>
                      <c:pt idx="3164">
                        <c:v>2.5312000000000001</c:v>
                      </c:pt>
                      <c:pt idx="3165">
                        <c:v>2.532</c:v>
                      </c:pt>
                      <c:pt idx="3166">
                        <c:v>2.5327999999999999</c:v>
                      </c:pt>
                      <c:pt idx="3167">
                        <c:v>2.5335999999999999</c:v>
                      </c:pt>
                      <c:pt idx="3168">
                        <c:v>2.5344000000000002</c:v>
                      </c:pt>
                      <c:pt idx="3169">
                        <c:v>2.5352000000000001</c:v>
                      </c:pt>
                      <c:pt idx="3170">
                        <c:v>2.536</c:v>
                      </c:pt>
                      <c:pt idx="3171">
                        <c:v>2.5367999999999999</c:v>
                      </c:pt>
                      <c:pt idx="3172">
                        <c:v>2.5375999999999999</c:v>
                      </c:pt>
                      <c:pt idx="3173">
                        <c:v>2.5384000000000002</c:v>
                      </c:pt>
                      <c:pt idx="3174">
                        <c:v>2.5392000000000001</c:v>
                      </c:pt>
                      <c:pt idx="3175">
                        <c:v>2.54</c:v>
                      </c:pt>
                      <c:pt idx="3176">
                        <c:v>2.5407999999999999</c:v>
                      </c:pt>
                      <c:pt idx="3177">
                        <c:v>2.5415999999999999</c:v>
                      </c:pt>
                      <c:pt idx="3178">
                        <c:v>2.5424000000000002</c:v>
                      </c:pt>
                      <c:pt idx="3179">
                        <c:v>2.5432000000000001</c:v>
                      </c:pt>
                      <c:pt idx="3180">
                        <c:v>2.544</c:v>
                      </c:pt>
                      <c:pt idx="3181">
                        <c:v>2.5448</c:v>
                      </c:pt>
                      <c:pt idx="3182">
                        <c:v>2.5455999999999999</c:v>
                      </c:pt>
                      <c:pt idx="3183">
                        <c:v>2.5464000000000002</c:v>
                      </c:pt>
                      <c:pt idx="3184">
                        <c:v>2.5472000000000001</c:v>
                      </c:pt>
                      <c:pt idx="3185">
                        <c:v>2.548</c:v>
                      </c:pt>
                      <c:pt idx="3186">
                        <c:v>2.5488</c:v>
                      </c:pt>
                      <c:pt idx="3187">
                        <c:v>2.5495999999999999</c:v>
                      </c:pt>
                      <c:pt idx="3188">
                        <c:v>2.5503999999999998</c:v>
                      </c:pt>
                      <c:pt idx="3189">
                        <c:v>2.5512000000000001</c:v>
                      </c:pt>
                      <c:pt idx="3190">
                        <c:v>2.552</c:v>
                      </c:pt>
                      <c:pt idx="3191">
                        <c:v>2.5528</c:v>
                      </c:pt>
                      <c:pt idx="3192">
                        <c:v>2.5535999999999999</c:v>
                      </c:pt>
                      <c:pt idx="3193">
                        <c:v>2.5543999999999998</c:v>
                      </c:pt>
                      <c:pt idx="3194">
                        <c:v>2.5552000000000001</c:v>
                      </c:pt>
                      <c:pt idx="3195">
                        <c:v>2.556</c:v>
                      </c:pt>
                      <c:pt idx="3196">
                        <c:v>2.5568</c:v>
                      </c:pt>
                      <c:pt idx="3197">
                        <c:v>2.5575999999999999</c:v>
                      </c:pt>
                      <c:pt idx="3198">
                        <c:v>2.5583999999999998</c:v>
                      </c:pt>
                      <c:pt idx="3199">
                        <c:v>2.5592000000000001</c:v>
                      </c:pt>
                      <c:pt idx="3200">
                        <c:v>2.56</c:v>
                      </c:pt>
                      <c:pt idx="3201">
                        <c:v>2.5608</c:v>
                      </c:pt>
                      <c:pt idx="3202">
                        <c:v>2.5615999999999999</c:v>
                      </c:pt>
                      <c:pt idx="3203">
                        <c:v>2.5623999999999998</c:v>
                      </c:pt>
                      <c:pt idx="3204">
                        <c:v>2.5632000000000001</c:v>
                      </c:pt>
                      <c:pt idx="3205">
                        <c:v>2.5640000000000001</c:v>
                      </c:pt>
                      <c:pt idx="3206">
                        <c:v>2.5648</c:v>
                      </c:pt>
                      <c:pt idx="3207">
                        <c:v>2.5655999999999999</c:v>
                      </c:pt>
                      <c:pt idx="3208">
                        <c:v>2.5663999999999998</c:v>
                      </c:pt>
                      <c:pt idx="3209">
                        <c:v>2.5672000000000001</c:v>
                      </c:pt>
                      <c:pt idx="3210">
                        <c:v>2.5680000000000001</c:v>
                      </c:pt>
                      <c:pt idx="3211">
                        <c:v>2.5688</c:v>
                      </c:pt>
                      <c:pt idx="3212">
                        <c:v>2.5695999999999999</c:v>
                      </c:pt>
                      <c:pt idx="3213">
                        <c:v>2.5703999999999998</c:v>
                      </c:pt>
                      <c:pt idx="3214">
                        <c:v>2.5712000000000002</c:v>
                      </c:pt>
                      <c:pt idx="3215">
                        <c:v>2.5720000000000001</c:v>
                      </c:pt>
                      <c:pt idx="3216">
                        <c:v>2.5728</c:v>
                      </c:pt>
                      <c:pt idx="3217">
                        <c:v>2.5735999999999999</c:v>
                      </c:pt>
                      <c:pt idx="3218">
                        <c:v>2.5743999999999998</c:v>
                      </c:pt>
                      <c:pt idx="3219">
                        <c:v>2.5752000000000002</c:v>
                      </c:pt>
                      <c:pt idx="3220">
                        <c:v>2.5760000000000001</c:v>
                      </c:pt>
                      <c:pt idx="3221">
                        <c:v>2.5768</c:v>
                      </c:pt>
                      <c:pt idx="3222">
                        <c:v>2.5775999999999999</c:v>
                      </c:pt>
                      <c:pt idx="3223">
                        <c:v>2.5783999999999998</c:v>
                      </c:pt>
                      <c:pt idx="3224">
                        <c:v>2.5792000000000002</c:v>
                      </c:pt>
                      <c:pt idx="3225">
                        <c:v>2.58</c:v>
                      </c:pt>
                      <c:pt idx="3226">
                        <c:v>2.5808</c:v>
                      </c:pt>
                      <c:pt idx="3227">
                        <c:v>2.5815999999999999</c:v>
                      </c:pt>
                      <c:pt idx="3228">
                        <c:v>2.5823999999999998</c:v>
                      </c:pt>
                      <c:pt idx="3229">
                        <c:v>2.5832000000000002</c:v>
                      </c:pt>
                      <c:pt idx="3230">
                        <c:v>2.5840000000000001</c:v>
                      </c:pt>
                      <c:pt idx="3231">
                        <c:v>2.5848</c:v>
                      </c:pt>
                      <c:pt idx="3232">
                        <c:v>2.5855999999999999</c:v>
                      </c:pt>
                      <c:pt idx="3233">
                        <c:v>2.5863999999999998</c:v>
                      </c:pt>
                      <c:pt idx="3234">
                        <c:v>2.5872000000000002</c:v>
                      </c:pt>
                      <c:pt idx="3235">
                        <c:v>2.5880000000000001</c:v>
                      </c:pt>
                      <c:pt idx="3236">
                        <c:v>2.5888</c:v>
                      </c:pt>
                      <c:pt idx="3237">
                        <c:v>2.5895999999999999</c:v>
                      </c:pt>
                      <c:pt idx="3238">
                        <c:v>2.5903999999999998</c:v>
                      </c:pt>
                      <c:pt idx="3239">
                        <c:v>2.5912000000000002</c:v>
                      </c:pt>
                      <c:pt idx="3240">
                        <c:v>2.5920000000000001</c:v>
                      </c:pt>
                      <c:pt idx="3241">
                        <c:v>2.5928</c:v>
                      </c:pt>
                      <c:pt idx="3242">
                        <c:v>2.5935999999999999</c:v>
                      </c:pt>
                      <c:pt idx="3243">
                        <c:v>2.5943999999999998</c:v>
                      </c:pt>
                      <c:pt idx="3244">
                        <c:v>2.5952000000000002</c:v>
                      </c:pt>
                      <c:pt idx="3245">
                        <c:v>2.5960000000000001</c:v>
                      </c:pt>
                      <c:pt idx="3246">
                        <c:v>2.5968</c:v>
                      </c:pt>
                      <c:pt idx="3247">
                        <c:v>2.5975999999999999</c:v>
                      </c:pt>
                      <c:pt idx="3248">
                        <c:v>2.5983999999999998</c:v>
                      </c:pt>
                      <c:pt idx="3249">
                        <c:v>2.5992000000000002</c:v>
                      </c:pt>
                      <c:pt idx="3250">
                        <c:v>2.6</c:v>
                      </c:pt>
                      <c:pt idx="3251">
                        <c:v>2.6008</c:v>
                      </c:pt>
                      <c:pt idx="3252">
                        <c:v>2.6015999999999999</c:v>
                      </c:pt>
                      <c:pt idx="3253">
                        <c:v>2.6023999999999998</c:v>
                      </c:pt>
                      <c:pt idx="3254">
                        <c:v>2.6032000000000002</c:v>
                      </c:pt>
                      <c:pt idx="3255">
                        <c:v>2.6040000000000001</c:v>
                      </c:pt>
                      <c:pt idx="3256">
                        <c:v>2.6048</c:v>
                      </c:pt>
                      <c:pt idx="3257">
                        <c:v>2.6055999999999999</c:v>
                      </c:pt>
                      <c:pt idx="3258">
                        <c:v>2.6063999999999998</c:v>
                      </c:pt>
                      <c:pt idx="3259">
                        <c:v>2.6072000000000002</c:v>
                      </c:pt>
                      <c:pt idx="3260">
                        <c:v>2.6080000000000001</c:v>
                      </c:pt>
                      <c:pt idx="3261">
                        <c:v>2.6088</c:v>
                      </c:pt>
                      <c:pt idx="3262">
                        <c:v>2.6095999999999999</c:v>
                      </c:pt>
                      <c:pt idx="3263">
                        <c:v>2.6103999999999998</c:v>
                      </c:pt>
                      <c:pt idx="3264">
                        <c:v>2.6112000000000002</c:v>
                      </c:pt>
                      <c:pt idx="3265">
                        <c:v>2.6120000000000001</c:v>
                      </c:pt>
                      <c:pt idx="3266">
                        <c:v>2.6128</c:v>
                      </c:pt>
                      <c:pt idx="3267">
                        <c:v>2.6135999999999999</c:v>
                      </c:pt>
                      <c:pt idx="3268">
                        <c:v>2.6143999999999998</c:v>
                      </c:pt>
                      <c:pt idx="3269">
                        <c:v>2.6152000000000002</c:v>
                      </c:pt>
                      <c:pt idx="3270">
                        <c:v>2.6160000000000001</c:v>
                      </c:pt>
                      <c:pt idx="3271">
                        <c:v>2.6168</c:v>
                      </c:pt>
                      <c:pt idx="3272">
                        <c:v>2.6175999999999999</c:v>
                      </c:pt>
                      <c:pt idx="3273">
                        <c:v>2.6183999999999998</c:v>
                      </c:pt>
                      <c:pt idx="3274">
                        <c:v>2.6192000000000002</c:v>
                      </c:pt>
                      <c:pt idx="3275">
                        <c:v>2.62</c:v>
                      </c:pt>
                      <c:pt idx="3276">
                        <c:v>2.6208</c:v>
                      </c:pt>
                      <c:pt idx="3277">
                        <c:v>2.6215999999999999</c:v>
                      </c:pt>
                      <c:pt idx="3278">
                        <c:v>2.6223999999999998</c:v>
                      </c:pt>
                      <c:pt idx="3279">
                        <c:v>2.6232000000000002</c:v>
                      </c:pt>
                      <c:pt idx="3280">
                        <c:v>2.6240000000000001</c:v>
                      </c:pt>
                      <c:pt idx="3281">
                        <c:v>2.6248</c:v>
                      </c:pt>
                      <c:pt idx="3282">
                        <c:v>2.6255999999999999</c:v>
                      </c:pt>
                      <c:pt idx="3283">
                        <c:v>2.6263999999999998</c:v>
                      </c:pt>
                      <c:pt idx="3284">
                        <c:v>2.6272000000000002</c:v>
                      </c:pt>
                      <c:pt idx="3285">
                        <c:v>2.6280000000000001</c:v>
                      </c:pt>
                      <c:pt idx="3286">
                        <c:v>2.6288</c:v>
                      </c:pt>
                      <c:pt idx="3287">
                        <c:v>2.6295999999999999</c:v>
                      </c:pt>
                      <c:pt idx="3288">
                        <c:v>2.6303999999999998</c:v>
                      </c:pt>
                      <c:pt idx="3289">
                        <c:v>2.6312000000000002</c:v>
                      </c:pt>
                      <c:pt idx="3290">
                        <c:v>2.6320000000000001</c:v>
                      </c:pt>
                      <c:pt idx="3291">
                        <c:v>2.6328</c:v>
                      </c:pt>
                      <c:pt idx="3292">
                        <c:v>2.6335999999999999</c:v>
                      </c:pt>
                      <c:pt idx="3293">
                        <c:v>2.6343999999999999</c:v>
                      </c:pt>
                      <c:pt idx="3294">
                        <c:v>2.6352000000000002</c:v>
                      </c:pt>
                      <c:pt idx="3295">
                        <c:v>2.6360000000000001</c:v>
                      </c:pt>
                      <c:pt idx="3296">
                        <c:v>2.6368</c:v>
                      </c:pt>
                      <c:pt idx="3297">
                        <c:v>2.6375999999999999</c:v>
                      </c:pt>
                      <c:pt idx="3298">
                        <c:v>2.6383999999999999</c:v>
                      </c:pt>
                      <c:pt idx="3299">
                        <c:v>2.6392000000000002</c:v>
                      </c:pt>
                      <c:pt idx="3300">
                        <c:v>2.64</c:v>
                      </c:pt>
                      <c:pt idx="3301">
                        <c:v>2.6408</c:v>
                      </c:pt>
                      <c:pt idx="3302">
                        <c:v>2.6415999999999999</c:v>
                      </c:pt>
                      <c:pt idx="3303">
                        <c:v>2.6423999999999999</c:v>
                      </c:pt>
                      <c:pt idx="3304">
                        <c:v>2.6432000000000002</c:v>
                      </c:pt>
                      <c:pt idx="3305">
                        <c:v>2.6440000000000001</c:v>
                      </c:pt>
                      <c:pt idx="3306">
                        <c:v>2.6448</c:v>
                      </c:pt>
                      <c:pt idx="3307">
                        <c:v>2.6456</c:v>
                      </c:pt>
                      <c:pt idx="3308">
                        <c:v>2.6463999999999999</c:v>
                      </c:pt>
                      <c:pt idx="3309">
                        <c:v>2.6472000000000002</c:v>
                      </c:pt>
                      <c:pt idx="3310">
                        <c:v>2.6480000000000001</c:v>
                      </c:pt>
                      <c:pt idx="3311">
                        <c:v>2.6488</c:v>
                      </c:pt>
                      <c:pt idx="3312">
                        <c:v>2.6496</c:v>
                      </c:pt>
                      <c:pt idx="3313">
                        <c:v>2.6503999999999999</c:v>
                      </c:pt>
                      <c:pt idx="3314">
                        <c:v>2.6511999999999998</c:v>
                      </c:pt>
                      <c:pt idx="3315">
                        <c:v>2.6520000000000001</c:v>
                      </c:pt>
                      <c:pt idx="3316">
                        <c:v>2.6528</c:v>
                      </c:pt>
                      <c:pt idx="3317">
                        <c:v>2.6536</c:v>
                      </c:pt>
                      <c:pt idx="3318">
                        <c:v>2.6543999999999999</c:v>
                      </c:pt>
                      <c:pt idx="3319">
                        <c:v>2.6551999999999998</c:v>
                      </c:pt>
                      <c:pt idx="3320">
                        <c:v>2.6560000000000001</c:v>
                      </c:pt>
                      <c:pt idx="3321">
                        <c:v>2.6568000000000001</c:v>
                      </c:pt>
                      <c:pt idx="3322">
                        <c:v>2.6576</c:v>
                      </c:pt>
                      <c:pt idx="3323">
                        <c:v>2.6583999999999999</c:v>
                      </c:pt>
                      <c:pt idx="3324">
                        <c:v>2.6591999999999998</c:v>
                      </c:pt>
                      <c:pt idx="3325">
                        <c:v>2.66</c:v>
                      </c:pt>
                      <c:pt idx="3326">
                        <c:v>2.6608000000000001</c:v>
                      </c:pt>
                      <c:pt idx="3327">
                        <c:v>2.6616</c:v>
                      </c:pt>
                      <c:pt idx="3328">
                        <c:v>2.6623999999999999</c:v>
                      </c:pt>
                      <c:pt idx="3329">
                        <c:v>2.6631999999999998</c:v>
                      </c:pt>
                      <c:pt idx="3330">
                        <c:v>2.6640000000000001</c:v>
                      </c:pt>
                      <c:pt idx="3331">
                        <c:v>2.6648000000000001</c:v>
                      </c:pt>
                      <c:pt idx="3332">
                        <c:v>2.6656</c:v>
                      </c:pt>
                      <c:pt idx="3333">
                        <c:v>2.6663999999999999</c:v>
                      </c:pt>
                      <c:pt idx="3334">
                        <c:v>2.6671999999999998</c:v>
                      </c:pt>
                      <c:pt idx="3335">
                        <c:v>2.6680000000000001</c:v>
                      </c:pt>
                      <c:pt idx="3336">
                        <c:v>2.6688000000000001</c:v>
                      </c:pt>
                      <c:pt idx="3337">
                        <c:v>2.6696</c:v>
                      </c:pt>
                      <c:pt idx="3338">
                        <c:v>2.6703999999999999</c:v>
                      </c:pt>
                      <c:pt idx="3339">
                        <c:v>2.6711999999999998</c:v>
                      </c:pt>
                      <c:pt idx="3340">
                        <c:v>2.6720000000000002</c:v>
                      </c:pt>
                      <c:pt idx="3341">
                        <c:v>2.6728000000000001</c:v>
                      </c:pt>
                      <c:pt idx="3342">
                        <c:v>2.6736</c:v>
                      </c:pt>
                      <c:pt idx="3343">
                        <c:v>2.6743999999999999</c:v>
                      </c:pt>
                      <c:pt idx="3344">
                        <c:v>2.6751999999999998</c:v>
                      </c:pt>
                      <c:pt idx="3345">
                        <c:v>2.6760000000000002</c:v>
                      </c:pt>
                      <c:pt idx="3346">
                        <c:v>2.6768000000000001</c:v>
                      </c:pt>
                      <c:pt idx="3347">
                        <c:v>2.6776</c:v>
                      </c:pt>
                      <c:pt idx="3348">
                        <c:v>2.6783999999999999</c:v>
                      </c:pt>
                      <c:pt idx="3349">
                        <c:v>2.6791999999999998</c:v>
                      </c:pt>
                      <c:pt idx="3350">
                        <c:v>2.68</c:v>
                      </c:pt>
                      <c:pt idx="3351">
                        <c:v>2.6808000000000001</c:v>
                      </c:pt>
                      <c:pt idx="3352">
                        <c:v>2.6816</c:v>
                      </c:pt>
                      <c:pt idx="3353">
                        <c:v>2.6823999999999999</c:v>
                      </c:pt>
                      <c:pt idx="3354">
                        <c:v>2.6831999999999998</c:v>
                      </c:pt>
                      <c:pt idx="3355">
                        <c:v>2.6840000000000002</c:v>
                      </c:pt>
                      <c:pt idx="3356">
                        <c:v>2.6848000000000001</c:v>
                      </c:pt>
                      <c:pt idx="3357">
                        <c:v>2.6856</c:v>
                      </c:pt>
                      <c:pt idx="3358">
                        <c:v>2.6863999999999999</c:v>
                      </c:pt>
                      <c:pt idx="3359">
                        <c:v>2.6871999999999998</c:v>
                      </c:pt>
                      <c:pt idx="3360">
                        <c:v>2.6880000000000002</c:v>
                      </c:pt>
                      <c:pt idx="3361">
                        <c:v>2.6888000000000001</c:v>
                      </c:pt>
                      <c:pt idx="3362">
                        <c:v>2.6896</c:v>
                      </c:pt>
                      <c:pt idx="3363">
                        <c:v>2.6903999999999999</c:v>
                      </c:pt>
                      <c:pt idx="3364">
                        <c:v>2.6911999999999998</c:v>
                      </c:pt>
                      <c:pt idx="3365">
                        <c:v>2.6920000000000002</c:v>
                      </c:pt>
                      <c:pt idx="3366">
                        <c:v>2.6928000000000001</c:v>
                      </c:pt>
                      <c:pt idx="3367">
                        <c:v>2.6936</c:v>
                      </c:pt>
                      <c:pt idx="3368">
                        <c:v>2.6943999999999999</c:v>
                      </c:pt>
                      <c:pt idx="3369">
                        <c:v>2.6951999999999998</c:v>
                      </c:pt>
                      <c:pt idx="3370">
                        <c:v>2.6960000000000002</c:v>
                      </c:pt>
                      <c:pt idx="3371">
                        <c:v>2.6968000000000001</c:v>
                      </c:pt>
                      <c:pt idx="3372">
                        <c:v>2.6976</c:v>
                      </c:pt>
                      <c:pt idx="3373">
                        <c:v>2.6983999999999999</c:v>
                      </c:pt>
                      <c:pt idx="3374">
                        <c:v>2.6991999999999998</c:v>
                      </c:pt>
                      <c:pt idx="3375">
                        <c:v>2.7</c:v>
                      </c:pt>
                      <c:pt idx="3376">
                        <c:v>2.7008000000000001</c:v>
                      </c:pt>
                      <c:pt idx="3377">
                        <c:v>2.7016</c:v>
                      </c:pt>
                      <c:pt idx="3378">
                        <c:v>2.7023999999999999</c:v>
                      </c:pt>
                      <c:pt idx="3379">
                        <c:v>2.7031999999999998</c:v>
                      </c:pt>
                      <c:pt idx="3380">
                        <c:v>2.7040000000000002</c:v>
                      </c:pt>
                      <c:pt idx="3381">
                        <c:v>2.7048000000000001</c:v>
                      </c:pt>
                      <c:pt idx="3382">
                        <c:v>2.7056</c:v>
                      </c:pt>
                      <c:pt idx="3383">
                        <c:v>2.7063999999999999</c:v>
                      </c:pt>
                      <c:pt idx="3384">
                        <c:v>2.7071999999999998</c:v>
                      </c:pt>
                      <c:pt idx="3385">
                        <c:v>2.7080000000000002</c:v>
                      </c:pt>
                      <c:pt idx="3386">
                        <c:v>2.7088000000000001</c:v>
                      </c:pt>
                      <c:pt idx="3387">
                        <c:v>2.7096</c:v>
                      </c:pt>
                      <c:pt idx="3388">
                        <c:v>2.7103999999999999</c:v>
                      </c:pt>
                      <c:pt idx="3389">
                        <c:v>2.7111999999999998</c:v>
                      </c:pt>
                      <c:pt idx="3390">
                        <c:v>2.7120000000000002</c:v>
                      </c:pt>
                      <c:pt idx="3391">
                        <c:v>2.7128000000000001</c:v>
                      </c:pt>
                      <c:pt idx="3392">
                        <c:v>2.7136</c:v>
                      </c:pt>
                      <c:pt idx="3393">
                        <c:v>2.7143999999999999</c:v>
                      </c:pt>
                      <c:pt idx="3394">
                        <c:v>2.7151999999999998</c:v>
                      </c:pt>
                      <c:pt idx="3395">
                        <c:v>2.7160000000000002</c:v>
                      </c:pt>
                      <c:pt idx="3396">
                        <c:v>2.7168000000000001</c:v>
                      </c:pt>
                      <c:pt idx="3397">
                        <c:v>2.7176</c:v>
                      </c:pt>
                      <c:pt idx="3398">
                        <c:v>2.7183999999999999</c:v>
                      </c:pt>
                      <c:pt idx="3399">
                        <c:v>2.7191999999999998</c:v>
                      </c:pt>
                      <c:pt idx="3400">
                        <c:v>2.72</c:v>
                      </c:pt>
                      <c:pt idx="3401">
                        <c:v>2.7208000000000001</c:v>
                      </c:pt>
                      <c:pt idx="3402">
                        <c:v>2.7216</c:v>
                      </c:pt>
                      <c:pt idx="3403">
                        <c:v>2.7223999999999999</c:v>
                      </c:pt>
                      <c:pt idx="3404">
                        <c:v>2.7231999999999998</c:v>
                      </c:pt>
                      <c:pt idx="3405">
                        <c:v>2.7240000000000002</c:v>
                      </c:pt>
                      <c:pt idx="3406">
                        <c:v>2.7248000000000001</c:v>
                      </c:pt>
                      <c:pt idx="3407">
                        <c:v>2.7256</c:v>
                      </c:pt>
                      <c:pt idx="3408">
                        <c:v>2.7263999999999999</c:v>
                      </c:pt>
                      <c:pt idx="3409">
                        <c:v>2.7271999999999998</c:v>
                      </c:pt>
                      <c:pt idx="3410">
                        <c:v>2.7280000000000002</c:v>
                      </c:pt>
                      <c:pt idx="3411">
                        <c:v>2.7288000000000001</c:v>
                      </c:pt>
                      <c:pt idx="3412">
                        <c:v>2.7296</c:v>
                      </c:pt>
                      <c:pt idx="3413">
                        <c:v>2.7303999999999999</c:v>
                      </c:pt>
                      <c:pt idx="3414">
                        <c:v>2.7311999999999999</c:v>
                      </c:pt>
                      <c:pt idx="3415">
                        <c:v>2.7320000000000002</c:v>
                      </c:pt>
                      <c:pt idx="3416">
                        <c:v>2.7328000000000001</c:v>
                      </c:pt>
                      <c:pt idx="3417">
                        <c:v>2.7336</c:v>
                      </c:pt>
                      <c:pt idx="3418">
                        <c:v>2.7343999999999999</c:v>
                      </c:pt>
                      <c:pt idx="3419">
                        <c:v>2.7351999999999999</c:v>
                      </c:pt>
                      <c:pt idx="3420">
                        <c:v>2.7360000000000002</c:v>
                      </c:pt>
                      <c:pt idx="3421">
                        <c:v>2.7368000000000001</c:v>
                      </c:pt>
                      <c:pt idx="3422">
                        <c:v>2.7376</c:v>
                      </c:pt>
                      <c:pt idx="3423">
                        <c:v>2.7383999999999999</c:v>
                      </c:pt>
                      <c:pt idx="3424">
                        <c:v>2.7391999999999999</c:v>
                      </c:pt>
                      <c:pt idx="3425">
                        <c:v>2.74</c:v>
                      </c:pt>
                      <c:pt idx="3426">
                        <c:v>2.7408000000000001</c:v>
                      </c:pt>
                      <c:pt idx="3427">
                        <c:v>2.7416</c:v>
                      </c:pt>
                      <c:pt idx="3428">
                        <c:v>2.7423999999999999</c:v>
                      </c:pt>
                      <c:pt idx="3429">
                        <c:v>2.7431999999999999</c:v>
                      </c:pt>
                      <c:pt idx="3430">
                        <c:v>2.7440000000000002</c:v>
                      </c:pt>
                      <c:pt idx="3431">
                        <c:v>2.7448000000000001</c:v>
                      </c:pt>
                      <c:pt idx="3432">
                        <c:v>2.7456</c:v>
                      </c:pt>
                      <c:pt idx="3433">
                        <c:v>2.7464</c:v>
                      </c:pt>
                      <c:pt idx="3434">
                        <c:v>2.7471999999999999</c:v>
                      </c:pt>
                      <c:pt idx="3435">
                        <c:v>2.7480000000000002</c:v>
                      </c:pt>
                      <c:pt idx="3436">
                        <c:v>2.7488000000000001</c:v>
                      </c:pt>
                      <c:pt idx="3437">
                        <c:v>2.7496</c:v>
                      </c:pt>
                      <c:pt idx="3438">
                        <c:v>2.7504</c:v>
                      </c:pt>
                      <c:pt idx="3439">
                        <c:v>2.7511999999999999</c:v>
                      </c:pt>
                      <c:pt idx="3440">
                        <c:v>2.7519999999999998</c:v>
                      </c:pt>
                      <c:pt idx="3441">
                        <c:v>2.7528000000000001</c:v>
                      </c:pt>
                      <c:pt idx="3442">
                        <c:v>2.7536</c:v>
                      </c:pt>
                      <c:pt idx="3443">
                        <c:v>2.7544</c:v>
                      </c:pt>
                      <c:pt idx="3444">
                        <c:v>2.7551999999999999</c:v>
                      </c:pt>
                      <c:pt idx="3445">
                        <c:v>2.7559999999999998</c:v>
                      </c:pt>
                      <c:pt idx="3446">
                        <c:v>2.7568000000000001</c:v>
                      </c:pt>
                      <c:pt idx="3447">
                        <c:v>2.7576000000000001</c:v>
                      </c:pt>
                      <c:pt idx="3448">
                        <c:v>2.7584</c:v>
                      </c:pt>
                      <c:pt idx="3449">
                        <c:v>2.7591999999999999</c:v>
                      </c:pt>
                      <c:pt idx="3450">
                        <c:v>2.76</c:v>
                      </c:pt>
                      <c:pt idx="3451">
                        <c:v>2.7608000000000001</c:v>
                      </c:pt>
                      <c:pt idx="3452">
                        <c:v>2.7616000000000001</c:v>
                      </c:pt>
                      <c:pt idx="3453">
                        <c:v>2.7624</c:v>
                      </c:pt>
                      <c:pt idx="3454">
                        <c:v>2.7631999999999999</c:v>
                      </c:pt>
                      <c:pt idx="3455">
                        <c:v>2.7639999999999998</c:v>
                      </c:pt>
                      <c:pt idx="3456">
                        <c:v>2.7648000000000001</c:v>
                      </c:pt>
                      <c:pt idx="3457">
                        <c:v>2.7656000000000001</c:v>
                      </c:pt>
                      <c:pt idx="3458">
                        <c:v>2.7664</c:v>
                      </c:pt>
                      <c:pt idx="3459">
                        <c:v>2.7671999999999999</c:v>
                      </c:pt>
                      <c:pt idx="3460">
                        <c:v>2.7679999999999998</c:v>
                      </c:pt>
                      <c:pt idx="3461">
                        <c:v>2.7688000000000001</c:v>
                      </c:pt>
                      <c:pt idx="3462">
                        <c:v>2.7696000000000001</c:v>
                      </c:pt>
                      <c:pt idx="3463">
                        <c:v>2.7704</c:v>
                      </c:pt>
                      <c:pt idx="3464">
                        <c:v>2.7711999999999999</c:v>
                      </c:pt>
                      <c:pt idx="3465">
                        <c:v>2.7719999999999998</c:v>
                      </c:pt>
                      <c:pt idx="3466">
                        <c:v>2.7728000000000002</c:v>
                      </c:pt>
                      <c:pt idx="3467">
                        <c:v>2.7736000000000001</c:v>
                      </c:pt>
                      <c:pt idx="3468">
                        <c:v>2.7744</c:v>
                      </c:pt>
                      <c:pt idx="3469">
                        <c:v>2.7751999999999999</c:v>
                      </c:pt>
                      <c:pt idx="3470">
                        <c:v>2.7759999999999998</c:v>
                      </c:pt>
                      <c:pt idx="3471">
                        <c:v>2.7768000000000002</c:v>
                      </c:pt>
                      <c:pt idx="3472">
                        <c:v>2.7776000000000001</c:v>
                      </c:pt>
                      <c:pt idx="3473">
                        <c:v>2.7784</c:v>
                      </c:pt>
                      <c:pt idx="3474">
                        <c:v>2.7791999999999999</c:v>
                      </c:pt>
                      <c:pt idx="3475">
                        <c:v>2.78</c:v>
                      </c:pt>
                      <c:pt idx="3476">
                        <c:v>2.7808000000000002</c:v>
                      </c:pt>
                      <c:pt idx="3477">
                        <c:v>2.7816000000000001</c:v>
                      </c:pt>
                      <c:pt idx="3478">
                        <c:v>2.7824</c:v>
                      </c:pt>
                      <c:pt idx="3479">
                        <c:v>2.7831999999999999</c:v>
                      </c:pt>
                      <c:pt idx="3480">
                        <c:v>2.7839999999999998</c:v>
                      </c:pt>
                      <c:pt idx="3481">
                        <c:v>2.7848000000000002</c:v>
                      </c:pt>
                      <c:pt idx="3482">
                        <c:v>2.7856000000000001</c:v>
                      </c:pt>
                      <c:pt idx="3483">
                        <c:v>2.7864</c:v>
                      </c:pt>
                      <c:pt idx="3484">
                        <c:v>2.7871999999999999</c:v>
                      </c:pt>
                      <c:pt idx="3485">
                        <c:v>2.7879999999999998</c:v>
                      </c:pt>
                      <c:pt idx="3486">
                        <c:v>2.7888000000000002</c:v>
                      </c:pt>
                      <c:pt idx="3487">
                        <c:v>2.7896000000000001</c:v>
                      </c:pt>
                      <c:pt idx="3488">
                        <c:v>2.7904</c:v>
                      </c:pt>
                      <c:pt idx="3489">
                        <c:v>2.7911999999999999</c:v>
                      </c:pt>
                      <c:pt idx="3490">
                        <c:v>2.7919999999999998</c:v>
                      </c:pt>
                      <c:pt idx="3491">
                        <c:v>2.7928000000000002</c:v>
                      </c:pt>
                      <c:pt idx="3492">
                        <c:v>2.7936000000000001</c:v>
                      </c:pt>
                      <c:pt idx="3493">
                        <c:v>2.7944</c:v>
                      </c:pt>
                      <c:pt idx="3494">
                        <c:v>2.7951999999999999</c:v>
                      </c:pt>
                      <c:pt idx="3495">
                        <c:v>2.7959999999999998</c:v>
                      </c:pt>
                      <c:pt idx="3496">
                        <c:v>2.7968000000000002</c:v>
                      </c:pt>
                      <c:pt idx="3497">
                        <c:v>2.7976000000000001</c:v>
                      </c:pt>
                      <c:pt idx="3498">
                        <c:v>2.7984</c:v>
                      </c:pt>
                      <c:pt idx="3499">
                        <c:v>2.7991999999999999</c:v>
                      </c:pt>
                      <c:pt idx="3500">
                        <c:v>2.8</c:v>
                      </c:pt>
                      <c:pt idx="3501">
                        <c:v>2.8008000000000002</c:v>
                      </c:pt>
                      <c:pt idx="3502">
                        <c:v>2.8016000000000001</c:v>
                      </c:pt>
                      <c:pt idx="3503">
                        <c:v>2.8024</c:v>
                      </c:pt>
                      <c:pt idx="3504">
                        <c:v>2.8031999999999999</c:v>
                      </c:pt>
                      <c:pt idx="3505">
                        <c:v>2.8039999999999998</c:v>
                      </c:pt>
                      <c:pt idx="3506">
                        <c:v>2.8048000000000002</c:v>
                      </c:pt>
                      <c:pt idx="3507">
                        <c:v>2.8056000000000001</c:v>
                      </c:pt>
                      <c:pt idx="3508">
                        <c:v>2.8064</c:v>
                      </c:pt>
                      <c:pt idx="3509">
                        <c:v>2.8071999999999999</c:v>
                      </c:pt>
                      <c:pt idx="3510">
                        <c:v>2.8079999999999998</c:v>
                      </c:pt>
                      <c:pt idx="3511">
                        <c:v>2.8088000000000002</c:v>
                      </c:pt>
                      <c:pt idx="3512">
                        <c:v>2.8096000000000001</c:v>
                      </c:pt>
                      <c:pt idx="3513">
                        <c:v>2.8104</c:v>
                      </c:pt>
                      <c:pt idx="3514">
                        <c:v>2.8111999999999999</c:v>
                      </c:pt>
                      <c:pt idx="3515">
                        <c:v>2.8119999999999998</c:v>
                      </c:pt>
                      <c:pt idx="3516">
                        <c:v>2.8128000000000002</c:v>
                      </c:pt>
                      <c:pt idx="3517">
                        <c:v>2.8136000000000001</c:v>
                      </c:pt>
                      <c:pt idx="3518">
                        <c:v>2.8144</c:v>
                      </c:pt>
                      <c:pt idx="3519">
                        <c:v>2.8151999999999999</c:v>
                      </c:pt>
                      <c:pt idx="3520">
                        <c:v>2.8159999999999998</c:v>
                      </c:pt>
                      <c:pt idx="3521">
                        <c:v>2.8168000000000002</c:v>
                      </c:pt>
                      <c:pt idx="3522">
                        <c:v>2.8176000000000001</c:v>
                      </c:pt>
                      <c:pt idx="3523">
                        <c:v>2.8184</c:v>
                      </c:pt>
                      <c:pt idx="3524">
                        <c:v>2.8191999999999999</c:v>
                      </c:pt>
                      <c:pt idx="3525">
                        <c:v>2.82</c:v>
                      </c:pt>
                      <c:pt idx="3526">
                        <c:v>2.8208000000000002</c:v>
                      </c:pt>
                      <c:pt idx="3527">
                        <c:v>2.8216000000000001</c:v>
                      </c:pt>
                      <c:pt idx="3528">
                        <c:v>2.8224</c:v>
                      </c:pt>
                      <c:pt idx="3529">
                        <c:v>2.8231999999999999</c:v>
                      </c:pt>
                      <c:pt idx="3530">
                        <c:v>2.8239999999999998</c:v>
                      </c:pt>
                      <c:pt idx="3531">
                        <c:v>2.8248000000000002</c:v>
                      </c:pt>
                      <c:pt idx="3532">
                        <c:v>2.8256000000000001</c:v>
                      </c:pt>
                      <c:pt idx="3533">
                        <c:v>2.8264</c:v>
                      </c:pt>
                      <c:pt idx="3534">
                        <c:v>2.8271999999999999</c:v>
                      </c:pt>
                      <c:pt idx="3535">
                        <c:v>2.8279999999999998</c:v>
                      </c:pt>
                      <c:pt idx="3536">
                        <c:v>2.8288000000000002</c:v>
                      </c:pt>
                      <c:pt idx="3537">
                        <c:v>2.8296000000000001</c:v>
                      </c:pt>
                      <c:pt idx="3538">
                        <c:v>2.8304</c:v>
                      </c:pt>
                      <c:pt idx="3539">
                        <c:v>2.8311999999999999</c:v>
                      </c:pt>
                      <c:pt idx="3540">
                        <c:v>2.8319999999999999</c:v>
                      </c:pt>
                      <c:pt idx="3541">
                        <c:v>2.8328000000000002</c:v>
                      </c:pt>
                      <c:pt idx="3542">
                        <c:v>2.8336000000000001</c:v>
                      </c:pt>
                      <c:pt idx="3543">
                        <c:v>2.8344</c:v>
                      </c:pt>
                      <c:pt idx="3544">
                        <c:v>2.8351999999999999</c:v>
                      </c:pt>
                      <c:pt idx="3545">
                        <c:v>2.8359999999999999</c:v>
                      </c:pt>
                      <c:pt idx="3546">
                        <c:v>2.8368000000000002</c:v>
                      </c:pt>
                      <c:pt idx="3547">
                        <c:v>2.8376000000000001</c:v>
                      </c:pt>
                      <c:pt idx="3548">
                        <c:v>2.8384</c:v>
                      </c:pt>
                      <c:pt idx="3549">
                        <c:v>2.8391999999999999</c:v>
                      </c:pt>
                      <c:pt idx="3550">
                        <c:v>2.84</c:v>
                      </c:pt>
                      <c:pt idx="3551">
                        <c:v>2.8408000000000002</c:v>
                      </c:pt>
                      <c:pt idx="3552">
                        <c:v>2.8416000000000001</c:v>
                      </c:pt>
                      <c:pt idx="3553">
                        <c:v>2.8424</c:v>
                      </c:pt>
                      <c:pt idx="3554">
                        <c:v>2.8431999999999999</c:v>
                      </c:pt>
                      <c:pt idx="3555">
                        <c:v>2.8439999999999999</c:v>
                      </c:pt>
                      <c:pt idx="3556">
                        <c:v>2.8448000000000002</c:v>
                      </c:pt>
                      <c:pt idx="3557">
                        <c:v>2.8456000000000001</c:v>
                      </c:pt>
                      <c:pt idx="3558">
                        <c:v>2.8464</c:v>
                      </c:pt>
                      <c:pt idx="3559">
                        <c:v>2.8472</c:v>
                      </c:pt>
                      <c:pt idx="3560">
                        <c:v>2.8479999999999999</c:v>
                      </c:pt>
                      <c:pt idx="3561">
                        <c:v>2.8488000000000002</c:v>
                      </c:pt>
                      <c:pt idx="3562">
                        <c:v>2.8496000000000001</c:v>
                      </c:pt>
                      <c:pt idx="3563">
                        <c:v>2.8504</c:v>
                      </c:pt>
                      <c:pt idx="3564">
                        <c:v>2.8512</c:v>
                      </c:pt>
                      <c:pt idx="3565">
                        <c:v>2.8519999999999999</c:v>
                      </c:pt>
                      <c:pt idx="3566">
                        <c:v>2.8527999999999998</c:v>
                      </c:pt>
                      <c:pt idx="3567">
                        <c:v>2.8536000000000001</c:v>
                      </c:pt>
                      <c:pt idx="3568">
                        <c:v>2.8544</c:v>
                      </c:pt>
                      <c:pt idx="3569">
                        <c:v>2.8552</c:v>
                      </c:pt>
                      <c:pt idx="3570">
                        <c:v>2.8559999999999999</c:v>
                      </c:pt>
                      <c:pt idx="3571">
                        <c:v>2.8567999999999998</c:v>
                      </c:pt>
                      <c:pt idx="3572">
                        <c:v>2.8576000000000001</c:v>
                      </c:pt>
                      <c:pt idx="3573">
                        <c:v>2.8584000000000001</c:v>
                      </c:pt>
                      <c:pt idx="3574">
                        <c:v>2.8592</c:v>
                      </c:pt>
                      <c:pt idx="3575">
                        <c:v>2.86</c:v>
                      </c:pt>
                      <c:pt idx="3576">
                        <c:v>2.8607999999999998</c:v>
                      </c:pt>
                      <c:pt idx="3577">
                        <c:v>2.8616000000000001</c:v>
                      </c:pt>
                      <c:pt idx="3578">
                        <c:v>2.8624000000000001</c:v>
                      </c:pt>
                      <c:pt idx="3579">
                        <c:v>2.8632</c:v>
                      </c:pt>
                      <c:pt idx="3580">
                        <c:v>2.8639999999999999</c:v>
                      </c:pt>
                      <c:pt idx="3581">
                        <c:v>2.8647999999999998</c:v>
                      </c:pt>
                      <c:pt idx="3582">
                        <c:v>2.8656000000000001</c:v>
                      </c:pt>
                      <c:pt idx="3583">
                        <c:v>2.8664000000000001</c:v>
                      </c:pt>
                      <c:pt idx="3584">
                        <c:v>2.8672</c:v>
                      </c:pt>
                      <c:pt idx="3585">
                        <c:v>2.8679999999999999</c:v>
                      </c:pt>
                      <c:pt idx="3586">
                        <c:v>2.8687999999999998</c:v>
                      </c:pt>
                      <c:pt idx="3587">
                        <c:v>2.8696000000000002</c:v>
                      </c:pt>
                      <c:pt idx="3588">
                        <c:v>2.8704000000000001</c:v>
                      </c:pt>
                      <c:pt idx="3589">
                        <c:v>2.8712</c:v>
                      </c:pt>
                      <c:pt idx="3590">
                        <c:v>2.8719999999999999</c:v>
                      </c:pt>
                      <c:pt idx="3591">
                        <c:v>2.8727999999999998</c:v>
                      </c:pt>
                      <c:pt idx="3592">
                        <c:v>2.8736000000000002</c:v>
                      </c:pt>
                      <c:pt idx="3593">
                        <c:v>2.8744000000000001</c:v>
                      </c:pt>
                      <c:pt idx="3594">
                        <c:v>2.8752</c:v>
                      </c:pt>
                      <c:pt idx="3595">
                        <c:v>2.8759999999999999</c:v>
                      </c:pt>
                      <c:pt idx="3596">
                        <c:v>2.8767999999999998</c:v>
                      </c:pt>
                      <c:pt idx="3597">
                        <c:v>2.8776000000000002</c:v>
                      </c:pt>
                      <c:pt idx="3598">
                        <c:v>2.8784000000000001</c:v>
                      </c:pt>
                      <c:pt idx="3599">
                        <c:v>2.8792</c:v>
                      </c:pt>
                      <c:pt idx="3600">
                        <c:v>2.88</c:v>
                      </c:pt>
                      <c:pt idx="3601">
                        <c:v>2.8807999999999998</c:v>
                      </c:pt>
                      <c:pt idx="3602">
                        <c:v>2.8816000000000002</c:v>
                      </c:pt>
                      <c:pt idx="3603">
                        <c:v>2.8824000000000001</c:v>
                      </c:pt>
                      <c:pt idx="3604">
                        <c:v>2.8832</c:v>
                      </c:pt>
                      <c:pt idx="3605">
                        <c:v>2.8839999999999999</c:v>
                      </c:pt>
                      <c:pt idx="3606">
                        <c:v>2.8847999999999998</c:v>
                      </c:pt>
                      <c:pt idx="3607">
                        <c:v>2.8856000000000002</c:v>
                      </c:pt>
                      <c:pt idx="3608">
                        <c:v>2.8864000000000001</c:v>
                      </c:pt>
                      <c:pt idx="3609">
                        <c:v>2.8872</c:v>
                      </c:pt>
                      <c:pt idx="3610">
                        <c:v>2.8879999999999999</c:v>
                      </c:pt>
                      <c:pt idx="3611">
                        <c:v>2.8887999999999998</c:v>
                      </c:pt>
                      <c:pt idx="3612">
                        <c:v>2.8896000000000002</c:v>
                      </c:pt>
                      <c:pt idx="3613">
                        <c:v>2.8904000000000001</c:v>
                      </c:pt>
                      <c:pt idx="3614">
                        <c:v>2.8912</c:v>
                      </c:pt>
                      <c:pt idx="3615">
                        <c:v>2.8919999999999999</c:v>
                      </c:pt>
                      <c:pt idx="3616">
                        <c:v>2.8927999999999998</c:v>
                      </c:pt>
                      <c:pt idx="3617">
                        <c:v>2.8936000000000002</c:v>
                      </c:pt>
                      <c:pt idx="3618">
                        <c:v>2.8944000000000001</c:v>
                      </c:pt>
                      <c:pt idx="3619">
                        <c:v>2.8952</c:v>
                      </c:pt>
                      <c:pt idx="3620">
                        <c:v>2.8959999999999999</c:v>
                      </c:pt>
                      <c:pt idx="3621">
                        <c:v>2.8967999999999998</c:v>
                      </c:pt>
                      <c:pt idx="3622">
                        <c:v>2.8976000000000002</c:v>
                      </c:pt>
                      <c:pt idx="3623">
                        <c:v>2.8984000000000001</c:v>
                      </c:pt>
                      <c:pt idx="3624">
                        <c:v>2.8992</c:v>
                      </c:pt>
                      <c:pt idx="3625">
                        <c:v>2.9</c:v>
                      </c:pt>
                      <c:pt idx="3626">
                        <c:v>2.9007999999999998</c:v>
                      </c:pt>
                      <c:pt idx="3627">
                        <c:v>2.9016000000000002</c:v>
                      </c:pt>
                      <c:pt idx="3628">
                        <c:v>2.9024000000000001</c:v>
                      </c:pt>
                      <c:pt idx="3629">
                        <c:v>2.9032</c:v>
                      </c:pt>
                      <c:pt idx="3630">
                        <c:v>2.9039999999999999</c:v>
                      </c:pt>
                      <c:pt idx="3631">
                        <c:v>2.9047999999999998</c:v>
                      </c:pt>
                      <c:pt idx="3632">
                        <c:v>2.9056000000000002</c:v>
                      </c:pt>
                      <c:pt idx="3633">
                        <c:v>2.9064000000000001</c:v>
                      </c:pt>
                      <c:pt idx="3634">
                        <c:v>2.9072</c:v>
                      </c:pt>
                      <c:pt idx="3635">
                        <c:v>2.9079999999999999</c:v>
                      </c:pt>
                      <c:pt idx="3636">
                        <c:v>2.9087999999999998</c:v>
                      </c:pt>
                      <c:pt idx="3637">
                        <c:v>2.9096000000000002</c:v>
                      </c:pt>
                      <c:pt idx="3638">
                        <c:v>2.9104000000000001</c:v>
                      </c:pt>
                      <c:pt idx="3639">
                        <c:v>2.9112</c:v>
                      </c:pt>
                      <c:pt idx="3640">
                        <c:v>2.9119999999999999</c:v>
                      </c:pt>
                      <c:pt idx="3641">
                        <c:v>2.9127999999999998</c:v>
                      </c:pt>
                      <c:pt idx="3642">
                        <c:v>2.9136000000000002</c:v>
                      </c:pt>
                      <c:pt idx="3643">
                        <c:v>2.9144000000000001</c:v>
                      </c:pt>
                      <c:pt idx="3644">
                        <c:v>2.9152</c:v>
                      </c:pt>
                      <c:pt idx="3645">
                        <c:v>2.9159999999999999</c:v>
                      </c:pt>
                      <c:pt idx="3646">
                        <c:v>2.9167999999999998</c:v>
                      </c:pt>
                      <c:pt idx="3647">
                        <c:v>2.9176000000000002</c:v>
                      </c:pt>
                      <c:pt idx="3648">
                        <c:v>2.9184000000000001</c:v>
                      </c:pt>
                      <c:pt idx="3649">
                        <c:v>2.9192</c:v>
                      </c:pt>
                      <c:pt idx="3650">
                        <c:v>2.92</c:v>
                      </c:pt>
                      <c:pt idx="3651">
                        <c:v>2.9207999999999998</c:v>
                      </c:pt>
                      <c:pt idx="3652">
                        <c:v>2.9216000000000002</c:v>
                      </c:pt>
                      <c:pt idx="3653">
                        <c:v>2.9224000000000001</c:v>
                      </c:pt>
                      <c:pt idx="3654">
                        <c:v>2.9232</c:v>
                      </c:pt>
                      <c:pt idx="3655">
                        <c:v>2.9239999999999999</c:v>
                      </c:pt>
                      <c:pt idx="3656">
                        <c:v>2.9247999999999998</c:v>
                      </c:pt>
                      <c:pt idx="3657">
                        <c:v>2.9256000000000002</c:v>
                      </c:pt>
                      <c:pt idx="3658">
                        <c:v>2.9264000000000001</c:v>
                      </c:pt>
                      <c:pt idx="3659">
                        <c:v>2.9272</c:v>
                      </c:pt>
                      <c:pt idx="3660">
                        <c:v>2.9279999999999999</c:v>
                      </c:pt>
                      <c:pt idx="3661">
                        <c:v>2.9287999999999998</c:v>
                      </c:pt>
                      <c:pt idx="3662">
                        <c:v>2.9296000000000002</c:v>
                      </c:pt>
                      <c:pt idx="3663">
                        <c:v>2.9304000000000001</c:v>
                      </c:pt>
                      <c:pt idx="3664">
                        <c:v>2.9312</c:v>
                      </c:pt>
                      <c:pt idx="3665">
                        <c:v>2.9319999999999999</c:v>
                      </c:pt>
                      <c:pt idx="3666">
                        <c:v>2.9327999999999999</c:v>
                      </c:pt>
                      <c:pt idx="3667">
                        <c:v>2.9336000000000002</c:v>
                      </c:pt>
                      <c:pt idx="3668">
                        <c:v>2.9344000000000001</c:v>
                      </c:pt>
                      <c:pt idx="3669">
                        <c:v>2.9352</c:v>
                      </c:pt>
                      <c:pt idx="3670">
                        <c:v>2.9359999999999999</c:v>
                      </c:pt>
                      <c:pt idx="3671">
                        <c:v>2.9367999999999999</c:v>
                      </c:pt>
                      <c:pt idx="3672">
                        <c:v>2.9376000000000002</c:v>
                      </c:pt>
                      <c:pt idx="3673">
                        <c:v>2.9384000000000001</c:v>
                      </c:pt>
                      <c:pt idx="3674">
                        <c:v>2.9392</c:v>
                      </c:pt>
                      <c:pt idx="3675">
                        <c:v>2.94</c:v>
                      </c:pt>
                      <c:pt idx="3676">
                        <c:v>2.9407999999999999</c:v>
                      </c:pt>
                      <c:pt idx="3677">
                        <c:v>2.9416000000000002</c:v>
                      </c:pt>
                      <c:pt idx="3678">
                        <c:v>2.9424000000000001</c:v>
                      </c:pt>
                      <c:pt idx="3679">
                        <c:v>2.9432</c:v>
                      </c:pt>
                      <c:pt idx="3680">
                        <c:v>2.944</c:v>
                      </c:pt>
                      <c:pt idx="3681">
                        <c:v>2.9447999999999999</c:v>
                      </c:pt>
                      <c:pt idx="3682">
                        <c:v>2.9456000000000002</c:v>
                      </c:pt>
                      <c:pt idx="3683">
                        <c:v>2.9464000000000001</c:v>
                      </c:pt>
                      <c:pt idx="3684">
                        <c:v>2.9472</c:v>
                      </c:pt>
                      <c:pt idx="3685">
                        <c:v>2.948</c:v>
                      </c:pt>
                      <c:pt idx="3686">
                        <c:v>2.9487999999999999</c:v>
                      </c:pt>
                      <c:pt idx="3687">
                        <c:v>2.9496000000000002</c:v>
                      </c:pt>
                      <c:pt idx="3688">
                        <c:v>2.9504000000000001</c:v>
                      </c:pt>
                      <c:pt idx="3689">
                        <c:v>2.9512</c:v>
                      </c:pt>
                      <c:pt idx="3690">
                        <c:v>2.952</c:v>
                      </c:pt>
                      <c:pt idx="3691">
                        <c:v>2.9527999999999999</c:v>
                      </c:pt>
                      <c:pt idx="3692">
                        <c:v>2.9535999999999998</c:v>
                      </c:pt>
                      <c:pt idx="3693">
                        <c:v>2.9544000000000001</c:v>
                      </c:pt>
                      <c:pt idx="3694">
                        <c:v>2.9552</c:v>
                      </c:pt>
                      <c:pt idx="3695">
                        <c:v>2.956</c:v>
                      </c:pt>
                      <c:pt idx="3696">
                        <c:v>2.9567999999999999</c:v>
                      </c:pt>
                      <c:pt idx="3697">
                        <c:v>2.9575999999999998</c:v>
                      </c:pt>
                      <c:pt idx="3698">
                        <c:v>2.9584000000000001</c:v>
                      </c:pt>
                      <c:pt idx="3699">
                        <c:v>2.9592000000000001</c:v>
                      </c:pt>
                      <c:pt idx="3700">
                        <c:v>2.96</c:v>
                      </c:pt>
                      <c:pt idx="3701">
                        <c:v>2.9607999999999999</c:v>
                      </c:pt>
                      <c:pt idx="3702">
                        <c:v>2.9615999999999998</c:v>
                      </c:pt>
                      <c:pt idx="3703">
                        <c:v>2.9624000000000001</c:v>
                      </c:pt>
                      <c:pt idx="3704">
                        <c:v>2.9632000000000001</c:v>
                      </c:pt>
                      <c:pt idx="3705">
                        <c:v>2.964</c:v>
                      </c:pt>
                      <c:pt idx="3706">
                        <c:v>2.9647999999999999</c:v>
                      </c:pt>
                      <c:pt idx="3707">
                        <c:v>2.9655999999999998</c:v>
                      </c:pt>
                      <c:pt idx="3708">
                        <c:v>2.9664000000000001</c:v>
                      </c:pt>
                      <c:pt idx="3709">
                        <c:v>2.9672000000000001</c:v>
                      </c:pt>
                      <c:pt idx="3710">
                        <c:v>2.968</c:v>
                      </c:pt>
                      <c:pt idx="3711">
                        <c:v>2.9687999999999999</c:v>
                      </c:pt>
                      <c:pt idx="3712">
                        <c:v>2.9695999999999998</c:v>
                      </c:pt>
                      <c:pt idx="3713">
                        <c:v>2.9704000000000002</c:v>
                      </c:pt>
                      <c:pt idx="3714">
                        <c:v>2.9712000000000001</c:v>
                      </c:pt>
                      <c:pt idx="3715">
                        <c:v>2.972</c:v>
                      </c:pt>
                      <c:pt idx="3716">
                        <c:v>2.9727999999999999</c:v>
                      </c:pt>
                      <c:pt idx="3717">
                        <c:v>2.9735999999999998</c:v>
                      </c:pt>
                      <c:pt idx="3718">
                        <c:v>2.9744000000000002</c:v>
                      </c:pt>
                      <c:pt idx="3719">
                        <c:v>2.9752000000000001</c:v>
                      </c:pt>
                      <c:pt idx="3720">
                        <c:v>2.976</c:v>
                      </c:pt>
                      <c:pt idx="3721">
                        <c:v>2.9767999999999999</c:v>
                      </c:pt>
                      <c:pt idx="3722">
                        <c:v>2.9775999999999998</c:v>
                      </c:pt>
                      <c:pt idx="3723">
                        <c:v>2.9784000000000002</c:v>
                      </c:pt>
                      <c:pt idx="3724">
                        <c:v>2.9792000000000001</c:v>
                      </c:pt>
                      <c:pt idx="3725">
                        <c:v>2.98</c:v>
                      </c:pt>
                      <c:pt idx="3726">
                        <c:v>2.9807999999999999</c:v>
                      </c:pt>
                      <c:pt idx="3727">
                        <c:v>2.9815999999999998</c:v>
                      </c:pt>
                      <c:pt idx="3728">
                        <c:v>2.9824000000000002</c:v>
                      </c:pt>
                      <c:pt idx="3729">
                        <c:v>2.9832000000000001</c:v>
                      </c:pt>
                      <c:pt idx="3730">
                        <c:v>2.984</c:v>
                      </c:pt>
                      <c:pt idx="3731">
                        <c:v>2.9847999999999999</c:v>
                      </c:pt>
                      <c:pt idx="3732">
                        <c:v>2.9855999999999998</c:v>
                      </c:pt>
                      <c:pt idx="3733">
                        <c:v>2.9864000000000002</c:v>
                      </c:pt>
                      <c:pt idx="3734">
                        <c:v>2.9872000000000001</c:v>
                      </c:pt>
                      <c:pt idx="3735">
                        <c:v>2.988</c:v>
                      </c:pt>
                      <c:pt idx="3736">
                        <c:v>2.9887999999999999</c:v>
                      </c:pt>
                      <c:pt idx="3737">
                        <c:v>2.9895999999999998</c:v>
                      </c:pt>
                      <c:pt idx="3738">
                        <c:v>2.9904000000000002</c:v>
                      </c:pt>
                      <c:pt idx="3739">
                        <c:v>2.9912000000000001</c:v>
                      </c:pt>
                      <c:pt idx="3740">
                        <c:v>2.992</c:v>
                      </c:pt>
                      <c:pt idx="3741">
                        <c:v>2.9927999999999999</c:v>
                      </c:pt>
                      <c:pt idx="3742">
                        <c:v>2.9935999999999998</c:v>
                      </c:pt>
                      <c:pt idx="3743">
                        <c:v>2.9944000000000002</c:v>
                      </c:pt>
                      <c:pt idx="3744">
                        <c:v>2.9952000000000001</c:v>
                      </c:pt>
                      <c:pt idx="3745">
                        <c:v>2.996</c:v>
                      </c:pt>
                      <c:pt idx="3746">
                        <c:v>2.9967999999999999</c:v>
                      </c:pt>
                      <c:pt idx="3747">
                        <c:v>2.9975999999999998</c:v>
                      </c:pt>
                      <c:pt idx="3748">
                        <c:v>2.9984000000000002</c:v>
                      </c:pt>
                      <c:pt idx="3749">
                        <c:v>2.9992000000000001</c:v>
                      </c:pt>
                      <c:pt idx="3750">
                        <c:v>3</c:v>
                      </c:pt>
                      <c:pt idx="3751">
                        <c:v>3.0007999999999999</c:v>
                      </c:pt>
                      <c:pt idx="3752">
                        <c:v>3.0015999999999998</c:v>
                      </c:pt>
                      <c:pt idx="3753">
                        <c:v>3.0024000000000002</c:v>
                      </c:pt>
                      <c:pt idx="3754">
                        <c:v>3.0032000000000001</c:v>
                      </c:pt>
                      <c:pt idx="3755">
                        <c:v>3.004</c:v>
                      </c:pt>
                      <c:pt idx="3756">
                        <c:v>3.0047999999999999</c:v>
                      </c:pt>
                      <c:pt idx="3757">
                        <c:v>3.0055999999999998</c:v>
                      </c:pt>
                      <c:pt idx="3758">
                        <c:v>3.0064000000000002</c:v>
                      </c:pt>
                      <c:pt idx="3759">
                        <c:v>3.0072000000000001</c:v>
                      </c:pt>
                      <c:pt idx="3760">
                        <c:v>3.008</c:v>
                      </c:pt>
                      <c:pt idx="3761">
                        <c:v>3.0087999999999999</c:v>
                      </c:pt>
                      <c:pt idx="3762">
                        <c:v>3.0095999999999998</c:v>
                      </c:pt>
                      <c:pt idx="3763">
                        <c:v>3.0104000000000002</c:v>
                      </c:pt>
                      <c:pt idx="3764">
                        <c:v>3.0112000000000001</c:v>
                      </c:pt>
                      <c:pt idx="3765">
                        <c:v>3.012</c:v>
                      </c:pt>
                      <c:pt idx="3766">
                        <c:v>3.0127999999999999</c:v>
                      </c:pt>
                      <c:pt idx="3767">
                        <c:v>3.0135999999999998</c:v>
                      </c:pt>
                      <c:pt idx="3768">
                        <c:v>3.0144000000000002</c:v>
                      </c:pt>
                      <c:pt idx="3769">
                        <c:v>3.0152000000000001</c:v>
                      </c:pt>
                      <c:pt idx="3770">
                        <c:v>3.016</c:v>
                      </c:pt>
                      <c:pt idx="3771">
                        <c:v>3.0167999999999999</c:v>
                      </c:pt>
                      <c:pt idx="3772">
                        <c:v>3.0175999999999998</c:v>
                      </c:pt>
                      <c:pt idx="3773">
                        <c:v>3.0184000000000002</c:v>
                      </c:pt>
                      <c:pt idx="3774">
                        <c:v>3.0192000000000001</c:v>
                      </c:pt>
                      <c:pt idx="3775">
                        <c:v>3.02</c:v>
                      </c:pt>
                      <c:pt idx="3776">
                        <c:v>3.0207999999999999</c:v>
                      </c:pt>
                      <c:pt idx="3777">
                        <c:v>3.0215999999999998</c:v>
                      </c:pt>
                      <c:pt idx="3778">
                        <c:v>3.0224000000000002</c:v>
                      </c:pt>
                      <c:pt idx="3779">
                        <c:v>3.0232000000000001</c:v>
                      </c:pt>
                      <c:pt idx="3780">
                        <c:v>3.024</c:v>
                      </c:pt>
                      <c:pt idx="3781">
                        <c:v>3.0247999999999999</c:v>
                      </c:pt>
                      <c:pt idx="3782">
                        <c:v>3.0255999999999998</c:v>
                      </c:pt>
                      <c:pt idx="3783">
                        <c:v>3.0264000000000002</c:v>
                      </c:pt>
                      <c:pt idx="3784">
                        <c:v>3.0272000000000001</c:v>
                      </c:pt>
                      <c:pt idx="3785">
                        <c:v>3.028</c:v>
                      </c:pt>
                      <c:pt idx="3786">
                        <c:v>3.0287999999999999</c:v>
                      </c:pt>
                      <c:pt idx="3787">
                        <c:v>3.0295999999999998</c:v>
                      </c:pt>
                      <c:pt idx="3788">
                        <c:v>3.0304000000000002</c:v>
                      </c:pt>
                      <c:pt idx="3789">
                        <c:v>3.0312000000000001</c:v>
                      </c:pt>
                      <c:pt idx="3790">
                        <c:v>3.032</c:v>
                      </c:pt>
                      <c:pt idx="3791">
                        <c:v>3.0327999999999999</c:v>
                      </c:pt>
                      <c:pt idx="3792">
                        <c:v>3.0335999999999999</c:v>
                      </c:pt>
                      <c:pt idx="3793">
                        <c:v>3.0344000000000002</c:v>
                      </c:pt>
                      <c:pt idx="3794">
                        <c:v>3.0352000000000001</c:v>
                      </c:pt>
                      <c:pt idx="3795">
                        <c:v>3.036</c:v>
                      </c:pt>
                      <c:pt idx="3796">
                        <c:v>3.0367999999999999</c:v>
                      </c:pt>
                      <c:pt idx="3797">
                        <c:v>3.0375999999999999</c:v>
                      </c:pt>
                      <c:pt idx="3798">
                        <c:v>3.0384000000000002</c:v>
                      </c:pt>
                      <c:pt idx="3799">
                        <c:v>3.0392000000000001</c:v>
                      </c:pt>
                      <c:pt idx="3800">
                        <c:v>3.04</c:v>
                      </c:pt>
                      <c:pt idx="3801">
                        <c:v>3.0407999999999999</c:v>
                      </c:pt>
                      <c:pt idx="3802">
                        <c:v>3.0415999999999999</c:v>
                      </c:pt>
                      <c:pt idx="3803">
                        <c:v>3.0424000000000002</c:v>
                      </c:pt>
                      <c:pt idx="3804">
                        <c:v>3.0432000000000001</c:v>
                      </c:pt>
                      <c:pt idx="3805">
                        <c:v>3.044</c:v>
                      </c:pt>
                      <c:pt idx="3806">
                        <c:v>3.0448</c:v>
                      </c:pt>
                      <c:pt idx="3807">
                        <c:v>3.0455999999999999</c:v>
                      </c:pt>
                      <c:pt idx="3808">
                        <c:v>3.0464000000000002</c:v>
                      </c:pt>
                      <c:pt idx="3809">
                        <c:v>3.0472000000000001</c:v>
                      </c:pt>
                      <c:pt idx="3810">
                        <c:v>3.048</c:v>
                      </c:pt>
                      <c:pt idx="3811">
                        <c:v>3.0488</c:v>
                      </c:pt>
                      <c:pt idx="3812">
                        <c:v>3.0495999999999999</c:v>
                      </c:pt>
                      <c:pt idx="3813">
                        <c:v>3.0503999999999998</c:v>
                      </c:pt>
                      <c:pt idx="3814">
                        <c:v>3.0512000000000001</c:v>
                      </c:pt>
                      <c:pt idx="3815">
                        <c:v>3.052</c:v>
                      </c:pt>
                      <c:pt idx="3816">
                        <c:v>3.0528</c:v>
                      </c:pt>
                      <c:pt idx="3817">
                        <c:v>3.0535999999999999</c:v>
                      </c:pt>
                      <c:pt idx="3818">
                        <c:v>3.0543999999999998</c:v>
                      </c:pt>
                      <c:pt idx="3819">
                        <c:v>3.0552000000000001</c:v>
                      </c:pt>
                      <c:pt idx="3820">
                        <c:v>3.056</c:v>
                      </c:pt>
                      <c:pt idx="3821">
                        <c:v>3.0568</c:v>
                      </c:pt>
                      <c:pt idx="3822">
                        <c:v>3.0575999999999999</c:v>
                      </c:pt>
                      <c:pt idx="3823">
                        <c:v>3.0583999999999998</c:v>
                      </c:pt>
                      <c:pt idx="3824">
                        <c:v>3.0592000000000001</c:v>
                      </c:pt>
                      <c:pt idx="3825">
                        <c:v>3.06</c:v>
                      </c:pt>
                      <c:pt idx="3826">
                        <c:v>3.0608</c:v>
                      </c:pt>
                      <c:pt idx="3827">
                        <c:v>3.0615999999999999</c:v>
                      </c:pt>
                      <c:pt idx="3828">
                        <c:v>3.0623999999999998</c:v>
                      </c:pt>
                      <c:pt idx="3829">
                        <c:v>3.0632000000000001</c:v>
                      </c:pt>
                      <c:pt idx="3830">
                        <c:v>3.0640000000000001</c:v>
                      </c:pt>
                      <c:pt idx="3831">
                        <c:v>3.0648</c:v>
                      </c:pt>
                      <c:pt idx="3832">
                        <c:v>3.0655999999999999</c:v>
                      </c:pt>
                      <c:pt idx="3833">
                        <c:v>3.0663999999999998</c:v>
                      </c:pt>
                      <c:pt idx="3834">
                        <c:v>3.0672000000000001</c:v>
                      </c:pt>
                      <c:pt idx="3835">
                        <c:v>3.0680000000000001</c:v>
                      </c:pt>
                      <c:pt idx="3836">
                        <c:v>3.0688</c:v>
                      </c:pt>
                      <c:pt idx="3837">
                        <c:v>3.0695999999999999</c:v>
                      </c:pt>
                      <c:pt idx="3838">
                        <c:v>3.0703999999999998</c:v>
                      </c:pt>
                      <c:pt idx="3839">
                        <c:v>3.0712000000000002</c:v>
                      </c:pt>
                      <c:pt idx="3840">
                        <c:v>3.0720000000000001</c:v>
                      </c:pt>
                      <c:pt idx="3841">
                        <c:v>3.0728</c:v>
                      </c:pt>
                      <c:pt idx="3842">
                        <c:v>3.0735999999999999</c:v>
                      </c:pt>
                      <c:pt idx="3843">
                        <c:v>3.0743999999999998</c:v>
                      </c:pt>
                      <c:pt idx="3844">
                        <c:v>3.0752000000000002</c:v>
                      </c:pt>
                      <c:pt idx="3845">
                        <c:v>3.0760000000000001</c:v>
                      </c:pt>
                      <c:pt idx="3846">
                        <c:v>3.0768</c:v>
                      </c:pt>
                      <c:pt idx="3847">
                        <c:v>3.0775999999999999</c:v>
                      </c:pt>
                      <c:pt idx="3848">
                        <c:v>3.0783999999999998</c:v>
                      </c:pt>
                      <c:pt idx="3849">
                        <c:v>3.0792000000000002</c:v>
                      </c:pt>
                      <c:pt idx="3850">
                        <c:v>3.08</c:v>
                      </c:pt>
                      <c:pt idx="3851">
                        <c:v>3.0808</c:v>
                      </c:pt>
                      <c:pt idx="3852">
                        <c:v>3.0815999999999999</c:v>
                      </c:pt>
                      <c:pt idx="3853">
                        <c:v>3.0823999999999998</c:v>
                      </c:pt>
                      <c:pt idx="3854">
                        <c:v>3.0832000000000002</c:v>
                      </c:pt>
                      <c:pt idx="3855">
                        <c:v>3.0840000000000001</c:v>
                      </c:pt>
                      <c:pt idx="3856">
                        <c:v>3.0848</c:v>
                      </c:pt>
                      <c:pt idx="3857">
                        <c:v>3.0855999999999999</c:v>
                      </c:pt>
                      <c:pt idx="3858">
                        <c:v>3.0863999999999998</c:v>
                      </c:pt>
                      <c:pt idx="3859">
                        <c:v>3.0872000000000002</c:v>
                      </c:pt>
                      <c:pt idx="3860">
                        <c:v>3.0880000000000001</c:v>
                      </c:pt>
                      <c:pt idx="3861">
                        <c:v>3.0888</c:v>
                      </c:pt>
                      <c:pt idx="3862">
                        <c:v>3.0895999999999999</c:v>
                      </c:pt>
                      <c:pt idx="3863">
                        <c:v>3.0903999999999998</c:v>
                      </c:pt>
                      <c:pt idx="3864">
                        <c:v>3.0912000000000002</c:v>
                      </c:pt>
                      <c:pt idx="3865">
                        <c:v>3.0920000000000001</c:v>
                      </c:pt>
                      <c:pt idx="3866">
                        <c:v>3.0928</c:v>
                      </c:pt>
                      <c:pt idx="3867">
                        <c:v>3.0935999999999999</c:v>
                      </c:pt>
                      <c:pt idx="3868">
                        <c:v>3.0943999999999998</c:v>
                      </c:pt>
                      <c:pt idx="3869">
                        <c:v>3.0952000000000002</c:v>
                      </c:pt>
                      <c:pt idx="3870">
                        <c:v>3.0960000000000001</c:v>
                      </c:pt>
                      <c:pt idx="3871">
                        <c:v>3.0968</c:v>
                      </c:pt>
                      <c:pt idx="3872">
                        <c:v>3.0975999999999999</c:v>
                      </c:pt>
                      <c:pt idx="3873">
                        <c:v>3.0983999999999998</c:v>
                      </c:pt>
                      <c:pt idx="3874">
                        <c:v>3.0992000000000002</c:v>
                      </c:pt>
                      <c:pt idx="3875">
                        <c:v>3.1</c:v>
                      </c:pt>
                      <c:pt idx="3876">
                        <c:v>3.1008</c:v>
                      </c:pt>
                      <c:pt idx="3877">
                        <c:v>3.1015999999999999</c:v>
                      </c:pt>
                      <c:pt idx="3878">
                        <c:v>3.1023999999999998</c:v>
                      </c:pt>
                      <c:pt idx="3879">
                        <c:v>3.1032000000000002</c:v>
                      </c:pt>
                      <c:pt idx="3880">
                        <c:v>3.1040000000000001</c:v>
                      </c:pt>
                      <c:pt idx="3881">
                        <c:v>3.1048</c:v>
                      </c:pt>
                      <c:pt idx="3882">
                        <c:v>3.1055999999999999</c:v>
                      </c:pt>
                      <c:pt idx="3883">
                        <c:v>3.1063999999999998</c:v>
                      </c:pt>
                      <c:pt idx="3884">
                        <c:v>3.1072000000000002</c:v>
                      </c:pt>
                      <c:pt idx="3885">
                        <c:v>3.1080000000000001</c:v>
                      </c:pt>
                      <c:pt idx="3886">
                        <c:v>3.1088</c:v>
                      </c:pt>
                      <c:pt idx="3887">
                        <c:v>3.1095999999999999</c:v>
                      </c:pt>
                      <c:pt idx="3888">
                        <c:v>3.1103999999999998</c:v>
                      </c:pt>
                      <c:pt idx="3889">
                        <c:v>3.1112000000000002</c:v>
                      </c:pt>
                      <c:pt idx="3890">
                        <c:v>3.1120000000000001</c:v>
                      </c:pt>
                      <c:pt idx="3891">
                        <c:v>3.1128</c:v>
                      </c:pt>
                      <c:pt idx="3892">
                        <c:v>3.1135999999999999</c:v>
                      </c:pt>
                      <c:pt idx="3893">
                        <c:v>3.1143999999999998</c:v>
                      </c:pt>
                      <c:pt idx="3894">
                        <c:v>3.1152000000000002</c:v>
                      </c:pt>
                      <c:pt idx="3895">
                        <c:v>3.1160000000000001</c:v>
                      </c:pt>
                      <c:pt idx="3896">
                        <c:v>3.1168</c:v>
                      </c:pt>
                      <c:pt idx="3897">
                        <c:v>3.1175999999999999</c:v>
                      </c:pt>
                      <c:pt idx="3898">
                        <c:v>3.1183999999999998</c:v>
                      </c:pt>
                      <c:pt idx="3899">
                        <c:v>3.1192000000000002</c:v>
                      </c:pt>
                      <c:pt idx="3900">
                        <c:v>3.12</c:v>
                      </c:pt>
                      <c:pt idx="3901">
                        <c:v>3.1208</c:v>
                      </c:pt>
                      <c:pt idx="3902">
                        <c:v>3.1215999999999999</c:v>
                      </c:pt>
                      <c:pt idx="3903">
                        <c:v>3.1223999999999998</c:v>
                      </c:pt>
                      <c:pt idx="3904">
                        <c:v>3.1232000000000002</c:v>
                      </c:pt>
                      <c:pt idx="3905">
                        <c:v>3.1240000000000001</c:v>
                      </c:pt>
                      <c:pt idx="3906">
                        <c:v>3.1248</c:v>
                      </c:pt>
                      <c:pt idx="3907">
                        <c:v>3.1255999999999999</c:v>
                      </c:pt>
                      <c:pt idx="3908">
                        <c:v>3.1263999999999998</c:v>
                      </c:pt>
                      <c:pt idx="3909">
                        <c:v>3.1272000000000002</c:v>
                      </c:pt>
                      <c:pt idx="3910">
                        <c:v>3.1280000000000001</c:v>
                      </c:pt>
                      <c:pt idx="3911">
                        <c:v>3.1288</c:v>
                      </c:pt>
                      <c:pt idx="3912">
                        <c:v>3.1295999999999999</c:v>
                      </c:pt>
                      <c:pt idx="3913">
                        <c:v>3.1303999999999998</c:v>
                      </c:pt>
                      <c:pt idx="3914">
                        <c:v>3.1312000000000002</c:v>
                      </c:pt>
                      <c:pt idx="3915">
                        <c:v>3.1320000000000001</c:v>
                      </c:pt>
                      <c:pt idx="3916">
                        <c:v>3.1328</c:v>
                      </c:pt>
                      <c:pt idx="3917">
                        <c:v>3.1335999999999999</c:v>
                      </c:pt>
                      <c:pt idx="3918">
                        <c:v>3.1343999999999999</c:v>
                      </c:pt>
                      <c:pt idx="3919">
                        <c:v>3.1352000000000002</c:v>
                      </c:pt>
                      <c:pt idx="3920">
                        <c:v>3.1360000000000001</c:v>
                      </c:pt>
                      <c:pt idx="3921">
                        <c:v>3.1368</c:v>
                      </c:pt>
                      <c:pt idx="3922">
                        <c:v>3.1375999999999999</c:v>
                      </c:pt>
                      <c:pt idx="3923">
                        <c:v>3.1383999999999999</c:v>
                      </c:pt>
                      <c:pt idx="3924">
                        <c:v>3.1392000000000002</c:v>
                      </c:pt>
                      <c:pt idx="3925">
                        <c:v>3.14</c:v>
                      </c:pt>
                      <c:pt idx="3926">
                        <c:v>3.1408</c:v>
                      </c:pt>
                      <c:pt idx="3927">
                        <c:v>3.1415999999999999</c:v>
                      </c:pt>
                      <c:pt idx="3928">
                        <c:v>3.1423999999999999</c:v>
                      </c:pt>
                      <c:pt idx="3929">
                        <c:v>3.1432000000000002</c:v>
                      </c:pt>
                      <c:pt idx="3930">
                        <c:v>3.1440000000000001</c:v>
                      </c:pt>
                      <c:pt idx="3931">
                        <c:v>3.1448</c:v>
                      </c:pt>
                      <c:pt idx="3932">
                        <c:v>3.1456</c:v>
                      </c:pt>
                      <c:pt idx="3933">
                        <c:v>3.1463999999999999</c:v>
                      </c:pt>
                      <c:pt idx="3934">
                        <c:v>3.1472000000000002</c:v>
                      </c:pt>
                      <c:pt idx="3935">
                        <c:v>3.1480000000000001</c:v>
                      </c:pt>
                      <c:pt idx="3936">
                        <c:v>3.1488</c:v>
                      </c:pt>
                      <c:pt idx="3937">
                        <c:v>3.1496</c:v>
                      </c:pt>
                      <c:pt idx="3938">
                        <c:v>3.1503999999999999</c:v>
                      </c:pt>
                      <c:pt idx="3939">
                        <c:v>3.1511999999999998</c:v>
                      </c:pt>
                      <c:pt idx="3940">
                        <c:v>3.1520000000000001</c:v>
                      </c:pt>
                      <c:pt idx="3941">
                        <c:v>3.1528</c:v>
                      </c:pt>
                      <c:pt idx="3942">
                        <c:v>3.1536</c:v>
                      </c:pt>
                      <c:pt idx="3943">
                        <c:v>3.1543999999999999</c:v>
                      </c:pt>
                      <c:pt idx="3944">
                        <c:v>3.1551999999999998</c:v>
                      </c:pt>
                      <c:pt idx="3945">
                        <c:v>3.1560000000000001</c:v>
                      </c:pt>
                      <c:pt idx="3946">
                        <c:v>3.1568000000000001</c:v>
                      </c:pt>
                      <c:pt idx="3947">
                        <c:v>3.1576</c:v>
                      </c:pt>
                      <c:pt idx="3948">
                        <c:v>3.1583999999999999</c:v>
                      </c:pt>
                      <c:pt idx="3949">
                        <c:v>3.1591999999999998</c:v>
                      </c:pt>
                      <c:pt idx="3950">
                        <c:v>3.16</c:v>
                      </c:pt>
                      <c:pt idx="3951">
                        <c:v>3.1608000000000001</c:v>
                      </c:pt>
                      <c:pt idx="3952">
                        <c:v>3.1616</c:v>
                      </c:pt>
                      <c:pt idx="3953">
                        <c:v>3.1623999999999999</c:v>
                      </c:pt>
                      <c:pt idx="3954">
                        <c:v>3.1631999999999998</c:v>
                      </c:pt>
                      <c:pt idx="3955">
                        <c:v>3.1640000000000001</c:v>
                      </c:pt>
                      <c:pt idx="3956">
                        <c:v>3.1648000000000001</c:v>
                      </c:pt>
                      <c:pt idx="3957">
                        <c:v>3.1656</c:v>
                      </c:pt>
                      <c:pt idx="3958">
                        <c:v>3.1663999999999999</c:v>
                      </c:pt>
                      <c:pt idx="3959">
                        <c:v>3.1671999999999998</c:v>
                      </c:pt>
                      <c:pt idx="3960">
                        <c:v>3.1680000000000001</c:v>
                      </c:pt>
                      <c:pt idx="3961">
                        <c:v>3.1688000000000001</c:v>
                      </c:pt>
                      <c:pt idx="3962">
                        <c:v>3.1696</c:v>
                      </c:pt>
                      <c:pt idx="3963">
                        <c:v>3.1703999999999999</c:v>
                      </c:pt>
                      <c:pt idx="3964">
                        <c:v>3.1711999999999998</c:v>
                      </c:pt>
                      <c:pt idx="3965">
                        <c:v>3.1720000000000002</c:v>
                      </c:pt>
                      <c:pt idx="3966">
                        <c:v>3.1728000000000001</c:v>
                      </c:pt>
                      <c:pt idx="3967">
                        <c:v>3.1736</c:v>
                      </c:pt>
                      <c:pt idx="3968">
                        <c:v>3.1743999999999999</c:v>
                      </c:pt>
                      <c:pt idx="3969">
                        <c:v>3.1751999999999998</c:v>
                      </c:pt>
                      <c:pt idx="3970">
                        <c:v>3.1760000000000002</c:v>
                      </c:pt>
                      <c:pt idx="3971">
                        <c:v>3.1768000000000001</c:v>
                      </c:pt>
                      <c:pt idx="3972">
                        <c:v>3.1776</c:v>
                      </c:pt>
                      <c:pt idx="3973">
                        <c:v>3.1783999999999999</c:v>
                      </c:pt>
                      <c:pt idx="3974">
                        <c:v>3.1791999999999998</c:v>
                      </c:pt>
                      <c:pt idx="3975">
                        <c:v>3.18</c:v>
                      </c:pt>
                      <c:pt idx="3976">
                        <c:v>3.1808000000000001</c:v>
                      </c:pt>
                      <c:pt idx="3977">
                        <c:v>3.1816</c:v>
                      </c:pt>
                      <c:pt idx="3978">
                        <c:v>3.1823999999999999</c:v>
                      </c:pt>
                      <c:pt idx="3979">
                        <c:v>3.1831999999999998</c:v>
                      </c:pt>
                      <c:pt idx="3980">
                        <c:v>3.1840000000000002</c:v>
                      </c:pt>
                      <c:pt idx="3981">
                        <c:v>3.1848000000000001</c:v>
                      </c:pt>
                      <c:pt idx="3982">
                        <c:v>3.1856</c:v>
                      </c:pt>
                      <c:pt idx="3983">
                        <c:v>3.1863999999999999</c:v>
                      </c:pt>
                      <c:pt idx="3984">
                        <c:v>3.1871999999999998</c:v>
                      </c:pt>
                      <c:pt idx="3985">
                        <c:v>3.1880000000000002</c:v>
                      </c:pt>
                      <c:pt idx="3986">
                        <c:v>3.1888000000000001</c:v>
                      </c:pt>
                      <c:pt idx="3987">
                        <c:v>3.1896</c:v>
                      </c:pt>
                      <c:pt idx="3988">
                        <c:v>3.1903999999999999</c:v>
                      </c:pt>
                      <c:pt idx="3989">
                        <c:v>3.1911999999999998</c:v>
                      </c:pt>
                      <c:pt idx="3990">
                        <c:v>3.1920000000000002</c:v>
                      </c:pt>
                      <c:pt idx="3991">
                        <c:v>3.1928000000000001</c:v>
                      </c:pt>
                      <c:pt idx="3992">
                        <c:v>3.1936</c:v>
                      </c:pt>
                      <c:pt idx="3993">
                        <c:v>3.1943999999999999</c:v>
                      </c:pt>
                      <c:pt idx="3994">
                        <c:v>3.1951999999999998</c:v>
                      </c:pt>
                      <c:pt idx="3995">
                        <c:v>3.1960000000000002</c:v>
                      </c:pt>
                      <c:pt idx="3996">
                        <c:v>3.1968000000000001</c:v>
                      </c:pt>
                      <c:pt idx="3997">
                        <c:v>3.1976</c:v>
                      </c:pt>
                      <c:pt idx="3998">
                        <c:v>3.1983999999999999</c:v>
                      </c:pt>
                      <c:pt idx="3999">
                        <c:v>3.1991999999999998</c:v>
                      </c:pt>
                      <c:pt idx="4000">
                        <c:v>3.2</c:v>
                      </c:pt>
                      <c:pt idx="4001">
                        <c:v>3.2008000000000001</c:v>
                      </c:pt>
                      <c:pt idx="4002">
                        <c:v>3.2016</c:v>
                      </c:pt>
                      <c:pt idx="4003">
                        <c:v>3.2023999999999999</c:v>
                      </c:pt>
                      <c:pt idx="4004">
                        <c:v>3.2031999999999998</c:v>
                      </c:pt>
                      <c:pt idx="4005">
                        <c:v>3.2040000000000002</c:v>
                      </c:pt>
                      <c:pt idx="4006">
                        <c:v>3.2048000000000001</c:v>
                      </c:pt>
                      <c:pt idx="4007">
                        <c:v>3.2056</c:v>
                      </c:pt>
                      <c:pt idx="4008">
                        <c:v>3.2063999999999999</c:v>
                      </c:pt>
                      <c:pt idx="4009">
                        <c:v>3.2071999999999998</c:v>
                      </c:pt>
                      <c:pt idx="4010">
                        <c:v>3.2080000000000002</c:v>
                      </c:pt>
                      <c:pt idx="4011">
                        <c:v>3.2088000000000001</c:v>
                      </c:pt>
                      <c:pt idx="4012">
                        <c:v>3.2096</c:v>
                      </c:pt>
                      <c:pt idx="4013">
                        <c:v>3.2103999999999999</c:v>
                      </c:pt>
                      <c:pt idx="4014">
                        <c:v>3.2111999999999998</c:v>
                      </c:pt>
                      <c:pt idx="4015">
                        <c:v>3.2120000000000002</c:v>
                      </c:pt>
                      <c:pt idx="4016">
                        <c:v>3.2128000000000001</c:v>
                      </c:pt>
                      <c:pt idx="4017">
                        <c:v>3.2136</c:v>
                      </c:pt>
                      <c:pt idx="4018">
                        <c:v>3.2143999999999999</c:v>
                      </c:pt>
                      <c:pt idx="4019">
                        <c:v>3.2151999999999998</c:v>
                      </c:pt>
                      <c:pt idx="4020">
                        <c:v>3.2160000000000002</c:v>
                      </c:pt>
                      <c:pt idx="4021">
                        <c:v>3.2168000000000001</c:v>
                      </c:pt>
                      <c:pt idx="4022">
                        <c:v>3.2176</c:v>
                      </c:pt>
                      <c:pt idx="4023">
                        <c:v>3.2183999999999999</c:v>
                      </c:pt>
                      <c:pt idx="4024">
                        <c:v>3.2191999999999998</c:v>
                      </c:pt>
                      <c:pt idx="4025">
                        <c:v>3.22</c:v>
                      </c:pt>
                      <c:pt idx="4026">
                        <c:v>3.2208000000000001</c:v>
                      </c:pt>
                      <c:pt idx="4027">
                        <c:v>3.2216</c:v>
                      </c:pt>
                      <c:pt idx="4028">
                        <c:v>3.2223999999999999</c:v>
                      </c:pt>
                      <c:pt idx="4029">
                        <c:v>3.2231999999999998</c:v>
                      </c:pt>
                      <c:pt idx="4030">
                        <c:v>3.2240000000000002</c:v>
                      </c:pt>
                      <c:pt idx="4031">
                        <c:v>3.2248000000000001</c:v>
                      </c:pt>
                      <c:pt idx="4032">
                        <c:v>3.2256</c:v>
                      </c:pt>
                      <c:pt idx="4033">
                        <c:v>3.2263999999999999</c:v>
                      </c:pt>
                      <c:pt idx="4034">
                        <c:v>3.2271999999999998</c:v>
                      </c:pt>
                      <c:pt idx="4035">
                        <c:v>3.2280000000000002</c:v>
                      </c:pt>
                      <c:pt idx="4036">
                        <c:v>3.2288000000000001</c:v>
                      </c:pt>
                      <c:pt idx="4037">
                        <c:v>3.2296</c:v>
                      </c:pt>
                      <c:pt idx="4038">
                        <c:v>3.2303999999999999</c:v>
                      </c:pt>
                      <c:pt idx="4039">
                        <c:v>3.2311999999999999</c:v>
                      </c:pt>
                      <c:pt idx="4040">
                        <c:v>3.2320000000000002</c:v>
                      </c:pt>
                      <c:pt idx="4041">
                        <c:v>3.2328000000000001</c:v>
                      </c:pt>
                      <c:pt idx="4042">
                        <c:v>3.2336</c:v>
                      </c:pt>
                      <c:pt idx="4043">
                        <c:v>3.2343999999999999</c:v>
                      </c:pt>
                      <c:pt idx="4044">
                        <c:v>3.2351999999999999</c:v>
                      </c:pt>
                      <c:pt idx="4045">
                        <c:v>3.2360000000000002</c:v>
                      </c:pt>
                      <c:pt idx="4046">
                        <c:v>3.2368000000000001</c:v>
                      </c:pt>
                      <c:pt idx="4047">
                        <c:v>3.2376</c:v>
                      </c:pt>
                      <c:pt idx="4048">
                        <c:v>3.2383999999999999</c:v>
                      </c:pt>
                      <c:pt idx="4049">
                        <c:v>3.2391999999999999</c:v>
                      </c:pt>
                      <c:pt idx="4050">
                        <c:v>3.24</c:v>
                      </c:pt>
                      <c:pt idx="4051">
                        <c:v>3.2408000000000001</c:v>
                      </c:pt>
                      <c:pt idx="4052">
                        <c:v>3.2416</c:v>
                      </c:pt>
                      <c:pt idx="4053">
                        <c:v>3.2423999999999999</c:v>
                      </c:pt>
                      <c:pt idx="4054">
                        <c:v>3.2431999999999999</c:v>
                      </c:pt>
                      <c:pt idx="4055">
                        <c:v>3.2440000000000002</c:v>
                      </c:pt>
                      <c:pt idx="4056">
                        <c:v>3.2448000000000001</c:v>
                      </c:pt>
                      <c:pt idx="4057">
                        <c:v>3.2456</c:v>
                      </c:pt>
                      <c:pt idx="4058">
                        <c:v>3.2464</c:v>
                      </c:pt>
                      <c:pt idx="4059">
                        <c:v>3.2471999999999999</c:v>
                      </c:pt>
                      <c:pt idx="4060">
                        <c:v>3.2480000000000002</c:v>
                      </c:pt>
                      <c:pt idx="4061">
                        <c:v>3.2488000000000001</c:v>
                      </c:pt>
                      <c:pt idx="4062">
                        <c:v>3.2496</c:v>
                      </c:pt>
                      <c:pt idx="4063">
                        <c:v>3.2504</c:v>
                      </c:pt>
                      <c:pt idx="4064">
                        <c:v>3.2511999999999999</c:v>
                      </c:pt>
                      <c:pt idx="4065">
                        <c:v>3.2519999999999998</c:v>
                      </c:pt>
                      <c:pt idx="4066">
                        <c:v>3.2528000000000001</c:v>
                      </c:pt>
                      <c:pt idx="4067">
                        <c:v>3.2536</c:v>
                      </c:pt>
                      <c:pt idx="4068">
                        <c:v>3.2544</c:v>
                      </c:pt>
                      <c:pt idx="4069">
                        <c:v>3.2551999999999999</c:v>
                      </c:pt>
                      <c:pt idx="4070">
                        <c:v>3.2559999999999998</c:v>
                      </c:pt>
                      <c:pt idx="4071">
                        <c:v>3.2568000000000001</c:v>
                      </c:pt>
                      <c:pt idx="4072">
                        <c:v>3.2576000000000001</c:v>
                      </c:pt>
                      <c:pt idx="4073">
                        <c:v>3.2584</c:v>
                      </c:pt>
                      <c:pt idx="4074">
                        <c:v>3.2591999999999999</c:v>
                      </c:pt>
                      <c:pt idx="4075">
                        <c:v>3.26</c:v>
                      </c:pt>
                      <c:pt idx="4076">
                        <c:v>3.2608000000000001</c:v>
                      </c:pt>
                      <c:pt idx="4077">
                        <c:v>3.2616000000000001</c:v>
                      </c:pt>
                      <c:pt idx="4078">
                        <c:v>3.2624</c:v>
                      </c:pt>
                      <c:pt idx="4079">
                        <c:v>3.2631999999999999</c:v>
                      </c:pt>
                      <c:pt idx="4080">
                        <c:v>3.2639999999999998</c:v>
                      </c:pt>
                      <c:pt idx="4081">
                        <c:v>3.2648000000000001</c:v>
                      </c:pt>
                      <c:pt idx="4082">
                        <c:v>3.2656000000000001</c:v>
                      </c:pt>
                      <c:pt idx="4083">
                        <c:v>3.2664</c:v>
                      </c:pt>
                      <c:pt idx="4084">
                        <c:v>3.2671999999999999</c:v>
                      </c:pt>
                      <c:pt idx="4085">
                        <c:v>3.2679999999999998</c:v>
                      </c:pt>
                      <c:pt idx="4086">
                        <c:v>3.2688000000000001</c:v>
                      </c:pt>
                      <c:pt idx="4087">
                        <c:v>3.2696000000000001</c:v>
                      </c:pt>
                      <c:pt idx="4088">
                        <c:v>3.2704</c:v>
                      </c:pt>
                      <c:pt idx="4089">
                        <c:v>3.2711999999999999</c:v>
                      </c:pt>
                      <c:pt idx="4090">
                        <c:v>3.2719999999999998</c:v>
                      </c:pt>
                      <c:pt idx="4091">
                        <c:v>3.2728000000000002</c:v>
                      </c:pt>
                      <c:pt idx="4092">
                        <c:v>3.2736000000000001</c:v>
                      </c:pt>
                      <c:pt idx="4093">
                        <c:v>3.2744</c:v>
                      </c:pt>
                      <c:pt idx="4094">
                        <c:v>3.2751999999999999</c:v>
                      </c:pt>
                      <c:pt idx="4095">
                        <c:v>3.2759999999999998</c:v>
                      </c:pt>
                      <c:pt idx="4096">
                        <c:v>3.2768000000000002</c:v>
                      </c:pt>
                      <c:pt idx="4097">
                        <c:v>3.2776000000000001</c:v>
                      </c:pt>
                      <c:pt idx="4098">
                        <c:v>3.2784</c:v>
                      </c:pt>
                      <c:pt idx="4099">
                        <c:v>3.2791999999999999</c:v>
                      </c:pt>
                      <c:pt idx="4100">
                        <c:v>3.28</c:v>
                      </c:pt>
                      <c:pt idx="4101">
                        <c:v>3.2808000000000002</c:v>
                      </c:pt>
                      <c:pt idx="4102">
                        <c:v>3.2816000000000001</c:v>
                      </c:pt>
                      <c:pt idx="4103">
                        <c:v>3.2824</c:v>
                      </c:pt>
                      <c:pt idx="4104">
                        <c:v>3.2831999999999999</c:v>
                      </c:pt>
                      <c:pt idx="4105">
                        <c:v>3.2839999999999998</c:v>
                      </c:pt>
                      <c:pt idx="4106">
                        <c:v>3.2848000000000002</c:v>
                      </c:pt>
                      <c:pt idx="4107">
                        <c:v>3.2856000000000001</c:v>
                      </c:pt>
                      <c:pt idx="4108">
                        <c:v>3.2864</c:v>
                      </c:pt>
                      <c:pt idx="4109">
                        <c:v>3.2871999999999999</c:v>
                      </c:pt>
                      <c:pt idx="4110">
                        <c:v>3.2879999999999998</c:v>
                      </c:pt>
                      <c:pt idx="4111">
                        <c:v>3.2888000000000002</c:v>
                      </c:pt>
                      <c:pt idx="4112">
                        <c:v>3.2896000000000001</c:v>
                      </c:pt>
                      <c:pt idx="4113">
                        <c:v>3.2904</c:v>
                      </c:pt>
                      <c:pt idx="4114">
                        <c:v>3.2911999999999999</c:v>
                      </c:pt>
                      <c:pt idx="4115">
                        <c:v>3.2919999999999998</c:v>
                      </c:pt>
                      <c:pt idx="4116">
                        <c:v>3.2928000000000002</c:v>
                      </c:pt>
                      <c:pt idx="4117">
                        <c:v>3.2936000000000001</c:v>
                      </c:pt>
                      <c:pt idx="4118">
                        <c:v>3.2944</c:v>
                      </c:pt>
                      <c:pt idx="4119">
                        <c:v>3.2951999999999999</c:v>
                      </c:pt>
                      <c:pt idx="4120">
                        <c:v>3.2959999999999998</c:v>
                      </c:pt>
                      <c:pt idx="4121">
                        <c:v>3.2968000000000002</c:v>
                      </c:pt>
                      <c:pt idx="4122">
                        <c:v>3.2976000000000001</c:v>
                      </c:pt>
                      <c:pt idx="4123">
                        <c:v>3.2984</c:v>
                      </c:pt>
                      <c:pt idx="4124">
                        <c:v>3.2991999999999999</c:v>
                      </c:pt>
                      <c:pt idx="4125">
                        <c:v>3.3</c:v>
                      </c:pt>
                      <c:pt idx="4126">
                        <c:v>3.3008000000000002</c:v>
                      </c:pt>
                      <c:pt idx="4127">
                        <c:v>3.3016000000000001</c:v>
                      </c:pt>
                      <c:pt idx="4128">
                        <c:v>3.3024</c:v>
                      </c:pt>
                      <c:pt idx="4129">
                        <c:v>3.3031999999999999</c:v>
                      </c:pt>
                      <c:pt idx="4130">
                        <c:v>3.3039999999999998</c:v>
                      </c:pt>
                      <c:pt idx="4131">
                        <c:v>3.3048000000000002</c:v>
                      </c:pt>
                      <c:pt idx="4132">
                        <c:v>3.3056000000000001</c:v>
                      </c:pt>
                      <c:pt idx="4133">
                        <c:v>3.3064</c:v>
                      </c:pt>
                      <c:pt idx="4134">
                        <c:v>3.3071999999999999</c:v>
                      </c:pt>
                      <c:pt idx="4135">
                        <c:v>3.3079999999999998</c:v>
                      </c:pt>
                      <c:pt idx="4136">
                        <c:v>3.3088000000000002</c:v>
                      </c:pt>
                      <c:pt idx="4137">
                        <c:v>3.3096000000000001</c:v>
                      </c:pt>
                      <c:pt idx="4138">
                        <c:v>3.3104</c:v>
                      </c:pt>
                      <c:pt idx="4139">
                        <c:v>3.3111999999999999</c:v>
                      </c:pt>
                      <c:pt idx="4140">
                        <c:v>3.3119999999999998</c:v>
                      </c:pt>
                      <c:pt idx="4141">
                        <c:v>3.3128000000000002</c:v>
                      </c:pt>
                      <c:pt idx="4142">
                        <c:v>3.3136000000000001</c:v>
                      </c:pt>
                      <c:pt idx="4143">
                        <c:v>3.3144</c:v>
                      </c:pt>
                      <c:pt idx="4144">
                        <c:v>3.3151999999999999</c:v>
                      </c:pt>
                      <c:pt idx="4145">
                        <c:v>3.3159999999999998</c:v>
                      </c:pt>
                      <c:pt idx="4146">
                        <c:v>3.3168000000000002</c:v>
                      </c:pt>
                      <c:pt idx="4147">
                        <c:v>3.3176000000000001</c:v>
                      </c:pt>
                      <c:pt idx="4148">
                        <c:v>3.3184</c:v>
                      </c:pt>
                      <c:pt idx="4149">
                        <c:v>3.3191999999999999</c:v>
                      </c:pt>
                      <c:pt idx="4150">
                        <c:v>3.32</c:v>
                      </c:pt>
                      <c:pt idx="4151">
                        <c:v>3.3208000000000002</c:v>
                      </c:pt>
                      <c:pt idx="4152">
                        <c:v>3.3216000000000001</c:v>
                      </c:pt>
                      <c:pt idx="4153">
                        <c:v>3.3224</c:v>
                      </c:pt>
                      <c:pt idx="4154">
                        <c:v>3.3231999999999999</c:v>
                      </c:pt>
                      <c:pt idx="4155">
                        <c:v>3.3239999999999998</c:v>
                      </c:pt>
                      <c:pt idx="4156">
                        <c:v>3.3248000000000002</c:v>
                      </c:pt>
                      <c:pt idx="4157">
                        <c:v>3.3256000000000001</c:v>
                      </c:pt>
                      <c:pt idx="4158">
                        <c:v>3.3264</c:v>
                      </c:pt>
                      <c:pt idx="4159">
                        <c:v>3.3271999999999999</c:v>
                      </c:pt>
                      <c:pt idx="4160">
                        <c:v>3.3279999999999998</c:v>
                      </c:pt>
                      <c:pt idx="4161">
                        <c:v>3.3288000000000002</c:v>
                      </c:pt>
                      <c:pt idx="4162">
                        <c:v>3.3296000000000001</c:v>
                      </c:pt>
                      <c:pt idx="4163">
                        <c:v>3.3304</c:v>
                      </c:pt>
                      <c:pt idx="4164">
                        <c:v>3.3311999999999999</c:v>
                      </c:pt>
                      <c:pt idx="4165">
                        <c:v>3.3319999999999999</c:v>
                      </c:pt>
                      <c:pt idx="4166">
                        <c:v>3.3328000000000002</c:v>
                      </c:pt>
                      <c:pt idx="4167">
                        <c:v>3.3336000000000001</c:v>
                      </c:pt>
                      <c:pt idx="4168">
                        <c:v>3.3344</c:v>
                      </c:pt>
                      <c:pt idx="4169">
                        <c:v>3.3351999999999999</c:v>
                      </c:pt>
                      <c:pt idx="4170">
                        <c:v>3.3359999999999999</c:v>
                      </c:pt>
                      <c:pt idx="4171">
                        <c:v>3.3368000000000002</c:v>
                      </c:pt>
                      <c:pt idx="4172">
                        <c:v>3.3376000000000001</c:v>
                      </c:pt>
                      <c:pt idx="4173">
                        <c:v>3.3384</c:v>
                      </c:pt>
                      <c:pt idx="4174">
                        <c:v>3.3391999999999999</c:v>
                      </c:pt>
                      <c:pt idx="4175">
                        <c:v>3.34</c:v>
                      </c:pt>
                      <c:pt idx="4176">
                        <c:v>3.3408000000000002</c:v>
                      </c:pt>
                      <c:pt idx="4177">
                        <c:v>3.3416000000000001</c:v>
                      </c:pt>
                      <c:pt idx="4178">
                        <c:v>3.3424</c:v>
                      </c:pt>
                      <c:pt idx="4179">
                        <c:v>3.3431999999999999</c:v>
                      </c:pt>
                      <c:pt idx="4180">
                        <c:v>3.3439999999999999</c:v>
                      </c:pt>
                      <c:pt idx="4181">
                        <c:v>3.3448000000000002</c:v>
                      </c:pt>
                      <c:pt idx="4182">
                        <c:v>3.3456000000000001</c:v>
                      </c:pt>
                      <c:pt idx="4183">
                        <c:v>3.3464</c:v>
                      </c:pt>
                      <c:pt idx="4184">
                        <c:v>3.3472</c:v>
                      </c:pt>
                      <c:pt idx="4185">
                        <c:v>3.3479999999999999</c:v>
                      </c:pt>
                      <c:pt idx="4186">
                        <c:v>3.3488000000000002</c:v>
                      </c:pt>
                      <c:pt idx="4187">
                        <c:v>3.3496000000000001</c:v>
                      </c:pt>
                      <c:pt idx="4188">
                        <c:v>3.3504</c:v>
                      </c:pt>
                      <c:pt idx="4189">
                        <c:v>3.3512</c:v>
                      </c:pt>
                      <c:pt idx="4190">
                        <c:v>3.3519999999999999</c:v>
                      </c:pt>
                      <c:pt idx="4191">
                        <c:v>3.3527999999999998</c:v>
                      </c:pt>
                      <c:pt idx="4192">
                        <c:v>3.3536000000000001</c:v>
                      </c:pt>
                      <c:pt idx="4193">
                        <c:v>3.3544</c:v>
                      </c:pt>
                      <c:pt idx="4194">
                        <c:v>3.3552</c:v>
                      </c:pt>
                      <c:pt idx="4195">
                        <c:v>3.3559999999999999</c:v>
                      </c:pt>
                      <c:pt idx="4196">
                        <c:v>3.3567999999999998</c:v>
                      </c:pt>
                      <c:pt idx="4197">
                        <c:v>3.3576000000000001</c:v>
                      </c:pt>
                      <c:pt idx="4198">
                        <c:v>3.3584000000000001</c:v>
                      </c:pt>
                      <c:pt idx="4199">
                        <c:v>3.3592</c:v>
                      </c:pt>
                      <c:pt idx="4200">
                        <c:v>3.36</c:v>
                      </c:pt>
                      <c:pt idx="4201">
                        <c:v>3.3607999999999998</c:v>
                      </c:pt>
                      <c:pt idx="4202">
                        <c:v>3.3616000000000001</c:v>
                      </c:pt>
                      <c:pt idx="4203">
                        <c:v>3.3624000000000001</c:v>
                      </c:pt>
                      <c:pt idx="4204">
                        <c:v>3.3632</c:v>
                      </c:pt>
                      <c:pt idx="4205">
                        <c:v>3.3639999999999999</c:v>
                      </c:pt>
                      <c:pt idx="4206">
                        <c:v>3.3647999999999998</c:v>
                      </c:pt>
                      <c:pt idx="4207">
                        <c:v>3.3656000000000001</c:v>
                      </c:pt>
                      <c:pt idx="4208">
                        <c:v>3.3664000000000001</c:v>
                      </c:pt>
                      <c:pt idx="4209">
                        <c:v>3.3672</c:v>
                      </c:pt>
                      <c:pt idx="4210">
                        <c:v>3.3679999999999999</c:v>
                      </c:pt>
                      <c:pt idx="4211">
                        <c:v>3.3687999999999998</c:v>
                      </c:pt>
                      <c:pt idx="4212">
                        <c:v>3.3696000000000002</c:v>
                      </c:pt>
                      <c:pt idx="4213">
                        <c:v>3.3704000000000001</c:v>
                      </c:pt>
                      <c:pt idx="4214">
                        <c:v>3.3712</c:v>
                      </c:pt>
                      <c:pt idx="4215">
                        <c:v>3.3719999999999999</c:v>
                      </c:pt>
                      <c:pt idx="4216">
                        <c:v>3.3727999999999998</c:v>
                      </c:pt>
                      <c:pt idx="4217">
                        <c:v>3.3736000000000002</c:v>
                      </c:pt>
                      <c:pt idx="4218">
                        <c:v>3.3744000000000001</c:v>
                      </c:pt>
                      <c:pt idx="4219">
                        <c:v>3.3752</c:v>
                      </c:pt>
                      <c:pt idx="4220">
                        <c:v>3.3759999999999999</c:v>
                      </c:pt>
                      <c:pt idx="4221">
                        <c:v>3.3767999999999998</c:v>
                      </c:pt>
                      <c:pt idx="4222">
                        <c:v>3.3776000000000002</c:v>
                      </c:pt>
                      <c:pt idx="4223">
                        <c:v>3.3784000000000001</c:v>
                      </c:pt>
                      <c:pt idx="4224">
                        <c:v>3.3792</c:v>
                      </c:pt>
                      <c:pt idx="4225">
                        <c:v>3.38</c:v>
                      </c:pt>
                      <c:pt idx="4226">
                        <c:v>3.3807999999999998</c:v>
                      </c:pt>
                      <c:pt idx="4227">
                        <c:v>3.3816000000000002</c:v>
                      </c:pt>
                      <c:pt idx="4228">
                        <c:v>3.3824000000000001</c:v>
                      </c:pt>
                      <c:pt idx="4229">
                        <c:v>3.3832</c:v>
                      </c:pt>
                      <c:pt idx="4230">
                        <c:v>3.3839999999999999</c:v>
                      </c:pt>
                      <c:pt idx="4231">
                        <c:v>3.3847999999999998</c:v>
                      </c:pt>
                      <c:pt idx="4232">
                        <c:v>3.3856000000000002</c:v>
                      </c:pt>
                      <c:pt idx="4233">
                        <c:v>3.3864000000000001</c:v>
                      </c:pt>
                      <c:pt idx="4234">
                        <c:v>3.3872</c:v>
                      </c:pt>
                      <c:pt idx="4235">
                        <c:v>3.3879999999999999</c:v>
                      </c:pt>
                      <c:pt idx="4236">
                        <c:v>3.3887999999999998</c:v>
                      </c:pt>
                      <c:pt idx="4237">
                        <c:v>3.3896000000000002</c:v>
                      </c:pt>
                      <c:pt idx="4238">
                        <c:v>3.3904000000000001</c:v>
                      </c:pt>
                      <c:pt idx="4239">
                        <c:v>3.3912</c:v>
                      </c:pt>
                      <c:pt idx="4240">
                        <c:v>3.3919999999999999</c:v>
                      </c:pt>
                      <c:pt idx="4241">
                        <c:v>3.3927999999999998</c:v>
                      </c:pt>
                      <c:pt idx="4242">
                        <c:v>3.3936000000000002</c:v>
                      </c:pt>
                      <c:pt idx="4243">
                        <c:v>3.3944000000000001</c:v>
                      </c:pt>
                      <c:pt idx="4244">
                        <c:v>3.3952</c:v>
                      </c:pt>
                      <c:pt idx="4245">
                        <c:v>3.3959999999999999</c:v>
                      </c:pt>
                      <c:pt idx="4246">
                        <c:v>3.3967999999999998</c:v>
                      </c:pt>
                      <c:pt idx="4247">
                        <c:v>3.3976000000000002</c:v>
                      </c:pt>
                      <c:pt idx="4248">
                        <c:v>3.3984000000000001</c:v>
                      </c:pt>
                      <c:pt idx="4249">
                        <c:v>3.3992</c:v>
                      </c:pt>
                      <c:pt idx="4250">
                        <c:v>3.4</c:v>
                      </c:pt>
                      <c:pt idx="4251">
                        <c:v>3.4007999999999998</c:v>
                      </c:pt>
                      <c:pt idx="4252">
                        <c:v>3.4016000000000002</c:v>
                      </c:pt>
                      <c:pt idx="4253">
                        <c:v>3.4024000000000001</c:v>
                      </c:pt>
                      <c:pt idx="4254">
                        <c:v>3.4032</c:v>
                      </c:pt>
                      <c:pt idx="4255">
                        <c:v>3.4039999999999999</c:v>
                      </c:pt>
                      <c:pt idx="4256">
                        <c:v>3.4047999999999998</c:v>
                      </c:pt>
                      <c:pt idx="4257">
                        <c:v>3.4056000000000002</c:v>
                      </c:pt>
                      <c:pt idx="4258">
                        <c:v>3.4064000000000001</c:v>
                      </c:pt>
                      <c:pt idx="4259">
                        <c:v>3.4072</c:v>
                      </c:pt>
                      <c:pt idx="4260">
                        <c:v>3.4079999999999999</c:v>
                      </c:pt>
                      <c:pt idx="4261">
                        <c:v>3.4087999999999998</c:v>
                      </c:pt>
                      <c:pt idx="4262">
                        <c:v>3.4096000000000002</c:v>
                      </c:pt>
                      <c:pt idx="4263">
                        <c:v>3.4104000000000001</c:v>
                      </c:pt>
                      <c:pt idx="4264">
                        <c:v>3.4112</c:v>
                      </c:pt>
                      <c:pt idx="4265">
                        <c:v>3.4119999999999999</c:v>
                      </c:pt>
                      <c:pt idx="4266">
                        <c:v>3.4127999999999998</c:v>
                      </c:pt>
                      <c:pt idx="4267">
                        <c:v>3.4136000000000002</c:v>
                      </c:pt>
                      <c:pt idx="4268">
                        <c:v>3.4144000000000001</c:v>
                      </c:pt>
                      <c:pt idx="4269">
                        <c:v>3.4152</c:v>
                      </c:pt>
                      <c:pt idx="4270">
                        <c:v>3.4159999999999999</c:v>
                      </c:pt>
                      <c:pt idx="4271">
                        <c:v>3.4167999999999998</c:v>
                      </c:pt>
                      <c:pt idx="4272">
                        <c:v>3.4176000000000002</c:v>
                      </c:pt>
                      <c:pt idx="4273">
                        <c:v>3.4184000000000001</c:v>
                      </c:pt>
                      <c:pt idx="4274">
                        <c:v>3.4192</c:v>
                      </c:pt>
                      <c:pt idx="4275">
                        <c:v>3.42</c:v>
                      </c:pt>
                      <c:pt idx="4276">
                        <c:v>3.4207999999999998</c:v>
                      </c:pt>
                      <c:pt idx="4277">
                        <c:v>3.4216000000000002</c:v>
                      </c:pt>
                      <c:pt idx="4278">
                        <c:v>3.4224000000000001</c:v>
                      </c:pt>
                      <c:pt idx="4279">
                        <c:v>3.4232</c:v>
                      </c:pt>
                      <c:pt idx="4280">
                        <c:v>3.4239999999999999</c:v>
                      </c:pt>
                      <c:pt idx="4281">
                        <c:v>3.4247999999999998</c:v>
                      </c:pt>
                      <c:pt idx="4282">
                        <c:v>3.4256000000000002</c:v>
                      </c:pt>
                      <c:pt idx="4283">
                        <c:v>3.4264000000000001</c:v>
                      </c:pt>
                      <c:pt idx="4284">
                        <c:v>3.4272</c:v>
                      </c:pt>
                      <c:pt idx="4285">
                        <c:v>3.4279999999999999</c:v>
                      </c:pt>
                      <c:pt idx="4286">
                        <c:v>3.4287999999999998</c:v>
                      </c:pt>
                      <c:pt idx="4287">
                        <c:v>3.4296000000000002</c:v>
                      </c:pt>
                      <c:pt idx="4288">
                        <c:v>3.4304000000000001</c:v>
                      </c:pt>
                      <c:pt idx="4289">
                        <c:v>3.4312</c:v>
                      </c:pt>
                      <c:pt idx="4290">
                        <c:v>3.4319999999999999</c:v>
                      </c:pt>
                      <c:pt idx="4291">
                        <c:v>3.4327999999999999</c:v>
                      </c:pt>
                      <c:pt idx="4292">
                        <c:v>3.4336000000000002</c:v>
                      </c:pt>
                      <c:pt idx="4293">
                        <c:v>3.4344000000000001</c:v>
                      </c:pt>
                      <c:pt idx="4294">
                        <c:v>3.4352</c:v>
                      </c:pt>
                      <c:pt idx="4295">
                        <c:v>3.4359999999999999</c:v>
                      </c:pt>
                      <c:pt idx="4296">
                        <c:v>3.4367999999999999</c:v>
                      </c:pt>
                      <c:pt idx="4297">
                        <c:v>3.4376000000000002</c:v>
                      </c:pt>
                      <c:pt idx="4298">
                        <c:v>3.4384000000000001</c:v>
                      </c:pt>
                      <c:pt idx="4299">
                        <c:v>3.4392</c:v>
                      </c:pt>
                      <c:pt idx="4300">
                        <c:v>3.44</c:v>
                      </c:pt>
                      <c:pt idx="4301">
                        <c:v>3.4407999999999999</c:v>
                      </c:pt>
                      <c:pt idx="4302">
                        <c:v>3.4416000000000002</c:v>
                      </c:pt>
                      <c:pt idx="4303">
                        <c:v>3.4424000000000001</c:v>
                      </c:pt>
                      <c:pt idx="4304">
                        <c:v>3.4432</c:v>
                      </c:pt>
                      <c:pt idx="4305">
                        <c:v>3.444</c:v>
                      </c:pt>
                      <c:pt idx="4306">
                        <c:v>3.4447999999999999</c:v>
                      </c:pt>
                      <c:pt idx="4307">
                        <c:v>3.4456000000000002</c:v>
                      </c:pt>
                      <c:pt idx="4308">
                        <c:v>3.4464000000000001</c:v>
                      </c:pt>
                      <c:pt idx="4309">
                        <c:v>3.4472</c:v>
                      </c:pt>
                      <c:pt idx="4310">
                        <c:v>3.448</c:v>
                      </c:pt>
                      <c:pt idx="4311">
                        <c:v>3.4487999999999999</c:v>
                      </c:pt>
                      <c:pt idx="4312">
                        <c:v>3.4496000000000002</c:v>
                      </c:pt>
                      <c:pt idx="4313">
                        <c:v>3.4504000000000001</c:v>
                      </c:pt>
                      <c:pt idx="4314">
                        <c:v>3.4512</c:v>
                      </c:pt>
                      <c:pt idx="4315">
                        <c:v>3.452</c:v>
                      </c:pt>
                      <c:pt idx="4316">
                        <c:v>3.4527999999999999</c:v>
                      </c:pt>
                      <c:pt idx="4317">
                        <c:v>3.4535999999999998</c:v>
                      </c:pt>
                      <c:pt idx="4318">
                        <c:v>3.4544000000000001</c:v>
                      </c:pt>
                      <c:pt idx="4319">
                        <c:v>3.4552</c:v>
                      </c:pt>
                      <c:pt idx="4320">
                        <c:v>3.456</c:v>
                      </c:pt>
                      <c:pt idx="4321">
                        <c:v>3.4567999999999999</c:v>
                      </c:pt>
                      <c:pt idx="4322">
                        <c:v>3.4575999999999998</c:v>
                      </c:pt>
                      <c:pt idx="4323">
                        <c:v>3.4584000000000001</c:v>
                      </c:pt>
                      <c:pt idx="4324">
                        <c:v>3.4592000000000001</c:v>
                      </c:pt>
                      <c:pt idx="4325">
                        <c:v>3.46</c:v>
                      </c:pt>
                      <c:pt idx="4326">
                        <c:v>3.4607999999999999</c:v>
                      </c:pt>
                      <c:pt idx="4327">
                        <c:v>3.4615999999999998</c:v>
                      </c:pt>
                      <c:pt idx="4328">
                        <c:v>3.4624000000000001</c:v>
                      </c:pt>
                      <c:pt idx="4329">
                        <c:v>3.4632000000000001</c:v>
                      </c:pt>
                      <c:pt idx="4330">
                        <c:v>3.464</c:v>
                      </c:pt>
                      <c:pt idx="4331">
                        <c:v>3.4647999999999999</c:v>
                      </c:pt>
                      <c:pt idx="4332">
                        <c:v>3.4655999999999998</c:v>
                      </c:pt>
                      <c:pt idx="4333">
                        <c:v>3.4664000000000001</c:v>
                      </c:pt>
                      <c:pt idx="4334">
                        <c:v>3.4672000000000001</c:v>
                      </c:pt>
                      <c:pt idx="4335">
                        <c:v>3.468</c:v>
                      </c:pt>
                      <c:pt idx="4336">
                        <c:v>3.4687999999999999</c:v>
                      </c:pt>
                      <c:pt idx="4337">
                        <c:v>3.4695999999999998</c:v>
                      </c:pt>
                      <c:pt idx="4338">
                        <c:v>3.4704000000000002</c:v>
                      </c:pt>
                      <c:pt idx="4339">
                        <c:v>3.4712000000000001</c:v>
                      </c:pt>
                      <c:pt idx="4340">
                        <c:v>3.472</c:v>
                      </c:pt>
                      <c:pt idx="4341">
                        <c:v>3.4727999999999999</c:v>
                      </c:pt>
                      <c:pt idx="4342">
                        <c:v>3.4735999999999998</c:v>
                      </c:pt>
                      <c:pt idx="4343">
                        <c:v>3.4744000000000002</c:v>
                      </c:pt>
                      <c:pt idx="4344">
                        <c:v>3.4752000000000001</c:v>
                      </c:pt>
                      <c:pt idx="4345">
                        <c:v>3.476</c:v>
                      </c:pt>
                      <c:pt idx="4346">
                        <c:v>3.4767999999999999</c:v>
                      </c:pt>
                      <c:pt idx="4347">
                        <c:v>3.4775999999999998</c:v>
                      </c:pt>
                      <c:pt idx="4348">
                        <c:v>3.4784000000000002</c:v>
                      </c:pt>
                      <c:pt idx="4349">
                        <c:v>3.4792000000000001</c:v>
                      </c:pt>
                      <c:pt idx="4350">
                        <c:v>3.48</c:v>
                      </c:pt>
                      <c:pt idx="4351">
                        <c:v>3.4807999999999999</c:v>
                      </c:pt>
                      <c:pt idx="4352">
                        <c:v>3.4815999999999998</c:v>
                      </c:pt>
                      <c:pt idx="4353">
                        <c:v>3.4824000000000002</c:v>
                      </c:pt>
                      <c:pt idx="4354">
                        <c:v>3.4832000000000001</c:v>
                      </c:pt>
                      <c:pt idx="4355">
                        <c:v>3.484</c:v>
                      </c:pt>
                      <c:pt idx="4356">
                        <c:v>3.4847999999999999</c:v>
                      </c:pt>
                      <c:pt idx="4357">
                        <c:v>3.4855999999999998</c:v>
                      </c:pt>
                      <c:pt idx="4358">
                        <c:v>3.4864000000000002</c:v>
                      </c:pt>
                      <c:pt idx="4359">
                        <c:v>3.4872000000000001</c:v>
                      </c:pt>
                      <c:pt idx="4360">
                        <c:v>3.488</c:v>
                      </c:pt>
                      <c:pt idx="4361">
                        <c:v>3.4887999999999999</c:v>
                      </c:pt>
                      <c:pt idx="4362">
                        <c:v>3.4895999999999998</c:v>
                      </c:pt>
                      <c:pt idx="4363">
                        <c:v>3.4904000000000002</c:v>
                      </c:pt>
                      <c:pt idx="4364">
                        <c:v>3.4912000000000001</c:v>
                      </c:pt>
                      <c:pt idx="4365">
                        <c:v>3.492</c:v>
                      </c:pt>
                      <c:pt idx="4366">
                        <c:v>3.4927999999999999</c:v>
                      </c:pt>
                      <c:pt idx="4367">
                        <c:v>3.4935999999999998</c:v>
                      </c:pt>
                      <c:pt idx="4368">
                        <c:v>3.4944000000000002</c:v>
                      </c:pt>
                      <c:pt idx="4369">
                        <c:v>3.4952000000000001</c:v>
                      </c:pt>
                      <c:pt idx="4370">
                        <c:v>3.496</c:v>
                      </c:pt>
                      <c:pt idx="4371">
                        <c:v>3.4967999999999999</c:v>
                      </c:pt>
                      <c:pt idx="4372">
                        <c:v>3.4975999999999998</c:v>
                      </c:pt>
                      <c:pt idx="4373">
                        <c:v>3.4984000000000002</c:v>
                      </c:pt>
                      <c:pt idx="4374">
                        <c:v>3.4992000000000001</c:v>
                      </c:pt>
                      <c:pt idx="4375">
                        <c:v>3.5</c:v>
                      </c:pt>
                      <c:pt idx="4376">
                        <c:v>3.5007999999999999</c:v>
                      </c:pt>
                      <c:pt idx="4377">
                        <c:v>3.5015999999999998</c:v>
                      </c:pt>
                      <c:pt idx="4378">
                        <c:v>3.5024000000000002</c:v>
                      </c:pt>
                      <c:pt idx="4379">
                        <c:v>3.5032000000000001</c:v>
                      </c:pt>
                      <c:pt idx="4380">
                        <c:v>3.504</c:v>
                      </c:pt>
                      <c:pt idx="4381">
                        <c:v>3.5047999999999999</c:v>
                      </c:pt>
                      <c:pt idx="4382">
                        <c:v>3.5055999999999998</c:v>
                      </c:pt>
                      <c:pt idx="4383">
                        <c:v>3.5064000000000002</c:v>
                      </c:pt>
                      <c:pt idx="4384">
                        <c:v>3.5072000000000001</c:v>
                      </c:pt>
                      <c:pt idx="4385">
                        <c:v>3.508</c:v>
                      </c:pt>
                      <c:pt idx="4386">
                        <c:v>3.5087999999999999</c:v>
                      </c:pt>
                      <c:pt idx="4387">
                        <c:v>3.5095999999999998</c:v>
                      </c:pt>
                      <c:pt idx="4388">
                        <c:v>3.5104000000000002</c:v>
                      </c:pt>
                      <c:pt idx="4389">
                        <c:v>3.5112000000000001</c:v>
                      </c:pt>
                      <c:pt idx="4390">
                        <c:v>3.512</c:v>
                      </c:pt>
                      <c:pt idx="4391">
                        <c:v>3.5127999999999999</c:v>
                      </c:pt>
                      <c:pt idx="4392">
                        <c:v>3.5135999999999998</c:v>
                      </c:pt>
                      <c:pt idx="4393">
                        <c:v>3.5144000000000002</c:v>
                      </c:pt>
                      <c:pt idx="4394">
                        <c:v>3.5152000000000001</c:v>
                      </c:pt>
                      <c:pt idx="4395">
                        <c:v>3.516</c:v>
                      </c:pt>
                      <c:pt idx="4396">
                        <c:v>3.5167999999999999</c:v>
                      </c:pt>
                      <c:pt idx="4397">
                        <c:v>3.5175999999999998</c:v>
                      </c:pt>
                      <c:pt idx="4398">
                        <c:v>3.5184000000000002</c:v>
                      </c:pt>
                      <c:pt idx="4399">
                        <c:v>3.5192000000000001</c:v>
                      </c:pt>
                      <c:pt idx="4400">
                        <c:v>3.52</c:v>
                      </c:pt>
                      <c:pt idx="4401">
                        <c:v>3.5207999999999999</c:v>
                      </c:pt>
                      <c:pt idx="4402">
                        <c:v>3.5215999999999998</c:v>
                      </c:pt>
                      <c:pt idx="4403">
                        <c:v>3.5224000000000002</c:v>
                      </c:pt>
                      <c:pt idx="4404">
                        <c:v>3.5232000000000001</c:v>
                      </c:pt>
                      <c:pt idx="4405">
                        <c:v>3.524</c:v>
                      </c:pt>
                      <c:pt idx="4406">
                        <c:v>3.5247999999999999</c:v>
                      </c:pt>
                      <c:pt idx="4407">
                        <c:v>3.5255999999999998</c:v>
                      </c:pt>
                      <c:pt idx="4408">
                        <c:v>3.5264000000000002</c:v>
                      </c:pt>
                      <c:pt idx="4409">
                        <c:v>3.5272000000000001</c:v>
                      </c:pt>
                      <c:pt idx="4410">
                        <c:v>3.528</c:v>
                      </c:pt>
                      <c:pt idx="4411">
                        <c:v>3.5287999999999999</c:v>
                      </c:pt>
                      <c:pt idx="4412">
                        <c:v>3.5295999999999998</c:v>
                      </c:pt>
                      <c:pt idx="4413">
                        <c:v>3.5304000000000002</c:v>
                      </c:pt>
                      <c:pt idx="4414">
                        <c:v>3.5312000000000001</c:v>
                      </c:pt>
                      <c:pt idx="4415">
                        <c:v>3.532</c:v>
                      </c:pt>
                      <c:pt idx="4416">
                        <c:v>3.5327999999999999</c:v>
                      </c:pt>
                      <c:pt idx="4417">
                        <c:v>3.5335999999999999</c:v>
                      </c:pt>
                      <c:pt idx="4418">
                        <c:v>3.5344000000000002</c:v>
                      </c:pt>
                      <c:pt idx="4419">
                        <c:v>3.5352000000000001</c:v>
                      </c:pt>
                      <c:pt idx="4420">
                        <c:v>3.536</c:v>
                      </c:pt>
                      <c:pt idx="4421">
                        <c:v>3.5367999999999999</c:v>
                      </c:pt>
                      <c:pt idx="4422">
                        <c:v>3.5375999999999999</c:v>
                      </c:pt>
                      <c:pt idx="4423">
                        <c:v>3.5384000000000002</c:v>
                      </c:pt>
                      <c:pt idx="4424">
                        <c:v>3.5392000000000001</c:v>
                      </c:pt>
                      <c:pt idx="4425">
                        <c:v>3.54</c:v>
                      </c:pt>
                      <c:pt idx="4426">
                        <c:v>3.5407999999999999</c:v>
                      </c:pt>
                      <c:pt idx="4427">
                        <c:v>3.5415999999999999</c:v>
                      </c:pt>
                      <c:pt idx="4428">
                        <c:v>3.5424000000000002</c:v>
                      </c:pt>
                      <c:pt idx="4429">
                        <c:v>3.5432000000000001</c:v>
                      </c:pt>
                      <c:pt idx="4430">
                        <c:v>3.544</c:v>
                      </c:pt>
                      <c:pt idx="4431">
                        <c:v>3.5448</c:v>
                      </c:pt>
                      <c:pt idx="4432">
                        <c:v>3.5455999999999999</c:v>
                      </c:pt>
                      <c:pt idx="4433">
                        <c:v>3.5464000000000002</c:v>
                      </c:pt>
                      <c:pt idx="4434">
                        <c:v>3.5472000000000001</c:v>
                      </c:pt>
                      <c:pt idx="4435">
                        <c:v>3.548</c:v>
                      </c:pt>
                      <c:pt idx="4436">
                        <c:v>3.5488</c:v>
                      </c:pt>
                      <c:pt idx="4437">
                        <c:v>3.5495999999999999</c:v>
                      </c:pt>
                      <c:pt idx="4438">
                        <c:v>3.5503999999999998</c:v>
                      </c:pt>
                      <c:pt idx="4439">
                        <c:v>3.5512000000000001</c:v>
                      </c:pt>
                      <c:pt idx="4440">
                        <c:v>3.552</c:v>
                      </c:pt>
                      <c:pt idx="4441">
                        <c:v>3.5528</c:v>
                      </c:pt>
                      <c:pt idx="4442">
                        <c:v>3.5535999999999999</c:v>
                      </c:pt>
                      <c:pt idx="4443">
                        <c:v>3.5543999999999998</c:v>
                      </c:pt>
                      <c:pt idx="4444">
                        <c:v>3.5552000000000001</c:v>
                      </c:pt>
                      <c:pt idx="4445">
                        <c:v>3.556</c:v>
                      </c:pt>
                      <c:pt idx="4446">
                        <c:v>3.5568</c:v>
                      </c:pt>
                      <c:pt idx="4447">
                        <c:v>3.5575999999999999</c:v>
                      </c:pt>
                      <c:pt idx="4448">
                        <c:v>3.5583999999999998</c:v>
                      </c:pt>
                      <c:pt idx="4449">
                        <c:v>3.5592000000000001</c:v>
                      </c:pt>
                      <c:pt idx="4450">
                        <c:v>3.56</c:v>
                      </c:pt>
                      <c:pt idx="4451">
                        <c:v>3.5608</c:v>
                      </c:pt>
                      <c:pt idx="4452">
                        <c:v>3.5615999999999999</c:v>
                      </c:pt>
                      <c:pt idx="4453">
                        <c:v>3.5623999999999998</c:v>
                      </c:pt>
                      <c:pt idx="4454">
                        <c:v>3.5632000000000001</c:v>
                      </c:pt>
                      <c:pt idx="4455">
                        <c:v>3.5640000000000001</c:v>
                      </c:pt>
                      <c:pt idx="4456">
                        <c:v>3.5648</c:v>
                      </c:pt>
                      <c:pt idx="4457">
                        <c:v>3.5655999999999999</c:v>
                      </c:pt>
                      <c:pt idx="4458">
                        <c:v>3.5663999999999998</c:v>
                      </c:pt>
                      <c:pt idx="4459">
                        <c:v>3.5672000000000001</c:v>
                      </c:pt>
                      <c:pt idx="4460">
                        <c:v>3.5680000000000001</c:v>
                      </c:pt>
                      <c:pt idx="4461">
                        <c:v>3.5688</c:v>
                      </c:pt>
                      <c:pt idx="4462">
                        <c:v>3.5695999999999999</c:v>
                      </c:pt>
                      <c:pt idx="4463">
                        <c:v>3.5703999999999998</c:v>
                      </c:pt>
                      <c:pt idx="4464">
                        <c:v>3.5712000000000002</c:v>
                      </c:pt>
                      <c:pt idx="4465">
                        <c:v>3.5720000000000001</c:v>
                      </c:pt>
                      <c:pt idx="4466">
                        <c:v>3.5728</c:v>
                      </c:pt>
                      <c:pt idx="4467">
                        <c:v>3.5735999999999999</c:v>
                      </c:pt>
                      <c:pt idx="4468">
                        <c:v>3.5743999999999998</c:v>
                      </c:pt>
                      <c:pt idx="4469">
                        <c:v>3.5752000000000002</c:v>
                      </c:pt>
                      <c:pt idx="4470">
                        <c:v>3.5760000000000001</c:v>
                      </c:pt>
                      <c:pt idx="4471">
                        <c:v>3.5768</c:v>
                      </c:pt>
                      <c:pt idx="4472">
                        <c:v>3.5775999999999999</c:v>
                      </c:pt>
                      <c:pt idx="4473">
                        <c:v>3.5783999999999998</c:v>
                      </c:pt>
                      <c:pt idx="4474">
                        <c:v>3.5792000000000002</c:v>
                      </c:pt>
                      <c:pt idx="4475">
                        <c:v>3.58</c:v>
                      </c:pt>
                      <c:pt idx="4476">
                        <c:v>3.5808</c:v>
                      </c:pt>
                      <c:pt idx="4477">
                        <c:v>3.5815999999999999</c:v>
                      </c:pt>
                      <c:pt idx="4478">
                        <c:v>3.5823999999999998</c:v>
                      </c:pt>
                      <c:pt idx="4479">
                        <c:v>3.5832000000000002</c:v>
                      </c:pt>
                      <c:pt idx="4480">
                        <c:v>3.5840000000000001</c:v>
                      </c:pt>
                      <c:pt idx="4481">
                        <c:v>3.5848</c:v>
                      </c:pt>
                      <c:pt idx="4482">
                        <c:v>3.5855999999999999</c:v>
                      </c:pt>
                      <c:pt idx="4483">
                        <c:v>3.5863999999999998</c:v>
                      </c:pt>
                      <c:pt idx="4484">
                        <c:v>3.5872000000000002</c:v>
                      </c:pt>
                      <c:pt idx="4485">
                        <c:v>3.5880000000000001</c:v>
                      </c:pt>
                      <c:pt idx="4486">
                        <c:v>3.5888</c:v>
                      </c:pt>
                      <c:pt idx="4487">
                        <c:v>3.5895999999999999</c:v>
                      </c:pt>
                      <c:pt idx="4488">
                        <c:v>3.5903999999999998</c:v>
                      </c:pt>
                      <c:pt idx="4489">
                        <c:v>3.5912000000000002</c:v>
                      </c:pt>
                      <c:pt idx="4490">
                        <c:v>3.5920000000000001</c:v>
                      </c:pt>
                      <c:pt idx="4491">
                        <c:v>3.5928</c:v>
                      </c:pt>
                      <c:pt idx="4492">
                        <c:v>3.5935999999999999</c:v>
                      </c:pt>
                      <c:pt idx="4493">
                        <c:v>3.5943999999999998</c:v>
                      </c:pt>
                      <c:pt idx="4494">
                        <c:v>3.5952000000000002</c:v>
                      </c:pt>
                      <c:pt idx="4495">
                        <c:v>3.5960000000000001</c:v>
                      </c:pt>
                      <c:pt idx="4496">
                        <c:v>3.5968</c:v>
                      </c:pt>
                      <c:pt idx="4497">
                        <c:v>3.5975999999999999</c:v>
                      </c:pt>
                      <c:pt idx="4498">
                        <c:v>3.5983999999999998</c:v>
                      </c:pt>
                      <c:pt idx="4499">
                        <c:v>3.5992000000000002</c:v>
                      </c:pt>
                      <c:pt idx="4500">
                        <c:v>3.6</c:v>
                      </c:pt>
                      <c:pt idx="4501">
                        <c:v>3.6008</c:v>
                      </c:pt>
                      <c:pt idx="4502">
                        <c:v>3.6015999999999999</c:v>
                      </c:pt>
                      <c:pt idx="4503">
                        <c:v>3.6023999999999998</c:v>
                      </c:pt>
                      <c:pt idx="4504">
                        <c:v>3.6032000000000002</c:v>
                      </c:pt>
                      <c:pt idx="4505">
                        <c:v>3.6040000000000001</c:v>
                      </c:pt>
                      <c:pt idx="4506">
                        <c:v>3.6048</c:v>
                      </c:pt>
                      <c:pt idx="4507">
                        <c:v>3.6055999999999999</c:v>
                      </c:pt>
                      <c:pt idx="4508">
                        <c:v>3.6063999999999998</c:v>
                      </c:pt>
                      <c:pt idx="4509">
                        <c:v>3.6072000000000002</c:v>
                      </c:pt>
                      <c:pt idx="4510">
                        <c:v>3.6080000000000001</c:v>
                      </c:pt>
                      <c:pt idx="4511">
                        <c:v>3.6088</c:v>
                      </c:pt>
                      <c:pt idx="4512">
                        <c:v>3.6095999999999999</c:v>
                      </c:pt>
                      <c:pt idx="4513">
                        <c:v>3.6103999999999998</c:v>
                      </c:pt>
                      <c:pt idx="4514">
                        <c:v>3.6112000000000002</c:v>
                      </c:pt>
                      <c:pt idx="4515">
                        <c:v>3.6120000000000001</c:v>
                      </c:pt>
                      <c:pt idx="4516">
                        <c:v>3.6128</c:v>
                      </c:pt>
                      <c:pt idx="4517">
                        <c:v>3.6135999999999999</c:v>
                      </c:pt>
                      <c:pt idx="4518">
                        <c:v>3.6143999999999998</c:v>
                      </c:pt>
                      <c:pt idx="4519">
                        <c:v>3.6152000000000002</c:v>
                      </c:pt>
                      <c:pt idx="4520">
                        <c:v>3.6160000000000001</c:v>
                      </c:pt>
                      <c:pt idx="4521">
                        <c:v>3.6168</c:v>
                      </c:pt>
                      <c:pt idx="4522">
                        <c:v>3.6175999999999999</c:v>
                      </c:pt>
                      <c:pt idx="4523">
                        <c:v>3.6183999999999998</c:v>
                      </c:pt>
                      <c:pt idx="4524">
                        <c:v>3.6192000000000002</c:v>
                      </c:pt>
                      <c:pt idx="4525">
                        <c:v>3.62</c:v>
                      </c:pt>
                      <c:pt idx="4526">
                        <c:v>3.6208</c:v>
                      </c:pt>
                      <c:pt idx="4527">
                        <c:v>3.6215999999999999</c:v>
                      </c:pt>
                      <c:pt idx="4528">
                        <c:v>3.6223999999999998</c:v>
                      </c:pt>
                      <c:pt idx="4529">
                        <c:v>3.6232000000000002</c:v>
                      </c:pt>
                      <c:pt idx="4530">
                        <c:v>3.6240000000000001</c:v>
                      </c:pt>
                      <c:pt idx="4531">
                        <c:v>3.6248</c:v>
                      </c:pt>
                      <c:pt idx="4532">
                        <c:v>3.6255999999999999</c:v>
                      </c:pt>
                      <c:pt idx="4533">
                        <c:v>3.6263999999999998</c:v>
                      </c:pt>
                      <c:pt idx="4534">
                        <c:v>3.6272000000000002</c:v>
                      </c:pt>
                      <c:pt idx="4535">
                        <c:v>3.6280000000000001</c:v>
                      </c:pt>
                      <c:pt idx="4536">
                        <c:v>3.6288</c:v>
                      </c:pt>
                      <c:pt idx="4537">
                        <c:v>3.6295999999999999</c:v>
                      </c:pt>
                      <c:pt idx="4538">
                        <c:v>3.6303999999999998</c:v>
                      </c:pt>
                      <c:pt idx="4539">
                        <c:v>3.6312000000000002</c:v>
                      </c:pt>
                      <c:pt idx="4540">
                        <c:v>3.6320000000000001</c:v>
                      </c:pt>
                      <c:pt idx="4541">
                        <c:v>3.6328</c:v>
                      </c:pt>
                      <c:pt idx="4542">
                        <c:v>3.6335999999999999</c:v>
                      </c:pt>
                      <c:pt idx="4543">
                        <c:v>3.6343999999999999</c:v>
                      </c:pt>
                      <c:pt idx="4544">
                        <c:v>3.6352000000000002</c:v>
                      </c:pt>
                      <c:pt idx="4545">
                        <c:v>3.6360000000000001</c:v>
                      </c:pt>
                      <c:pt idx="4546">
                        <c:v>3.6368</c:v>
                      </c:pt>
                      <c:pt idx="4547">
                        <c:v>3.6375999999999999</c:v>
                      </c:pt>
                      <c:pt idx="4548">
                        <c:v>3.6383999999999999</c:v>
                      </c:pt>
                      <c:pt idx="4549">
                        <c:v>3.6392000000000002</c:v>
                      </c:pt>
                      <c:pt idx="4550">
                        <c:v>3.64</c:v>
                      </c:pt>
                      <c:pt idx="4551">
                        <c:v>3.6408</c:v>
                      </c:pt>
                      <c:pt idx="4552">
                        <c:v>3.6415999999999999</c:v>
                      </c:pt>
                      <c:pt idx="4553">
                        <c:v>3.6423999999999999</c:v>
                      </c:pt>
                      <c:pt idx="4554">
                        <c:v>3.6432000000000002</c:v>
                      </c:pt>
                      <c:pt idx="4555">
                        <c:v>3.6440000000000001</c:v>
                      </c:pt>
                      <c:pt idx="4556">
                        <c:v>3.6448</c:v>
                      </c:pt>
                      <c:pt idx="4557">
                        <c:v>3.6456</c:v>
                      </c:pt>
                      <c:pt idx="4558">
                        <c:v>3.6463999999999999</c:v>
                      </c:pt>
                      <c:pt idx="4559">
                        <c:v>3.6472000000000002</c:v>
                      </c:pt>
                      <c:pt idx="4560">
                        <c:v>3.6480000000000001</c:v>
                      </c:pt>
                      <c:pt idx="4561">
                        <c:v>3.6488</c:v>
                      </c:pt>
                      <c:pt idx="4562">
                        <c:v>3.6496</c:v>
                      </c:pt>
                      <c:pt idx="4563">
                        <c:v>3.6503999999999999</c:v>
                      </c:pt>
                      <c:pt idx="4564">
                        <c:v>3.6511999999999998</c:v>
                      </c:pt>
                      <c:pt idx="4565">
                        <c:v>3.6520000000000001</c:v>
                      </c:pt>
                      <c:pt idx="4566">
                        <c:v>3.6528</c:v>
                      </c:pt>
                      <c:pt idx="4567">
                        <c:v>3.6536</c:v>
                      </c:pt>
                      <c:pt idx="4568">
                        <c:v>3.6543999999999999</c:v>
                      </c:pt>
                      <c:pt idx="4569">
                        <c:v>3.6551999999999998</c:v>
                      </c:pt>
                      <c:pt idx="4570">
                        <c:v>3.6560000000000001</c:v>
                      </c:pt>
                      <c:pt idx="4571">
                        <c:v>3.6568000000000001</c:v>
                      </c:pt>
                      <c:pt idx="4572">
                        <c:v>3.6576</c:v>
                      </c:pt>
                      <c:pt idx="4573">
                        <c:v>3.6583999999999999</c:v>
                      </c:pt>
                      <c:pt idx="4574">
                        <c:v>3.6591999999999998</c:v>
                      </c:pt>
                      <c:pt idx="4575">
                        <c:v>3.66</c:v>
                      </c:pt>
                      <c:pt idx="4576">
                        <c:v>3.6608000000000001</c:v>
                      </c:pt>
                      <c:pt idx="4577">
                        <c:v>3.6616</c:v>
                      </c:pt>
                      <c:pt idx="4578">
                        <c:v>3.6623999999999999</c:v>
                      </c:pt>
                      <c:pt idx="4579">
                        <c:v>3.6631999999999998</c:v>
                      </c:pt>
                      <c:pt idx="4580">
                        <c:v>3.6640000000000001</c:v>
                      </c:pt>
                      <c:pt idx="4581">
                        <c:v>3.6648000000000001</c:v>
                      </c:pt>
                      <c:pt idx="4582">
                        <c:v>3.6656</c:v>
                      </c:pt>
                      <c:pt idx="4583">
                        <c:v>3.6663999999999999</c:v>
                      </c:pt>
                      <c:pt idx="4584">
                        <c:v>3.6671999999999998</c:v>
                      </c:pt>
                      <c:pt idx="4585">
                        <c:v>3.6680000000000001</c:v>
                      </c:pt>
                      <c:pt idx="4586">
                        <c:v>3.6688000000000001</c:v>
                      </c:pt>
                      <c:pt idx="4587">
                        <c:v>3.6696</c:v>
                      </c:pt>
                      <c:pt idx="4588">
                        <c:v>3.6703999999999999</c:v>
                      </c:pt>
                      <c:pt idx="4589">
                        <c:v>3.6711999999999998</c:v>
                      </c:pt>
                      <c:pt idx="4590">
                        <c:v>3.6720000000000002</c:v>
                      </c:pt>
                      <c:pt idx="4591">
                        <c:v>3.6728000000000001</c:v>
                      </c:pt>
                      <c:pt idx="4592">
                        <c:v>3.6736</c:v>
                      </c:pt>
                      <c:pt idx="4593">
                        <c:v>3.6743999999999999</c:v>
                      </c:pt>
                      <c:pt idx="4594">
                        <c:v>3.6751999999999998</c:v>
                      </c:pt>
                      <c:pt idx="4595">
                        <c:v>3.6760000000000002</c:v>
                      </c:pt>
                      <c:pt idx="4596">
                        <c:v>3.6768000000000001</c:v>
                      </c:pt>
                      <c:pt idx="4597">
                        <c:v>3.6776</c:v>
                      </c:pt>
                      <c:pt idx="4598">
                        <c:v>3.6783999999999999</c:v>
                      </c:pt>
                      <c:pt idx="4599">
                        <c:v>3.6791999999999998</c:v>
                      </c:pt>
                      <c:pt idx="4600">
                        <c:v>3.68</c:v>
                      </c:pt>
                      <c:pt idx="4601">
                        <c:v>3.6808000000000001</c:v>
                      </c:pt>
                      <c:pt idx="4602">
                        <c:v>3.6816</c:v>
                      </c:pt>
                      <c:pt idx="4603">
                        <c:v>3.6823999999999999</c:v>
                      </c:pt>
                      <c:pt idx="4604">
                        <c:v>3.6831999999999998</c:v>
                      </c:pt>
                      <c:pt idx="4605">
                        <c:v>3.6840000000000002</c:v>
                      </c:pt>
                      <c:pt idx="4606">
                        <c:v>3.6848000000000001</c:v>
                      </c:pt>
                      <c:pt idx="4607">
                        <c:v>3.6856</c:v>
                      </c:pt>
                      <c:pt idx="4608">
                        <c:v>3.6863999999999999</c:v>
                      </c:pt>
                      <c:pt idx="4609">
                        <c:v>3.6871999999999998</c:v>
                      </c:pt>
                      <c:pt idx="4610">
                        <c:v>3.6880000000000002</c:v>
                      </c:pt>
                      <c:pt idx="4611">
                        <c:v>3.6888000000000001</c:v>
                      </c:pt>
                      <c:pt idx="4612">
                        <c:v>3.6896</c:v>
                      </c:pt>
                      <c:pt idx="4613">
                        <c:v>3.6903999999999999</c:v>
                      </c:pt>
                      <c:pt idx="4614">
                        <c:v>3.6911999999999998</c:v>
                      </c:pt>
                      <c:pt idx="4615">
                        <c:v>3.6920000000000002</c:v>
                      </c:pt>
                      <c:pt idx="4616">
                        <c:v>3.6928000000000001</c:v>
                      </c:pt>
                      <c:pt idx="4617">
                        <c:v>3.6936</c:v>
                      </c:pt>
                      <c:pt idx="4618">
                        <c:v>3.6943999999999999</c:v>
                      </c:pt>
                      <c:pt idx="4619">
                        <c:v>3.6951999999999998</c:v>
                      </c:pt>
                      <c:pt idx="4620">
                        <c:v>3.6960000000000002</c:v>
                      </c:pt>
                      <c:pt idx="4621">
                        <c:v>3.6968000000000001</c:v>
                      </c:pt>
                      <c:pt idx="4622">
                        <c:v>3.6976</c:v>
                      </c:pt>
                      <c:pt idx="4623">
                        <c:v>3.6983999999999999</c:v>
                      </c:pt>
                      <c:pt idx="4624">
                        <c:v>3.6991999999999998</c:v>
                      </c:pt>
                      <c:pt idx="4625">
                        <c:v>3.7</c:v>
                      </c:pt>
                      <c:pt idx="4626">
                        <c:v>3.7008000000000001</c:v>
                      </c:pt>
                      <c:pt idx="4627">
                        <c:v>3.7016</c:v>
                      </c:pt>
                      <c:pt idx="4628">
                        <c:v>3.7023999999999999</c:v>
                      </c:pt>
                      <c:pt idx="4629">
                        <c:v>3.7031999999999998</c:v>
                      </c:pt>
                      <c:pt idx="4630">
                        <c:v>3.7040000000000002</c:v>
                      </c:pt>
                      <c:pt idx="4631">
                        <c:v>3.7048000000000001</c:v>
                      </c:pt>
                      <c:pt idx="4632">
                        <c:v>3.7056</c:v>
                      </c:pt>
                      <c:pt idx="4633">
                        <c:v>3.7063999999999999</c:v>
                      </c:pt>
                      <c:pt idx="4634">
                        <c:v>3.7071999999999998</c:v>
                      </c:pt>
                      <c:pt idx="4635">
                        <c:v>3.7080000000000002</c:v>
                      </c:pt>
                      <c:pt idx="4636">
                        <c:v>3.7088000000000001</c:v>
                      </c:pt>
                      <c:pt idx="4637">
                        <c:v>3.7096</c:v>
                      </c:pt>
                      <c:pt idx="4638">
                        <c:v>3.7103999999999999</c:v>
                      </c:pt>
                      <c:pt idx="4639">
                        <c:v>3.7111999999999998</c:v>
                      </c:pt>
                      <c:pt idx="4640">
                        <c:v>3.7120000000000002</c:v>
                      </c:pt>
                      <c:pt idx="4641">
                        <c:v>3.7128000000000001</c:v>
                      </c:pt>
                      <c:pt idx="4642">
                        <c:v>3.7136</c:v>
                      </c:pt>
                      <c:pt idx="4643">
                        <c:v>3.7143999999999999</c:v>
                      </c:pt>
                      <c:pt idx="4644">
                        <c:v>3.7151999999999998</c:v>
                      </c:pt>
                      <c:pt idx="4645">
                        <c:v>3.7160000000000002</c:v>
                      </c:pt>
                      <c:pt idx="4646">
                        <c:v>3.7168000000000001</c:v>
                      </c:pt>
                      <c:pt idx="4647">
                        <c:v>3.7176</c:v>
                      </c:pt>
                      <c:pt idx="4648">
                        <c:v>3.7183999999999999</c:v>
                      </c:pt>
                      <c:pt idx="4649">
                        <c:v>3.7191999999999998</c:v>
                      </c:pt>
                      <c:pt idx="4650">
                        <c:v>3.72</c:v>
                      </c:pt>
                      <c:pt idx="4651">
                        <c:v>3.7208000000000001</c:v>
                      </c:pt>
                      <c:pt idx="4652">
                        <c:v>3.7216</c:v>
                      </c:pt>
                      <c:pt idx="4653">
                        <c:v>3.7223999999999999</c:v>
                      </c:pt>
                      <c:pt idx="4654">
                        <c:v>3.7231999999999998</c:v>
                      </c:pt>
                      <c:pt idx="4655">
                        <c:v>3.7240000000000002</c:v>
                      </c:pt>
                      <c:pt idx="4656">
                        <c:v>3.7248000000000001</c:v>
                      </c:pt>
                      <c:pt idx="4657">
                        <c:v>3.7256</c:v>
                      </c:pt>
                      <c:pt idx="4658">
                        <c:v>3.7263999999999999</c:v>
                      </c:pt>
                      <c:pt idx="4659">
                        <c:v>3.7271999999999998</c:v>
                      </c:pt>
                      <c:pt idx="4660">
                        <c:v>3.7280000000000002</c:v>
                      </c:pt>
                      <c:pt idx="4661">
                        <c:v>3.7288000000000001</c:v>
                      </c:pt>
                      <c:pt idx="4662">
                        <c:v>3.7296</c:v>
                      </c:pt>
                      <c:pt idx="4663">
                        <c:v>3.7303999999999999</c:v>
                      </c:pt>
                      <c:pt idx="4664">
                        <c:v>3.7311999999999999</c:v>
                      </c:pt>
                      <c:pt idx="4665">
                        <c:v>3.7320000000000002</c:v>
                      </c:pt>
                      <c:pt idx="4666">
                        <c:v>3.7328000000000001</c:v>
                      </c:pt>
                      <c:pt idx="4667">
                        <c:v>3.7336</c:v>
                      </c:pt>
                      <c:pt idx="4668">
                        <c:v>3.7343999999999999</c:v>
                      </c:pt>
                      <c:pt idx="4669">
                        <c:v>3.7351999999999999</c:v>
                      </c:pt>
                      <c:pt idx="4670">
                        <c:v>3.7360000000000002</c:v>
                      </c:pt>
                      <c:pt idx="4671">
                        <c:v>3.7368000000000001</c:v>
                      </c:pt>
                      <c:pt idx="4672">
                        <c:v>3.7376</c:v>
                      </c:pt>
                      <c:pt idx="4673">
                        <c:v>3.7383999999999999</c:v>
                      </c:pt>
                      <c:pt idx="4674">
                        <c:v>3.7391999999999999</c:v>
                      </c:pt>
                      <c:pt idx="4675">
                        <c:v>3.74</c:v>
                      </c:pt>
                      <c:pt idx="4676">
                        <c:v>3.7408000000000001</c:v>
                      </c:pt>
                      <c:pt idx="4677">
                        <c:v>3.7416</c:v>
                      </c:pt>
                      <c:pt idx="4678">
                        <c:v>3.7423999999999999</c:v>
                      </c:pt>
                      <c:pt idx="4679">
                        <c:v>3.7431999999999999</c:v>
                      </c:pt>
                      <c:pt idx="4680">
                        <c:v>3.7440000000000002</c:v>
                      </c:pt>
                      <c:pt idx="4681">
                        <c:v>3.7448000000000001</c:v>
                      </c:pt>
                      <c:pt idx="4682">
                        <c:v>3.7456</c:v>
                      </c:pt>
                      <c:pt idx="4683">
                        <c:v>3.7464</c:v>
                      </c:pt>
                      <c:pt idx="4684">
                        <c:v>3.7471999999999999</c:v>
                      </c:pt>
                      <c:pt idx="4685">
                        <c:v>3.7480000000000002</c:v>
                      </c:pt>
                      <c:pt idx="4686">
                        <c:v>3.7488000000000001</c:v>
                      </c:pt>
                      <c:pt idx="4687">
                        <c:v>3.7496</c:v>
                      </c:pt>
                      <c:pt idx="4688">
                        <c:v>3.7504</c:v>
                      </c:pt>
                      <c:pt idx="4689">
                        <c:v>3.7511999999999999</c:v>
                      </c:pt>
                      <c:pt idx="4690">
                        <c:v>3.7519999999999998</c:v>
                      </c:pt>
                      <c:pt idx="4691">
                        <c:v>3.7528000000000001</c:v>
                      </c:pt>
                      <c:pt idx="4692">
                        <c:v>3.7536</c:v>
                      </c:pt>
                      <c:pt idx="4693">
                        <c:v>3.7544</c:v>
                      </c:pt>
                      <c:pt idx="4694">
                        <c:v>3.7551999999999999</c:v>
                      </c:pt>
                      <c:pt idx="4695">
                        <c:v>3.7559999999999998</c:v>
                      </c:pt>
                      <c:pt idx="4696">
                        <c:v>3.7568000000000001</c:v>
                      </c:pt>
                      <c:pt idx="4697">
                        <c:v>3.7576000000000001</c:v>
                      </c:pt>
                      <c:pt idx="4698">
                        <c:v>3.7584</c:v>
                      </c:pt>
                      <c:pt idx="4699">
                        <c:v>3.7591999999999999</c:v>
                      </c:pt>
                      <c:pt idx="4700">
                        <c:v>3.76</c:v>
                      </c:pt>
                      <c:pt idx="4701">
                        <c:v>3.7608000000000001</c:v>
                      </c:pt>
                      <c:pt idx="4702">
                        <c:v>3.7616000000000001</c:v>
                      </c:pt>
                      <c:pt idx="4703">
                        <c:v>3.7624</c:v>
                      </c:pt>
                      <c:pt idx="4704">
                        <c:v>3.7631999999999999</c:v>
                      </c:pt>
                      <c:pt idx="4705">
                        <c:v>3.7639999999999998</c:v>
                      </c:pt>
                      <c:pt idx="4706">
                        <c:v>3.7648000000000001</c:v>
                      </c:pt>
                      <c:pt idx="4707">
                        <c:v>3.7656000000000001</c:v>
                      </c:pt>
                      <c:pt idx="4708">
                        <c:v>3.7664</c:v>
                      </c:pt>
                      <c:pt idx="4709">
                        <c:v>3.7671999999999999</c:v>
                      </c:pt>
                      <c:pt idx="4710">
                        <c:v>3.7679999999999998</c:v>
                      </c:pt>
                      <c:pt idx="4711">
                        <c:v>3.7688000000000001</c:v>
                      </c:pt>
                      <c:pt idx="4712">
                        <c:v>3.7696000000000001</c:v>
                      </c:pt>
                      <c:pt idx="4713">
                        <c:v>3.7704</c:v>
                      </c:pt>
                      <c:pt idx="4714">
                        <c:v>3.7711999999999999</c:v>
                      </c:pt>
                      <c:pt idx="4715">
                        <c:v>3.7719999999999998</c:v>
                      </c:pt>
                      <c:pt idx="4716">
                        <c:v>3.7728000000000002</c:v>
                      </c:pt>
                      <c:pt idx="4717">
                        <c:v>3.7736000000000001</c:v>
                      </c:pt>
                      <c:pt idx="4718">
                        <c:v>3.7744</c:v>
                      </c:pt>
                      <c:pt idx="4719">
                        <c:v>3.7751999999999999</c:v>
                      </c:pt>
                      <c:pt idx="4720">
                        <c:v>3.7759999999999998</c:v>
                      </c:pt>
                      <c:pt idx="4721">
                        <c:v>3.7768000000000002</c:v>
                      </c:pt>
                      <c:pt idx="4722">
                        <c:v>3.7776000000000001</c:v>
                      </c:pt>
                      <c:pt idx="4723">
                        <c:v>3.7784</c:v>
                      </c:pt>
                      <c:pt idx="4724">
                        <c:v>3.7791999999999999</c:v>
                      </c:pt>
                      <c:pt idx="4725">
                        <c:v>3.78</c:v>
                      </c:pt>
                      <c:pt idx="4726">
                        <c:v>3.7808000000000002</c:v>
                      </c:pt>
                      <c:pt idx="4727">
                        <c:v>3.7816000000000001</c:v>
                      </c:pt>
                      <c:pt idx="4728">
                        <c:v>3.7824</c:v>
                      </c:pt>
                      <c:pt idx="4729">
                        <c:v>3.7831999999999999</c:v>
                      </c:pt>
                      <c:pt idx="4730">
                        <c:v>3.7839999999999998</c:v>
                      </c:pt>
                      <c:pt idx="4731">
                        <c:v>3.7848000000000002</c:v>
                      </c:pt>
                      <c:pt idx="4732">
                        <c:v>3.7856000000000001</c:v>
                      </c:pt>
                      <c:pt idx="4733">
                        <c:v>3.7864</c:v>
                      </c:pt>
                      <c:pt idx="4734">
                        <c:v>3.7871999999999999</c:v>
                      </c:pt>
                      <c:pt idx="4735">
                        <c:v>3.7879999999999998</c:v>
                      </c:pt>
                      <c:pt idx="4736">
                        <c:v>3.7888000000000002</c:v>
                      </c:pt>
                      <c:pt idx="4737">
                        <c:v>3.7896000000000001</c:v>
                      </c:pt>
                      <c:pt idx="4738">
                        <c:v>3.7904</c:v>
                      </c:pt>
                      <c:pt idx="4739">
                        <c:v>3.7911999999999999</c:v>
                      </c:pt>
                      <c:pt idx="4740">
                        <c:v>3.7919999999999998</c:v>
                      </c:pt>
                      <c:pt idx="4741">
                        <c:v>3.7928000000000002</c:v>
                      </c:pt>
                      <c:pt idx="4742">
                        <c:v>3.7936000000000001</c:v>
                      </c:pt>
                      <c:pt idx="4743">
                        <c:v>3.7944</c:v>
                      </c:pt>
                      <c:pt idx="4744">
                        <c:v>3.7951999999999999</c:v>
                      </c:pt>
                      <c:pt idx="4745">
                        <c:v>3.7959999999999998</c:v>
                      </c:pt>
                      <c:pt idx="4746">
                        <c:v>3.7968000000000002</c:v>
                      </c:pt>
                      <c:pt idx="4747">
                        <c:v>3.7976000000000001</c:v>
                      </c:pt>
                      <c:pt idx="4748">
                        <c:v>3.7984</c:v>
                      </c:pt>
                      <c:pt idx="4749">
                        <c:v>3.7991999999999999</c:v>
                      </c:pt>
                      <c:pt idx="4750">
                        <c:v>3.8</c:v>
                      </c:pt>
                      <c:pt idx="4751">
                        <c:v>3.8008000000000002</c:v>
                      </c:pt>
                      <c:pt idx="4752">
                        <c:v>3.8016000000000001</c:v>
                      </c:pt>
                      <c:pt idx="4753">
                        <c:v>3.8024</c:v>
                      </c:pt>
                      <c:pt idx="4754">
                        <c:v>3.8031999999999999</c:v>
                      </c:pt>
                      <c:pt idx="4755">
                        <c:v>3.8039999999999998</c:v>
                      </c:pt>
                      <c:pt idx="4756">
                        <c:v>3.8048000000000002</c:v>
                      </c:pt>
                      <c:pt idx="4757">
                        <c:v>3.8056000000000001</c:v>
                      </c:pt>
                      <c:pt idx="4758">
                        <c:v>3.8064</c:v>
                      </c:pt>
                      <c:pt idx="4759">
                        <c:v>3.8071999999999999</c:v>
                      </c:pt>
                      <c:pt idx="4760">
                        <c:v>3.8079999999999998</c:v>
                      </c:pt>
                      <c:pt idx="4761">
                        <c:v>3.8088000000000002</c:v>
                      </c:pt>
                      <c:pt idx="4762">
                        <c:v>3.8096000000000001</c:v>
                      </c:pt>
                      <c:pt idx="4763">
                        <c:v>3.8104</c:v>
                      </c:pt>
                      <c:pt idx="4764">
                        <c:v>3.8111999999999999</c:v>
                      </c:pt>
                      <c:pt idx="4765">
                        <c:v>3.8119999999999998</c:v>
                      </c:pt>
                      <c:pt idx="4766">
                        <c:v>3.8128000000000002</c:v>
                      </c:pt>
                      <c:pt idx="4767">
                        <c:v>3.8136000000000001</c:v>
                      </c:pt>
                      <c:pt idx="4768">
                        <c:v>3.8144</c:v>
                      </c:pt>
                      <c:pt idx="4769">
                        <c:v>3.8151999999999999</c:v>
                      </c:pt>
                      <c:pt idx="4770">
                        <c:v>3.8159999999999998</c:v>
                      </c:pt>
                      <c:pt idx="4771">
                        <c:v>3.8168000000000002</c:v>
                      </c:pt>
                      <c:pt idx="4772">
                        <c:v>3.8176000000000001</c:v>
                      </c:pt>
                      <c:pt idx="4773">
                        <c:v>3.8184</c:v>
                      </c:pt>
                      <c:pt idx="4774">
                        <c:v>3.8191999999999999</c:v>
                      </c:pt>
                      <c:pt idx="4775">
                        <c:v>3.82</c:v>
                      </c:pt>
                      <c:pt idx="4776">
                        <c:v>3.8208000000000002</c:v>
                      </c:pt>
                      <c:pt idx="4777">
                        <c:v>3.8216000000000001</c:v>
                      </c:pt>
                      <c:pt idx="4778">
                        <c:v>3.8224</c:v>
                      </c:pt>
                      <c:pt idx="4779">
                        <c:v>3.8231999999999999</c:v>
                      </c:pt>
                      <c:pt idx="4780">
                        <c:v>3.8239999999999998</c:v>
                      </c:pt>
                      <c:pt idx="4781">
                        <c:v>3.8248000000000002</c:v>
                      </c:pt>
                      <c:pt idx="4782">
                        <c:v>3.8256000000000001</c:v>
                      </c:pt>
                      <c:pt idx="4783">
                        <c:v>3.8264</c:v>
                      </c:pt>
                      <c:pt idx="4784">
                        <c:v>3.8271999999999999</c:v>
                      </c:pt>
                      <c:pt idx="4785">
                        <c:v>3.8279999999999998</c:v>
                      </c:pt>
                      <c:pt idx="4786">
                        <c:v>3.8288000000000002</c:v>
                      </c:pt>
                      <c:pt idx="4787">
                        <c:v>3.8296000000000001</c:v>
                      </c:pt>
                      <c:pt idx="4788">
                        <c:v>3.8304</c:v>
                      </c:pt>
                      <c:pt idx="4789">
                        <c:v>3.8311999999999999</c:v>
                      </c:pt>
                      <c:pt idx="4790">
                        <c:v>3.8319999999999999</c:v>
                      </c:pt>
                      <c:pt idx="4791">
                        <c:v>3.8328000000000002</c:v>
                      </c:pt>
                      <c:pt idx="4792">
                        <c:v>3.8336000000000001</c:v>
                      </c:pt>
                      <c:pt idx="4793">
                        <c:v>3.8344</c:v>
                      </c:pt>
                      <c:pt idx="4794">
                        <c:v>3.8351999999999999</c:v>
                      </c:pt>
                      <c:pt idx="4795">
                        <c:v>3.8359999999999999</c:v>
                      </c:pt>
                      <c:pt idx="4796">
                        <c:v>3.8368000000000002</c:v>
                      </c:pt>
                      <c:pt idx="4797">
                        <c:v>3.8376000000000001</c:v>
                      </c:pt>
                      <c:pt idx="4798">
                        <c:v>3.8384</c:v>
                      </c:pt>
                      <c:pt idx="4799">
                        <c:v>3.8391999999999999</c:v>
                      </c:pt>
                      <c:pt idx="4800">
                        <c:v>3.84</c:v>
                      </c:pt>
                      <c:pt idx="4801">
                        <c:v>3.8408000000000002</c:v>
                      </c:pt>
                      <c:pt idx="4802">
                        <c:v>3.8416000000000001</c:v>
                      </c:pt>
                      <c:pt idx="4803">
                        <c:v>3.8424</c:v>
                      </c:pt>
                      <c:pt idx="4804">
                        <c:v>3.8431999999999999</c:v>
                      </c:pt>
                      <c:pt idx="4805">
                        <c:v>3.8439999999999999</c:v>
                      </c:pt>
                      <c:pt idx="4806">
                        <c:v>3.8448000000000002</c:v>
                      </c:pt>
                      <c:pt idx="4807">
                        <c:v>3.8456000000000001</c:v>
                      </c:pt>
                      <c:pt idx="4808">
                        <c:v>3.8464</c:v>
                      </c:pt>
                      <c:pt idx="4809">
                        <c:v>3.8472</c:v>
                      </c:pt>
                      <c:pt idx="4810">
                        <c:v>3.8479999999999999</c:v>
                      </c:pt>
                      <c:pt idx="4811">
                        <c:v>3.8488000000000002</c:v>
                      </c:pt>
                      <c:pt idx="4812">
                        <c:v>3.8496000000000001</c:v>
                      </c:pt>
                      <c:pt idx="4813">
                        <c:v>3.8504</c:v>
                      </c:pt>
                      <c:pt idx="4814">
                        <c:v>3.8512</c:v>
                      </c:pt>
                      <c:pt idx="4815">
                        <c:v>3.8519999999999999</c:v>
                      </c:pt>
                      <c:pt idx="4816">
                        <c:v>3.8527999999999998</c:v>
                      </c:pt>
                      <c:pt idx="4817">
                        <c:v>3.8536000000000001</c:v>
                      </c:pt>
                      <c:pt idx="4818">
                        <c:v>3.8544</c:v>
                      </c:pt>
                      <c:pt idx="4819">
                        <c:v>3.8552</c:v>
                      </c:pt>
                      <c:pt idx="4820">
                        <c:v>3.8559999999999999</c:v>
                      </c:pt>
                      <c:pt idx="4821">
                        <c:v>3.8567999999999998</c:v>
                      </c:pt>
                      <c:pt idx="4822">
                        <c:v>3.8576000000000001</c:v>
                      </c:pt>
                      <c:pt idx="4823">
                        <c:v>3.8584000000000001</c:v>
                      </c:pt>
                      <c:pt idx="4824">
                        <c:v>3.8592</c:v>
                      </c:pt>
                      <c:pt idx="4825">
                        <c:v>3.86</c:v>
                      </c:pt>
                      <c:pt idx="4826">
                        <c:v>3.8607999999999998</c:v>
                      </c:pt>
                      <c:pt idx="4827">
                        <c:v>3.8616000000000001</c:v>
                      </c:pt>
                      <c:pt idx="4828">
                        <c:v>3.8624000000000001</c:v>
                      </c:pt>
                      <c:pt idx="4829">
                        <c:v>3.8632</c:v>
                      </c:pt>
                      <c:pt idx="4830">
                        <c:v>3.8639999999999999</c:v>
                      </c:pt>
                      <c:pt idx="4831">
                        <c:v>3.8647999999999998</c:v>
                      </c:pt>
                      <c:pt idx="4832">
                        <c:v>3.8656000000000001</c:v>
                      </c:pt>
                      <c:pt idx="4833">
                        <c:v>3.8664000000000001</c:v>
                      </c:pt>
                      <c:pt idx="4834">
                        <c:v>3.8672</c:v>
                      </c:pt>
                      <c:pt idx="4835">
                        <c:v>3.8679999999999999</c:v>
                      </c:pt>
                      <c:pt idx="4836">
                        <c:v>3.8687999999999998</c:v>
                      </c:pt>
                      <c:pt idx="4837">
                        <c:v>3.8696000000000002</c:v>
                      </c:pt>
                      <c:pt idx="4838">
                        <c:v>3.8704000000000001</c:v>
                      </c:pt>
                      <c:pt idx="4839">
                        <c:v>3.8712</c:v>
                      </c:pt>
                      <c:pt idx="4840">
                        <c:v>3.8719999999999999</c:v>
                      </c:pt>
                      <c:pt idx="4841">
                        <c:v>3.8727999999999998</c:v>
                      </c:pt>
                      <c:pt idx="4842">
                        <c:v>3.8736000000000002</c:v>
                      </c:pt>
                      <c:pt idx="4843">
                        <c:v>3.8744000000000001</c:v>
                      </c:pt>
                      <c:pt idx="4844">
                        <c:v>3.8752</c:v>
                      </c:pt>
                      <c:pt idx="4845">
                        <c:v>3.8759999999999999</c:v>
                      </c:pt>
                      <c:pt idx="4846">
                        <c:v>3.8767999999999998</c:v>
                      </c:pt>
                      <c:pt idx="4847">
                        <c:v>3.8776000000000002</c:v>
                      </c:pt>
                      <c:pt idx="4848">
                        <c:v>3.8784000000000001</c:v>
                      </c:pt>
                      <c:pt idx="4849">
                        <c:v>3.8792</c:v>
                      </c:pt>
                      <c:pt idx="4850">
                        <c:v>3.88</c:v>
                      </c:pt>
                      <c:pt idx="4851">
                        <c:v>3.8807999999999998</c:v>
                      </c:pt>
                      <c:pt idx="4852">
                        <c:v>3.8816000000000002</c:v>
                      </c:pt>
                      <c:pt idx="4853">
                        <c:v>3.8824000000000001</c:v>
                      </c:pt>
                      <c:pt idx="4854">
                        <c:v>3.8832</c:v>
                      </c:pt>
                      <c:pt idx="4855">
                        <c:v>3.8839999999999999</c:v>
                      </c:pt>
                      <c:pt idx="4856">
                        <c:v>3.8847999999999998</c:v>
                      </c:pt>
                      <c:pt idx="4857">
                        <c:v>3.8856000000000002</c:v>
                      </c:pt>
                      <c:pt idx="4858">
                        <c:v>3.8864000000000001</c:v>
                      </c:pt>
                      <c:pt idx="4859">
                        <c:v>3.8872</c:v>
                      </c:pt>
                      <c:pt idx="4860">
                        <c:v>3.8879999999999999</c:v>
                      </c:pt>
                      <c:pt idx="4861">
                        <c:v>3.8887999999999998</c:v>
                      </c:pt>
                      <c:pt idx="4862">
                        <c:v>3.8896000000000002</c:v>
                      </c:pt>
                      <c:pt idx="4863">
                        <c:v>3.8904000000000001</c:v>
                      </c:pt>
                      <c:pt idx="4864">
                        <c:v>3.8912</c:v>
                      </c:pt>
                      <c:pt idx="4865">
                        <c:v>3.8919999999999999</c:v>
                      </c:pt>
                      <c:pt idx="4866">
                        <c:v>3.8927999999999998</c:v>
                      </c:pt>
                      <c:pt idx="4867">
                        <c:v>3.8936000000000002</c:v>
                      </c:pt>
                      <c:pt idx="4868">
                        <c:v>3.8944000000000001</c:v>
                      </c:pt>
                      <c:pt idx="4869">
                        <c:v>3.8952</c:v>
                      </c:pt>
                      <c:pt idx="4870">
                        <c:v>3.8959999999999999</c:v>
                      </c:pt>
                      <c:pt idx="4871">
                        <c:v>3.8967999999999998</c:v>
                      </c:pt>
                      <c:pt idx="4872">
                        <c:v>3.8976000000000002</c:v>
                      </c:pt>
                      <c:pt idx="4873">
                        <c:v>3.8984000000000001</c:v>
                      </c:pt>
                      <c:pt idx="4874">
                        <c:v>3.8992</c:v>
                      </c:pt>
                      <c:pt idx="4875">
                        <c:v>3.9</c:v>
                      </c:pt>
                      <c:pt idx="4876">
                        <c:v>3.9007999999999998</c:v>
                      </c:pt>
                      <c:pt idx="4877">
                        <c:v>3.9016000000000002</c:v>
                      </c:pt>
                      <c:pt idx="4878">
                        <c:v>3.9024000000000001</c:v>
                      </c:pt>
                      <c:pt idx="4879">
                        <c:v>3.9032</c:v>
                      </c:pt>
                      <c:pt idx="4880">
                        <c:v>3.9039999999999999</c:v>
                      </c:pt>
                      <c:pt idx="4881">
                        <c:v>3.9047999999999998</c:v>
                      </c:pt>
                      <c:pt idx="4882">
                        <c:v>3.9056000000000002</c:v>
                      </c:pt>
                      <c:pt idx="4883">
                        <c:v>3.9064000000000001</c:v>
                      </c:pt>
                      <c:pt idx="4884">
                        <c:v>3.9072</c:v>
                      </c:pt>
                      <c:pt idx="4885">
                        <c:v>3.9079999999999999</c:v>
                      </c:pt>
                      <c:pt idx="4886">
                        <c:v>3.9087999999999998</c:v>
                      </c:pt>
                      <c:pt idx="4887">
                        <c:v>3.9096000000000002</c:v>
                      </c:pt>
                      <c:pt idx="4888">
                        <c:v>3.9104000000000001</c:v>
                      </c:pt>
                      <c:pt idx="4889">
                        <c:v>3.9112</c:v>
                      </c:pt>
                      <c:pt idx="4890">
                        <c:v>3.9119999999999999</c:v>
                      </c:pt>
                      <c:pt idx="4891">
                        <c:v>3.9127999999999998</c:v>
                      </c:pt>
                      <c:pt idx="4892">
                        <c:v>3.9136000000000002</c:v>
                      </c:pt>
                      <c:pt idx="4893">
                        <c:v>3.9144000000000001</c:v>
                      </c:pt>
                      <c:pt idx="4894">
                        <c:v>3.9152</c:v>
                      </c:pt>
                      <c:pt idx="4895">
                        <c:v>3.9159999999999999</c:v>
                      </c:pt>
                      <c:pt idx="4896">
                        <c:v>3.9167999999999998</c:v>
                      </c:pt>
                      <c:pt idx="4897">
                        <c:v>3.9176000000000002</c:v>
                      </c:pt>
                      <c:pt idx="4898">
                        <c:v>3.9184000000000001</c:v>
                      </c:pt>
                      <c:pt idx="4899">
                        <c:v>3.9192</c:v>
                      </c:pt>
                      <c:pt idx="4900">
                        <c:v>3.92</c:v>
                      </c:pt>
                      <c:pt idx="4901">
                        <c:v>3.9207999999999998</c:v>
                      </c:pt>
                      <c:pt idx="4902">
                        <c:v>3.9216000000000002</c:v>
                      </c:pt>
                      <c:pt idx="4903">
                        <c:v>3.9224000000000001</c:v>
                      </c:pt>
                      <c:pt idx="4904">
                        <c:v>3.9232</c:v>
                      </c:pt>
                      <c:pt idx="4905">
                        <c:v>3.9239999999999999</c:v>
                      </c:pt>
                      <c:pt idx="4906">
                        <c:v>3.9247999999999998</c:v>
                      </c:pt>
                      <c:pt idx="4907">
                        <c:v>3.9256000000000002</c:v>
                      </c:pt>
                      <c:pt idx="4908">
                        <c:v>3.9264000000000001</c:v>
                      </c:pt>
                      <c:pt idx="4909">
                        <c:v>3.9272</c:v>
                      </c:pt>
                      <c:pt idx="4910">
                        <c:v>3.9279999999999999</c:v>
                      </c:pt>
                      <c:pt idx="4911">
                        <c:v>3.9287999999999998</c:v>
                      </c:pt>
                      <c:pt idx="4912">
                        <c:v>3.9296000000000002</c:v>
                      </c:pt>
                      <c:pt idx="4913">
                        <c:v>3.9304000000000001</c:v>
                      </c:pt>
                      <c:pt idx="4914">
                        <c:v>3.9312</c:v>
                      </c:pt>
                      <c:pt idx="4915">
                        <c:v>3.9319999999999999</c:v>
                      </c:pt>
                      <c:pt idx="4916">
                        <c:v>3.9327999999999999</c:v>
                      </c:pt>
                      <c:pt idx="4917">
                        <c:v>3.9336000000000002</c:v>
                      </c:pt>
                      <c:pt idx="4918">
                        <c:v>3.9344000000000001</c:v>
                      </c:pt>
                      <c:pt idx="4919">
                        <c:v>3.9352</c:v>
                      </c:pt>
                      <c:pt idx="4920">
                        <c:v>3.9359999999999999</c:v>
                      </c:pt>
                      <c:pt idx="4921">
                        <c:v>3.9367999999999999</c:v>
                      </c:pt>
                      <c:pt idx="4922">
                        <c:v>3.9376000000000002</c:v>
                      </c:pt>
                      <c:pt idx="4923">
                        <c:v>3.9384000000000001</c:v>
                      </c:pt>
                      <c:pt idx="4924">
                        <c:v>3.9392</c:v>
                      </c:pt>
                      <c:pt idx="4925">
                        <c:v>3.94</c:v>
                      </c:pt>
                      <c:pt idx="4926">
                        <c:v>3.9407999999999999</c:v>
                      </c:pt>
                      <c:pt idx="4927">
                        <c:v>3.9416000000000002</c:v>
                      </c:pt>
                      <c:pt idx="4928">
                        <c:v>3.9424000000000001</c:v>
                      </c:pt>
                      <c:pt idx="4929">
                        <c:v>3.9432</c:v>
                      </c:pt>
                      <c:pt idx="4930">
                        <c:v>3.944</c:v>
                      </c:pt>
                      <c:pt idx="4931">
                        <c:v>3.9447999999999999</c:v>
                      </c:pt>
                      <c:pt idx="4932">
                        <c:v>3.9456000000000002</c:v>
                      </c:pt>
                      <c:pt idx="4933">
                        <c:v>3.9464000000000001</c:v>
                      </c:pt>
                      <c:pt idx="4934">
                        <c:v>3.9472</c:v>
                      </c:pt>
                      <c:pt idx="4935">
                        <c:v>3.948</c:v>
                      </c:pt>
                      <c:pt idx="4936">
                        <c:v>3.9487999999999999</c:v>
                      </c:pt>
                      <c:pt idx="4937">
                        <c:v>3.9496000000000002</c:v>
                      </c:pt>
                      <c:pt idx="4938">
                        <c:v>3.9504000000000001</c:v>
                      </c:pt>
                      <c:pt idx="4939">
                        <c:v>3.9512</c:v>
                      </c:pt>
                      <c:pt idx="4940">
                        <c:v>3.952</c:v>
                      </c:pt>
                      <c:pt idx="4941">
                        <c:v>3.9527999999999999</c:v>
                      </c:pt>
                      <c:pt idx="4942">
                        <c:v>3.9535999999999998</c:v>
                      </c:pt>
                      <c:pt idx="4943">
                        <c:v>3.9544000000000001</c:v>
                      </c:pt>
                      <c:pt idx="4944">
                        <c:v>3.9552</c:v>
                      </c:pt>
                      <c:pt idx="4945">
                        <c:v>3.956</c:v>
                      </c:pt>
                      <c:pt idx="4946">
                        <c:v>3.9567999999999999</c:v>
                      </c:pt>
                      <c:pt idx="4947">
                        <c:v>3.9575999999999998</c:v>
                      </c:pt>
                      <c:pt idx="4948">
                        <c:v>3.9584000000000001</c:v>
                      </c:pt>
                      <c:pt idx="4949">
                        <c:v>3.9592000000000001</c:v>
                      </c:pt>
                      <c:pt idx="4950">
                        <c:v>3.96</c:v>
                      </c:pt>
                      <c:pt idx="4951">
                        <c:v>3.9607999999999999</c:v>
                      </c:pt>
                      <c:pt idx="4952">
                        <c:v>3.9615999999999998</c:v>
                      </c:pt>
                      <c:pt idx="4953">
                        <c:v>3.9624000000000001</c:v>
                      </c:pt>
                      <c:pt idx="4954">
                        <c:v>3.9632000000000001</c:v>
                      </c:pt>
                      <c:pt idx="4955">
                        <c:v>3.964</c:v>
                      </c:pt>
                      <c:pt idx="4956">
                        <c:v>3.9647999999999999</c:v>
                      </c:pt>
                      <c:pt idx="4957">
                        <c:v>3.9655999999999998</c:v>
                      </c:pt>
                      <c:pt idx="4958">
                        <c:v>3.9664000000000001</c:v>
                      </c:pt>
                      <c:pt idx="4959">
                        <c:v>3.9672000000000001</c:v>
                      </c:pt>
                      <c:pt idx="4960">
                        <c:v>3.968</c:v>
                      </c:pt>
                      <c:pt idx="4961">
                        <c:v>3.9687999999999999</c:v>
                      </c:pt>
                      <c:pt idx="4962">
                        <c:v>3.9695999999999998</c:v>
                      </c:pt>
                      <c:pt idx="4963">
                        <c:v>3.9704000000000002</c:v>
                      </c:pt>
                      <c:pt idx="4964">
                        <c:v>3.9712000000000001</c:v>
                      </c:pt>
                      <c:pt idx="4965">
                        <c:v>3.972</c:v>
                      </c:pt>
                      <c:pt idx="4966">
                        <c:v>3.9727999999999999</c:v>
                      </c:pt>
                      <c:pt idx="4967">
                        <c:v>3.9735999999999998</c:v>
                      </c:pt>
                      <c:pt idx="4968">
                        <c:v>3.9744000000000002</c:v>
                      </c:pt>
                      <c:pt idx="4969">
                        <c:v>3.9752000000000001</c:v>
                      </c:pt>
                      <c:pt idx="4970">
                        <c:v>3.976</c:v>
                      </c:pt>
                      <c:pt idx="4971">
                        <c:v>3.9767999999999999</c:v>
                      </c:pt>
                      <c:pt idx="4972">
                        <c:v>3.9775999999999998</c:v>
                      </c:pt>
                      <c:pt idx="4973">
                        <c:v>3.9784000000000002</c:v>
                      </c:pt>
                      <c:pt idx="4974">
                        <c:v>3.9792000000000001</c:v>
                      </c:pt>
                      <c:pt idx="4975">
                        <c:v>3.98</c:v>
                      </c:pt>
                      <c:pt idx="4976">
                        <c:v>3.9807999999999999</c:v>
                      </c:pt>
                      <c:pt idx="4977">
                        <c:v>3.9815999999999998</c:v>
                      </c:pt>
                      <c:pt idx="4978">
                        <c:v>3.9824000000000002</c:v>
                      </c:pt>
                      <c:pt idx="4979">
                        <c:v>3.9832000000000001</c:v>
                      </c:pt>
                      <c:pt idx="4980">
                        <c:v>3.984</c:v>
                      </c:pt>
                      <c:pt idx="4981">
                        <c:v>3.9847999999999999</c:v>
                      </c:pt>
                      <c:pt idx="4982">
                        <c:v>3.9855999999999998</c:v>
                      </c:pt>
                      <c:pt idx="4983">
                        <c:v>3.9864000000000002</c:v>
                      </c:pt>
                      <c:pt idx="4984">
                        <c:v>3.9872000000000001</c:v>
                      </c:pt>
                      <c:pt idx="4985">
                        <c:v>3.988</c:v>
                      </c:pt>
                      <c:pt idx="4986">
                        <c:v>3.9887999999999999</c:v>
                      </c:pt>
                      <c:pt idx="4987">
                        <c:v>3.9895999999999998</c:v>
                      </c:pt>
                      <c:pt idx="4988">
                        <c:v>3.9904000000000002</c:v>
                      </c:pt>
                      <c:pt idx="4989">
                        <c:v>3.9912000000000001</c:v>
                      </c:pt>
                      <c:pt idx="4990">
                        <c:v>3.992</c:v>
                      </c:pt>
                      <c:pt idx="4991">
                        <c:v>3.9927999999999999</c:v>
                      </c:pt>
                      <c:pt idx="4992">
                        <c:v>3.9935999999999998</c:v>
                      </c:pt>
                      <c:pt idx="4993">
                        <c:v>3.9944000000000002</c:v>
                      </c:pt>
                      <c:pt idx="4994">
                        <c:v>3.9952000000000001</c:v>
                      </c:pt>
                      <c:pt idx="4995">
                        <c:v>3.996</c:v>
                      </c:pt>
                      <c:pt idx="4996">
                        <c:v>3.9967999999999999</c:v>
                      </c:pt>
                      <c:pt idx="4997">
                        <c:v>3.9975999999999998</c:v>
                      </c:pt>
                      <c:pt idx="4998">
                        <c:v>3.9984000000000002</c:v>
                      </c:pt>
                      <c:pt idx="4999">
                        <c:v>3.9992000000000001</c:v>
                      </c:pt>
                      <c:pt idx="5000">
                        <c:v>4</c:v>
                      </c:pt>
                      <c:pt idx="5001">
                        <c:v>4.0007999999999999</c:v>
                      </c:pt>
                      <c:pt idx="5002">
                        <c:v>4.0015999999999998</c:v>
                      </c:pt>
                      <c:pt idx="5003">
                        <c:v>4.0023999999999997</c:v>
                      </c:pt>
                      <c:pt idx="5004">
                        <c:v>4.0031999999999996</c:v>
                      </c:pt>
                      <c:pt idx="5005">
                        <c:v>4.0039999999999996</c:v>
                      </c:pt>
                      <c:pt idx="5006">
                        <c:v>4.0048000000000004</c:v>
                      </c:pt>
                      <c:pt idx="5007">
                        <c:v>4.0056000000000003</c:v>
                      </c:pt>
                      <c:pt idx="5008">
                        <c:v>4.0064000000000002</c:v>
                      </c:pt>
                      <c:pt idx="5009">
                        <c:v>4.0072000000000001</c:v>
                      </c:pt>
                      <c:pt idx="5010">
                        <c:v>4.008</c:v>
                      </c:pt>
                      <c:pt idx="5011">
                        <c:v>4.0087999999999999</c:v>
                      </c:pt>
                      <c:pt idx="5012">
                        <c:v>4.0095999999999998</c:v>
                      </c:pt>
                      <c:pt idx="5013">
                        <c:v>4.0103999999999997</c:v>
                      </c:pt>
                      <c:pt idx="5014">
                        <c:v>4.0111999999999997</c:v>
                      </c:pt>
                      <c:pt idx="5015">
                        <c:v>4.0119999999999996</c:v>
                      </c:pt>
                      <c:pt idx="5016">
                        <c:v>4.0128000000000004</c:v>
                      </c:pt>
                      <c:pt idx="5017">
                        <c:v>4.0136000000000003</c:v>
                      </c:pt>
                      <c:pt idx="5018">
                        <c:v>4.0144000000000002</c:v>
                      </c:pt>
                      <c:pt idx="5019">
                        <c:v>4.0152000000000001</c:v>
                      </c:pt>
                      <c:pt idx="5020">
                        <c:v>4.016</c:v>
                      </c:pt>
                      <c:pt idx="5021">
                        <c:v>4.0167999999999999</c:v>
                      </c:pt>
                      <c:pt idx="5022">
                        <c:v>4.0175999999999998</c:v>
                      </c:pt>
                      <c:pt idx="5023">
                        <c:v>4.0183999999999997</c:v>
                      </c:pt>
                      <c:pt idx="5024">
                        <c:v>4.0191999999999997</c:v>
                      </c:pt>
                      <c:pt idx="5025">
                        <c:v>4.0199999999999996</c:v>
                      </c:pt>
                      <c:pt idx="5026">
                        <c:v>4.0208000000000004</c:v>
                      </c:pt>
                      <c:pt idx="5027">
                        <c:v>4.0216000000000003</c:v>
                      </c:pt>
                      <c:pt idx="5028">
                        <c:v>4.0224000000000002</c:v>
                      </c:pt>
                      <c:pt idx="5029">
                        <c:v>4.0232000000000001</c:v>
                      </c:pt>
                      <c:pt idx="5030">
                        <c:v>4.024</c:v>
                      </c:pt>
                      <c:pt idx="5031">
                        <c:v>4.0247999999999999</c:v>
                      </c:pt>
                      <c:pt idx="5032">
                        <c:v>4.0255999999999998</c:v>
                      </c:pt>
                      <c:pt idx="5033">
                        <c:v>4.0263999999999998</c:v>
                      </c:pt>
                      <c:pt idx="5034">
                        <c:v>4.0271999999999997</c:v>
                      </c:pt>
                      <c:pt idx="5035">
                        <c:v>4.0279999999999996</c:v>
                      </c:pt>
                      <c:pt idx="5036">
                        <c:v>4.0288000000000004</c:v>
                      </c:pt>
                      <c:pt idx="5037">
                        <c:v>4.0296000000000003</c:v>
                      </c:pt>
                      <c:pt idx="5038">
                        <c:v>4.0304000000000002</c:v>
                      </c:pt>
                      <c:pt idx="5039">
                        <c:v>4.0312000000000001</c:v>
                      </c:pt>
                      <c:pt idx="5040">
                        <c:v>4.032</c:v>
                      </c:pt>
                      <c:pt idx="5041">
                        <c:v>4.0327999999999999</c:v>
                      </c:pt>
                      <c:pt idx="5042">
                        <c:v>4.0335999999999999</c:v>
                      </c:pt>
                      <c:pt idx="5043">
                        <c:v>4.0343999999999998</c:v>
                      </c:pt>
                      <c:pt idx="5044">
                        <c:v>4.0351999999999997</c:v>
                      </c:pt>
                      <c:pt idx="5045">
                        <c:v>4.0359999999999996</c:v>
                      </c:pt>
                      <c:pt idx="5046">
                        <c:v>4.0368000000000004</c:v>
                      </c:pt>
                      <c:pt idx="5047">
                        <c:v>4.0376000000000003</c:v>
                      </c:pt>
                      <c:pt idx="5048">
                        <c:v>4.0384000000000002</c:v>
                      </c:pt>
                      <c:pt idx="5049">
                        <c:v>4.0392000000000001</c:v>
                      </c:pt>
                      <c:pt idx="5050">
                        <c:v>4.04</c:v>
                      </c:pt>
                      <c:pt idx="5051">
                        <c:v>4.0407999999999999</c:v>
                      </c:pt>
                      <c:pt idx="5052">
                        <c:v>4.0415999999999999</c:v>
                      </c:pt>
                      <c:pt idx="5053">
                        <c:v>4.0423999999999998</c:v>
                      </c:pt>
                      <c:pt idx="5054">
                        <c:v>4.0431999999999997</c:v>
                      </c:pt>
                      <c:pt idx="5055">
                        <c:v>4.0439999999999996</c:v>
                      </c:pt>
                      <c:pt idx="5056">
                        <c:v>4.0448000000000004</c:v>
                      </c:pt>
                      <c:pt idx="5057">
                        <c:v>4.0456000000000003</c:v>
                      </c:pt>
                      <c:pt idx="5058">
                        <c:v>4.0464000000000002</c:v>
                      </c:pt>
                      <c:pt idx="5059">
                        <c:v>4.0472000000000001</c:v>
                      </c:pt>
                      <c:pt idx="5060">
                        <c:v>4.048</c:v>
                      </c:pt>
                      <c:pt idx="5061">
                        <c:v>4.0488</c:v>
                      </c:pt>
                      <c:pt idx="5062">
                        <c:v>4.0495999999999999</c:v>
                      </c:pt>
                      <c:pt idx="5063">
                        <c:v>4.0503999999999998</c:v>
                      </c:pt>
                      <c:pt idx="5064">
                        <c:v>4.0511999999999997</c:v>
                      </c:pt>
                      <c:pt idx="5065">
                        <c:v>4.0519999999999996</c:v>
                      </c:pt>
                      <c:pt idx="5066">
                        <c:v>4.0528000000000004</c:v>
                      </c:pt>
                      <c:pt idx="5067">
                        <c:v>4.0536000000000003</c:v>
                      </c:pt>
                      <c:pt idx="5068">
                        <c:v>4.0544000000000002</c:v>
                      </c:pt>
                      <c:pt idx="5069">
                        <c:v>4.0552000000000001</c:v>
                      </c:pt>
                      <c:pt idx="5070">
                        <c:v>4.056</c:v>
                      </c:pt>
                      <c:pt idx="5071">
                        <c:v>4.0568</c:v>
                      </c:pt>
                      <c:pt idx="5072">
                        <c:v>4.0575999999999999</c:v>
                      </c:pt>
                      <c:pt idx="5073">
                        <c:v>4.0583999999999998</c:v>
                      </c:pt>
                      <c:pt idx="5074">
                        <c:v>4.0591999999999997</c:v>
                      </c:pt>
                      <c:pt idx="5075">
                        <c:v>4.0599999999999996</c:v>
                      </c:pt>
                      <c:pt idx="5076">
                        <c:v>4.0608000000000004</c:v>
                      </c:pt>
                      <c:pt idx="5077">
                        <c:v>4.0616000000000003</c:v>
                      </c:pt>
                      <c:pt idx="5078">
                        <c:v>4.0624000000000002</c:v>
                      </c:pt>
                      <c:pt idx="5079">
                        <c:v>4.0632000000000001</c:v>
                      </c:pt>
                      <c:pt idx="5080">
                        <c:v>4.0640000000000001</c:v>
                      </c:pt>
                      <c:pt idx="5081">
                        <c:v>4.0648</c:v>
                      </c:pt>
                      <c:pt idx="5082">
                        <c:v>4.0655999999999999</c:v>
                      </c:pt>
                      <c:pt idx="5083">
                        <c:v>4.0663999999999998</c:v>
                      </c:pt>
                      <c:pt idx="5084">
                        <c:v>4.0671999999999997</c:v>
                      </c:pt>
                      <c:pt idx="5085">
                        <c:v>4.0679999999999996</c:v>
                      </c:pt>
                      <c:pt idx="5086">
                        <c:v>4.0688000000000004</c:v>
                      </c:pt>
                      <c:pt idx="5087">
                        <c:v>4.0696000000000003</c:v>
                      </c:pt>
                      <c:pt idx="5088">
                        <c:v>4.0704000000000002</c:v>
                      </c:pt>
                      <c:pt idx="5089">
                        <c:v>4.0712000000000002</c:v>
                      </c:pt>
                      <c:pt idx="5090">
                        <c:v>4.0720000000000001</c:v>
                      </c:pt>
                      <c:pt idx="5091">
                        <c:v>4.0728</c:v>
                      </c:pt>
                      <c:pt idx="5092">
                        <c:v>4.0735999999999999</c:v>
                      </c:pt>
                      <c:pt idx="5093">
                        <c:v>4.0743999999999998</c:v>
                      </c:pt>
                      <c:pt idx="5094">
                        <c:v>4.0751999999999997</c:v>
                      </c:pt>
                      <c:pt idx="5095">
                        <c:v>4.0759999999999996</c:v>
                      </c:pt>
                      <c:pt idx="5096">
                        <c:v>4.0768000000000004</c:v>
                      </c:pt>
                      <c:pt idx="5097">
                        <c:v>4.0776000000000003</c:v>
                      </c:pt>
                      <c:pt idx="5098">
                        <c:v>4.0784000000000002</c:v>
                      </c:pt>
                      <c:pt idx="5099">
                        <c:v>4.0792000000000002</c:v>
                      </c:pt>
                      <c:pt idx="5100">
                        <c:v>4.08</c:v>
                      </c:pt>
                      <c:pt idx="5101">
                        <c:v>4.0808</c:v>
                      </c:pt>
                      <c:pt idx="5102">
                        <c:v>4.0815999999999999</c:v>
                      </c:pt>
                      <c:pt idx="5103">
                        <c:v>4.0823999999999998</c:v>
                      </c:pt>
                      <c:pt idx="5104">
                        <c:v>4.0831999999999997</c:v>
                      </c:pt>
                      <c:pt idx="5105">
                        <c:v>4.0839999999999996</c:v>
                      </c:pt>
                      <c:pt idx="5106">
                        <c:v>4.0848000000000004</c:v>
                      </c:pt>
                      <c:pt idx="5107">
                        <c:v>4.0856000000000003</c:v>
                      </c:pt>
                      <c:pt idx="5108">
                        <c:v>4.0864000000000003</c:v>
                      </c:pt>
                      <c:pt idx="5109">
                        <c:v>4.0872000000000002</c:v>
                      </c:pt>
                      <c:pt idx="5110">
                        <c:v>4.0880000000000001</c:v>
                      </c:pt>
                      <c:pt idx="5111">
                        <c:v>4.0888</c:v>
                      </c:pt>
                      <c:pt idx="5112">
                        <c:v>4.0895999999999999</c:v>
                      </c:pt>
                      <c:pt idx="5113">
                        <c:v>4.0903999999999998</c:v>
                      </c:pt>
                      <c:pt idx="5114">
                        <c:v>4.0911999999999997</c:v>
                      </c:pt>
                      <c:pt idx="5115">
                        <c:v>4.0919999999999996</c:v>
                      </c:pt>
                      <c:pt idx="5116">
                        <c:v>4.0928000000000004</c:v>
                      </c:pt>
                      <c:pt idx="5117">
                        <c:v>4.0936000000000003</c:v>
                      </c:pt>
                      <c:pt idx="5118">
                        <c:v>4.0944000000000003</c:v>
                      </c:pt>
                      <c:pt idx="5119">
                        <c:v>4.0952000000000002</c:v>
                      </c:pt>
                      <c:pt idx="5120">
                        <c:v>4.0960000000000001</c:v>
                      </c:pt>
                      <c:pt idx="5121">
                        <c:v>4.0968</c:v>
                      </c:pt>
                      <c:pt idx="5122">
                        <c:v>4.0975999999999999</c:v>
                      </c:pt>
                      <c:pt idx="5123">
                        <c:v>4.0983999999999998</c:v>
                      </c:pt>
                      <c:pt idx="5124">
                        <c:v>4.0991999999999997</c:v>
                      </c:pt>
                      <c:pt idx="5125">
                        <c:v>4.0999999999999996</c:v>
                      </c:pt>
                      <c:pt idx="5126">
                        <c:v>4.1007999999999996</c:v>
                      </c:pt>
                      <c:pt idx="5127">
                        <c:v>4.1016000000000004</c:v>
                      </c:pt>
                      <c:pt idx="5128">
                        <c:v>4.1024000000000003</c:v>
                      </c:pt>
                      <c:pt idx="5129">
                        <c:v>4.1032000000000002</c:v>
                      </c:pt>
                      <c:pt idx="5130">
                        <c:v>4.1040000000000001</c:v>
                      </c:pt>
                      <c:pt idx="5131">
                        <c:v>4.1048</c:v>
                      </c:pt>
                      <c:pt idx="5132">
                        <c:v>4.1055999999999999</c:v>
                      </c:pt>
                      <c:pt idx="5133">
                        <c:v>4.1063999999999998</c:v>
                      </c:pt>
                      <c:pt idx="5134">
                        <c:v>4.1071999999999997</c:v>
                      </c:pt>
                      <c:pt idx="5135">
                        <c:v>4.1079999999999997</c:v>
                      </c:pt>
                      <c:pt idx="5136">
                        <c:v>4.1087999999999996</c:v>
                      </c:pt>
                      <c:pt idx="5137">
                        <c:v>4.1096000000000004</c:v>
                      </c:pt>
                      <c:pt idx="5138">
                        <c:v>4.1104000000000003</c:v>
                      </c:pt>
                      <c:pt idx="5139">
                        <c:v>4.1112000000000002</c:v>
                      </c:pt>
                      <c:pt idx="5140">
                        <c:v>4.1120000000000001</c:v>
                      </c:pt>
                      <c:pt idx="5141">
                        <c:v>4.1128</c:v>
                      </c:pt>
                      <c:pt idx="5142">
                        <c:v>4.1135999999999999</c:v>
                      </c:pt>
                      <c:pt idx="5143">
                        <c:v>4.1143999999999998</c:v>
                      </c:pt>
                      <c:pt idx="5144">
                        <c:v>4.1151999999999997</c:v>
                      </c:pt>
                      <c:pt idx="5145">
                        <c:v>4.1159999999999997</c:v>
                      </c:pt>
                      <c:pt idx="5146">
                        <c:v>4.1167999999999996</c:v>
                      </c:pt>
                      <c:pt idx="5147">
                        <c:v>4.1176000000000004</c:v>
                      </c:pt>
                      <c:pt idx="5148">
                        <c:v>4.1184000000000003</c:v>
                      </c:pt>
                      <c:pt idx="5149">
                        <c:v>4.1192000000000002</c:v>
                      </c:pt>
                      <c:pt idx="5150">
                        <c:v>4.12</c:v>
                      </c:pt>
                      <c:pt idx="5151">
                        <c:v>4.1208</c:v>
                      </c:pt>
                      <c:pt idx="5152">
                        <c:v>4.1215999999999999</c:v>
                      </c:pt>
                      <c:pt idx="5153">
                        <c:v>4.1223999999999998</c:v>
                      </c:pt>
                      <c:pt idx="5154">
                        <c:v>4.1231999999999998</c:v>
                      </c:pt>
                      <c:pt idx="5155">
                        <c:v>4.1239999999999997</c:v>
                      </c:pt>
                      <c:pt idx="5156">
                        <c:v>4.1247999999999996</c:v>
                      </c:pt>
                      <c:pt idx="5157">
                        <c:v>4.1256000000000004</c:v>
                      </c:pt>
                      <c:pt idx="5158">
                        <c:v>4.1264000000000003</c:v>
                      </c:pt>
                      <c:pt idx="5159">
                        <c:v>4.1272000000000002</c:v>
                      </c:pt>
                      <c:pt idx="5160">
                        <c:v>4.1280000000000001</c:v>
                      </c:pt>
                      <c:pt idx="5161">
                        <c:v>4.1288</c:v>
                      </c:pt>
                      <c:pt idx="5162">
                        <c:v>4.1295999999999999</c:v>
                      </c:pt>
                      <c:pt idx="5163">
                        <c:v>4.1303999999999998</c:v>
                      </c:pt>
                      <c:pt idx="5164">
                        <c:v>4.1311999999999998</c:v>
                      </c:pt>
                      <c:pt idx="5165">
                        <c:v>4.1319999999999997</c:v>
                      </c:pt>
                      <c:pt idx="5166">
                        <c:v>4.1327999999999996</c:v>
                      </c:pt>
                      <c:pt idx="5167">
                        <c:v>4.1336000000000004</c:v>
                      </c:pt>
                      <c:pt idx="5168">
                        <c:v>4.1344000000000003</c:v>
                      </c:pt>
                      <c:pt idx="5169">
                        <c:v>4.1352000000000002</c:v>
                      </c:pt>
                      <c:pt idx="5170">
                        <c:v>4.1360000000000001</c:v>
                      </c:pt>
                      <c:pt idx="5171">
                        <c:v>4.1368</c:v>
                      </c:pt>
                      <c:pt idx="5172">
                        <c:v>4.1375999999999999</c:v>
                      </c:pt>
                      <c:pt idx="5173">
                        <c:v>4.1383999999999999</c:v>
                      </c:pt>
                      <c:pt idx="5174">
                        <c:v>4.1391999999999998</c:v>
                      </c:pt>
                      <c:pt idx="5175">
                        <c:v>4.1399999999999997</c:v>
                      </c:pt>
                      <c:pt idx="5176">
                        <c:v>4.1407999999999996</c:v>
                      </c:pt>
                      <c:pt idx="5177">
                        <c:v>4.1416000000000004</c:v>
                      </c:pt>
                      <c:pt idx="5178">
                        <c:v>4.1424000000000003</c:v>
                      </c:pt>
                      <c:pt idx="5179">
                        <c:v>4.1432000000000002</c:v>
                      </c:pt>
                      <c:pt idx="5180">
                        <c:v>4.1440000000000001</c:v>
                      </c:pt>
                      <c:pt idx="5181">
                        <c:v>4.1448</c:v>
                      </c:pt>
                      <c:pt idx="5182">
                        <c:v>4.1456</c:v>
                      </c:pt>
                      <c:pt idx="5183">
                        <c:v>4.1463999999999999</c:v>
                      </c:pt>
                      <c:pt idx="5184">
                        <c:v>4.1471999999999998</c:v>
                      </c:pt>
                      <c:pt idx="5185">
                        <c:v>4.1479999999999997</c:v>
                      </c:pt>
                      <c:pt idx="5186">
                        <c:v>4.1487999999999996</c:v>
                      </c:pt>
                      <c:pt idx="5187">
                        <c:v>4.1496000000000004</c:v>
                      </c:pt>
                      <c:pt idx="5188">
                        <c:v>4.1504000000000003</c:v>
                      </c:pt>
                      <c:pt idx="5189">
                        <c:v>4.1512000000000002</c:v>
                      </c:pt>
                      <c:pt idx="5190">
                        <c:v>4.1520000000000001</c:v>
                      </c:pt>
                      <c:pt idx="5191">
                        <c:v>4.1528</c:v>
                      </c:pt>
                      <c:pt idx="5192">
                        <c:v>4.1536</c:v>
                      </c:pt>
                      <c:pt idx="5193">
                        <c:v>4.1543999999999999</c:v>
                      </c:pt>
                      <c:pt idx="5194">
                        <c:v>4.1551999999999998</c:v>
                      </c:pt>
                      <c:pt idx="5195">
                        <c:v>4.1559999999999997</c:v>
                      </c:pt>
                      <c:pt idx="5196">
                        <c:v>4.1567999999999996</c:v>
                      </c:pt>
                      <c:pt idx="5197">
                        <c:v>4.1576000000000004</c:v>
                      </c:pt>
                      <c:pt idx="5198">
                        <c:v>4.1584000000000003</c:v>
                      </c:pt>
                      <c:pt idx="5199">
                        <c:v>4.1592000000000002</c:v>
                      </c:pt>
                      <c:pt idx="5200">
                        <c:v>4.16</c:v>
                      </c:pt>
                      <c:pt idx="5201">
                        <c:v>4.1608000000000001</c:v>
                      </c:pt>
                      <c:pt idx="5202">
                        <c:v>4.1616</c:v>
                      </c:pt>
                      <c:pt idx="5203">
                        <c:v>4.1623999999999999</c:v>
                      </c:pt>
                      <c:pt idx="5204">
                        <c:v>4.1631999999999998</c:v>
                      </c:pt>
                      <c:pt idx="5205">
                        <c:v>4.1639999999999997</c:v>
                      </c:pt>
                      <c:pt idx="5206">
                        <c:v>4.1647999999999996</c:v>
                      </c:pt>
                      <c:pt idx="5207">
                        <c:v>4.1656000000000004</c:v>
                      </c:pt>
                      <c:pt idx="5208">
                        <c:v>4.1664000000000003</c:v>
                      </c:pt>
                      <c:pt idx="5209">
                        <c:v>4.1672000000000002</c:v>
                      </c:pt>
                      <c:pt idx="5210">
                        <c:v>4.1680000000000001</c:v>
                      </c:pt>
                      <c:pt idx="5211">
                        <c:v>4.1688000000000001</c:v>
                      </c:pt>
                      <c:pt idx="5212">
                        <c:v>4.1696</c:v>
                      </c:pt>
                      <c:pt idx="5213">
                        <c:v>4.1703999999999999</c:v>
                      </c:pt>
                      <c:pt idx="5214">
                        <c:v>4.1711999999999998</c:v>
                      </c:pt>
                      <c:pt idx="5215">
                        <c:v>4.1719999999999997</c:v>
                      </c:pt>
                      <c:pt idx="5216">
                        <c:v>4.1727999999999996</c:v>
                      </c:pt>
                      <c:pt idx="5217">
                        <c:v>4.1736000000000004</c:v>
                      </c:pt>
                      <c:pt idx="5218">
                        <c:v>4.1744000000000003</c:v>
                      </c:pt>
                      <c:pt idx="5219">
                        <c:v>4.1752000000000002</c:v>
                      </c:pt>
                      <c:pt idx="5220">
                        <c:v>4.1760000000000002</c:v>
                      </c:pt>
                      <c:pt idx="5221">
                        <c:v>4.1768000000000001</c:v>
                      </c:pt>
                      <c:pt idx="5222">
                        <c:v>4.1776</c:v>
                      </c:pt>
                      <c:pt idx="5223">
                        <c:v>4.1783999999999999</c:v>
                      </c:pt>
                      <c:pt idx="5224">
                        <c:v>4.1791999999999998</c:v>
                      </c:pt>
                      <c:pt idx="5225">
                        <c:v>4.18</c:v>
                      </c:pt>
                      <c:pt idx="5226">
                        <c:v>4.1807999999999996</c:v>
                      </c:pt>
                      <c:pt idx="5227">
                        <c:v>4.1816000000000004</c:v>
                      </c:pt>
                      <c:pt idx="5228">
                        <c:v>4.1824000000000003</c:v>
                      </c:pt>
                      <c:pt idx="5229">
                        <c:v>4.1832000000000003</c:v>
                      </c:pt>
                      <c:pt idx="5230">
                        <c:v>4.1840000000000002</c:v>
                      </c:pt>
                      <c:pt idx="5231">
                        <c:v>4.1848000000000001</c:v>
                      </c:pt>
                      <c:pt idx="5232">
                        <c:v>4.1856</c:v>
                      </c:pt>
                      <c:pt idx="5233">
                        <c:v>4.1863999999999999</c:v>
                      </c:pt>
                      <c:pt idx="5234">
                        <c:v>4.1871999999999998</c:v>
                      </c:pt>
                      <c:pt idx="5235">
                        <c:v>4.1879999999999997</c:v>
                      </c:pt>
                      <c:pt idx="5236">
                        <c:v>4.1887999999999996</c:v>
                      </c:pt>
                      <c:pt idx="5237">
                        <c:v>4.1896000000000004</c:v>
                      </c:pt>
                      <c:pt idx="5238">
                        <c:v>4.1904000000000003</c:v>
                      </c:pt>
                      <c:pt idx="5239">
                        <c:v>4.1912000000000003</c:v>
                      </c:pt>
                      <c:pt idx="5240">
                        <c:v>4.1920000000000002</c:v>
                      </c:pt>
                      <c:pt idx="5241">
                        <c:v>4.1928000000000001</c:v>
                      </c:pt>
                      <c:pt idx="5242">
                        <c:v>4.1936</c:v>
                      </c:pt>
                      <c:pt idx="5243">
                        <c:v>4.1943999999999999</c:v>
                      </c:pt>
                      <c:pt idx="5244">
                        <c:v>4.1951999999999998</c:v>
                      </c:pt>
                      <c:pt idx="5245">
                        <c:v>4.1959999999999997</c:v>
                      </c:pt>
                      <c:pt idx="5246">
                        <c:v>4.1967999999999996</c:v>
                      </c:pt>
                      <c:pt idx="5247">
                        <c:v>4.1976000000000004</c:v>
                      </c:pt>
                      <c:pt idx="5248">
                        <c:v>4.1984000000000004</c:v>
                      </c:pt>
                      <c:pt idx="5249">
                        <c:v>4.1992000000000003</c:v>
                      </c:pt>
                      <c:pt idx="5250">
                        <c:v>4.2</c:v>
                      </c:pt>
                      <c:pt idx="5251">
                        <c:v>4.2008000000000001</c:v>
                      </c:pt>
                      <c:pt idx="5252">
                        <c:v>4.2016</c:v>
                      </c:pt>
                      <c:pt idx="5253">
                        <c:v>4.2023999999999999</c:v>
                      </c:pt>
                      <c:pt idx="5254">
                        <c:v>4.2031999999999998</c:v>
                      </c:pt>
                      <c:pt idx="5255">
                        <c:v>4.2039999999999997</c:v>
                      </c:pt>
                      <c:pt idx="5256">
                        <c:v>4.2047999999999996</c:v>
                      </c:pt>
                      <c:pt idx="5257">
                        <c:v>4.2055999999999996</c:v>
                      </c:pt>
                      <c:pt idx="5258">
                        <c:v>4.2064000000000004</c:v>
                      </c:pt>
                      <c:pt idx="5259">
                        <c:v>4.2072000000000003</c:v>
                      </c:pt>
                      <c:pt idx="5260">
                        <c:v>4.2080000000000002</c:v>
                      </c:pt>
                      <c:pt idx="5261">
                        <c:v>4.2088000000000001</c:v>
                      </c:pt>
                      <c:pt idx="5262">
                        <c:v>4.2096</c:v>
                      </c:pt>
                      <c:pt idx="5263">
                        <c:v>4.2103999999999999</c:v>
                      </c:pt>
                      <c:pt idx="5264">
                        <c:v>4.2111999999999998</c:v>
                      </c:pt>
                      <c:pt idx="5265">
                        <c:v>4.2119999999999997</c:v>
                      </c:pt>
                      <c:pt idx="5266">
                        <c:v>4.2127999999999997</c:v>
                      </c:pt>
                      <c:pt idx="5267">
                        <c:v>4.2135999999999996</c:v>
                      </c:pt>
                      <c:pt idx="5268">
                        <c:v>4.2144000000000004</c:v>
                      </c:pt>
                      <c:pt idx="5269">
                        <c:v>4.2152000000000003</c:v>
                      </c:pt>
                      <c:pt idx="5270">
                        <c:v>4.2160000000000002</c:v>
                      </c:pt>
                      <c:pt idx="5271">
                        <c:v>4.2168000000000001</c:v>
                      </c:pt>
                      <c:pt idx="5272">
                        <c:v>4.2176</c:v>
                      </c:pt>
                      <c:pt idx="5273">
                        <c:v>4.2183999999999999</c:v>
                      </c:pt>
                      <c:pt idx="5274">
                        <c:v>4.2191999999999998</c:v>
                      </c:pt>
                      <c:pt idx="5275">
                        <c:v>4.22</c:v>
                      </c:pt>
                      <c:pt idx="5276">
                        <c:v>4.2207999999999997</c:v>
                      </c:pt>
                      <c:pt idx="5277">
                        <c:v>4.2215999999999996</c:v>
                      </c:pt>
                      <c:pt idx="5278">
                        <c:v>4.2224000000000004</c:v>
                      </c:pt>
                      <c:pt idx="5279">
                        <c:v>4.2232000000000003</c:v>
                      </c:pt>
                      <c:pt idx="5280">
                        <c:v>4.2240000000000002</c:v>
                      </c:pt>
                      <c:pt idx="5281">
                        <c:v>4.2248000000000001</c:v>
                      </c:pt>
                      <c:pt idx="5282">
                        <c:v>4.2256</c:v>
                      </c:pt>
                      <c:pt idx="5283">
                        <c:v>4.2263999999999999</c:v>
                      </c:pt>
                      <c:pt idx="5284">
                        <c:v>4.2271999999999998</c:v>
                      </c:pt>
                      <c:pt idx="5285">
                        <c:v>4.2279999999999998</c:v>
                      </c:pt>
                      <c:pt idx="5286">
                        <c:v>4.2287999999999997</c:v>
                      </c:pt>
                      <c:pt idx="5287">
                        <c:v>4.2295999999999996</c:v>
                      </c:pt>
                      <c:pt idx="5288">
                        <c:v>4.2304000000000004</c:v>
                      </c:pt>
                      <c:pt idx="5289">
                        <c:v>4.2312000000000003</c:v>
                      </c:pt>
                      <c:pt idx="5290">
                        <c:v>4.2320000000000002</c:v>
                      </c:pt>
                      <c:pt idx="5291">
                        <c:v>4.2328000000000001</c:v>
                      </c:pt>
                      <c:pt idx="5292">
                        <c:v>4.2336</c:v>
                      </c:pt>
                      <c:pt idx="5293">
                        <c:v>4.2343999999999999</c:v>
                      </c:pt>
                      <c:pt idx="5294">
                        <c:v>4.2351999999999999</c:v>
                      </c:pt>
                      <c:pt idx="5295">
                        <c:v>4.2359999999999998</c:v>
                      </c:pt>
                      <c:pt idx="5296">
                        <c:v>4.2367999999999997</c:v>
                      </c:pt>
                      <c:pt idx="5297">
                        <c:v>4.2375999999999996</c:v>
                      </c:pt>
                      <c:pt idx="5298">
                        <c:v>4.2384000000000004</c:v>
                      </c:pt>
                      <c:pt idx="5299">
                        <c:v>4.2392000000000003</c:v>
                      </c:pt>
                      <c:pt idx="5300">
                        <c:v>4.24</c:v>
                      </c:pt>
                      <c:pt idx="5301">
                        <c:v>4.2408000000000001</c:v>
                      </c:pt>
                      <c:pt idx="5302">
                        <c:v>4.2416</c:v>
                      </c:pt>
                      <c:pt idx="5303">
                        <c:v>4.2423999999999999</c:v>
                      </c:pt>
                      <c:pt idx="5304">
                        <c:v>4.2431999999999999</c:v>
                      </c:pt>
                      <c:pt idx="5305">
                        <c:v>4.2439999999999998</c:v>
                      </c:pt>
                      <c:pt idx="5306">
                        <c:v>4.2447999999999997</c:v>
                      </c:pt>
                      <c:pt idx="5307">
                        <c:v>4.2455999999999996</c:v>
                      </c:pt>
                      <c:pt idx="5308">
                        <c:v>4.2464000000000004</c:v>
                      </c:pt>
                      <c:pt idx="5309">
                        <c:v>4.2472000000000003</c:v>
                      </c:pt>
                      <c:pt idx="5310">
                        <c:v>4.2480000000000002</c:v>
                      </c:pt>
                      <c:pt idx="5311">
                        <c:v>4.2488000000000001</c:v>
                      </c:pt>
                      <c:pt idx="5312">
                        <c:v>4.2496</c:v>
                      </c:pt>
                      <c:pt idx="5313">
                        <c:v>4.2504</c:v>
                      </c:pt>
                      <c:pt idx="5314">
                        <c:v>4.2511999999999999</c:v>
                      </c:pt>
                      <c:pt idx="5315">
                        <c:v>4.2519999999999998</c:v>
                      </c:pt>
                      <c:pt idx="5316">
                        <c:v>4.2527999999999997</c:v>
                      </c:pt>
                      <c:pt idx="5317">
                        <c:v>4.2535999999999996</c:v>
                      </c:pt>
                      <c:pt idx="5318">
                        <c:v>4.2544000000000004</c:v>
                      </c:pt>
                      <c:pt idx="5319">
                        <c:v>4.2552000000000003</c:v>
                      </c:pt>
                      <c:pt idx="5320">
                        <c:v>4.2560000000000002</c:v>
                      </c:pt>
                      <c:pt idx="5321">
                        <c:v>4.2568000000000001</c:v>
                      </c:pt>
                      <c:pt idx="5322">
                        <c:v>4.2576000000000001</c:v>
                      </c:pt>
                      <c:pt idx="5323">
                        <c:v>4.2584</c:v>
                      </c:pt>
                      <c:pt idx="5324">
                        <c:v>4.2591999999999999</c:v>
                      </c:pt>
                      <c:pt idx="5325">
                        <c:v>4.26</c:v>
                      </c:pt>
                      <c:pt idx="5326">
                        <c:v>4.2607999999999997</c:v>
                      </c:pt>
                      <c:pt idx="5327">
                        <c:v>4.2615999999999996</c:v>
                      </c:pt>
                      <c:pt idx="5328">
                        <c:v>4.2624000000000004</c:v>
                      </c:pt>
                      <c:pt idx="5329">
                        <c:v>4.2632000000000003</c:v>
                      </c:pt>
                      <c:pt idx="5330">
                        <c:v>4.2640000000000002</c:v>
                      </c:pt>
                      <c:pt idx="5331">
                        <c:v>4.2648000000000001</c:v>
                      </c:pt>
                      <c:pt idx="5332">
                        <c:v>4.2656000000000001</c:v>
                      </c:pt>
                      <c:pt idx="5333">
                        <c:v>4.2664</c:v>
                      </c:pt>
                      <c:pt idx="5334">
                        <c:v>4.2671999999999999</c:v>
                      </c:pt>
                      <c:pt idx="5335">
                        <c:v>4.2679999999999998</c:v>
                      </c:pt>
                      <c:pt idx="5336">
                        <c:v>4.2687999999999997</c:v>
                      </c:pt>
                      <c:pt idx="5337">
                        <c:v>4.2695999999999996</c:v>
                      </c:pt>
                      <c:pt idx="5338">
                        <c:v>4.2704000000000004</c:v>
                      </c:pt>
                      <c:pt idx="5339">
                        <c:v>4.2712000000000003</c:v>
                      </c:pt>
                      <c:pt idx="5340">
                        <c:v>4.2720000000000002</c:v>
                      </c:pt>
                      <c:pt idx="5341">
                        <c:v>4.2728000000000002</c:v>
                      </c:pt>
                      <c:pt idx="5342">
                        <c:v>4.2736000000000001</c:v>
                      </c:pt>
                      <c:pt idx="5343">
                        <c:v>4.2744</c:v>
                      </c:pt>
                      <c:pt idx="5344">
                        <c:v>4.2751999999999999</c:v>
                      </c:pt>
                      <c:pt idx="5345">
                        <c:v>4.2759999999999998</c:v>
                      </c:pt>
                      <c:pt idx="5346">
                        <c:v>4.2767999999999997</c:v>
                      </c:pt>
                      <c:pt idx="5347">
                        <c:v>4.2775999999999996</c:v>
                      </c:pt>
                      <c:pt idx="5348">
                        <c:v>4.2784000000000004</c:v>
                      </c:pt>
                      <c:pt idx="5349">
                        <c:v>4.2792000000000003</c:v>
                      </c:pt>
                      <c:pt idx="5350">
                        <c:v>4.28</c:v>
                      </c:pt>
                      <c:pt idx="5351">
                        <c:v>4.2808000000000002</c:v>
                      </c:pt>
                      <c:pt idx="5352">
                        <c:v>4.2816000000000001</c:v>
                      </c:pt>
                      <c:pt idx="5353">
                        <c:v>4.2824</c:v>
                      </c:pt>
                      <c:pt idx="5354">
                        <c:v>4.2831999999999999</c:v>
                      </c:pt>
                      <c:pt idx="5355">
                        <c:v>4.2839999999999998</c:v>
                      </c:pt>
                      <c:pt idx="5356">
                        <c:v>4.2847999999999997</c:v>
                      </c:pt>
                      <c:pt idx="5357">
                        <c:v>4.2855999999999996</c:v>
                      </c:pt>
                      <c:pt idx="5358">
                        <c:v>4.2864000000000004</c:v>
                      </c:pt>
                      <c:pt idx="5359">
                        <c:v>4.2872000000000003</c:v>
                      </c:pt>
                      <c:pt idx="5360">
                        <c:v>4.2880000000000003</c:v>
                      </c:pt>
                      <c:pt idx="5361">
                        <c:v>4.2888000000000002</c:v>
                      </c:pt>
                      <c:pt idx="5362">
                        <c:v>4.2896000000000001</c:v>
                      </c:pt>
                      <c:pt idx="5363">
                        <c:v>4.2904</c:v>
                      </c:pt>
                      <c:pt idx="5364">
                        <c:v>4.2911999999999999</c:v>
                      </c:pt>
                      <c:pt idx="5365">
                        <c:v>4.2919999999999998</c:v>
                      </c:pt>
                      <c:pt idx="5366">
                        <c:v>4.2927999999999997</c:v>
                      </c:pt>
                      <c:pt idx="5367">
                        <c:v>4.2935999999999996</c:v>
                      </c:pt>
                      <c:pt idx="5368">
                        <c:v>4.2944000000000004</c:v>
                      </c:pt>
                      <c:pt idx="5369">
                        <c:v>4.2952000000000004</c:v>
                      </c:pt>
                      <c:pt idx="5370">
                        <c:v>4.2960000000000003</c:v>
                      </c:pt>
                      <c:pt idx="5371">
                        <c:v>4.2968000000000002</c:v>
                      </c:pt>
                      <c:pt idx="5372">
                        <c:v>4.2976000000000001</c:v>
                      </c:pt>
                      <c:pt idx="5373">
                        <c:v>4.2984</c:v>
                      </c:pt>
                      <c:pt idx="5374">
                        <c:v>4.2991999999999999</c:v>
                      </c:pt>
                      <c:pt idx="5375">
                        <c:v>4.3</c:v>
                      </c:pt>
                      <c:pt idx="5376">
                        <c:v>4.3007999999999997</c:v>
                      </c:pt>
                      <c:pt idx="5377">
                        <c:v>4.3015999999999996</c:v>
                      </c:pt>
                      <c:pt idx="5378">
                        <c:v>4.3023999999999996</c:v>
                      </c:pt>
                      <c:pt idx="5379">
                        <c:v>4.3032000000000004</c:v>
                      </c:pt>
                      <c:pt idx="5380">
                        <c:v>4.3040000000000003</c:v>
                      </c:pt>
                      <c:pt idx="5381">
                        <c:v>4.3048000000000002</c:v>
                      </c:pt>
                      <c:pt idx="5382">
                        <c:v>4.3056000000000001</c:v>
                      </c:pt>
                      <c:pt idx="5383">
                        <c:v>4.3064</c:v>
                      </c:pt>
                      <c:pt idx="5384">
                        <c:v>4.3071999999999999</c:v>
                      </c:pt>
                      <c:pt idx="5385">
                        <c:v>4.3079999999999998</c:v>
                      </c:pt>
                      <c:pt idx="5386">
                        <c:v>4.3087999999999997</c:v>
                      </c:pt>
                      <c:pt idx="5387">
                        <c:v>4.3095999999999997</c:v>
                      </c:pt>
                      <c:pt idx="5388">
                        <c:v>4.3103999999999996</c:v>
                      </c:pt>
                      <c:pt idx="5389">
                        <c:v>4.3112000000000004</c:v>
                      </c:pt>
                      <c:pt idx="5390">
                        <c:v>4.3120000000000003</c:v>
                      </c:pt>
                      <c:pt idx="5391">
                        <c:v>4.3128000000000002</c:v>
                      </c:pt>
                      <c:pt idx="5392">
                        <c:v>4.3136000000000001</c:v>
                      </c:pt>
                      <c:pt idx="5393">
                        <c:v>4.3144</c:v>
                      </c:pt>
                      <c:pt idx="5394">
                        <c:v>4.3151999999999999</c:v>
                      </c:pt>
                      <c:pt idx="5395">
                        <c:v>4.3159999999999998</c:v>
                      </c:pt>
                      <c:pt idx="5396">
                        <c:v>4.3167999999999997</c:v>
                      </c:pt>
                      <c:pt idx="5397">
                        <c:v>4.3175999999999997</c:v>
                      </c:pt>
                      <c:pt idx="5398">
                        <c:v>4.3183999999999996</c:v>
                      </c:pt>
                      <c:pt idx="5399">
                        <c:v>4.3192000000000004</c:v>
                      </c:pt>
                      <c:pt idx="5400">
                        <c:v>4.32</c:v>
                      </c:pt>
                      <c:pt idx="5401">
                        <c:v>4.3208000000000002</c:v>
                      </c:pt>
                      <c:pt idx="5402">
                        <c:v>4.3216000000000001</c:v>
                      </c:pt>
                      <c:pt idx="5403">
                        <c:v>4.3224</c:v>
                      </c:pt>
                      <c:pt idx="5404">
                        <c:v>4.3231999999999999</c:v>
                      </c:pt>
                      <c:pt idx="5405">
                        <c:v>4.3239999999999998</c:v>
                      </c:pt>
                      <c:pt idx="5406">
                        <c:v>4.3247999999999998</c:v>
                      </c:pt>
                      <c:pt idx="5407">
                        <c:v>4.3255999999999997</c:v>
                      </c:pt>
                      <c:pt idx="5408">
                        <c:v>4.3263999999999996</c:v>
                      </c:pt>
                      <c:pt idx="5409">
                        <c:v>4.3272000000000004</c:v>
                      </c:pt>
                      <c:pt idx="5410">
                        <c:v>4.3280000000000003</c:v>
                      </c:pt>
                      <c:pt idx="5411">
                        <c:v>4.3288000000000002</c:v>
                      </c:pt>
                      <c:pt idx="5412">
                        <c:v>4.3296000000000001</c:v>
                      </c:pt>
                      <c:pt idx="5413">
                        <c:v>4.3304</c:v>
                      </c:pt>
                      <c:pt idx="5414">
                        <c:v>4.3311999999999999</c:v>
                      </c:pt>
                      <c:pt idx="5415">
                        <c:v>4.3319999999999999</c:v>
                      </c:pt>
                      <c:pt idx="5416">
                        <c:v>4.3327999999999998</c:v>
                      </c:pt>
                      <c:pt idx="5417">
                        <c:v>4.3335999999999997</c:v>
                      </c:pt>
                      <c:pt idx="5418">
                        <c:v>4.3343999999999996</c:v>
                      </c:pt>
                      <c:pt idx="5419">
                        <c:v>4.3352000000000004</c:v>
                      </c:pt>
                      <c:pt idx="5420">
                        <c:v>4.3360000000000003</c:v>
                      </c:pt>
                      <c:pt idx="5421">
                        <c:v>4.3368000000000002</c:v>
                      </c:pt>
                      <c:pt idx="5422">
                        <c:v>4.3376000000000001</c:v>
                      </c:pt>
                      <c:pt idx="5423">
                        <c:v>4.3384</c:v>
                      </c:pt>
                      <c:pt idx="5424">
                        <c:v>4.3391999999999999</c:v>
                      </c:pt>
                      <c:pt idx="5425">
                        <c:v>4.34</c:v>
                      </c:pt>
                      <c:pt idx="5426">
                        <c:v>4.3407999999999998</c:v>
                      </c:pt>
                      <c:pt idx="5427">
                        <c:v>4.3415999999999997</c:v>
                      </c:pt>
                      <c:pt idx="5428">
                        <c:v>4.3423999999999996</c:v>
                      </c:pt>
                      <c:pt idx="5429">
                        <c:v>4.3432000000000004</c:v>
                      </c:pt>
                      <c:pt idx="5430">
                        <c:v>4.3440000000000003</c:v>
                      </c:pt>
                      <c:pt idx="5431">
                        <c:v>4.3448000000000002</c:v>
                      </c:pt>
                      <c:pt idx="5432">
                        <c:v>4.3456000000000001</c:v>
                      </c:pt>
                      <c:pt idx="5433">
                        <c:v>4.3464</c:v>
                      </c:pt>
                      <c:pt idx="5434">
                        <c:v>4.3472</c:v>
                      </c:pt>
                      <c:pt idx="5435">
                        <c:v>4.3479999999999999</c:v>
                      </c:pt>
                      <c:pt idx="5436">
                        <c:v>4.3487999999999998</c:v>
                      </c:pt>
                      <c:pt idx="5437">
                        <c:v>4.3495999999999997</c:v>
                      </c:pt>
                      <c:pt idx="5438">
                        <c:v>4.3503999999999996</c:v>
                      </c:pt>
                      <c:pt idx="5439">
                        <c:v>4.3512000000000004</c:v>
                      </c:pt>
                      <c:pt idx="5440">
                        <c:v>4.3520000000000003</c:v>
                      </c:pt>
                      <c:pt idx="5441">
                        <c:v>4.3528000000000002</c:v>
                      </c:pt>
                      <c:pt idx="5442">
                        <c:v>4.3536000000000001</c:v>
                      </c:pt>
                      <c:pt idx="5443">
                        <c:v>4.3544</c:v>
                      </c:pt>
                      <c:pt idx="5444">
                        <c:v>4.3552</c:v>
                      </c:pt>
                      <c:pt idx="5445">
                        <c:v>4.3559999999999999</c:v>
                      </c:pt>
                      <c:pt idx="5446">
                        <c:v>4.3567999999999998</c:v>
                      </c:pt>
                      <c:pt idx="5447">
                        <c:v>4.3575999999999997</c:v>
                      </c:pt>
                      <c:pt idx="5448">
                        <c:v>4.3583999999999996</c:v>
                      </c:pt>
                      <c:pt idx="5449">
                        <c:v>4.3592000000000004</c:v>
                      </c:pt>
                      <c:pt idx="5450">
                        <c:v>4.3600000000000003</c:v>
                      </c:pt>
                      <c:pt idx="5451">
                        <c:v>4.3608000000000002</c:v>
                      </c:pt>
                      <c:pt idx="5452">
                        <c:v>4.3616000000000001</c:v>
                      </c:pt>
                      <c:pt idx="5453">
                        <c:v>4.3624000000000001</c:v>
                      </c:pt>
                      <c:pt idx="5454">
                        <c:v>4.3632</c:v>
                      </c:pt>
                      <c:pt idx="5455">
                        <c:v>4.3639999999999999</c:v>
                      </c:pt>
                      <c:pt idx="5456">
                        <c:v>4.3647999999999998</c:v>
                      </c:pt>
                      <c:pt idx="5457">
                        <c:v>4.3655999999999997</c:v>
                      </c:pt>
                      <c:pt idx="5458">
                        <c:v>4.3663999999999996</c:v>
                      </c:pt>
                      <c:pt idx="5459">
                        <c:v>4.3672000000000004</c:v>
                      </c:pt>
                      <c:pt idx="5460">
                        <c:v>4.3680000000000003</c:v>
                      </c:pt>
                      <c:pt idx="5461">
                        <c:v>4.3688000000000002</c:v>
                      </c:pt>
                      <c:pt idx="5462">
                        <c:v>4.3696000000000002</c:v>
                      </c:pt>
                      <c:pt idx="5463">
                        <c:v>4.3704000000000001</c:v>
                      </c:pt>
                      <c:pt idx="5464">
                        <c:v>4.3712</c:v>
                      </c:pt>
                      <c:pt idx="5465">
                        <c:v>4.3719999999999999</c:v>
                      </c:pt>
                      <c:pt idx="5466">
                        <c:v>4.3727999999999998</c:v>
                      </c:pt>
                      <c:pt idx="5467">
                        <c:v>4.3735999999999997</c:v>
                      </c:pt>
                      <c:pt idx="5468">
                        <c:v>4.3743999999999996</c:v>
                      </c:pt>
                      <c:pt idx="5469">
                        <c:v>4.3752000000000004</c:v>
                      </c:pt>
                      <c:pt idx="5470">
                        <c:v>4.3760000000000003</c:v>
                      </c:pt>
                      <c:pt idx="5471">
                        <c:v>4.3768000000000002</c:v>
                      </c:pt>
                      <c:pt idx="5472">
                        <c:v>4.3776000000000002</c:v>
                      </c:pt>
                      <c:pt idx="5473">
                        <c:v>4.3784000000000001</c:v>
                      </c:pt>
                      <c:pt idx="5474">
                        <c:v>4.3792</c:v>
                      </c:pt>
                      <c:pt idx="5475">
                        <c:v>4.38</c:v>
                      </c:pt>
                      <c:pt idx="5476">
                        <c:v>4.3807999999999998</c:v>
                      </c:pt>
                      <c:pt idx="5477">
                        <c:v>4.3815999999999997</c:v>
                      </c:pt>
                      <c:pt idx="5478">
                        <c:v>4.3823999999999996</c:v>
                      </c:pt>
                      <c:pt idx="5479">
                        <c:v>4.3832000000000004</c:v>
                      </c:pt>
                      <c:pt idx="5480">
                        <c:v>4.3840000000000003</c:v>
                      </c:pt>
                      <c:pt idx="5481">
                        <c:v>4.3848000000000003</c:v>
                      </c:pt>
                      <c:pt idx="5482">
                        <c:v>4.3856000000000002</c:v>
                      </c:pt>
                      <c:pt idx="5483">
                        <c:v>4.3864000000000001</c:v>
                      </c:pt>
                      <c:pt idx="5484">
                        <c:v>4.3872</c:v>
                      </c:pt>
                      <c:pt idx="5485">
                        <c:v>4.3879999999999999</c:v>
                      </c:pt>
                      <c:pt idx="5486">
                        <c:v>4.3887999999999998</c:v>
                      </c:pt>
                      <c:pt idx="5487">
                        <c:v>4.3895999999999997</c:v>
                      </c:pt>
                      <c:pt idx="5488">
                        <c:v>4.3903999999999996</c:v>
                      </c:pt>
                      <c:pt idx="5489">
                        <c:v>4.3912000000000004</c:v>
                      </c:pt>
                      <c:pt idx="5490">
                        <c:v>4.3920000000000003</c:v>
                      </c:pt>
                      <c:pt idx="5491">
                        <c:v>4.3928000000000003</c:v>
                      </c:pt>
                      <c:pt idx="5492">
                        <c:v>4.3936000000000002</c:v>
                      </c:pt>
                      <c:pt idx="5493">
                        <c:v>4.3944000000000001</c:v>
                      </c:pt>
                      <c:pt idx="5494">
                        <c:v>4.3952</c:v>
                      </c:pt>
                      <c:pt idx="5495">
                        <c:v>4.3959999999999999</c:v>
                      </c:pt>
                      <c:pt idx="5496">
                        <c:v>4.3967999999999998</c:v>
                      </c:pt>
                      <c:pt idx="5497">
                        <c:v>4.3975999999999997</c:v>
                      </c:pt>
                      <c:pt idx="5498">
                        <c:v>4.3983999999999996</c:v>
                      </c:pt>
                      <c:pt idx="5499">
                        <c:v>4.3992000000000004</c:v>
                      </c:pt>
                      <c:pt idx="5500">
                        <c:v>4.4000000000000004</c:v>
                      </c:pt>
                      <c:pt idx="5501">
                        <c:v>4.4008000000000003</c:v>
                      </c:pt>
                      <c:pt idx="5502">
                        <c:v>4.4016000000000002</c:v>
                      </c:pt>
                      <c:pt idx="5503">
                        <c:v>4.4024000000000001</c:v>
                      </c:pt>
                      <c:pt idx="5504">
                        <c:v>4.4032</c:v>
                      </c:pt>
                      <c:pt idx="5505">
                        <c:v>4.4039999999999999</c:v>
                      </c:pt>
                      <c:pt idx="5506">
                        <c:v>4.4047999999999998</c:v>
                      </c:pt>
                      <c:pt idx="5507">
                        <c:v>4.4055999999999997</c:v>
                      </c:pt>
                      <c:pt idx="5508">
                        <c:v>4.4063999999999997</c:v>
                      </c:pt>
                      <c:pt idx="5509">
                        <c:v>4.4071999999999996</c:v>
                      </c:pt>
                      <c:pt idx="5510">
                        <c:v>4.4080000000000004</c:v>
                      </c:pt>
                      <c:pt idx="5511">
                        <c:v>4.4088000000000003</c:v>
                      </c:pt>
                      <c:pt idx="5512">
                        <c:v>4.4096000000000002</c:v>
                      </c:pt>
                      <c:pt idx="5513">
                        <c:v>4.4104000000000001</c:v>
                      </c:pt>
                      <c:pt idx="5514">
                        <c:v>4.4112</c:v>
                      </c:pt>
                      <c:pt idx="5515">
                        <c:v>4.4119999999999999</c:v>
                      </c:pt>
                      <c:pt idx="5516">
                        <c:v>4.4127999999999998</c:v>
                      </c:pt>
                      <c:pt idx="5517">
                        <c:v>4.4135999999999997</c:v>
                      </c:pt>
                      <c:pt idx="5518">
                        <c:v>4.4143999999999997</c:v>
                      </c:pt>
                      <c:pt idx="5519">
                        <c:v>4.4151999999999996</c:v>
                      </c:pt>
                      <c:pt idx="5520">
                        <c:v>4.4160000000000004</c:v>
                      </c:pt>
                      <c:pt idx="5521">
                        <c:v>4.4168000000000003</c:v>
                      </c:pt>
                      <c:pt idx="5522">
                        <c:v>4.4176000000000002</c:v>
                      </c:pt>
                      <c:pt idx="5523">
                        <c:v>4.4184000000000001</c:v>
                      </c:pt>
                      <c:pt idx="5524">
                        <c:v>4.4192</c:v>
                      </c:pt>
                      <c:pt idx="5525">
                        <c:v>4.42</c:v>
                      </c:pt>
                      <c:pt idx="5526">
                        <c:v>4.4207999999999998</c:v>
                      </c:pt>
                      <c:pt idx="5527">
                        <c:v>4.4215999999999998</c:v>
                      </c:pt>
                      <c:pt idx="5528">
                        <c:v>4.4223999999999997</c:v>
                      </c:pt>
                      <c:pt idx="5529">
                        <c:v>4.4231999999999996</c:v>
                      </c:pt>
                      <c:pt idx="5530">
                        <c:v>4.4240000000000004</c:v>
                      </c:pt>
                      <c:pt idx="5531">
                        <c:v>4.4248000000000003</c:v>
                      </c:pt>
                      <c:pt idx="5532">
                        <c:v>4.4256000000000002</c:v>
                      </c:pt>
                      <c:pt idx="5533">
                        <c:v>4.4264000000000001</c:v>
                      </c:pt>
                      <c:pt idx="5534">
                        <c:v>4.4272</c:v>
                      </c:pt>
                      <c:pt idx="5535">
                        <c:v>4.4279999999999999</c:v>
                      </c:pt>
                      <c:pt idx="5536">
                        <c:v>4.4287999999999998</c:v>
                      </c:pt>
                      <c:pt idx="5537">
                        <c:v>4.4295999999999998</c:v>
                      </c:pt>
                      <c:pt idx="5538">
                        <c:v>4.4303999999999997</c:v>
                      </c:pt>
                      <c:pt idx="5539">
                        <c:v>4.4311999999999996</c:v>
                      </c:pt>
                      <c:pt idx="5540">
                        <c:v>4.4320000000000004</c:v>
                      </c:pt>
                      <c:pt idx="5541">
                        <c:v>4.4328000000000003</c:v>
                      </c:pt>
                      <c:pt idx="5542">
                        <c:v>4.4336000000000002</c:v>
                      </c:pt>
                      <c:pt idx="5543">
                        <c:v>4.4344000000000001</c:v>
                      </c:pt>
                      <c:pt idx="5544">
                        <c:v>4.4352</c:v>
                      </c:pt>
                      <c:pt idx="5545">
                        <c:v>4.4359999999999999</c:v>
                      </c:pt>
                      <c:pt idx="5546">
                        <c:v>4.4367999999999999</c:v>
                      </c:pt>
                      <c:pt idx="5547">
                        <c:v>4.4375999999999998</c:v>
                      </c:pt>
                      <c:pt idx="5548">
                        <c:v>4.4383999999999997</c:v>
                      </c:pt>
                      <c:pt idx="5549">
                        <c:v>4.4391999999999996</c:v>
                      </c:pt>
                      <c:pt idx="5550">
                        <c:v>4.4400000000000004</c:v>
                      </c:pt>
                      <c:pt idx="5551">
                        <c:v>4.4408000000000003</c:v>
                      </c:pt>
                      <c:pt idx="5552">
                        <c:v>4.4416000000000002</c:v>
                      </c:pt>
                      <c:pt idx="5553">
                        <c:v>4.4424000000000001</c:v>
                      </c:pt>
                      <c:pt idx="5554">
                        <c:v>4.4432</c:v>
                      </c:pt>
                      <c:pt idx="5555">
                        <c:v>4.444</c:v>
                      </c:pt>
                      <c:pt idx="5556">
                        <c:v>4.4447999999999999</c:v>
                      </c:pt>
                      <c:pt idx="5557">
                        <c:v>4.4455999999999998</c:v>
                      </c:pt>
                      <c:pt idx="5558">
                        <c:v>4.4463999999999997</c:v>
                      </c:pt>
                      <c:pt idx="5559">
                        <c:v>4.4471999999999996</c:v>
                      </c:pt>
                      <c:pt idx="5560">
                        <c:v>4.4480000000000004</c:v>
                      </c:pt>
                      <c:pt idx="5561">
                        <c:v>4.4488000000000003</c:v>
                      </c:pt>
                      <c:pt idx="5562">
                        <c:v>4.4496000000000002</c:v>
                      </c:pt>
                      <c:pt idx="5563">
                        <c:v>4.4504000000000001</c:v>
                      </c:pt>
                      <c:pt idx="5564">
                        <c:v>4.4512</c:v>
                      </c:pt>
                      <c:pt idx="5565">
                        <c:v>4.452</c:v>
                      </c:pt>
                      <c:pt idx="5566">
                        <c:v>4.4527999999999999</c:v>
                      </c:pt>
                      <c:pt idx="5567">
                        <c:v>4.4535999999999998</c:v>
                      </c:pt>
                      <c:pt idx="5568">
                        <c:v>4.4543999999999997</c:v>
                      </c:pt>
                      <c:pt idx="5569">
                        <c:v>4.4551999999999996</c:v>
                      </c:pt>
                      <c:pt idx="5570">
                        <c:v>4.4560000000000004</c:v>
                      </c:pt>
                      <c:pt idx="5571">
                        <c:v>4.4568000000000003</c:v>
                      </c:pt>
                      <c:pt idx="5572">
                        <c:v>4.4576000000000002</c:v>
                      </c:pt>
                      <c:pt idx="5573">
                        <c:v>4.4584000000000001</c:v>
                      </c:pt>
                      <c:pt idx="5574">
                        <c:v>4.4592000000000001</c:v>
                      </c:pt>
                      <c:pt idx="5575">
                        <c:v>4.46</c:v>
                      </c:pt>
                      <c:pt idx="5576">
                        <c:v>4.4607999999999999</c:v>
                      </c:pt>
                      <c:pt idx="5577">
                        <c:v>4.4615999999999998</c:v>
                      </c:pt>
                      <c:pt idx="5578">
                        <c:v>4.4623999999999997</c:v>
                      </c:pt>
                      <c:pt idx="5579">
                        <c:v>4.4631999999999996</c:v>
                      </c:pt>
                      <c:pt idx="5580">
                        <c:v>4.4640000000000004</c:v>
                      </c:pt>
                      <c:pt idx="5581">
                        <c:v>4.4648000000000003</c:v>
                      </c:pt>
                      <c:pt idx="5582">
                        <c:v>4.4656000000000002</c:v>
                      </c:pt>
                      <c:pt idx="5583">
                        <c:v>4.4664000000000001</c:v>
                      </c:pt>
                      <c:pt idx="5584">
                        <c:v>4.4672000000000001</c:v>
                      </c:pt>
                      <c:pt idx="5585">
                        <c:v>4.468</c:v>
                      </c:pt>
                      <c:pt idx="5586">
                        <c:v>4.4687999999999999</c:v>
                      </c:pt>
                      <c:pt idx="5587">
                        <c:v>4.4695999999999998</c:v>
                      </c:pt>
                      <c:pt idx="5588">
                        <c:v>4.4703999999999997</c:v>
                      </c:pt>
                      <c:pt idx="5589">
                        <c:v>4.4711999999999996</c:v>
                      </c:pt>
                      <c:pt idx="5590">
                        <c:v>4.4720000000000004</c:v>
                      </c:pt>
                      <c:pt idx="5591">
                        <c:v>4.4728000000000003</c:v>
                      </c:pt>
                      <c:pt idx="5592">
                        <c:v>4.4736000000000002</c:v>
                      </c:pt>
                      <c:pt idx="5593">
                        <c:v>4.4744000000000002</c:v>
                      </c:pt>
                      <c:pt idx="5594">
                        <c:v>4.4752000000000001</c:v>
                      </c:pt>
                      <c:pt idx="5595">
                        <c:v>4.476</c:v>
                      </c:pt>
                      <c:pt idx="5596">
                        <c:v>4.4767999999999999</c:v>
                      </c:pt>
                      <c:pt idx="5597">
                        <c:v>4.4775999999999998</c:v>
                      </c:pt>
                      <c:pt idx="5598">
                        <c:v>4.4783999999999997</c:v>
                      </c:pt>
                      <c:pt idx="5599">
                        <c:v>4.4791999999999996</c:v>
                      </c:pt>
                      <c:pt idx="5600">
                        <c:v>4.4800000000000004</c:v>
                      </c:pt>
                      <c:pt idx="5601">
                        <c:v>4.4808000000000003</c:v>
                      </c:pt>
                      <c:pt idx="5602">
                        <c:v>4.4816000000000003</c:v>
                      </c:pt>
                      <c:pt idx="5603">
                        <c:v>4.4824000000000002</c:v>
                      </c:pt>
                      <c:pt idx="5604">
                        <c:v>4.4832000000000001</c:v>
                      </c:pt>
                      <c:pt idx="5605">
                        <c:v>4.484</c:v>
                      </c:pt>
                      <c:pt idx="5606">
                        <c:v>4.4847999999999999</c:v>
                      </c:pt>
                      <c:pt idx="5607">
                        <c:v>4.4855999999999998</c:v>
                      </c:pt>
                      <c:pt idx="5608">
                        <c:v>4.4863999999999997</c:v>
                      </c:pt>
                      <c:pt idx="5609">
                        <c:v>4.4871999999999996</c:v>
                      </c:pt>
                      <c:pt idx="5610">
                        <c:v>4.4880000000000004</c:v>
                      </c:pt>
                      <c:pt idx="5611">
                        <c:v>4.4888000000000003</c:v>
                      </c:pt>
                      <c:pt idx="5612">
                        <c:v>4.4896000000000003</c:v>
                      </c:pt>
                      <c:pt idx="5613">
                        <c:v>4.4904000000000002</c:v>
                      </c:pt>
                      <c:pt idx="5614">
                        <c:v>4.4912000000000001</c:v>
                      </c:pt>
                      <c:pt idx="5615">
                        <c:v>4.492</c:v>
                      </c:pt>
                      <c:pt idx="5616">
                        <c:v>4.4927999999999999</c:v>
                      </c:pt>
                      <c:pt idx="5617">
                        <c:v>4.4935999999999998</c:v>
                      </c:pt>
                      <c:pt idx="5618">
                        <c:v>4.4943999999999997</c:v>
                      </c:pt>
                      <c:pt idx="5619">
                        <c:v>4.4951999999999996</c:v>
                      </c:pt>
                      <c:pt idx="5620">
                        <c:v>4.4960000000000004</c:v>
                      </c:pt>
                      <c:pt idx="5621">
                        <c:v>4.4968000000000004</c:v>
                      </c:pt>
                      <c:pt idx="5622">
                        <c:v>4.4976000000000003</c:v>
                      </c:pt>
                      <c:pt idx="5623">
                        <c:v>4.4984000000000002</c:v>
                      </c:pt>
                      <c:pt idx="5624">
                        <c:v>4.4992000000000001</c:v>
                      </c:pt>
                      <c:pt idx="5625">
                        <c:v>4.5</c:v>
                      </c:pt>
                      <c:pt idx="5626">
                        <c:v>4.5007999999999999</c:v>
                      </c:pt>
                      <c:pt idx="5627">
                        <c:v>4.5015999999999998</c:v>
                      </c:pt>
                      <c:pt idx="5628">
                        <c:v>4.5023999999999997</c:v>
                      </c:pt>
                      <c:pt idx="5629">
                        <c:v>4.5031999999999996</c:v>
                      </c:pt>
                      <c:pt idx="5630">
                        <c:v>4.5039999999999996</c:v>
                      </c:pt>
                      <c:pt idx="5631">
                        <c:v>4.5048000000000004</c:v>
                      </c:pt>
                      <c:pt idx="5632">
                        <c:v>4.5056000000000003</c:v>
                      </c:pt>
                      <c:pt idx="5633">
                        <c:v>4.5064000000000002</c:v>
                      </c:pt>
                      <c:pt idx="5634">
                        <c:v>4.5072000000000001</c:v>
                      </c:pt>
                      <c:pt idx="5635">
                        <c:v>4.508</c:v>
                      </c:pt>
                      <c:pt idx="5636">
                        <c:v>4.5087999999999999</c:v>
                      </c:pt>
                      <c:pt idx="5637">
                        <c:v>4.5095999999999998</c:v>
                      </c:pt>
                      <c:pt idx="5638">
                        <c:v>4.5103999999999997</c:v>
                      </c:pt>
                      <c:pt idx="5639">
                        <c:v>4.5111999999999997</c:v>
                      </c:pt>
                      <c:pt idx="5640">
                        <c:v>4.5119999999999996</c:v>
                      </c:pt>
                      <c:pt idx="5641">
                        <c:v>4.5128000000000004</c:v>
                      </c:pt>
                      <c:pt idx="5642">
                        <c:v>4.5136000000000003</c:v>
                      </c:pt>
                      <c:pt idx="5643">
                        <c:v>4.5144000000000002</c:v>
                      </c:pt>
                      <c:pt idx="5644">
                        <c:v>4.5152000000000001</c:v>
                      </c:pt>
                      <c:pt idx="5645">
                        <c:v>4.516</c:v>
                      </c:pt>
                      <c:pt idx="5646">
                        <c:v>4.5167999999999999</c:v>
                      </c:pt>
                      <c:pt idx="5647">
                        <c:v>4.5175999999999998</c:v>
                      </c:pt>
                      <c:pt idx="5648">
                        <c:v>4.5183999999999997</c:v>
                      </c:pt>
                      <c:pt idx="5649">
                        <c:v>4.5191999999999997</c:v>
                      </c:pt>
                      <c:pt idx="5650">
                        <c:v>4.5199999999999996</c:v>
                      </c:pt>
                      <c:pt idx="5651">
                        <c:v>4.5208000000000004</c:v>
                      </c:pt>
                      <c:pt idx="5652">
                        <c:v>4.5216000000000003</c:v>
                      </c:pt>
                      <c:pt idx="5653">
                        <c:v>4.5224000000000002</c:v>
                      </c:pt>
                      <c:pt idx="5654">
                        <c:v>4.5232000000000001</c:v>
                      </c:pt>
                      <c:pt idx="5655">
                        <c:v>4.524</c:v>
                      </c:pt>
                      <c:pt idx="5656">
                        <c:v>4.5247999999999999</c:v>
                      </c:pt>
                      <c:pt idx="5657">
                        <c:v>4.5255999999999998</c:v>
                      </c:pt>
                      <c:pt idx="5658">
                        <c:v>4.5263999999999998</c:v>
                      </c:pt>
                      <c:pt idx="5659">
                        <c:v>4.5271999999999997</c:v>
                      </c:pt>
                      <c:pt idx="5660">
                        <c:v>4.5279999999999996</c:v>
                      </c:pt>
                      <c:pt idx="5661">
                        <c:v>4.5288000000000004</c:v>
                      </c:pt>
                      <c:pt idx="5662">
                        <c:v>4.5296000000000003</c:v>
                      </c:pt>
                      <c:pt idx="5663">
                        <c:v>4.5304000000000002</c:v>
                      </c:pt>
                      <c:pt idx="5664">
                        <c:v>4.5312000000000001</c:v>
                      </c:pt>
                      <c:pt idx="5665">
                        <c:v>4.532</c:v>
                      </c:pt>
                      <c:pt idx="5666">
                        <c:v>4.5327999999999999</c:v>
                      </c:pt>
                      <c:pt idx="5667">
                        <c:v>4.5335999999999999</c:v>
                      </c:pt>
                      <c:pt idx="5668">
                        <c:v>4.5343999999999998</c:v>
                      </c:pt>
                      <c:pt idx="5669">
                        <c:v>4.5351999999999997</c:v>
                      </c:pt>
                      <c:pt idx="5670">
                        <c:v>4.5359999999999996</c:v>
                      </c:pt>
                      <c:pt idx="5671">
                        <c:v>4.5368000000000004</c:v>
                      </c:pt>
                      <c:pt idx="5672">
                        <c:v>4.5376000000000003</c:v>
                      </c:pt>
                      <c:pt idx="5673">
                        <c:v>4.5384000000000002</c:v>
                      </c:pt>
                      <c:pt idx="5674">
                        <c:v>4.5392000000000001</c:v>
                      </c:pt>
                      <c:pt idx="5675">
                        <c:v>4.54</c:v>
                      </c:pt>
                      <c:pt idx="5676">
                        <c:v>4.5407999999999999</c:v>
                      </c:pt>
                      <c:pt idx="5677">
                        <c:v>4.5415999999999999</c:v>
                      </c:pt>
                      <c:pt idx="5678">
                        <c:v>4.5423999999999998</c:v>
                      </c:pt>
                      <c:pt idx="5679">
                        <c:v>4.5431999999999997</c:v>
                      </c:pt>
                      <c:pt idx="5680">
                        <c:v>4.5439999999999996</c:v>
                      </c:pt>
                      <c:pt idx="5681">
                        <c:v>4.5448000000000004</c:v>
                      </c:pt>
                      <c:pt idx="5682">
                        <c:v>4.5456000000000003</c:v>
                      </c:pt>
                      <c:pt idx="5683">
                        <c:v>4.5464000000000002</c:v>
                      </c:pt>
                      <c:pt idx="5684">
                        <c:v>4.5472000000000001</c:v>
                      </c:pt>
                      <c:pt idx="5685">
                        <c:v>4.548</c:v>
                      </c:pt>
                      <c:pt idx="5686">
                        <c:v>4.5488</c:v>
                      </c:pt>
                      <c:pt idx="5687">
                        <c:v>4.5495999999999999</c:v>
                      </c:pt>
                      <c:pt idx="5688">
                        <c:v>4.5503999999999998</c:v>
                      </c:pt>
                      <c:pt idx="5689">
                        <c:v>4.5511999999999997</c:v>
                      </c:pt>
                      <c:pt idx="5690">
                        <c:v>4.5519999999999996</c:v>
                      </c:pt>
                      <c:pt idx="5691">
                        <c:v>4.5528000000000004</c:v>
                      </c:pt>
                      <c:pt idx="5692">
                        <c:v>4.5536000000000003</c:v>
                      </c:pt>
                      <c:pt idx="5693">
                        <c:v>4.5544000000000002</c:v>
                      </c:pt>
                      <c:pt idx="5694">
                        <c:v>4.5552000000000001</c:v>
                      </c:pt>
                      <c:pt idx="5695">
                        <c:v>4.556</c:v>
                      </c:pt>
                      <c:pt idx="5696">
                        <c:v>4.5568</c:v>
                      </c:pt>
                      <c:pt idx="5697">
                        <c:v>4.5575999999999999</c:v>
                      </c:pt>
                      <c:pt idx="5698">
                        <c:v>4.5583999999999998</c:v>
                      </c:pt>
                      <c:pt idx="5699">
                        <c:v>4.5591999999999997</c:v>
                      </c:pt>
                      <c:pt idx="5700">
                        <c:v>4.5599999999999996</c:v>
                      </c:pt>
                      <c:pt idx="5701">
                        <c:v>4.5608000000000004</c:v>
                      </c:pt>
                      <c:pt idx="5702">
                        <c:v>4.5616000000000003</c:v>
                      </c:pt>
                      <c:pt idx="5703">
                        <c:v>4.5624000000000002</c:v>
                      </c:pt>
                      <c:pt idx="5704">
                        <c:v>4.5632000000000001</c:v>
                      </c:pt>
                      <c:pt idx="5705">
                        <c:v>4.5640000000000001</c:v>
                      </c:pt>
                      <c:pt idx="5706">
                        <c:v>4.5648</c:v>
                      </c:pt>
                      <c:pt idx="5707">
                        <c:v>4.5655999999999999</c:v>
                      </c:pt>
                      <c:pt idx="5708">
                        <c:v>4.5663999999999998</c:v>
                      </c:pt>
                      <c:pt idx="5709">
                        <c:v>4.5671999999999997</c:v>
                      </c:pt>
                      <c:pt idx="5710">
                        <c:v>4.5679999999999996</c:v>
                      </c:pt>
                      <c:pt idx="5711">
                        <c:v>4.5688000000000004</c:v>
                      </c:pt>
                      <c:pt idx="5712">
                        <c:v>4.5696000000000003</c:v>
                      </c:pt>
                      <c:pt idx="5713">
                        <c:v>4.5704000000000002</c:v>
                      </c:pt>
                      <c:pt idx="5714">
                        <c:v>4.5712000000000002</c:v>
                      </c:pt>
                      <c:pt idx="5715">
                        <c:v>4.5720000000000001</c:v>
                      </c:pt>
                      <c:pt idx="5716">
                        <c:v>4.5728</c:v>
                      </c:pt>
                      <c:pt idx="5717">
                        <c:v>4.5735999999999999</c:v>
                      </c:pt>
                      <c:pt idx="5718">
                        <c:v>4.5743999999999998</c:v>
                      </c:pt>
                      <c:pt idx="5719">
                        <c:v>4.5751999999999997</c:v>
                      </c:pt>
                      <c:pt idx="5720">
                        <c:v>4.5759999999999996</c:v>
                      </c:pt>
                      <c:pt idx="5721">
                        <c:v>4.5768000000000004</c:v>
                      </c:pt>
                      <c:pt idx="5722">
                        <c:v>4.5776000000000003</c:v>
                      </c:pt>
                      <c:pt idx="5723">
                        <c:v>4.5784000000000002</c:v>
                      </c:pt>
                      <c:pt idx="5724">
                        <c:v>4.5792000000000002</c:v>
                      </c:pt>
                      <c:pt idx="5725">
                        <c:v>4.58</c:v>
                      </c:pt>
                      <c:pt idx="5726">
                        <c:v>4.5808</c:v>
                      </c:pt>
                      <c:pt idx="5727">
                        <c:v>4.5815999999999999</c:v>
                      </c:pt>
                      <c:pt idx="5728">
                        <c:v>4.5823999999999998</c:v>
                      </c:pt>
                      <c:pt idx="5729">
                        <c:v>4.5831999999999997</c:v>
                      </c:pt>
                      <c:pt idx="5730">
                        <c:v>4.5839999999999996</c:v>
                      </c:pt>
                      <c:pt idx="5731">
                        <c:v>4.5848000000000004</c:v>
                      </c:pt>
                      <c:pt idx="5732">
                        <c:v>4.5856000000000003</c:v>
                      </c:pt>
                      <c:pt idx="5733">
                        <c:v>4.5864000000000003</c:v>
                      </c:pt>
                      <c:pt idx="5734">
                        <c:v>4.5872000000000002</c:v>
                      </c:pt>
                      <c:pt idx="5735">
                        <c:v>4.5880000000000001</c:v>
                      </c:pt>
                      <c:pt idx="5736">
                        <c:v>4.5888</c:v>
                      </c:pt>
                      <c:pt idx="5737">
                        <c:v>4.5895999999999999</c:v>
                      </c:pt>
                      <c:pt idx="5738">
                        <c:v>4.5903999999999998</c:v>
                      </c:pt>
                      <c:pt idx="5739">
                        <c:v>4.5911999999999997</c:v>
                      </c:pt>
                      <c:pt idx="5740">
                        <c:v>4.5919999999999996</c:v>
                      </c:pt>
                      <c:pt idx="5741">
                        <c:v>4.5928000000000004</c:v>
                      </c:pt>
                      <c:pt idx="5742">
                        <c:v>4.5936000000000003</c:v>
                      </c:pt>
                      <c:pt idx="5743">
                        <c:v>4.5944000000000003</c:v>
                      </c:pt>
                      <c:pt idx="5744">
                        <c:v>4.5952000000000002</c:v>
                      </c:pt>
                      <c:pt idx="5745">
                        <c:v>4.5960000000000001</c:v>
                      </c:pt>
                      <c:pt idx="5746">
                        <c:v>4.5968</c:v>
                      </c:pt>
                      <c:pt idx="5747">
                        <c:v>4.5975999999999999</c:v>
                      </c:pt>
                      <c:pt idx="5748">
                        <c:v>4.5983999999999998</c:v>
                      </c:pt>
                      <c:pt idx="5749">
                        <c:v>4.5991999999999997</c:v>
                      </c:pt>
                      <c:pt idx="5750">
                        <c:v>4.5999999999999996</c:v>
                      </c:pt>
                      <c:pt idx="5751">
                        <c:v>4.6007999999999996</c:v>
                      </c:pt>
                      <c:pt idx="5752">
                        <c:v>4.6016000000000004</c:v>
                      </c:pt>
                      <c:pt idx="5753">
                        <c:v>4.6024000000000003</c:v>
                      </c:pt>
                      <c:pt idx="5754">
                        <c:v>4.6032000000000002</c:v>
                      </c:pt>
                      <c:pt idx="5755">
                        <c:v>4.6040000000000001</c:v>
                      </c:pt>
                      <c:pt idx="5756">
                        <c:v>4.6048</c:v>
                      </c:pt>
                      <c:pt idx="5757">
                        <c:v>4.6055999999999999</c:v>
                      </c:pt>
                      <c:pt idx="5758">
                        <c:v>4.6063999999999998</c:v>
                      </c:pt>
                      <c:pt idx="5759">
                        <c:v>4.6071999999999997</c:v>
                      </c:pt>
                      <c:pt idx="5760">
                        <c:v>4.6079999999999997</c:v>
                      </c:pt>
                      <c:pt idx="5761">
                        <c:v>4.6087999999999996</c:v>
                      </c:pt>
                      <c:pt idx="5762">
                        <c:v>4.6096000000000004</c:v>
                      </c:pt>
                      <c:pt idx="5763">
                        <c:v>4.6104000000000003</c:v>
                      </c:pt>
                      <c:pt idx="5764">
                        <c:v>4.6112000000000002</c:v>
                      </c:pt>
                      <c:pt idx="5765">
                        <c:v>4.6120000000000001</c:v>
                      </c:pt>
                      <c:pt idx="5766">
                        <c:v>4.6128</c:v>
                      </c:pt>
                      <c:pt idx="5767">
                        <c:v>4.6135999999999999</c:v>
                      </c:pt>
                      <c:pt idx="5768">
                        <c:v>4.6143999999999998</c:v>
                      </c:pt>
                      <c:pt idx="5769">
                        <c:v>4.6151999999999997</c:v>
                      </c:pt>
                      <c:pt idx="5770">
                        <c:v>4.6159999999999997</c:v>
                      </c:pt>
                      <c:pt idx="5771">
                        <c:v>4.6167999999999996</c:v>
                      </c:pt>
                      <c:pt idx="5772">
                        <c:v>4.6176000000000004</c:v>
                      </c:pt>
                      <c:pt idx="5773">
                        <c:v>4.6184000000000003</c:v>
                      </c:pt>
                      <c:pt idx="5774">
                        <c:v>4.6192000000000002</c:v>
                      </c:pt>
                      <c:pt idx="5775">
                        <c:v>4.62</c:v>
                      </c:pt>
                      <c:pt idx="5776">
                        <c:v>4.6208</c:v>
                      </c:pt>
                      <c:pt idx="5777">
                        <c:v>4.6215999999999999</c:v>
                      </c:pt>
                      <c:pt idx="5778">
                        <c:v>4.6223999999999998</c:v>
                      </c:pt>
                      <c:pt idx="5779">
                        <c:v>4.6231999999999998</c:v>
                      </c:pt>
                      <c:pt idx="5780">
                        <c:v>4.6239999999999997</c:v>
                      </c:pt>
                      <c:pt idx="5781">
                        <c:v>4.6247999999999996</c:v>
                      </c:pt>
                      <c:pt idx="5782">
                        <c:v>4.6256000000000004</c:v>
                      </c:pt>
                      <c:pt idx="5783">
                        <c:v>4.6264000000000003</c:v>
                      </c:pt>
                      <c:pt idx="5784">
                        <c:v>4.6272000000000002</c:v>
                      </c:pt>
                      <c:pt idx="5785">
                        <c:v>4.6280000000000001</c:v>
                      </c:pt>
                      <c:pt idx="5786">
                        <c:v>4.6288</c:v>
                      </c:pt>
                      <c:pt idx="5787">
                        <c:v>4.6295999999999999</c:v>
                      </c:pt>
                      <c:pt idx="5788">
                        <c:v>4.6303999999999998</c:v>
                      </c:pt>
                      <c:pt idx="5789">
                        <c:v>4.6311999999999998</c:v>
                      </c:pt>
                      <c:pt idx="5790">
                        <c:v>4.6319999999999997</c:v>
                      </c:pt>
                      <c:pt idx="5791">
                        <c:v>4.6327999999999996</c:v>
                      </c:pt>
                      <c:pt idx="5792">
                        <c:v>4.6336000000000004</c:v>
                      </c:pt>
                      <c:pt idx="5793">
                        <c:v>4.6344000000000003</c:v>
                      </c:pt>
                      <c:pt idx="5794">
                        <c:v>4.6352000000000002</c:v>
                      </c:pt>
                      <c:pt idx="5795">
                        <c:v>4.6360000000000001</c:v>
                      </c:pt>
                      <c:pt idx="5796">
                        <c:v>4.6368</c:v>
                      </c:pt>
                      <c:pt idx="5797">
                        <c:v>4.6375999999999999</c:v>
                      </c:pt>
                      <c:pt idx="5798">
                        <c:v>4.6383999999999999</c:v>
                      </c:pt>
                      <c:pt idx="5799">
                        <c:v>4.6391999999999998</c:v>
                      </c:pt>
                      <c:pt idx="5800">
                        <c:v>4.6399999999999997</c:v>
                      </c:pt>
                      <c:pt idx="5801">
                        <c:v>4.6407999999999996</c:v>
                      </c:pt>
                      <c:pt idx="5802">
                        <c:v>4.6416000000000004</c:v>
                      </c:pt>
                      <c:pt idx="5803">
                        <c:v>4.6424000000000003</c:v>
                      </c:pt>
                      <c:pt idx="5804">
                        <c:v>4.6432000000000002</c:v>
                      </c:pt>
                      <c:pt idx="5805">
                        <c:v>4.6440000000000001</c:v>
                      </c:pt>
                      <c:pt idx="5806">
                        <c:v>4.6448</c:v>
                      </c:pt>
                      <c:pt idx="5807">
                        <c:v>4.6456</c:v>
                      </c:pt>
                      <c:pt idx="5808">
                        <c:v>4.6463999999999999</c:v>
                      </c:pt>
                      <c:pt idx="5809">
                        <c:v>4.6471999999999998</c:v>
                      </c:pt>
                      <c:pt idx="5810">
                        <c:v>4.6479999999999997</c:v>
                      </c:pt>
                      <c:pt idx="5811">
                        <c:v>4.6487999999999996</c:v>
                      </c:pt>
                      <c:pt idx="5812">
                        <c:v>4.6496000000000004</c:v>
                      </c:pt>
                      <c:pt idx="5813">
                        <c:v>4.6504000000000003</c:v>
                      </c:pt>
                      <c:pt idx="5814">
                        <c:v>4.6512000000000002</c:v>
                      </c:pt>
                      <c:pt idx="5815">
                        <c:v>4.6520000000000001</c:v>
                      </c:pt>
                      <c:pt idx="5816">
                        <c:v>4.6528</c:v>
                      </c:pt>
                      <c:pt idx="5817">
                        <c:v>4.6536</c:v>
                      </c:pt>
                      <c:pt idx="5818">
                        <c:v>4.6543999999999999</c:v>
                      </c:pt>
                      <c:pt idx="5819">
                        <c:v>4.6551999999999998</c:v>
                      </c:pt>
                      <c:pt idx="5820">
                        <c:v>4.6559999999999997</c:v>
                      </c:pt>
                      <c:pt idx="5821">
                        <c:v>4.6567999999999996</c:v>
                      </c:pt>
                      <c:pt idx="5822">
                        <c:v>4.6576000000000004</c:v>
                      </c:pt>
                      <c:pt idx="5823">
                        <c:v>4.6584000000000003</c:v>
                      </c:pt>
                      <c:pt idx="5824">
                        <c:v>4.6592000000000002</c:v>
                      </c:pt>
                      <c:pt idx="5825">
                        <c:v>4.66</c:v>
                      </c:pt>
                      <c:pt idx="5826">
                        <c:v>4.6608000000000001</c:v>
                      </c:pt>
                      <c:pt idx="5827">
                        <c:v>4.6616</c:v>
                      </c:pt>
                      <c:pt idx="5828">
                        <c:v>4.6623999999999999</c:v>
                      </c:pt>
                      <c:pt idx="5829">
                        <c:v>4.6631999999999998</c:v>
                      </c:pt>
                      <c:pt idx="5830">
                        <c:v>4.6639999999999997</c:v>
                      </c:pt>
                      <c:pt idx="5831">
                        <c:v>4.6647999999999996</c:v>
                      </c:pt>
                      <c:pt idx="5832">
                        <c:v>4.6656000000000004</c:v>
                      </c:pt>
                      <c:pt idx="5833">
                        <c:v>4.6664000000000003</c:v>
                      </c:pt>
                      <c:pt idx="5834">
                        <c:v>4.6672000000000002</c:v>
                      </c:pt>
                      <c:pt idx="5835">
                        <c:v>4.6680000000000001</c:v>
                      </c:pt>
                      <c:pt idx="5836">
                        <c:v>4.6688000000000001</c:v>
                      </c:pt>
                      <c:pt idx="5837">
                        <c:v>4.6696</c:v>
                      </c:pt>
                      <c:pt idx="5838">
                        <c:v>4.6703999999999999</c:v>
                      </c:pt>
                      <c:pt idx="5839">
                        <c:v>4.6711999999999998</c:v>
                      </c:pt>
                      <c:pt idx="5840">
                        <c:v>4.6719999999999997</c:v>
                      </c:pt>
                      <c:pt idx="5841">
                        <c:v>4.6727999999999996</c:v>
                      </c:pt>
                      <c:pt idx="5842">
                        <c:v>4.6736000000000004</c:v>
                      </c:pt>
                      <c:pt idx="5843">
                        <c:v>4.6744000000000003</c:v>
                      </c:pt>
                      <c:pt idx="5844">
                        <c:v>4.6752000000000002</c:v>
                      </c:pt>
                      <c:pt idx="5845">
                        <c:v>4.6760000000000002</c:v>
                      </c:pt>
                      <c:pt idx="5846">
                        <c:v>4.6768000000000001</c:v>
                      </c:pt>
                      <c:pt idx="5847">
                        <c:v>4.6776</c:v>
                      </c:pt>
                      <c:pt idx="5848">
                        <c:v>4.6783999999999999</c:v>
                      </c:pt>
                      <c:pt idx="5849">
                        <c:v>4.6791999999999998</c:v>
                      </c:pt>
                      <c:pt idx="5850">
                        <c:v>4.68</c:v>
                      </c:pt>
                      <c:pt idx="5851">
                        <c:v>4.6807999999999996</c:v>
                      </c:pt>
                      <c:pt idx="5852">
                        <c:v>4.6816000000000004</c:v>
                      </c:pt>
                      <c:pt idx="5853">
                        <c:v>4.6824000000000003</c:v>
                      </c:pt>
                      <c:pt idx="5854">
                        <c:v>4.6832000000000003</c:v>
                      </c:pt>
                      <c:pt idx="5855">
                        <c:v>4.6840000000000002</c:v>
                      </c:pt>
                      <c:pt idx="5856">
                        <c:v>4.6848000000000001</c:v>
                      </c:pt>
                      <c:pt idx="5857">
                        <c:v>4.6856</c:v>
                      </c:pt>
                      <c:pt idx="5858">
                        <c:v>4.6863999999999999</c:v>
                      </c:pt>
                      <c:pt idx="5859">
                        <c:v>4.6871999999999998</c:v>
                      </c:pt>
                      <c:pt idx="5860">
                        <c:v>4.6879999999999997</c:v>
                      </c:pt>
                      <c:pt idx="5861">
                        <c:v>4.6887999999999996</c:v>
                      </c:pt>
                      <c:pt idx="5862">
                        <c:v>4.6896000000000004</c:v>
                      </c:pt>
                      <c:pt idx="5863">
                        <c:v>4.6904000000000003</c:v>
                      </c:pt>
                      <c:pt idx="5864">
                        <c:v>4.6912000000000003</c:v>
                      </c:pt>
                      <c:pt idx="5865">
                        <c:v>4.6920000000000002</c:v>
                      </c:pt>
                      <c:pt idx="5866">
                        <c:v>4.6928000000000001</c:v>
                      </c:pt>
                      <c:pt idx="5867">
                        <c:v>4.6936</c:v>
                      </c:pt>
                      <c:pt idx="5868">
                        <c:v>4.6943999999999999</c:v>
                      </c:pt>
                      <c:pt idx="5869">
                        <c:v>4.6951999999999998</c:v>
                      </c:pt>
                      <c:pt idx="5870">
                        <c:v>4.6959999999999997</c:v>
                      </c:pt>
                      <c:pt idx="5871">
                        <c:v>4.6967999999999996</c:v>
                      </c:pt>
                      <c:pt idx="5872">
                        <c:v>4.6976000000000004</c:v>
                      </c:pt>
                      <c:pt idx="5873">
                        <c:v>4.6984000000000004</c:v>
                      </c:pt>
                      <c:pt idx="5874">
                        <c:v>4.6992000000000003</c:v>
                      </c:pt>
                      <c:pt idx="5875">
                        <c:v>4.7</c:v>
                      </c:pt>
                      <c:pt idx="5876">
                        <c:v>4.7008000000000001</c:v>
                      </c:pt>
                      <c:pt idx="5877">
                        <c:v>4.7016</c:v>
                      </c:pt>
                      <c:pt idx="5878">
                        <c:v>4.7023999999999999</c:v>
                      </c:pt>
                      <c:pt idx="5879">
                        <c:v>4.7031999999999998</c:v>
                      </c:pt>
                      <c:pt idx="5880">
                        <c:v>4.7039999999999997</c:v>
                      </c:pt>
                      <c:pt idx="5881">
                        <c:v>4.7047999999999996</c:v>
                      </c:pt>
                      <c:pt idx="5882">
                        <c:v>4.7055999999999996</c:v>
                      </c:pt>
                      <c:pt idx="5883">
                        <c:v>4.7064000000000004</c:v>
                      </c:pt>
                      <c:pt idx="5884">
                        <c:v>4.7072000000000003</c:v>
                      </c:pt>
                      <c:pt idx="5885">
                        <c:v>4.7080000000000002</c:v>
                      </c:pt>
                      <c:pt idx="5886">
                        <c:v>4.7088000000000001</c:v>
                      </c:pt>
                      <c:pt idx="5887">
                        <c:v>4.7096</c:v>
                      </c:pt>
                      <c:pt idx="5888">
                        <c:v>4.7103999999999999</c:v>
                      </c:pt>
                      <c:pt idx="5889">
                        <c:v>4.7111999999999998</c:v>
                      </c:pt>
                      <c:pt idx="5890">
                        <c:v>4.7119999999999997</c:v>
                      </c:pt>
                      <c:pt idx="5891">
                        <c:v>4.7127999999999997</c:v>
                      </c:pt>
                      <c:pt idx="5892">
                        <c:v>4.7135999999999996</c:v>
                      </c:pt>
                      <c:pt idx="5893">
                        <c:v>4.7144000000000004</c:v>
                      </c:pt>
                      <c:pt idx="5894">
                        <c:v>4.7152000000000003</c:v>
                      </c:pt>
                      <c:pt idx="5895">
                        <c:v>4.7160000000000002</c:v>
                      </c:pt>
                      <c:pt idx="5896">
                        <c:v>4.7168000000000001</c:v>
                      </c:pt>
                      <c:pt idx="5897">
                        <c:v>4.7176</c:v>
                      </c:pt>
                      <c:pt idx="5898">
                        <c:v>4.7183999999999999</c:v>
                      </c:pt>
                      <c:pt idx="5899">
                        <c:v>4.7191999999999998</c:v>
                      </c:pt>
                      <c:pt idx="5900">
                        <c:v>4.72</c:v>
                      </c:pt>
                      <c:pt idx="5901">
                        <c:v>4.7207999999999997</c:v>
                      </c:pt>
                      <c:pt idx="5902">
                        <c:v>4.7215999999999996</c:v>
                      </c:pt>
                      <c:pt idx="5903">
                        <c:v>4.7224000000000004</c:v>
                      </c:pt>
                      <c:pt idx="5904">
                        <c:v>4.7232000000000003</c:v>
                      </c:pt>
                      <c:pt idx="5905">
                        <c:v>4.7240000000000002</c:v>
                      </c:pt>
                      <c:pt idx="5906">
                        <c:v>4.7248000000000001</c:v>
                      </c:pt>
                      <c:pt idx="5907">
                        <c:v>4.7256</c:v>
                      </c:pt>
                      <c:pt idx="5908">
                        <c:v>4.7263999999999999</c:v>
                      </c:pt>
                      <c:pt idx="5909">
                        <c:v>4.7271999999999998</c:v>
                      </c:pt>
                      <c:pt idx="5910">
                        <c:v>4.7279999999999998</c:v>
                      </c:pt>
                      <c:pt idx="5911">
                        <c:v>4.7287999999999997</c:v>
                      </c:pt>
                      <c:pt idx="5912">
                        <c:v>4.7295999999999996</c:v>
                      </c:pt>
                      <c:pt idx="5913">
                        <c:v>4.7304000000000004</c:v>
                      </c:pt>
                      <c:pt idx="5914">
                        <c:v>4.7312000000000003</c:v>
                      </c:pt>
                      <c:pt idx="5915">
                        <c:v>4.7320000000000002</c:v>
                      </c:pt>
                      <c:pt idx="5916">
                        <c:v>4.7328000000000001</c:v>
                      </c:pt>
                      <c:pt idx="5917">
                        <c:v>4.7336</c:v>
                      </c:pt>
                      <c:pt idx="5918">
                        <c:v>4.7343999999999999</c:v>
                      </c:pt>
                      <c:pt idx="5919">
                        <c:v>4.7351999999999999</c:v>
                      </c:pt>
                      <c:pt idx="5920">
                        <c:v>4.7359999999999998</c:v>
                      </c:pt>
                      <c:pt idx="5921">
                        <c:v>4.7367999999999997</c:v>
                      </c:pt>
                      <c:pt idx="5922">
                        <c:v>4.7375999999999996</c:v>
                      </c:pt>
                      <c:pt idx="5923">
                        <c:v>4.7384000000000004</c:v>
                      </c:pt>
                      <c:pt idx="5924">
                        <c:v>4.7392000000000003</c:v>
                      </c:pt>
                      <c:pt idx="5925">
                        <c:v>4.74</c:v>
                      </c:pt>
                      <c:pt idx="5926">
                        <c:v>4.7408000000000001</c:v>
                      </c:pt>
                      <c:pt idx="5927">
                        <c:v>4.7416</c:v>
                      </c:pt>
                      <c:pt idx="5928">
                        <c:v>4.7423999999999999</c:v>
                      </c:pt>
                      <c:pt idx="5929">
                        <c:v>4.7431999999999999</c:v>
                      </c:pt>
                      <c:pt idx="5930">
                        <c:v>4.7439999999999998</c:v>
                      </c:pt>
                      <c:pt idx="5931">
                        <c:v>4.7447999999999997</c:v>
                      </c:pt>
                      <c:pt idx="5932">
                        <c:v>4.7455999999999996</c:v>
                      </c:pt>
                      <c:pt idx="5933">
                        <c:v>4.7464000000000004</c:v>
                      </c:pt>
                      <c:pt idx="5934">
                        <c:v>4.7472000000000003</c:v>
                      </c:pt>
                      <c:pt idx="5935">
                        <c:v>4.7480000000000002</c:v>
                      </c:pt>
                      <c:pt idx="5936">
                        <c:v>4.7488000000000001</c:v>
                      </c:pt>
                      <c:pt idx="5937">
                        <c:v>4.7496</c:v>
                      </c:pt>
                      <c:pt idx="5938">
                        <c:v>4.7504</c:v>
                      </c:pt>
                      <c:pt idx="5939">
                        <c:v>4.7511999999999999</c:v>
                      </c:pt>
                      <c:pt idx="5940">
                        <c:v>4.7519999999999998</c:v>
                      </c:pt>
                      <c:pt idx="5941">
                        <c:v>4.7527999999999997</c:v>
                      </c:pt>
                      <c:pt idx="5942">
                        <c:v>4.7535999999999996</c:v>
                      </c:pt>
                      <c:pt idx="5943">
                        <c:v>4.7544000000000004</c:v>
                      </c:pt>
                      <c:pt idx="5944">
                        <c:v>4.7552000000000003</c:v>
                      </c:pt>
                      <c:pt idx="5945">
                        <c:v>4.7560000000000002</c:v>
                      </c:pt>
                      <c:pt idx="5946">
                        <c:v>4.7568000000000001</c:v>
                      </c:pt>
                      <c:pt idx="5947">
                        <c:v>4.7576000000000001</c:v>
                      </c:pt>
                      <c:pt idx="5948">
                        <c:v>4.7584</c:v>
                      </c:pt>
                      <c:pt idx="5949">
                        <c:v>4.7591999999999999</c:v>
                      </c:pt>
                      <c:pt idx="5950">
                        <c:v>4.76</c:v>
                      </c:pt>
                      <c:pt idx="5951">
                        <c:v>4.7607999999999997</c:v>
                      </c:pt>
                      <c:pt idx="5952">
                        <c:v>4.7615999999999996</c:v>
                      </c:pt>
                      <c:pt idx="5953">
                        <c:v>4.7624000000000004</c:v>
                      </c:pt>
                      <c:pt idx="5954">
                        <c:v>4.7632000000000003</c:v>
                      </c:pt>
                      <c:pt idx="5955">
                        <c:v>4.7640000000000002</c:v>
                      </c:pt>
                      <c:pt idx="5956">
                        <c:v>4.7648000000000001</c:v>
                      </c:pt>
                      <c:pt idx="5957">
                        <c:v>4.7656000000000001</c:v>
                      </c:pt>
                      <c:pt idx="5958">
                        <c:v>4.7664</c:v>
                      </c:pt>
                      <c:pt idx="5959">
                        <c:v>4.7671999999999999</c:v>
                      </c:pt>
                      <c:pt idx="5960">
                        <c:v>4.7679999999999998</c:v>
                      </c:pt>
                      <c:pt idx="5961">
                        <c:v>4.7687999999999997</c:v>
                      </c:pt>
                      <c:pt idx="5962">
                        <c:v>4.7695999999999996</c:v>
                      </c:pt>
                      <c:pt idx="5963">
                        <c:v>4.7704000000000004</c:v>
                      </c:pt>
                      <c:pt idx="5964">
                        <c:v>4.7712000000000003</c:v>
                      </c:pt>
                      <c:pt idx="5965">
                        <c:v>4.7720000000000002</c:v>
                      </c:pt>
                      <c:pt idx="5966">
                        <c:v>4.7728000000000002</c:v>
                      </c:pt>
                      <c:pt idx="5967">
                        <c:v>4.7736000000000001</c:v>
                      </c:pt>
                      <c:pt idx="5968">
                        <c:v>4.7744</c:v>
                      </c:pt>
                      <c:pt idx="5969">
                        <c:v>4.7751999999999999</c:v>
                      </c:pt>
                      <c:pt idx="5970">
                        <c:v>4.7759999999999998</c:v>
                      </c:pt>
                      <c:pt idx="5971">
                        <c:v>4.7767999999999997</c:v>
                      </c:pt>
                      <c:pt idx="5972">
                        <c:v>4.7775999999999996</c:v>
                      </c:pt>
                      <c:pt idx="5973">
                        <c:v>4.7784000000000004</c:v>
                      </c:pt>
                      <c:pt idx="5974">
                        <c:v>4.7792000000000003</c:v>
                      </c:pt>
                      <c:pt idx="5975">
                        <c:v>4.78</c:v>
                      </c:pt>
                      <c:pt idx="5976">
                        <c:v>4.7808000000000002</c:v>
                      </c:pt>
                      <c:pt idx="5977">
                        <c:v>4.7816000000000001</c:v>
                      </c:pt>
                      <c:pt idx="5978">
                        <c:v>4.7824</c:v>
                      </c:pt>
                      <c:pt idx="5979">
                        <c:v>4.7831999999999999</c:v>
                      </c:pt>
                      <c:pt idx="5980">
                        <c:v>4.7839999999999998</c:v>
                      </c:pt>
                      <c:pt idx="5981">
                        <c:v>4.7847999999999997</c:v>
                      </c:pt>
                      <c:pt idx="5982">
                        <c:v>4.7855999999999996</c:v>
                      </c:pt>
                      <c:pt idx="5983">
                        <c:v>4.7864000000000004</c:v>
                      </c:pt>
                      <c:pt idx="5984">
                        <c:v>4.7872000000000003</c:v>
                      </c:pt>
                      <c:pt idx="5985">
                        <c:v>4.7880000000000003</c:v>
                      </c:pt>
                      <c:pt idx="5986">
                        <c:v>4.7888000000000002</c:v>
                      </c:pt>
                      <c:pt idx="5987">
                        <c:v>4.7896000000000001</c:v>
                      </c:pt>
                      <c:pt idx="5988">
                        <c:v>4.7904</c:v>
                      </c:pt>
                      <c:pt idx="5989">
                        <c:v>4.7911999999999999</c:v>
                      </c:pt>
                      <c:pt idx="5990">
                        <c:v>4.7919999999999998</c:v>
                      </c:pt>
                      <c:pt idx="5991">
                        <c:v>4.7927999999999997</c:v>
                      </c:pt>
                      <c:pt idx="5992">
                        <c:v>4.7935999999999996</c:v>
                      </c:pt>
                      <c:pt idx="5993">
                        <c:v>4.7944000000000004</c:v>
                      </c:pt>
                      <c:pt idx="5994">
                        <c:v>4.7952000000000004</c:v>
                      </c:pt>
                      <c:pt idx="5995">
                        <c:v>4.7960000000000003</c:v>
                      </c:pt>
                      <c:pt idx="5996">
                        <c:v>4.7968000000000002</c:v>
                      </c:pt>
                      <c:pt idx="5997">
                        <c:v>4.7976000000000001</c:v>
                      </c:pt>
                      <c:pt idx="5998">
                        <c:v>4.7984</c:v>
                      </c:pt>
                      <c:pt idx="5999">
                        <c:v>4.7991999999999999</c:v>
                      </c:pt>
                      <c:pt idx="6000">
                        <c:v>4.8</c:v>
                      </c:pt>
                      <c:pt idx="6001">
                        <c:v>4.8007999999999997</c:v>
                      </c:pt>
                      <c:pt idx="6002">
                        <c:v>4.8015999999999996</c:v>
                      </c:pt>
                      <c:pt idx="6003">
                        <c:v>4.8023999999999996</c:v>
                      </c:pt>
                      <c:pt idx="6004">
                        <c:v>4.8032000000000004</c:v>
                      </c:pt>
                      <c:pt idx="6005">
                        <c:v>4.8040000000000003</c:v>
                      </c:pt>
                      <c:pt idx="6006">
                        <c:v>4.8048000000000002</c:v>
                      </c:pt>
                      <c:pt idx="6007">
                        <c:v>4.8056000000000001</c:v>
                      </c:pt>
                      <c:pt idx="6008">
                        <c:v>4.8064</c:v>
                      </c:pt>
                      <c:pt idx="6009">
                        <c:v>4.8071999999999999</c:v>
                      </c:pt>
                      <c:pt idx="6010">
                        <c:v>4.8079999999999998</c:v>
                      </c:pt>
                      <c:pt idx="6011">
                        <c:v>4.8087999999999997</c:v>
                      </c:pt>
                      <c:pt idx="6012">
                        <c:v>4.8095999999999997</c:v>
                      </c:pt>
                      <c:pt idx="6013">
                        <c:v>4.8103999999999996</c:v>
                      </c:pt>
                      <c:pt idx="6014">
                        <c:v>4.8112000000000004</c:v>
                      </c:pt>
                      <c:pt idx="6015">
                        <c:v>4.8120000000000003</c:v>
                      </c:pt>
                      <c:pt idx="6016">
                        <c:v>4.8128000000000002</c:v>
                      </c:pt>
                      <c:pt idx="6017">
                        <c:v>4.8136000000000001</c:v>
                      </c:pt>
                      <c:pt idx="6018">
                        <c:v>4.8144</c:v>
                      </c:pt>
                      <c:pt idx="6019">
                        <c:v>4.8151999999999999</c:v>
                      </c:pt>
                      <c:pt idx="6020">
                        <c:v>4.8159999999999998</c:v>
                      </c:pt>
                      <c:pt idx="6021">
                        <c:v>4.8167999999999997</c:v>
                      </c:pt>
                      <c:pt idx="6022">
                        <c:v>4.8175999999999997</c:v>
                      </c:pt>
                      <c:pt idx="6023">
                        <c:v>4.8183999999999996</c:v>
                      </c:pt>
                      <c:pt idx="6024">
                        <c:v>4.8192000000000004</c:v>
                      </c:pt>
                      <c:pt idx="6025">
                        <c:v>4.82</c:v>
                      </c:pt>
                      <c:pt idx="6026">
                        <c:v>4.8208000000000002</c:v>
                      </c:pt>
                      <c:pt idx="6027">
                        <c:v>4.8216000000000001</c:v>
                      </c:pt>
                      <c:pt idx="6028">
                        <c:v>4.8224</c:v>
                      </c:pt>
                      <c:pt idx="6029">
                        <c:v>4.8231999999999999</c:v>
                      </c:pt>
                      <c:pt idx="6030">
                        <c:v>4.8239999999999998</c:v>
                      </c:pt>
                      <c:pt idx="6031">
                        <c:v>4.8247999999999998</c:v>
                      </c:pt>
                      <c:pt idx="6032">
                        <c:v>4.8255999999999997</c:v>
                      </c:pt>
                      <c:pt idx="6033">
                        <c:v>4.8263999999999996</c:v>
                      </c:pt>
                      <c:pt idx="6034">
                        <c:v>4.8272000000000004</c:v>
                      </c:pt>
                      <c:pt idx="6035">
                        <c:v>4.8280000000000003</c:v>
                      </c:pt>
                      <c:pt idx="6036">
                        <c:v>4.8288000000000002</c:v>
                      </c:pt>
                      <c:pt idx="6037">
                        <c:v>4.8296000000000001</c:v>
                      </c:pt>
                      <c:pt idx="6038">
                        <c:v>4.8304</c:v>
                      </c:pt>
                      <c:pt idx="6039">
                        <c:v>4.8311999999999999</c:v>
                      </c:pt>
                      <c:pt idx="6040">
                        <c:v>4.8319999999999999</c:v>
                      </c:pt>
                      <c:pt idx="6041">
                        <c:v>4.8327999999999998</c:v>
                      </c:pt>
                      <c:pt idx="6042">
                        <c:v>4.8335999999999997</c:v>
                      </c:pt>
                      <c:pt idx="6043">
                        <c:v>4.8343999999999996</c:v>
                      </c:pt>
                      <c:pt idx="6044">
                        <c:v>4.8352000000000004</c:v>
                      </c:pt>
                      <c:pt idx="6045">
                        <c:v>4.8360000000000003</c:v>
                      </c:pt>
                      <c:pt idx="6046">
                        <c:v>4.8368000000000002</c:v>
                      </c:pt>
                      <c:pt idx="6047">
                        <c:v>4.8376000000000001</c:v>
                      </c:pt>
                      <c:pt idx="6048">
                        <c:v>4.8384</c:v>
                      </c:pt>
                      <c:pt idx="6049">
                        <c:v>4.8391999999999999</c:v>
                      </c:pt>
                      <c:pt idx="6050">
                        <c:v>4.84</c:v>
                      </c:pt>
                      <c:pt idx="6051">
                        <c:v>4.8407999999999998</c:v>
                      </c:pt>
                      <c:pt idx="6052">
                        <c:v>4.8415999999999997</c:v>
                      </c:pt>
                      <c:pt idx="6053">
                        <c:v>4.8423999999999996</c:v>
                      </c:pt>
                      <c:pt idx="6054">
                        <c:v>4.8432000000000004</c:v>
                      </c:pt>
                      <c:pt idx="6055">
                        <c:v>4.8440000000000003</c:v>
                      </c:pt>
                      <c:pt idx="6056">
                        <c:v>4.8448000000000002</c:v>
                      </c:pt>
                      <c:pt idx="6057">
                        <c:v>4.8456000000000001</c:v>
                      </c:pt>
                      <c:pt idx="6058">
                        <c:v>4.8464</c:v>
                      </c:pt>
                      <c:pt idx="6059">
                        <c:v>4.8472</c:v>
                      </c:pt>
                      <c:pt idx="6060">
                        <c:v>4.8479999999999999</c:v>
                      </c:pt>
                      <c:pt idx="6061">
                        <c:v>4.8487999999999998</c:v>
                      </c:pt>
                      <c:pt idx="6062">
                        <c:v>4.8495999999999997</c:v>
                      </c:pt>
                      <c:pt idx="6063">
                        <c:v>4.8503999999999996</c:v>
                      </c:pt>
                      <c:pt idx="6064">
                        <c:v>4.8512000000000004</c:v>
                      </c:pt>
                      <c:pt idx="6065">
                        <c:v>4.8520000000000003</c:v>
                      </c:pt>
                      <c:pt idx="6066">
                        <c:v>4.8528000000000002</c:v>
                      </c:pt>
                      <c:pt idx="6067">
                        <c:v>4.8536000000000001</c:v>
                      </c:pt>
                      <c:pt idx="6068">
                        <c:v>4.8544</c:v>
                      </c:pt>
                      <c:pt idx="6069">
                        <c:v>4.8552</c:v>
                      </c:pt>
                      <c:pt idx="6070">
                        <c:v>4.8559999999999999</c:v>
                      </c:pt>
                      <c:pt idx="6071">
                        <c:v>4.8567999999999998</c:v>
                      </c:pt>
                      <c:pt idx="6072">
                        <c:v>4.8575999999999997</c:v>
                      </c:pt>
                      <c:pt idx="6073">
                        <c:v>4.8583999999999996</c:v>
                      </c:pt>
                      <c:pt idx="6074">
                        <c:v>4.8592000000000004</c:v>
                      </c:pt>
                      <c:pt idx="6075">
                        <c:v>4.8600000000000003</c:v>
                      </c:pt>
                      <c:pt idx="6076">
                        <c:v>4.8608000000000002</c:v>
                      </c:pt>
                      <c:pt idx="6077">
                        <c:v>4.8616000000000001</c:v>
                      </c:pt>
                      <c:pt idx="6078">
                        <c:v>4.8624000000000001</c:v>
                      </c:pt>
                      <c:pt idx="6079">
                        <c:v>4.8632</c:v>
                      </c:pt>
                      <c:pt idx="6080">
                        <c:v>4.8639999999999999</c:v>
                      </c:pt>
                      <c:pt idx="6081">
                        <c:v>4.8647999999999998</c:v>
                      </c:pt>
                      <c:pt idx="6082">
                        <c:v>4.8655999999999997</c:v>
                      </c:pt>
                      <c:pt idx="6083">
                        <c:v>4.8663999999999996</c:v>
                      </c:pt>
                      <c:pt idx="6084">
                        <c:v>4.8672000000000004</c:v>
                      </c:pt>
                      <c:pt idx="6085">
                        <c:v>4.8680000000000003</c:v>
                      </c:pt>
                      <c:pt idx="6086">
                        <c:v>4.8688000000000002</c:v>
                      </c:pt>
                      <c:pt idx="6087">
                        <c:v>4.8696000000000002</c:v>
                      </c:pt>
                      <c:pt idx="6088">
                        <c:v>4.8704000000000001</c:v>
                      </c:pt>
                      <c:pt idx="6089">
                        <c:v>4.8712</c:v>
                      </c:pt>
                      <c:pt idx="6090">
                        <c:v>4.8719999999999999</c:v>
                      </c:pt>
                      <c:pt idx="6091">
                        <c:v>4.8727999999999998</c:v>
                      </c:pt>
                      <c:pt idx="6092">
                        <c:v>4.8735999999999997</c:v>
                      </c:pt>
                      <c:pt idx="6093">
                        <c:v>4.8743999999999996</c:v>
                      </c:pt>
                      <c:pt idx="6094">
                        <c:v>4.8752000000000004</c:v>
                      </c:pt>
                      <c:pt idx="6095">
                        <c:v>4.8760000000000003</c:v>
                      </c:pt>
                      <c:pt idx="6096">
                        <c:v>4.8768000000000002</c:v>
                      </c:pt>
                      <c:pt idx="6097">
                        <c:v>4.8776000000000002</c:v>
                      </c:pt>
                      <c:pt idx="6098">
                        <c:v>4.8784000000000001</c:v>
                      </c:pt>
                      <c:pt idx="6099">
                        <c:v>4.8792</c:v>
                      </c:pt>
                      <c:pt idx="6100">
                        <c:v>4.88</c:v>
                      </c:pt>
                      <c:pt idx="6101">
                        <c:v>4.8807999999999998</c:v>
                      </c:pt>
                      <c:pt idx="6102">
                        <c:v>4.8815999999999997</c:v>
                      </c:pt>
                      <c:pt idx="6103">
                        <c:v>4.8823999999999996</c:v>
                      </c:pt>
                      <c:pt idx="6104">
                        <c:v>4.8832000000000004</c:v>
                      </c:pt>
                      <c:pt idx="6105">
                        <c:v>4.8840000000000003</c:v>
                      </c:pt>
                      <c:pt idx="6106">
                        <c:v>4.8848000000000003</c:v>
                      </c:pt>
                      <c:pt idx="6107">
                        <c:v>4.8856000000000002</c:v>
                      </c:pt>
                      <c:pt idx="6108">
                        <c:v>4.8864000000000001</c:v>
                      </c:pt>
                      <c:pt idx="6109">
                        <c:v>4.8872</c:v>
                      </c:pt>
                      <c:pt idx="6110">
                        <c:v>4.8879999999999999</c:v>
                      </c:pt>
                      <c:pt idx="6111">
                        <c:v>4.8887999999999998</c:v>
                      </c:pt>
                      <c:pt idx="6112">
                        <c:v>4.8895999999999997</c:v>
                      </c:pt>
                      <c:pt idx="6113">
                        <c:v>4.8903999999999996</c:v>
                      </c:pt>
                      <c:pt idx="6114">
                        <c:v>4.8912000000000004</c:v>
                      </c:pt>
                      <c:pt idx="6115">
                        <c:v>4.8920000000000003</c:v>
                      </c:pt>
                      <c:pt idx="6116">
                        <c:v>4.8928000000000003</c:v>
                      </c:pt>
                      <c:pt idx="6117">
                        <c:v>4.8936000000000002</c:v>
                      </c:pt>
                      <c:pt idx="6118">
                        <c:v>4.8944000000000001</c:v>
                      </c:pt>
                      <c:pt idx="6119">
                        <c:v>4.8952</c:v>
                      </c:pt>
                      <c:pt idx="6120">
                        <c:v>4.8959999999999999</c:v>
                      </c:pt>
                      <c:pt idx="6121">
                        <c:v>4.8967999999999998</c:v>
                      </c:pt>
                      <c:pt idx="6122">
                        <c:v>4.8975999999999997</c:v>
                      </c:pt>
                      <c:pt idx="6123">
                        <c:v>4.8983999999999996</c:v>
                      </c:pt>
                      <c:pt idx="6124">
                        <c:v>4.8992000000000004</c:v>
                      </c:pt>
                      <c:pt idx="6125">
                        <c:v>4.9000000000000004</c:v>
                      </c:pt>
                      <c:pt idx="6126">
                        <c:v>4.9008000000000003</c:v>
                      </c:pt>
                      <c:pt idx="6127">
                        <c:v>4.9016000000000002</c:v>
                      </c:pt>
                      <c:pt idx="6128">
                        <c:v>4.9024000000000001</c:v>
                      </c:pt>
                      <c:pt idx="6129">
                        <c:v>4.9032</c:v>
                      </c:pt>
                      <c:pt idx="6130">
                        <c:v>4.9039999999999999</c:v>
                      </c:pt>
                      <c:pt idx="6131">
                        <c:v>4.9047999999999998</c:v>
                      </c:pt>
                      <c:pt idx="6132">
                        <c:v>4.9055999999999997</c:v>
                      </c:pt>
                      <c:pt idx="6133">
                        <c:v>4.9063999999999997</c:v>
                      </c:pt>
                      <c:pt idx="6134">
                        <c:v>4.9071999999999996</c:v>
                      </c:pt>
                      <c:pt idx="6135">
                        <c:v>4.9080000000000004</c:v>
                      </c:pt>
                      <c:pt idx="6136">
                        <c:v>4.9088000000000003</c:v>
                      </c:pt>
                      <c:pt idx="6137">
                        <c:v>4.9096000000000002</c:v>
                      </c:pt>
                      <c:pt idx="6138">
                        <c:v>4.9104000000000001</c:v>
                      </c:pt>
                      <c:pt idx="6139">
                        <c:v>4.9112</c:v>
                      </c:pt>
                      <c:pt idx="6140">
                        <c:v>4.9119999999999999</c:v>
                      </c:pt>
                      <c:pt idx="6141">
                        <c:v>4.9127999999999998</c:v>
                      </c:pt>
                      <c:pt idx="6142">
                        <c:v>4.9135999999999997</c:v>
                      </c:pt>
                      <c:pt idx="6143">
                        <c:v>4.9143999999999997</c:v>
                      </c:pt>
                      <c:pt idx="6144">
                        <c:v>4.9151999999999996</c:v>
                      </c:pt>
                      <c:pt idx="6145">
                        <c:v>4.9160000000000004</c:v>
                      </c:pt>
                      <c:pt idx="6146">
                        <c:v>4.9168000000000003</c:v>
                      </c:pt>
                      <c:pt idx="6147">
                        <c:v>4.9176000000000002</c:v>
                      </c:pt>
                      <c:pt idx="6148">
                        <c:v>4.9184000000000001</c:v>
                      </c:pt>
                      <c:pt idx="6149">
                        <c:v>4.9192</c:v>
                      </c:pt>
                      <c:pt idx="6150">
                        <c:v>4.92</c:v>
                      </c:pt>
                      <c:pt idx="6151">
                        <c:v>4.9207999999999998</c:v>
                      </c:pt>
                      <c:pt idx="6152">
                        <c:v>4.9215999999999998</c:v>
                      </c:pt>
                      <c:pt idx="6153">
                        <c:v>4.9223999999999997</c:v>
                      </c:pt>
                      <c:pt idx="6154">
                        <c:v>4.9231999999999996</c:v>
                      </c:pt>
                      <c:pt idx="6155">
                        <c:v>4.9240000000000004</c:v>
                      </c:pt>
                      <c:pt idx="6156">
                        <c:v>4.9248000000000003</c:v>
                      </c:pt>
                      <c:pt idx="6157">
                        <c:v>4.9256000000000002</c:v>
                      </c:pt>
                      <c:pt idx="6158">
                        <c:v>4.9264000000000001</c:v>
                      </c:pt>
                      <c:pt idx="6159">
                        <c:v>4.9272</c:v>
                      </c:pt>
                      <c:pt idx="6160">
                        <c:v>4.9279999999999999</c:v>
                      </c:pt>
                      <c:pt idx="6161">
                        <c:v>4.9287999999999998</c:v>
                      </c:pt>
                      <c:pt idx="6162">
                        <c:v>4.9295999999999998</c:v>
                      </c:pt>
                      <c:pt idx="6163">
                        <c:v>4.9303999999999997</c:v>
                      </c:pt>
                      <c:pt idx="6164">
                        <c:v>4.9311999999999996</c:v>
                      </c:pt>
                      <c:pt idx="6165">
                        <c:v>4.9320000000000004</c:v>
                      </c:pt>
                      <c:pt idx="6166">
                        <c:v>4.9328000000000003</c:v>
                      </c:pt>
                      <c:pt idx="6167">
                        <c:v>4.9336000000000002</c:v>
                      </c:pt>
                      <c:pt idx="6168">
                        <c:v>4.9344000000000001</c:v>
                      </c:pt>
                      <c:pt idx="6169">
                        <c:v>4.9352</c:v>
                      </c:pt>
                      <c:pt idx="6170">
                        <c:v>4.9359999999999999</c:v>
                      </c:pt>
                      <c:pt idx="6171">
                        <c:v>4.9367999999999999</c:v>
                      </c:pt>
                      <c:pt idx="6172">
                        <c:v>4.9375999999999998</c:v>
                      </c:pt>
                      <c:pt idx="6173">
                        <c:v>4.9383999999999997</c:v>
                      </c:pt>
                      <c:pt idx="6174">
                        <c:v>4.9391999999999996</c:v>
                      </c:pt>
                      <c:pt idx="6175">
                        <c:v>4.9400000000000004</c:v>
                      </c:pt>
                      <c:pt idx="6176">
                        <c:v>4.9408000000000003</c:v>
                      </c:pt>
                      <c:pt idx="6177">
                        <c:v>4.9416000000000002</c:v>
                      </c:pt>
                      <c:pt idx="6178">
                        <c:v>4.9424000000000001</c:v>
                      </c:pt>
                      <c:pt idx="6179">
                        <c:v>4.9432</c:v>
                      </c:pt>
                      <c:pt idx="6180">
                        <c:v>4.944</c:v>
                      </c:pt>
                      <c:pt idx="6181">
                        <c:v>4.9447999999999999</c:v>
                      </c:pt>
                      <c:pt idx="6182">
                        <c:v>4.9455999999999998</c:v>
                      </c:pt>
                      <c:pt idx="6183">
                        <c:v>4.9463999999999997</c:v>
                      </c:pt>
                      <c:pt idx="6184">
                        <c:v>4.9471999999999996</c:v>
                      </c:pt>
                      <c:pt idx="6185">
                        <c:v>4.9480000000000004</c:v>
                      </c:pt>
                      <c:pt idx="6186">
                        <c:v>4.9488000000000003</c:v>
                      </c:pt>
                      <c:pt idx="6187">
                        <c:v>4.9496000000000002</c:v>
                      </c:pt>
                      <c:pt idx="6188">
                        <c:v>4.9504000000000001</c:v>
                      </c:pt>
                      <c:pt idx="6189">
                        <c:v>4.9512</c:v>
                      </c:pt>
                      <c:pt idx="6190">
                        <c:v>4.952</c:v>
                      </c:pt>
                      <c:pt idx="6191">
                        <c:v>4.9527999999999999</c:v>
                      </c:pt>
                      <c:pt idx="6192">
                        <c:v>4.9535999999999998</c:v>
                      </c:pt>
                      <c:pt idx="6193">
                        <c:v>4.9543999999999997</c:v>
                      </c:pt>
                      <c:pt idx="6194">
                        <c:v>4.9551999999999996</c:v>
                      </c:pt>
                      <c:pt idx="6195">
                        <c:v>4.9560000000000004</c:v>
                      </c:pt>
                      <c:pt idx="6196">
                        <c:v>4.9568000000000003</c:v>
                      </c:pt>
                      <c:pt idx="6197">
                        <c:v>4.9576000000000002</c:v>
                      </c:pt>
                      <c:pt idx="6198">
                        <c:v>4.9584000000000001</c:v>
                      </c:pt>
                      <c:pt idx="6199">
                        <c:v>4.9592000000000001</c:v>
                      </c:pt>
                      <c:pt idx="6200">
                        <c:v>4.96</c:v>
                      </c:pt>
                      <c:pt idx="6201">
                        <c:v>4.9607999999999999</c:v>
                      </c:pt>
                      <c:pt idx="6202">
                        <c:v>4.9615999999999998</c:v>
                      </c:pt>
                      <c:pt idx="6203">
                        <c:v>4.9623999999999997</c:v>
                      </c:pt>
                      <c:pt idx="6204">
                        <c:v>4.9631999999999996</c:v>
                      </c:pt>
                      <c:pt idx="6205">
                        <c:v>4.9640000000000004</c:v>
                      </c:pt>
                      <c:pt idx="6206">
                        <c:v>4.9648000000000003</c:v>
                      </c:pt>
                      <c:pt idx="6207">
                        <c:v>4.9656000000000002</c:v>
                      </c:pt>
                      <c:pt idx="6208">
                        <c:v>4.9664000000000001</c:v>
                      </c:pt>
                      <c:pt idx="6209">
                        <c:v>4.9672000000000001</c:v>
                      </c:pt>
                      <c:pt idx="6210">
                        <c:v>4.968</c:v>
                      </c:pt>
                      <c:pt idx="6211">
                        <c:v>4.9687999999999999</c:v>
                      </c:pt>
                      <c:pt idx="6212">
                        <c:v>4.9695999999999998</c:v>
                      </c:pt>
                      <c:pt idx="6213">
                        <c:v>4.9703999999999997</c:v>
                      </c:pt>
                      <c:pt idx="6214">
                        <c:v>4.9711999999999996</c:v>
                      </c:pt>
                      <c:pt idx="6215">
                        <c:v>4.9720000000000004</c:v>
                      </c:pt>
                      <c:pt idx="6216">
                        <c:v>4.9728000000000003</c:v>
                      </c:pt>
                      <c:pt idx="6217">
                        <c:v>4.9736000000000002</c:v>
                      </c:pt>
                      <c:pt idx="6218">
                        <c:v>4.9744000000000002</c:v>
                      </c:pt>
                      <c:pt idx="6219">
                        <c:v>4.9752000000000001</c:v>
                      </c:pt>
                      <c:pt idx="6220">
                        <c:v>4.976</c:v>
                      </c:pt>
                      <c:pt idx="6221">
                        <c:v>4.9767999999999999</c:v>
                      </c:pt>
                      <c:pt idx="6222">
                        <c:v>4.9775999999999998</c:v>
                      </c:pt>
                      <c:pt idx="6223">
                        <c:v>4.9783999999999997</c:v>
                      </c:pt>
                      <c:pt idx="6224">
                        <c:v>4.9791999999999996</c:v>
                      </c:pt>
                      <c:pt idx="6225">
                        <c:v>4.9800000000000004</c:v>
                      </c:pt>
                      <c:pt idx="6226">
                        <c:v>4.9808000000000003</c:v>
                      </c:pt>
                      <c:pt idx="6227">
                        <c:v>4.9816000000000003</c:v>
                      </c:pt>
                      <c:pt idx="6228">
                        <c:v>4.9824000000000002</c:v>
                      </c:pt>
                      <c:pt idx="6229">
                        <c:v>4.9832000000000001</c:v>
                      </c:pt>
                      <c:pt idx="6230">
                        <c:v>4.984</c:v>
                      </c:pt>
                      <c:pt idx="6231">
                        <c:v>4.9847999999999999</c:v>
                      </c:pt>
                      <c:pt idx="6232">
                        <c:v>4.9855999999999998</c:v>
                      </c:pt>
                      <c:pt idx="6233">
                        <c:v>4.9863999999999997</c:v>
                      </c:pt>
                      <c:pt idx="6234">
                        <c:v>4.9871999999999996</c:v>
                      </c:pt>
                      <c:pt idx="6235">
                        <c:v>4.9880000000000004</c:v>
                      </c:pt>
                      <c:pt idx="6236">
                        <c:v>4.9888000000000003</c:v>
                      </c:pt>
                      <c:pt idx="6237">
                        <c:v>4.9896000000000003</c:v>
                      </c:pt>
                      <c:pt idx="6238">
                        <c:v>4.9904000000000002</c:v>
                      </c:pt>
                      <c:pt idx="6239">
                        <c:v>4.9912000000000001</c:v>
                      </c:pt>
                      <c:pt idx="6240">
                        <c:v>4.992</c:v>
                      </c:pt>
                      <c:pt idx="6241">
                        <c:v>4.9927999999999999</c:v>
                      </c:pt>
                      <c:pt idx="6242">
                        <c:v>4.9935999999999998</c:v>
                      </c:pt>
                      <c:pt idx="6243">
                        <c:v>4.9943999999999997</c:v>
                      </c:pt>
                      <c:pt idx="6244">
                        <c:v>4.9951999999999996</c:v>
                      </c:pt>
                      <c:pt idx="6245">
                        <c:v>4.9960000000000004</c:v>
                      </c:pt>
                      <c:pt idx="6246">
                        <c:v>4.9968000000000004</c:v>
                      </c:pt>
                      <c:pt idx="6247">
                        <c:v>4.9976000000000003</c:v>
                      </c:pt>
                      <c:pt idx="6248">
                        <c:v>4.9984000000000002</c:v>
                      </c:pt>
                      <c:pt idx="6249">
                        <c:v>4.9992000000000001</c:v>
                      </c:pt>
                      <c:pt idx="6250">
                        <c:v>5</c:v>
                      </c:pt>
                      <c:pt idx="6251">
                        <c:v>5.0007999999999999</c:v>
                      </c:pt>
                      <c:pt idx="6252">
                        <c:v>5.0015999999999998</c:v>
                      </c:pt>
                      <c:pt idx="6253">
                        <c:v>5.0023999999999997</c:v>
                      </c:pt>
                      <c:pt idx="6254">
                        <c:v>5.0031999999999996</c:v>
                      </c:pt>
                      <c:pt idx="6255">
                        <c:v>5.0039999999999996</c:v>
                      </c:pt>
                      <c:pt idx="6256">
                        <c:v>5.0048000000000004</c:v>
                      </c:pt>
                      <c:pt idx="6257">
                        <c:v>5.0056000000000003</c:v>
                      </c:pt>
                      <c:pt idx="6258">
                        <c:v>5.0064000000000002</c:v>
                      </c:pt>
                      <c:pt idx="6259">
                        <c:v>5.0072000000000001</c:v>
                      </c:pt>
                      <c:pt idx="6260">
                        <c:v>5.008</c:v>
                      </c:pt>
                      <c:pt idx="6261">
                        <c:v>5.0087999999999999</c:v>
                      </c:pt>
                      <c:pt idx="6262">
                        <c:v>5.0095999999999998</c:v>
                      </c:pt>
                      <c:pt idx="6263">
                        <c:v>5.0103999999999997</c:v>
                      </c:pt>
                      <c:pt idx="6264">
                        <c:v>5.0111999999999997</c:v>
                      </c:pt>
                      <c:pt idx="6265">
                        <c:v>5.0119999999999996</c:v>
                      </c:pt>
                      <c:pt idx="6266">
                        <c:v>5.0128000000000004</c:v>
                      </c:pt>
                      <c:pt idx="6267">
                        <c:v>5.0136000000000003</c:v>
                      </c:pt>
                      <c:pt idx="6268">
                        <c:v>5.0144000000000002</c:v>
                      </c:pt>
                      <c:pt idx="6269">
                        <c:v>5.0152000000000001</c:v>
                      </c:pt>
                      <c:pt idx="6270">
                        <c:v>5.016</c:v>
                      </c:pt>
                      <c:pt idx="6271">
                        <c:v>5.0167999999999999</c:v>
                      </c:pt>
                      <c:pt idx="6272">
                        <c:v>5.0175999999999998</c:v>
                      </c:pt>
                      <c:pt idx="6273">
                        <c:v>5.0183999999999997</c:v>
                      </c:pt>
                      <c:pt idx="6274">
                        <c:v>5.0191999999999997</c:v>
                      </c:pt>
                      <c:pt idx="6275">
                        <c:v>5.0199999999999996</c:v>
                      </c:pt>
                      <c:pt idx="6276">
                        <c:v>5.0208000000000004</c:v>
                      </c:pt>
                      <c:pt idx="6277">
                        <c:v>5.0216000000000003</c:v>
                      </c:pt>
                      <c:pt idx="6278">
                        <c:v>5.0224000000000002</c:v>
                      </c:pt>
                      <c:pt idx="6279">
                        <c:v>5.0232000000000001</c:v>
                      </c:pt>
                      <c:pt idx="6280">
                        <c:v>5.024</c:v>
                      </c:pt>
                      <c:pt idx="6281">
                        <c:v>5.0247999999999999</c:v>
                      </c:pt>
                      <c:pt idx="6282">
                        <c:v>5.0255999999999998</c:v>
                      </c:pt>
                      <c:pt idx="6283">
                        <c:v>5.0263999999999998</c:v>
                      </c:pt>
                      <c:pt idx="6284">
                        <c:v>5.0271999999999997</c:v>
                      </c:pt>
                      <c:pt idx="6285">
                        <c:v>5.0279999999999996</c:v>
                      </c:pt>
                      <c:pt idx="6286">
                        <c:v>5.0288000000000004</c:v>
                      </c:pt>
                      <c:pt idx="6287">
                        <c:v>5.0296000000000003</c:v>
                      </c:pt>
                      <c:pt idx="6288">
                        <c:v>5.0304000000000002</c:v>
                      </c:pt>
                      <c:pt idx="6289">
                        <c:v>5.0312000000000001</c:v>
                      </c:pt>
                      <c:pt idx="6290">
                        <c:v>5.032</c:v>
                      </c:pt>
                      <c:pt idx="6291">
                        <c:v>5.0327999999999999</c:v>
                      </c:pt>
                      <c:pt idx="6292">
                        <c:v>5.0335999999999999</c:v>
                      </c:pt>
                      <c:pt idx="6293">
                        <c:v>5.0343999999999998</c:v>
                      </c:pt>
                      <c:pt idx="6294">
                        <c:v>5.0351999999999997</c:v>
                      </c:pt>
                      <c:pt idx="6295">
                        <c:v>5.0359999999999996</c:v>
                      </c:pt>
                      <c:pt idx="6296">
                        <c:v>5.0368000000000004</c:v>
                      </c:pt>
                      <c:pt idx="6297">
                        <c:v>5.0376000000000003</c:v>
                      </c:pt>
                      <c:pt idx="6298">
                        <c:v>5.0384000000000002</c:v>
                      </c:pt>
                      <c:pt idx="6299">
                        <c:v>5.0392000000000001</c:v>
                      </c:pt>
                      <c:pt idx="6300">
                        <c:v>5.04</c:v>
                      </c:pt>
                      <c:pt idx="6301">
                        <c:v>5.0407999999999999</c:v>
                      </c:pt>
                      <c:pt idx="6302">
                        <c:v>5.0415999999999999</c:v>
                      </c:pt>
                      <c:pt idx="6303">
                        <c:v>5.0423999999999998</c:v>
                      </c:pt>
                      <c:pt idx="6304">
                        <c:v>5.0431999999999997</c:v>
                      </c:pt>
                      <c:pt idx="6305">
                        <c:v>5.0439999999999996</c:v>
                      </c:pt>
                      <c:pt idx="6306">
                        <c:v>5.0448000000000004</c:v>
                      </c:pt>
                      <c:pt idx="6307">
                        <c:v>5.0456000000000003</c:v>
                      </c:pt>
                      <c:pt idx="6308">
                        <c:v>5.0464000000000002</c:v>
                      </c:pt>
                      <c:pt idx="6309">
                        <c:v>5.0472000000000001</c:v>
                      </c:pt>
                      <c:pt idx="6310">
                        <c:v>5.048</c:v>
                      </c:pt>
                      <c:pt idx="6311">
                        <c:v>5.0488</c:v>
                      </c:pt>
                      <c:pt idx="6312">
                        <c:v>5.0495999999999999</c:v>
                      </c:pt>
                      <c:pt idx="6313">
                        <c:v>5.0503999999999998</c:v>
                      </c:pt>
                      <c:pt idx="6314">
                        <c:v>5.0511999999999997</c:v>
                      </c:pt>
                      <c:pt idx="6315">
                        <c:v>5.0519999999999996</c:v>
                      </c:pt>
                      <c:pt idx="6316">
                        <c:v>5.0528000000000004</c:v>
                      </c:pt>
                      <c:pt idx="6317">
                        <c:v>5.0536000000000003</c:v>
                      </c:pt>
                      <c:pt idx="6318">
                        <c:v>5.0544000000000002</c:v>
                      </c:pt>
                      <c:pt idx="6319">
                        <c:v>5.0552000000000001</c:v>
                      </c:pt>
                      <c:pt idx="6320">
                        <c:v>5.056</c:v>
                      </c:pt>
                      <c:pt idx="6321">
                        <c:v>5.0568</c:v>
                      </c:pt>
                      <c:pt idx="6322">
                        <c:v>5.0575999999999999</c:v>
                      </c:pt>
                      <c:pt idx="6323">
                        <c:v>5.0583999999999998</c:v>
                      </c:pt>
                      <c:pt idx="6324">
                        <c:v>5.0591999999999997</c:v>
                      </c:pt>
                      <c:pt idx="6325">
                        <c:v>5.0599999999999996</c:v>
                      </c:pt>
                      <c:pt idx="6326">
                        <c:v>5.0608000000000004</c:v>
                      </c:pt>
                      <c:pt idx="6327">
                        <c:v>5.0616000000000003</c:v>
                      </c:pt>
                      <c:pt idx="6328">
                        <c:v>5.0624000000000002</c:v>
                      </c:pt>
                      <c:pt idx="6329">
                        <c:v>5.0632000000000001</c:v>
                      </c:pt>
                      <c:pt idx="6330">
                        <c:v>5.0640000000000001</c:v>
                      </c:pt>
                      <c:pt idx="6331">
                        <c:v>5.0648</c:v>
                      </c:pt>
                      <c:pt idx="6332">
                        <c:v>5.0655999999999999</c:v>
                      </c:pt>
                      <c:pt idx="6333">
                        <c:v>5.0663999999999998</c:v>
                      </c:pt>
                      <c:pt idx="6334">
                        <c:v>5.0671999999999997</c:v>
                      </c:pt>
                      <c:pt idx="6335">
                        <c:v>5.0679999999999996</c:v>
                      </c:pt>
                      <c:pt idx="6336">
                        <c:v>5.0688000000000004</c:v>
                      </c:pt>
                      <c:pt idx="6337">
                        <c:v>5.0696000000000003</c:v>
                      </c:pt>
                      <c:pt idx="6338">
                        <c:v>5.0704000000000002</c:v>
                      </c:pt>
                      <c:pt idx="6339">
                        <c:v>5.0712000000000002</c:v>
                      </c:pt>
                      <c:pt idx="6340">
                        <c:v>5.0720000000000001</c:v>
                      </c:pt>
                      <c:pt idx="6341">
                        <c:v>5.0728</c:v>
                      </c:pt>
                      <c:pt idx="6342">
                        <c:v>5.0735999999999999</c:v>
                      </c:pt>
                      <c:pt idx="6343">
                        <c:v>5.0743999999999998</c:v>
                      </c:pt>
                      <c:pt idx="6344">
                        <c:v>5.0751999999999997</c:v>
                      </c:pt>
                      <c:pt idx="6345">
                        <c:v>5.0759999999999996</c:v>
                      </c:pt>
                      <c:pt idx="6346">
                        <c:v>5.0768000000000004</c:v>
                      </c:pt>
                      <c:pt idx="6347">
                        <c:v>5.0776000000000003</c:v>
                      </c:pt>
                      <c:pt idx="6348">
                        <c:v>5.0784000000000002</c:v>
                      </c:pt>
                      <c:pt idx="6349">
                        <c:v>5.0792000000000002</c:v>
                      </c:pt>
                      <c:pt idx="6350">
                        <c:v>5.08</c:v>
                      </c:pt>
                      <c:pt idx="6351">
                        <c:v>5.0808</c:v>
                      </c:pt>
                      <c:pt idx="6352">
                        <c:v>5.0815999999999999</c:v>
                      </c:pt>
                      <c:pt idx="6353">
                        <c:v>5.0823999999999998</c:v>
                      </c:pt>
                      <c:pt idx="6354">
                        <c:v>5.0831999999999997</c:v>
                      </c:pt>
                      <c:pt idx="6355">
                        <c:v>5.0839999999999996</c:v>
                      </c:pt>
                      <c:pt idx="6356">
                        <c:v>5.0848000000000004</c:v>
                      </c:pt>
                      <c:pt idx="6357">
                        <c:v>5.0856000000000003</c:v>
                      </c:pt>
                      <c:pt idx="6358">
                        <c:v>5.0864000000000003</c:v>
                      </c:pt>
                      <c:pt idx="6359">
                        <c:v>5.0872000000000002</c:v>
                      </c:pt>
                      <c:pt idx="6360">
                        <c:v>5.0880000000000001</c:v>
                      </c:pt>
                      <c:pt idx="6361">
                        <c:v>5.0888</c:v>
                      </c:pt>
                      <c:pt idx="6362">
                        <c:v>5.0895999999999999</c:v>
                      </c:pt>
                      <c:pt idx="6363">
                        <c:v>5.0903999999999998</c:v>
                      </c:pt>
                      <c:pt idx="6364">
                        <c:v>5.0911999999999997</c:v>
                      </c:pt>
                      <c:pt idx="6365">
                        <c:v>5.0919999999999996</c:v>
                      </c:pt>
                      <c:pt idx="6366">
                        <c:v>5.0928000000000004</c:v>
                      </c:pt>
                      <c:pt idx="6367">
                        <c:v>5.0936000000000003</c:v>
                      </c:pt>
                      <c:pt idx="6368">
                        <c:v>5.0944000000000003</c:v>
                      </c:pt>
                      <c:pt idx="6369">
                        <c:v>5.0952000000000002</c:v>
                      </c:pt>
                      <c:pt idx="6370">
                        <c:v>5.0960000000000001</c:v>
                      </c:pt>
                      <c:pt idx="6371">
                        <c:v>5.0968</c:v>
                      </c:pt>
                      <c:pt idx="6372">
                        <c:v>5.0975999999999999</c:v>
                      </c:pt>
                      <c:pt idx="6373">
                        <c:v>5.0983999999999998</c:v>
                      </c:pt>
                      <c:pt idx="6374">
                        <c:v>5.0991999999999997</c:v>
                      </c:pt>
                      <c:pt idx="6375">
                        <c:v>5.0999999999999996</c:v>
                      </c:pt>
                      <c:pt idx="6376">
                        <c:v>5.1007999999999996</c:v>
                      </c:pt>
                      <c:pt idx="6377">
                        <c:v>5.1016000000000004</c:v>
                      </c:pt>
                      <c:pt idx="6378">
                        <c:v>5.1024000000000003</c:v>
                      </c:pt>
                      <c:pt idx="6379">
                        <c:v>5.1032000000000002</c:v>
                      </c:pt>
                      <c:pt idx="6380">
                        <c:v>5.1040000000000001</c:v>
                      </c:pt>
                      <c:pt idx="6381">
                        <c:v>5.1048</c:v>
                      </c:pt>
                      <c:pt idx="6382">
                        <c:v>5.1055999999999999</c:v>
                      </c:pt>
                      <c:pt idx="6383">
                        <c:v>5.1063999999999998</c:v>
                      </c:pt>
                      <c:pt idx="6384">
                        <c:v>5.1071999999999997</c:v>
                      </c:pt>
                      <c:pt idx="6385">
                        <c:v>5.1079999999999997</c:v>
                      </c:pt>
                      <c:pt idx="6386">
                        <c:v>5.1087999999999996</c:v>
                      </c:pt>
                      <c:pt idx="6387">
                        <c:v>5.1096000000000004</c:v>
                      </c:pt>
                      <c:pt idx="6388">
                        <c:v>5.1104000000000003</c:v>
                      </c:pt>
                      <c:pt idx="6389">
                        <c:v>5.1112000000000002</c:v>
                      </c:pt>
                      <c:pt idx="6390">
                        <c:v>5.1120000000000001</c:v>
                      </c:pt>
                      <c:pt idx="6391">
                        <c:v>5.1128</c:v>
                      </c:pt>
                      <c:pt idx="6392">
                        <c:v>5.1135999999999999</c:v>
                      </c:pt>
                      <c:pt idx="6393">
                        <c:v>5.1143999999999998</c:v>
                      </c:pt>
                      <c:pt idx="6394">
                        <c:v>5.1151999999999997</c:v>
                      </c:pt>
                      <c:pt idx="6395">
                        <c:v>5.1159999999999997</c:v>
                      </c:pt>
                      <c:pt idx="6396">
                        <c:v>5.1167999999999996</c:v>
                      </c:pt>
                      <c:pt idx="6397">
                        <c:v>5.1176000000000004</c:v>
                      </c:pt>
                      <c:pt idx="6398">
                        <c:v>5.1184000000000003</c:v>
                      </c:pt>
                      <c:pt idx="6399">
                        <c:v>5.1192000000000002</c:v>
                      </c:pt>
                      <c:pt idx="6400">
                        <c:v>5.12</c:v>
                      </c:pt>
                      <c:pt idx="6401">
                        <c:v>5.1208</c:v>
                      </c:pt>
                      <c:pt idx="6402">
                        <c:v>5.1215999999999999</c:v>
                      </c:pt>
                      <c:pt idx="6403">
                        <c:v>5.1223999999999998</c:v>
                      </c:pt>
                      <c:pt idx="6404">
                        <c:v>5.1231999999999998</c:v>
                      </c:pt>
                      <c:pt idx="6405">
                        <c:v>5.1239999999999997</c:v>
                      </c:pt>
                      <c:pt idx="6406">
                        <c:v>5.1247999999999996</c:v>
                      </c:pt>
                      <c:pt idx="6407">
                        <c:v>5.1256000000000004</c:v>
                      </c:pt>
                      <c:pt idx="6408">
                        <c:v>5.1264000000000003</c:v>
                      </c:pt>
                      <c:pt idx="6409">
                        <c:v>5.1272000000000002</c:v>
                      </c:pt>
                      <c:pt idx="6410">
                        <c:v>5.1280000000000001</c:v>
                      </c:pt>
                      <c:pt idx="6411">
                        <c:v>5.1288</c:v>
                      </c:pt>
                      <c:pt idx="6412">
                        <c:v>5.1295999999999999</c:v>
                      </c:pt>
                      <c:pt idx="6413">
                        <c:v>5.1303999999999998</c:v>
                      </c:pt>
                      <c:pt idx="6414">
                        <c:v>5.1311999999999998</c:v>
                      </c:pt>
                      <c:pt idx="6415">
                        <c:v>5.1319999999999997</c:v>
                      </c:pt>
                      <c:pt idx="6416">
                        <c:v>5.1327999999999996</c:v>
                      </c:pt>
                      <c:pt idx="6417">
                        <c:v>5.1336000000000004</c:v>
                      </c:pt>
                      <c:pt idx="6418">
                        <c:v>5.1344000000000003</c:v>
                      </c:pt>
                      <c:pt idx="6419">
                        <c:v>5.1352000000000002</c:v>
                      </c:pt>
                      <c:pt idx="6420">
                        <c:v>5.1360000000000001</c:v>
                      </c:pt>
                      <c:pt idx="6421">
                        <c:v>5.1368</c:v>
                      </c:pt>
                      <c:pt idx="6422">
                        <c:v>5.1375999999999999</c:v>
                      </c:pt>
                      <c:pt idx="6423">
                        <c:v>5.1383999999999999</c:v>
                      </c:pt>
                      <c:pt idx="6424">
                        <c:v>5.1391999999999998</c:v>
                      </c:pt>
                      <c:pt idx="6425">
                        <c:v>5.14</c:v>
                      </c:pt>
                      <c:pt idx="6426">
                        <c:v>5.1407999999999996</c:v>
                      </c:pt>
                      <c:pt idx="6427">
                        <c:v>5.1416000000000004</c:v>
                      </c:pt>
                      <c:pt idx="6428">
                        <c:v>5.1424000000000003</c:v>
                      </c:pt>
                      <c:pt idx="6429">
                        <c:v>5.1432000000000002</c:v>
                      </c:pt>
                      <c:pt idx="6430">
                        <c:v>5.1440000000000001</c:v>
                      </c:pt>
                      <c:pt idx="6431">
                        <c:v>5.1448</c:v>
                      </c:pt>
                      <c:pt idx="6432">
                        <c:v>5.1456</c:v>
                      </c:pt>
                      <c:pt idx="6433">
                        <c:v>5.1463999999999999</c:v>
                      </c:pt>
                      <c:pt idx="6434">
                        <c:v>5.1471999999999998</c:v>
                      </c:pt>
                      <c:pt idx="6435">
                        <c:v>5.1479999999999997</c:v>
                      </c:pt>
                      <c:pt idx="6436">
                        <c:v>5.1487999999999996</c:v>
                      </c:pt>
                      <c:pt idx="6437">
                        <c:v>5.1496000000000004</c:v>
                      </c:pt>
                      <c:pt idx="6438">
                        <c:v>5.1504000000000003</c:v>
                      </c:pt>
                      <c:pt idx="6439">
                        <c:v>5.1512000000000002</c:v>
                      </c:pt>
                      <c:pt idx="6440">
                        <c:v>5.1520000000000001</c:v>
                      </c:pt>
                      <c:pt idx="6441">
                        <c:v>5.1528</c:v>
                      </c:pt>
                      <c:pt idx="6442">
                        <c:v>5.1536</c:v>
                      </c:pt>
                      <c:pt idx="6443">
                        <c:v>5.1543999999999999</c:v>
                      </c:pt>
                      <c:pt idx="6444">
                        <c:v>5.1551999999999998</c:v>
                      </c:pt>
                      <c:pt idx="6445">
                        <c:v>5.1559999999999997</c:v>
                      </c:pt>
                      <c:pt idx="6446">
                        <c:v>5.1567999999999996</c:v>
                      </c:pt>
                      <c:pt idx="6447">
                        <c:v>5.1576000000000004</c:v>
                      </c:pt>
                      <c:pt idx="6448">
                        <c:v>5.1584000000000003</c:v>
                      </c:pt>
                      <c:pt idx="6449">
                        <c:v>5.1592000000000002</c:v>
                      </c:pt>
                      <c:pt idx="6450">
                        <c:v>5.16</c:v>
                      </c:pt>
                      <c:pt idx="6451">
                        <c:v>5.1608000000000001</c:v>
                      </c:pt>
                      <c:pt idx="6452">
                        <c:v>5.1616</c:v>
                      </c:pt>
                      <c:pt idx="6453">
                        <c:v>5.1623999999999999</c:v>
                      </c:pt>
                      <c:pt idx="6454">
                        <c:v>5.1631999999999998</c:v>
                      </c:pt>
                      <c:pt idx="6455">
                        <c:v>5.1639999999999997</c:v>
                      </c:pt>
                      <c:pt idx="6456">
                        <c:v>5.1647999999999996</c:v>
                      </c:pt>
                      <c:pt idx="6457">
                        <c:v>5.1656000000000004</c:v>
                      </c:pt>
                      <c:pt idx="6458">
                        <c:v>5.1664000000000003</c:v>
                      </c:pt>
                      <c:pt idx="6459">
                        <c:v>5.1672000000000002</c:v>
                      </c:pt>
                      <c:pt idx="6460">
                        <c:v>5.1680000000000001</c:v>
                      </c:pt>
                      <c:pt idx="6461">
                        <c:v>5.1688000000000001</c:v>
                      </c:pt>
                      <c:pt idx="6462">
                        <c:v>5.1696</c:v>
                      </c:pt>
                      <c:pt idx="6463">
                        <c:v>5.1703999999999999</c:v>
                      </c:pt>
                      <c:pt idx="6464">
                        <c:v>5.1711999999999998</c:v>
                      </c:pt>
                      <c:pt idx="6465">
                        <c:v>5.1719999999999997</c:v>
                      </c:pt>
                      <c:pt idx="6466">
                        <c:v>5.1727999999999996</c:v>
                      </c:pt>
                      <c:pt idx="6467">
                        <c:v>5.1736000000000004</c:v>
                      </c:pt>
                      <c:pt idx="6468">
                        <c:v>5.1744000000000003</c:v>
                      </c:pt>
                      <c:pt idx="6469">
                        <c:v>5.1752000000000002</c:v>
                      </c:pt>
                      <c:pt idx="6470">
                        <c:v>5.1760000000000002</c:v>
                      </c:pt>
                      <c:pt idx="6471">
                        <c:v>5.1768000000000001</c:v>
                      </c:pt>
                      <c:pt idx="6472">
                        <c:v>5.1776</c:v>
                      </c:pt>
                      <c:pt idx="6473">
                        <c:v>5.1783999999999999</c:v>
                      </c:pt>
                      <c:pt idx="6474">
                        <c:v>5.1791999999999998</c:v>
                      </c:pt>
                      <c:pt idx="6475">
                        <c:v>5.18</c:v>
                      </c:pt>
                      <c:pt idx="6476">
                        <c:v>5.1807999999999996</c:v>
                      </c:pt>
                      <c:pt idx="6477">
                        <c:v>5.1816000000000004</c:v>
                      </c:pt>
                      <c:pt idx="6478">
                        <c:v>5.1824000000000003</c:v>
                      </c:pt>
                      <c:pt idx="6479">
                        <c:v>5.1832000000000003</c:v>
                      </c:pt>
                      <c:pt idx="6480">
                        <c:v>5.1840000000000002</c:v>
                      </c:pt>
                      <c:pt idx="6481">
                        <c:v>5.1848000000000001</c:v>
                      </c:pt>
                      <c:pt idx="6482">
                        <c:v>5.1856</c:v>
                      </c:pt>
                      <c:pt idx="6483">
                        <c:v>5.1863999999999999</c:v>
                      </c:pt>
                      <c:pt idx="6484">
                        <c:v>5.1871999999999998</c:v>
                      </c:pt>
                      <c:pt idx="6485">
                        <c:v>5.1879999999999997</c:v>
                      </c:pt>
                      <c:pt idx="6486">
                        <c:v>5.1887999999999996</c:v>
                      </c:pt>
                      <c:pt idx="6487">
                        <c:v>5.1896000000000004</c:v>
                      </c:pt>
                      <c:pt idx="6488">
                        <c:v>5.1904000000000003</c:v>
                      </c:pt>
                      <c:pt idx="6489">
                        <c:v>5.1912000000000003</c:v>
                      </c:pt>
                      <c:pt idx="6490">
                        <c:v>5.1920000000000002</c:v>
                      </c:pt>
                      <c:pt idx="6491">
                        <c:v>5.1928000000000001</c:v>
                      </c:pt>
                      <c:pt idx="6492">
                        <c:v>5.1936</c:v>
                      </c:pt>
                      <c:pt idx="6493">
                        <c:v>5.1943999999999999</c:v>
                      </c:pt>
                      <c:pt idx="6494">
                        <c:v>5.1951999999999998</c:v>
                      </c:pt>
                      <c:pt idx="6495">
                        <c:v>5.1959999999999997</c:v>
                      </c:pt>
                      <c:pt idx="6496">
                        <c:v>5.1967999999999996</c:v>
                      </c:pt>
                      <c:pt idx="6497">
                        <c:v>5.1976000000000004</c:v>
                      </c:pt>
                      <c:pt idx="6498">
                        <c:v>5.1984000000000004</c:v>
                      </c:pt>
                      <c:pt idx="6499">
                        <c:v>5.1992000000000003</c:v>
                      </c:pt>
                      <c:pt idx="6500">
                        <c:v>5.2</c:v>
                      </c:pt>
                      <c:pt idx="6501">
                        <c:v>5.2008000000000001</c:v>
                      </c:pt>
                      <c:pt idx="6502">
                        <c:v>5.2016</c:v>
                      </c:pt>
                      <c:pt idx="6503">
                        <c:v>5.2023999999999999</c:v>
                      </c:pt>
                      <c:pt idx="6504">
                        <c:v>5.2031999999999998</c:v>
                      </c:pt>
                      <c:pt idx="6505">
                        <c:v>5.2039999999999997</c:v>
                      </c:pt>
                      <c:pt idx="6506">
                        <c:v>5.2047999999999996</c:v>
                      </c:pt>
                      <c:pt idx="6507">
                        <c:v>5.2055999999999996</c:v>
                      </c:pt>
                      <c:pt idx="6508">
                        <c:v>5.2064000000000004</c:v>
                      </c:pt>
                      <c:pt idx="6509">
                        <c:v>5.2072000000000003</c:v>
                      </c:pt>
                      <c:pt idx="6510">
                        <c:v>5.2080000000000002</c:v>
                      </c:pt>
                      <c:pt idx="6511">
                        <c:v>5.2088000000000001</c:v>
                      </c:pt>
                      <c:pt idx="6512">
                        <c:v>5.2096</c:v>
                      </c:pt>
                      <c:pt idx="6513">
                        <c:v>5.2103999999999999</c:v>
                      </c:pt>
                      <c:pt idx="6514">
                        <c:v>5.2111999999999998</c:v>
                      </c:pt>
                      <c:pt idx="6515">
                        <c:v>5.2119999999999997</c:v>
                      </c:pt>
                      <c:pt idx="6516">
                        <c:v>5.2127999999999997</c:v>
                      </c:pt>
                      <c:pt idx="6517">
                        <c:v>5.2135999999999996</c:v>
                      </c:pt>
                      <c:pt idx="6518">
                        <c:v>5.2144000000000004</c:v>
                      </c:pt>
                      <c:pt idx="6519">
                        <c:v>5.2152000000000003</c:v>
                      </c:pt>
                      <c:pt idx="6520">
                        <c:v>5.2160000000000002</c:v>
                      </c:pt>
                      <c:pt idx="6521">
                        <c:v>5.2168000000000001</c:v>
                      </c:pt>
                      <c:pt idx="6522">
                        <c:v>5.2176</c:v>
                      </c:pt>
                      <c:pt idx="6523">
                        <c:v>5.2183999999999999</c:v>
                      </c:pt>
                      <c:pt idx="6524">
                        <c:v>5.2191999999999998</c:v>
                      </c:pt>
                      <c:pt idx="6525">
                        <c:v>5.22</c:v>
                      </c:pt>
                      <c:pt idx="6526">
                        <c:v>5.2207999999999997</c:v>
                      </c:pt>
                      <c:pt idx="6527">
                        <c:v>5.2215999999999996</c:v>
                      </c:pt>
                      <c:pt idx="6528">
                        <c:v>5.2224000000000004</c:v>
                      </c:pt>
                      <c:pt idx="6529">
                        <c:v>5.2232000000000003</c:v>
                      </c:pt>
                      <c:pt idx="6530">
                        <c:v>5.2240000000000002</c:v>
                      </c:pt>
                      <c:pt idx="6531">
                        <c:v>5.2248000000000001</c:v>
                      </c:pt>
                      <c:pt idx="6532">
                        <c:v>5.2256</c:v>
                      </c:pt>
                      <c:pt idx="6533">
                        <c:v>5.2263999999999999</c:v>
                      </c:pt>
                      <c:pt idx="6534">
                        <c:v>5.2271999999999998</c:v>
                      </c:pt>
                      <c:pt idx="6535">
                        <c:v>5.2279999999999998</c:v>
                      </c:pt>
                      <c:pt idx="6536">
                        <c:v>5.2287999999999997</c:v>
                      </c:pt>
                      <c:pt idx="6537">
                        <c:v>5.2295999999999996</c:v>
                      </c:pt>
                      <c:pt idx="6538">
                        <c:v>5.2304000000000004</c:v>
                      </c:pt>
                      <c:pt idx="6539">
                        <c:v>5.2312000000000003</c:v>
                      </c:pt>
                      <c:pt idx="6540">
                        <c:v>5.2320000000000002</c:v>
                      </c:pt>
                      <c:pt idx="6541">
                        <c:v>5.2328000000000001</c:v>
                      </c:pt>
                      <c:pt idx="6542">
                        <c:v>5.2336</c:v>
                      </c:pt>
                      <c:pt idx="6543">
                        <c:v>5.2343999999999999</c:v>
                      </c:pt>
                      <c:pt idx="6544">
                        <c:v>5.2351999999999999</c:v>
                      </c:pt>
                      <c:pt idx="6545">
                        <c:v>5.2359999999999998</c:v>
                      </c:pt>
                      <c:pt idx="6546">
                        <c:v>5.2367999999999997</c:v>
                      </c:pt>
                      <c:pt idx="6547">
                        <c:v>5.2375999999999996</c:v>
                      </c:pt>
                      <c:pt idx="6548">
                        <c:v>5.2384000000000004</c:v>
                      </c:pt>
                      <c:pt idx="6549">
                        <c:v>5.2392000000000003</c:v>
                      </c:pt>
                      <c:pt idx="6550">
                        <c:v>5.24</c:v>
                      </c:pt>
                      <c:pt idx="6551">
                        <c:v>5.2408000000000001</c:v>
                      </c:pt>
                      <c:pt idx="6552">
                        <c:v>5.2416</c:v>
                      </c:pt>
                      <c:pt idx="6553">
                        <c:v>5.2423999999999999</c:v>
                      </c:pt>
                      <c:pt idx="6554">
                        <c:v>5.2431999999999999</c:v>
                      </c:pt>
                      <c:pt idx="6555">
                        <c:v>5.2439999999999998</c:v>
                      </c:pt>
                      <c:pt idx="6556">
                        <c:v>5.2447999999999997</c:v>
                      </c:pt>
                      <c:pt idx="6557">
                        <c:v>5.2455999999999996</c:v>
                      </c:pt>
                      <c:pt idx="6558">
                        <c:v>5.2464000000000004</c:v>
                      </c:pt>
                      <c:pt idx="6559">
                        <c:v>5.2472000000000003</c:v>
                      </c:pt>
                      <c:pt idx="6560">
                        <c:v>5.2480000000000002</c:v>
                      </c:pt>
                      <c:pt idx="6561">
                        <c:v>5.2488000000000001</c:v>
                      </c:pt>
                      <c:pt idx="6562">
                        <c:v>5.2496</c:v>
                      </c:pt>
                      <c:pt idx="6563">
                        <c:v>5.2504</c:v>
                      </c:pt>
                      <c:pt idx="6564">
                        <c:v>5.2511999999999999</c:v>
                      </c:pt>
                      <c:pt idx="6565">
                        <c:v>5.2519999999999998</c:v>
                      </c:pt>
                      <c:pt idx="6566">
                        <c:v>5.2527999999999997</c:v>
                      </c:pt>
                      <c:pt idx="6567">
                        <c:v>5.2535999999999996</c:v>
                      </c:pt>
                      <c:pt idx="6568">
                        <c:v>5.2544000000000004</c:v>
                      </c:pt>
                      <c:pt idx="6569">
                        <c:v>5.2552000000000003</c:v>
                      </c:pt>
                      <c:pt idx="6570">
                        <c:v>5.2560000000000002</c:v>
                      </c:pt>
                      <c:pt idx="6571">
                        <c:v>5.2568000000000001</c:v>
                      </c:pt>
                      <c:pt idx="6572">
                        <c:v>5.2576000000000001</c:v>
                      </c:pt>
                      <c:pt idx="6573">
                        <c:v>5.2584</c:v>
                      </c:pt>
                      <c:pt idx="6574">
                        <c:v>5.2591999999999999</c:v>
                      </c:pt>
                      <c:pt idx="6575">
                        <c:v>5.26</c:v>
                      </c:pt>
                      <c:pt idx="6576">
                        <c:v>5.2607999999999997</c:v>
                      </c:pt>
                      <c:pt idx="6577">
                        <c:v>5.2615999999999996</c:v>
                      </c:pt>
                      <c:pt idx="6578">
                        <c:v>5.2624000000000004</c:v>
                      </c:pt>
                      <c:pt idx="6579">
                        <c:v>5.2632000000000003</c:v>
                      </c:pt>
                      <c:pt idx="6580">
                        <c:v>5.2640000000000002</c:v>
                      </c:pt>
                      <c:pt idx="6581">
                        <c:v>5.2648000000000001</c:v>
                      </c:pt>
                      <c:pt idx="6582">
                        <c:v>5.2656000000000001</c:v>
                      </c:pt>
                      <c:pt idx="6583">
                        <c:v>5.2664</c:v>
                      </c:pt>
                      <c:pt idx="6584">
                        <c:v>5.2671999999999999</c:v>
                      </c:pt>
                      <c:pt idx="6585">
                        <c:v>5.2679999999999998</c:v>
                      </c:pt>
                      <c:pt idx="6586">
                        <c:v>5.2687999999999997</c:v>
                      </c:pt>
                      <c:pt idx="6587">
                        <c:v>5.2695999999999996</c:v>
                      </c:pt>
                      <c:pt idx="6588">
                        <c:v>5.2704000000000004</c:v>
                      </c:pt>
                      <c:pt idx="6589">
                        <c:v>5.2712000000000003</c:v>
                      </c:pt>
                      <c:pt idx="6590">
                        <c:v>5.2720000000000002</c:v>
                      </c:pt>
                      <c:pt idx="6591">
                        <c:v>5.2728000000000002</c:v>
                      </c:pt>
                      <c:pt idx="6592">
                        <c:v>5.2736000000000001</c:v>
                      </c:pt>
                      <c:pt idx="6593">
                        <c:v>5.2744</c:v>
                      </c:pt>
                      <c:pt idx="6594">
                        <c:v>5.2751999999999999</c:v>
                      </c:pt>
                      <c:pt idx="6595">
                        <c:v>5.2759999999999998</c:v>
                      </c:pt>
                      <c:pt idx="6596">
                        <c:v>5.2767999999999997</c:v>
                      </c:pt>
                      <c:pt idx="6597">
                        <c:v>5.2775999999999996</c:v>
                      </c:pt>
                      <c:pt idx="6598">
                        <c:v>5.2784000000000004</c:v>
                      </c:pt>
                      <c:pt idx="6599">
                        <c:v>5.2792000000000003</c:v>
                      </c:pt>
                      <c:pt idx="6600">
                        <c:v>5.28</c:v>
                      </c:pt>
                      <c:pt idx="6601">
                        <c:v>5.2808000000000002</c:v>
                      </c:pt>
                      <c:pt idx="6602">
                        <c:v>5.2816000000000001</c:v>
                      </c:pt>
                      <c:pt idx="6603">
                        <c:v>5.2824</c:v>
                      </c:pt>
                      <c:pt idx="6604">
                        <c:v>5.2831999999999999</c:v>
                      </c:pt>
                      <c:pt idx="6605">
                        <c:v>5.2839999999999998</c:v>
                      </c:pt>
                      <c:pt idx="6606">
                        <c:v>5.2847999999999997</c:v>
                      </c:pt>
                      <c:pt idx="6607">
                        <c:v>5.2855999999999996</c:v>
                      </c:pt>
                      <c:pt idx="6608">
                        <c:v>5.2864000000000004</c:v>
                      </c:pt>
                      <c:pt idx="6609">
                        <c:v>5.2872000000000003</c:v>
                      </c:pt>
                      <c:pt idx="6610">
                        <c:v>5.2880000000000003</c:v>
                      </c:pt>
                      <c:pt idx="6611">
                        <c:v>5.2888000000000002</c:v>
                      </c:pt>
                      <c:pt idx="6612">
                        <c:v>5.2896000000000001</c:v>
                      </c:pt>
                      <c:pt idx="6613">
                        <c:v>5.2904</c:v>
                      </c:pt>
                      <c:pt idx="6614">
                        <c:v>5.2911999999999999</c:v>
                      </c:pt>
                      <c:pt idx="6615">
                        <c:v>5.2919999999999998</c:v>
                      </c:pt>
                      <c:pt idx="6616">
                        <c:v>5.2927999999999997</c:v>
                      </c:pt>
                      <c:pt idx="6617">
                        <c:v>5.2935999999999996</c:v>
                      </c:pt>
                      <c:pt idx="6618">
                        <c:v>5.2944000000000004</c:v>
                      </c:pt>
                      <c:pt idx="6619">
                        <c:v>5.2952000000000004</c:v>
                      </c:pt>
                      <c:pt idx="6620">
                        <c:v>5.2960000000000003</c:v>
                      </c:pt>
                      <c:pt idx="6621">
                        <c:v>5.2968000000000002</c:v>
                      </c:pt>
                      <c:pt idx="6622">
                        <c:v>5.2976000000000001</c:v>
                      </c:pt>
                      <c:pt idx="6623">
                        <c:v>5.2984</c:v>
                      </c:pt>
                      <c:pt idx="6624">
                        <c:v>5.2991999999999999</c:v>
                      </c:pt>
                      <c:pt idx="6625">
                        <c:v>5.3</c:v>
                      </c:pt>
                      <c:pt idx="6626">
                        <c:v>5.3007999999999997</c:v>
                      </c:pt>
                      <c:pt idx="6627">
                        <c:v>5.3015999999999996</c:v>
                      </c:pt>
                      <c:pt idx="6628">
                        <c:v>5.3023999999999996</c:v>
                      </c:pt>
                      <c:pt idx="6629">
                        <c:v>5.3032000000000004</c:v>
                      </c:pt>
                      <c:pt idx="6630">
                        <c:v>5.3040000000000003</c:v>
                      </c:pt>
                      <c:pt idx="6631">
                        <c:v>5.3048000000000002</c:v>
                      </c:pt>
                      <c:pt idx="6632">
                        <c:v>5.3056000000000001</c:v>
                      </c:pt>
                      <c:pt idx="6633">
                        <c:v>5.3064</c:v>
                      </c:pt>
                      <c:pt idx="6634">
                        <c:v>5.3071999999999999</c:v>
                      </c:pt>
                      <c:pt idx="6635">
                        <c:v>5.3079999999999998</c:v>
                      </c:pt>
                      <c:pt idx="6636">
                        <c:v>5.3087999999999997</c:v>
                      </c:pt>
                      <c:pt idx="6637">
                        <c:v>5.3095999999999997</c:v>
                      </c:pt>
                      <c:pt idx="6638">
                        <c:v>5.3103999999999996</c:v>
                      </c:pt>
                      <c:pt idx="6639">
                        <c:v>5.3112000000000004</c:v>
                      </c:pt>
                      <c:pt idx="6640">
                        <c:v>5.3120000000000003</c:v>
                      </c:pt>
                      <c:pt idx="6641">
                        <c:v>5.3128000000000002</c:v>
                      </c:pt>
                      <c:pt idx="6642">
                        <c:v>5.3136000000000001</c:v>
                      </c:pt>
                      <c:pt idx="6643">
                        <c:v>5.3144</c:v>
                      </c:pt>
                      <c:pt idx="6644">
                        <c:v>5.3151999999999999</c:v>
                      </c:pt>
                      <c:pt idx="6645">
                        <c:v>5.3159999999999998</c:v>
                      </c:pt>
                      <c:pt idx="6646">
                        <c:v>5.3167999999999997</c:v>
                      </c:pt>
                      <c:pt idx="6647">
                        <c:v>5.3175999999999997</c:v>
                      </c:pt>
                      <c:pt idx="6648">
                        <c:v>5.3183999999999996</c:v>
                      </c:pt>
                      <c:pt idx="6649">
                        <c:v>5.3192000000000004</c:v>
                      </c:pt>
                      <c:pt idx="6650">
                        <c:v>5.32</c:v>
                      </c:pt>
                      <c:pt idx="6651">
                        <c:v>5.3208000000000002</c:v>
                      </c:pt>
                      <c:pt idx="6652">
                        <c:v>5.3216000000000001</c:v>
                      </c:pt>
                      <c:pt idx="6653">
                        <c:v>5.3224</c:v>
                      </c:pt>
                      <c:pt idx="6654">
                        <c:v>5.3231999999999999</c:v>
                      </c:pt>
                      <c:pt idx="6655">
                        <c:v>5.3239999999999998</c:v>
                      </c:pt>
                      <c:pt idx="6656">
                        <c:v>5.3247999999999998</c:v>
                      </c:pt>
                      <c:pt idx="6657">
                        <c:v>5.3255999999999997</c:v>
                      </c:pt>
                      <c:pt idx="6658">
                        <c:v>5.3263999999999996</c:v>
                      </c:pt>
                      <c:pt idx="6659">
                        <c:v>5.3272000000000004</c:v>
                      </c:pt>
                      <c:pt idx="6660">
                        <c:v>5.3280000000000003</c:v>
                      </c:pt>
                      <c:pt idx="6661">
                        <c:v>5.3288000000000002</c:v>
                      </c:pt>
                      <c:pt idx="6662">
                        <c:v>5.3296000000000001</c:v>
                      </c:pt>
                      <c:pt idx="6663">
                        <c:v>5.3304</c:v>
                      </c:pt>
                      <c:pt idx="6664">
                        <c:v>5.3311999999999999</c:v>
                      </c:pt>
                      <c:pt idx="6665">
                        <c:v>5.3319999999999999</c:v>
                      </c:pt>
                      <c:pt idx="6666">
                        <c:v>5.3327999999999998</c:v>
                      </c:pt>
                      <c:pt idx="6667">
                        <c:v>5.3335999999999997</c:v>
                      </c:pt>
                      <c:pt idx="6668">
                        <c:v>5.3343999999999996</c:v>
                      </c:pt>
                      <c:pt idx="6669">
                        <c:v>5.3352000000000004</c:v>
                      </c:pt>
                      <c:pt idx="6670">
                        <c:v>5.3360000000000003</c:v>
                      </c:pt>
                      <c:pt idx="6671">
                        <c:v>5.3368000000000002</c:v>
                      </c:pt>
                      <c:pt idx="6672">
                        <c:v>5.3376000000000001</c:v>
                      </c:pt>
                      <c:pt idx="6673">
                        <c:v>5.3384</c:v>
                      </c:pt>
                      <c:pt idx="6674">
                        <c:v>5.3391999999999999</c:v>
                      </c:pt>
                      <c:pt idx="6675">
                        <c:v>5.34</c:v>
                      </c:pt>
                      <c:pt idx="6676">
                        <c:v>5.3407999999999998</c:v>
                      </c:pt>
                      <c:pt idx="6677">
                        <c:v>5.3415999999999997</c:v>
                      </c:pt>
                      <c:pt idx="6678">
                        <c:v>5.3423999999999996</c:v>
                      </c:pt>
                      <c:pt idx="6679">
                        <c:v>5.3432000000000004</c:v>
                      </c:pt>
                      <c:pt idx="6680">
                        <c:v>5.3440000000000003</c:v>
                      </c:pt>
                      <c:pt idx="6681">
                        <c:v>5.3448000000000002</c:v>
                      </c:pt>
                      <c:pt idx="6682">
                        <c:v>5.3456000000000001</c:v>
                      </c:pt>
                      <c:pt idx="6683">
                        <c:v>5.3464</c:v>
                      </c:pt>
                      <c:pt idx="6684">
                        <c:v>5.3472</c:v>
                      </c:pt>
                      <c:pt idx="6685">
                        <c:v>5.3479999999999999</c:v>
                      </c:pt>
                      <c:pt idx="6686">
                        <c:v>5.3487999999999998</c:v>
                      </c:pt>
                      <c:pt idx="6687">
                        <c:v>5.3495999999999997</c:v>
                      </c:pt>
                      <c:pt idx="6688">
                        <c:v>5.3503999999999996</c:v>
                      </c:pt>
                      <c:pt idx="6689">
                        <c:v>5.3512000000000004</c:v>
                      </c:pt>
                      <c:pt idx="6690">
                        <c:v>5.3520000000000003</c:v>
                      </c:pt>
                      <c:pt idx="6691">
                        <c:v>5.3528000000000002</c:v>
                      </c:pt>
                      <c:pt idx="6692">
                        <c:v>5.3536000000000001</c:v>
                      </c:pt>
                      <c:pt idx="6693">
                        <c:v>5.3544</c:v>
                      </c:pt>
                      <c:pt idx="6694">
                        <c:v>5.3552</c:v>
                      </c:pt>
                      <c:pt idx="6695">
                        <c:v>5.3559999999999999</c:v>
                      </c:pt>
                      <c:pt idx="6696">
                        <c:v>5.3567999999999998</c:v>
                      </c:pt>
                      <c:pt idx="6697">
                        <c:v>5.3575999999999997</c:v>
                      </c:pt>
                      <c:pt idx="6698">
                        <c:v>5.3583999999999996</c:v>
                      </c:pt>
                      <c:pt idx="6699">
                        <c:v>5.3592000000000004</c:v>
                      </c:pt>
                      <c:pt idx="6700">
                        <c:v>5.36</c:v>
                      </c:pt>
                      <c:pt idx="6701">
                        <c:v>5.3608000000000002</c:v>
                      </c:pt>
                      <c:pt idx="6702">
                        <c:v>5.3616000000000001</c:v>
                      </c:pt>
                      <c:pt idx="6703">
                        <c:v>5.3624000000000001</c:v>
                      </c:pt>
                      <c:pt idx="6704">
                        <c:v>5.3632</c:v>
                      </c:pt>
                      <c:pt idx="6705">
                        <c:v>5.3639999999999999</c:v>
                      </c:pt>
                      <c:pt idx="6706">
                        <c:v>5.3647999999999998</c:v>
                      </c:pt>
                      <c:pt idx="6707">
                        <c:v>5.3655999999999997</c:v>
                      </c:pt>
                      <c:pt idx="6708">
                        <c:v>5.3663999999999996</c:v>
                      </c:pt>
                      <c:pt idx="6709">
                        <c:v>5.3672000000000004</c:v>
                      </c:pt>
                      <c:pt idx="6710">
                        <c:v>5.3680000000000003</c:v>
                      </c:pt>
                      <c:pt idx="6711">
                        <c:v>5.3688000000000002</c:v>
                      </c:pt>
                      <c:pt idx="6712">
                        <c:v>5.3696000000000002</c:v>
                      </c:pt>
                      <c:pt idx="6713">
                        <c:v>5.3704000000000001</c:v>
                      </c:pt>
                      <c:pt idx="6714">
                        <c:v>5.3712</c:v>
                      </c:pt>
                      <c:pt idx="6715">
                        <c:v>5.3719999999999999</c:v>
                      </c:pt>
                      <c:pt idx="6716">
                        <c:v>5.3727999999999998</c:v>
                      </c:pt>
                      <c:pt idx="6717">
                        <c:v>5.3735999999999997</c:v>
                      </c:pt>
                      <c:pt idx="6718">
                        <c:v>5.3743999999999996</c:v>
                      </c:pt>
                      <c:pt idx="6719">
                        <c:v>5.3752000000000004</c:v>
                      </c:pt>
                      <c:pt idx="6720">
                        <c:v>5.3760000000000003</c:v>
                      </c:pt>
                      <c:pt idx="6721">
                        <c:v>5.3768000000000002</c:v>
                      </c:pt>
                      <c:pt idx="6722">
                        <c:v>5.3776000000000002</c:v>
                      </c:pt>
                      <c:pt idx="6723">
                        <c:v>5.3784000000000001</c:v>
                      </c:pt>
                      <c:pt idx="6724">
                        <c:v>5.3792</c:v>
                      </c:pt>
                      <c:pt idx="6725">
                        <c:v>5.38</c:v>
                      </c:pt>
                      <c:pt idx="6726">
                        <c:v>5.3807999999999998</c:v>
                      </c:pt>
                      <c:pt idx="6727">
                        <c:v>5.3815999999999997</c:v>
                      </c:pt>
                      <c:pt idx="6728">
                        <c:v>5.3823999999999996</c:v>
                      </c:pt>
                      <c:pt idx="6729">
                        <c:v>5.3832000000000004</c:v>
                      </c:pt>
                      <c:pt idx="6730">
                        <c:v>5.3840000000000003</c:v>
                      </c:pt>
                      <c:pt idx="6731">
                        <c:v>5.3848000000000003</c:v>
                      </c:pt>
                      <c:pt idx="6732">
                        <c:v>5.3856000000000002</c:v>
                      </c:pt>
                      <c:pt idx="6733">
                        <c:v>5.3864000000000001</c:v>
                      </c:pt>
                      <c:pt idx="6734">
                        <c:v>5.3872</c:v>
                      </c:pt>
                      <c:pt idx="6735">
                        <c:v>5.3879999999999999</c:v>
                      </c:pt>
                      <c:pt idx="6736">
                        <c:v>5.3887999999999998</c:v>
                      </c:pt>
                      <c:pt idx="6737">
                        <c:v>5.3895999999999997</c:v>
                      </c:pt>
                      <c:pt idx="6738">
                        <c:v>5.3903999999999996</c:v>
                      </c:pt>
                      <c:pt idx="6739">
                        <c:v>5.3912000000000004</c:v>
                      </c:pt>
                      <c:pt idx="6740">
                        <c:v>5.3920000000000003</c:v>
                      </c:pt>
                      <c:pt idx="6741">
                        <c:v>5.3928000000000003</c:v>
                      </c:pt>
                      <c:pt idx="6742">
                        <c:v>5.3936000000000002</c:v>
                      </c:pt>
                      <c:pt idx="6743">
                        <c:v>5.3944000000000001</c:v>
                      </c:pt>
                      <c:pt idx="6744">
                        <c:v>5.3952</c:v>
                      </c:pt>
                      <c:pt idx="6745">
                        <c:v>5.3959999999999999</c:v>
                      </c:pt>
                      <c:pt idx="6746">
                        <c:v>5.3967999999999998</c:v>
                      </c:pt>
                      <c:pt idx="6747">
                        <c:v>5.3975999999999997</c:v>
                      </c:pt>
                      <c:pt idx="6748">
                        <c:v>5.3983999999999996</c:v>
                      </c:pt>
                      <c:pt idx="6749">
                        <c:v>5.3992000000000004</c:v>
                      </c:pt>
                      <c:pt idx="6750">
                        <c:v>5.4</c:v>
                      </c:pt>
                      <c:pt idx="6751">
                        <c:v>5.4008000000000003</c:v>
                      </c:pt>
                      <c:pt idx="6752">
                        <c:v>5.4016000000000002</c:v>
                      </c:pt>
                      <c:pt idx="6753">
                        <c:v>5.4024000000000001</c:v>
                      </c:pt>
                      <c:pt idx="6754">
                        <c:v>5.4032</c:v>
                      </c:pt>
                      <c:pt idx="6755">
                        <c:v>5.4039999999999999</c:v>
                      </c:pt>
                      <c:pt idx="6756">
                        <c:v>5.4047999999999998</c:v>
                      </c:pt>
                      <c:pt idx="6757">
                        <c:v>5.4055999999999997</c:v>
                      </c:pt>
                      <c:pt idx="6758">
                        <c:v>5.4063999999999997</c:v>
                      </c:pt>
                      <c:pt idx="6759">
                        <c:v>5.4071999999999996</c:v>
                      </c:pt>
                      <c:pt idx="6760">
                        <c:v>5.4080000000000004</c:v>
                      </c:pt>
                      <c:pt idx="6761">
                        <c:v>5.4088000000000003</c:v>
                      </c:pt>
                      <c:pt idx="6762">
                        <c:v>5.4096000000000002</c:v>
                      </c:pt>
                      <c:pt idx="6763">
                        <c:v>5.4104000000000001</c:v>
                      </c:pt>
                      <c:pt idx="6764">
                        <c:v>5.4112</c:v>
                      </c:pt>
                      <c:pt idx="6765">
                        <c:v>5.4119999999999999</c:v>
                      </c:pt>
                      <c:pt idx="6766">
                        <c:v>5.4127999999999998</c:v>
                      </c:pt>
                      <c:pt idx="6767">
                        <c:v>5.4135999999999997</c:v>
                      </c:pt>
                      <c:pt idx="6768">
                        <c:v>5.4143999999999997</c:v>
                      </c:pt>
                      <c:pt idx="6769">
                        <c:v>5.4151999999999996</c:v>
                      </c:pt>
                      <c:pt idx="6770">
                        <c:v>5.4160000000000004</c:v>
                      </c:pt>
                      <c:pt idx="6771">
                        <c:v>5.4168000000000003</c:v>
                      </c:pt>
                      <c:pt idx="6772">
                        <c:v>5.4176000000000002</c:v>
                      </c:pt>
                      <c:pt idx="6773">
                        <c:v>5.4184000000000001</c:v>
                      </c:pt>
                      <c:pt idx="6774">
                        <c:v>5.4192</c:v>
                      </c:pt>
                      <c:pt idx="6775">
                        <c:v>5.42</c:v>
                      </c:pt>
                      <c:pt idx="6776">
                        <c:v>5.4207999999999998</c:v>
                      </c:pt>
                      <c:pt idx="6777">
                        <c:v>5.4215999999999998</c:v>
                      </c:pt>
                      <c:pt idx="6778">
                        <c:v>5.4223999999999997</c:v>
                      </c:pt>
                      <c:pt idx="6779">
                        <c:v>5.4231999999999996</c:v>
                      </c:pt>
                      <c:pt idx="6780">
                        <c:v>5.4240000000000004</c:v>
                      </c:pt>
                      <c:pt idx="6781">
                        <c:v>5.4248000000000003</c:v>
                      </c:pt>
                      <c:pt idx="6782">
                        <c:v>5.4256000000000002</c:v>
                      </c:pt>
                      <c:pt idx="6783">
                        <c:v>5.4264000000000001</c:v>
                      </c:pt>
                      <c:pt idx="6784">
                        <c:v>5.4272</c:v>
                      </c:pt>
                      <c:pt idx="6785">
                        <c:v>5.4279999999999999</c:v>
                      </c:pt>
                      <c:pt idx="6786">
                        <c:v>5.4287999999999998</c:v>
                      </c:pt>
                      <c:pt idx="6787">
                        <c:v>5.4295999999999998</c:v>
                      </c:pt>
                      <c:pt idx="6788">
                        <c:v>5.4303999999999997</c:v>
                      </c:pt>
                      <c:pt idx="6789">
                        <c:v>5.4311999999999996</c:v>
                      </c:pt>
                      <c:pt idx="6790">
                        <c:v>5.4320000000000004</c:v>
                      </c:pt>
                      <c:pt idx="6791">
                        <c:v>5.4328000000000003</c:v>
                      </c:pt>
                      <c:pt idx="6792">
                        <c:v>5.4336000000000002</c:v>
                      </c:pt>
                      <c:pt idx="6793">
                        <c:v>5.4344000000000001</c:v>
                      </c:pt>
                      <c:pt idx="6794">
                        <c:v>5.4352</c:v>
                      </c:pt>
                      <c:pt idx="6795">
                        <c:v>5.4359999999999999</c:v>
                      </c:pt>
                      <c:pt idx="6796">
                        <c:v>5.4367999999999999</c:v>
                      </c:pt>
                      <c:pt idx="6797">
                        <c:v>5.4375999999999998</c:v>
                      </c:pt>
                      <c:pt idx="6798">
                        <c:v>5.4383999999999997</c:v>
                      </c:pt>
                      <c:pt idx="6799">
                        <c:v>5.4391999999999996</c:v>
                      </c:pt>
                      <c:pt idx="6800">
                        <c:v>5.44</c:v>
                      </c:pt>
                      <c:pt idx="6801">
                        <c:v>5.4408000000000003</c:v>
                      </c:pt>
                      <c:pt idx="6802">
                        <c:v>5.4416000000000002</c:v>
                      </c:pt>
                      <c:pt idx="6803">
                        <c:v>5.4424000000000001</c:v>
                      </c:pt>
                      <c:pt idx="6804">
                        <c:v>5.4432</c:v>
                      </c:pt>
                      <c:pt idx="6805">
                        <c:v>5.444</c:v>
                      </c:pt>
                      <c:pt idx="6806">
                        <c:v>5.4447999999999999</c:v>
                      </c:pt>
                      <c:pt idx="6807">
                        <c:v>5.4455999999999998</c:v>
                      </c:pt>
                      <c:pt idx="6808">
                        <c:v>5.4463999999999997</c:v>
                      </c:pt>
                      <c:pt idx="6809">
                        <c:v>5.4471999999999996</c:v>
                      </c:pt>
                      <c:pt idx="6810">
                        <c:v>5.4480000000000004</c:v>
                      </c:pt>
                      <c:pt idx="6811">
                        <c:v>5.4488000000000003</c:v>
                      </c:pt>
                      <c:pt idx="6812">
                        <c:v>5.4496000000000002</c:v>
                      </c:pt>
                      <c:pt idx="6813">
                        <c:v>5.4504000000000001</c:v>
                      </c:pt>
                      <c:pt idx="6814">
                        <c:v>5.4512</c:v>
                      </c:pt>
                      <c:pt idx="6815">
                        <c:v>5.452</c:v>
                      </c:pt>
                      <c:pt idx="6816">
                        <c:v>5.4527999999999999</c:v>
                      </c:pt>
                      <c:pt idx="6817">
                        <c:v>5.4535999999999998</c:v>
                      </c:pt>
                      <c:pt idx="6818">
                        <c:v>5.4543999999999997</c:v>
                      </c:pt>
                      <c:pt idx="6819">
                        <c:v>5.4551999999999996</c:v>
                      </c:pt>
                      <c:pt idx="6820">
                        <c:v>5.4560000000000004</c:v>
                      </c:pt>
                      <c:pt idx="6821">
                        <c:v>5.4568000000000003</c:v>
                      </c:pt>
                      <c:pt idx="6822">
                        <c:v>5.4576000000000002</c:v>
                      </c:pt>
                      <c:pt idx="6823">
                        <c:v>5.4584000000000001</c:v>
                      </c:pt>
                      <c:pt idx="6824">
                        <c:v>5.4592000000000001</c:v>
                      </c:pt>
                      <c:pt idx="6825">
                        <c:v>5.46</c:v>
                      </c:pt>
                      <c:pt idx="6826">
                        <c:v>5.4607999999999999</c:v>
                      </c:pt>
                      <c:pt idx="6827">
                        <c:v>5.4615999999999998</c:v>
                      </c:pt>
                      <c:pt idx="6828">
                        <c:v>5.4623999999999997</c:v>
                      </c:pt>
                      <c:pt idx="6829">
                        <c:v>5.4631999999999996</c:v>
                      </c:pt>
                      <c:pt idx="6830">
                        <c:v>5.4640000000000004</c:v>
                      </c:pt>
                      <c:pt idx="6831">
                        <c:v>5.4648000000000003</c:v>
                      </c:pt>
                      <c:pt idx="6832">
                        <c:v>5.4656000000000002</c:v>
                      </c:pt>
                      <c:pt idx="6833">
                        <c:v>5.4664000000000001</c:v>
                      </c:pt>
                      <c:pt idx="6834">
                        <c:v>5.4672000000000001</c:v>
                      </c:pt>
                      <c:pt idx="6835">
                        <c:v>5.468</c:v>
                      </c:pt>
                      <c:pt idx="6836">
                        <c:v>5.4687999999999999</c:v>
                      </c:pt>
                      <c:pt idx="6837">
                        <c:v>5.4695999999999998</c:v>
                      </c:pt>
                      <c:pt idx="6838">
                        <c:v>5.4703999999999997</c:v>
                      </c:pt>
                      <c:pt idx="6839">
                        <c:v>5.4711999999999996</c:v>
                      </c:pt>
                      <c:pt idx="6840">
                        <c:v>5.4720000000000004</c:v>
                      </c:pt>
                      <c:pt idx="6841">
                        <c:v>5.4728000000000003</c:v>
                      </c:pt>
                      <c:pt idx="6842">
                        <c:v>5.4736000000000002</c:v>
                      </c:pt>
                      <c:pt idx="6843">
                        <c:v>5.4744000000000002</c:v>
                      </c:pt>
                      <c:pt idx="6844">
                        <c:v>5.4752000000000001</c:v>
                      </c:pt>
                      <c:pt idx="6845">
                        <c:v>5.476</c:v>
                      </c:pt>
                      <c:pt idx="6846">
                        <c:v>5.4767999999999999</c:v>
                      </c:pt>
                      <c:pt idx="6847">
                        <c:v>5.4775999999999998</c:v>
                      </c:pt>
                      <c:pt idx="6848">
                        <c:v>5.4783999999999997</c:v>
                      </c:pt>
                      <c:pt idx="6849">
                        <c:v>5.4791999999999996</c:v>
                      </c:pt>
                      <c:pt idx="6850">
                        <c:v>5.48</c:v>
                      </c:pt>
                      <c:pt idx="6851">
                        <c:v>5.4808000000000003</c:v>
                      </c:pt>
                      <c:pt idx="6852">
                        <c:v>5.4816000000000003</c:v>
                      </c:pt>
                      <c:pt idx="6853">
                        <c:v>5.4824000000000002</c:v>
                      </c:pt>
                      <c:pt idx="6854">
                        <c:v>5.4832000000000001</c:v>
                      </c:pt>
                      <c:pt idx="6855">
                        <c:v>5.484</c:v>
                      </c:pt>
                      <c:pt idx="6856">
                        <c:v>5.4847999999999999</c:v>
                      </c:pt>
                      <c:pt idx="6857">
                        <c:v>5.4855999999999998</c:v>
                      </c:pt>
                      <c:pt idx="6858">
                        <c:v>5.4863999999999997</c:v>
                      </c:pt>
                      <c:pt idx="6859">
                        <c:v>5.4871999999999996</c:v>
                      </c:pt>
                      <c:pt idx="6860">
                        <c:v>5.4880000000000004</c:v>
                      </c:pt>
                      <c:pt idx="6861">
                        <c:v>5.4888000000000003</c:v>
                      </c:pt>
                      <c:pt idx="6862">
                        <c:v>5.4896000000000003</c:v>
                      </c:pt>
                      <c:pt idx="6863">
                        <c:v>5.4904000000000002</c:v>
                      </c:pt>
                      <c:pt idx="6864">
                        <c:v>5.4912000000000001</c:v>
                      </c:pt>
                      <c:pt idx="6865">
                        <c:v>5.492</c:v>
                      </c:pt>
                      <c:pt idx="6866">
                        <c:v>5.4927999999999999</c:v>
                      </c:pt>
                      <c:pt idx="6867">
                        <c:v>5.4935999999999998</c:v>
                      </c:pt>
                      <c:pt idx="6868">
                        <c:v>5.4943999999999997</c:v>
                      </c:pt>
                      <c:pt idx="6869">
                        <c:v>5.4951999999999996</c:v>
                      </c:pt>
                      <c:pt idx="6870">
                        <c:v>5.4960000000000004</c:v>
                      </c:pt>
                      <c:pt idx="6871">
                        <c:v>5.4968000000000004</c:v>
                      </c:pt>
                      <c:pt idx="6872">
                        <c:v>5.4976000000000003</c:v>
                      </c:pt>
                      <c:pt idx="6873">
                        <c:v>5.4984000000000002</c:v>
                      </c:pt>
                      <c:pt idx="6874">
                        <c:v>5.4992000000000001</c:v>
                      </c:pt>
                      <c:pt idx="6875">
                        <c:v>5.5</c:v>
                      </c:pt>
                      <c:pt idx="6876">
                        <c:v>5.5007999999999999</c:v>
                      </c:pt>
                      <c:pt idx="6877">
                        <c:v>5.5015999999999998</c:v>
                      </c:pt>
                      <c:pt idx="6878">
                        <c:v>5.5023999999999997</c:v>
                      </c:pt>
                      <c:pt idx="6879">
                        <c:v>5.5031999999999996</c:v>
                      </c:pt>
                      <c:pt idx="6880">
                        <c:v>5.5039999999999996</c:v>
                      </c:pt>
                      <c:pt idx="6881">
                        <c:v>5.5048000000000004</c:v>
                      </c:pt>
                      <c:pt idx="6882">
                        <c:v>5.5056000000000003</c:v>
                      </c:pt>
                      <c:pt idx="6883">
                        <c:v>5.5064000000000002</c:v>
                      </c:pt>
                      <c:pt idx="6884">
                        <c:v>5.5072000000000001</c:v>
                      </c:pt>
                      <c:pt idx="6885">
                        <c:v>5.508</c:v>
                      </c:pt>
                      <c:pt idx="6886">
                        <c:v>5.5087999999999999</c:v>
                      </c:pt>
                      <c:pt idx="6887">
                        <c:v>5.5095999999999998</c:v>
                      </c:pt>
                      <c:pt idx="6888">
                        <c:v>5.5103999999999997</c:v>
                      </c:pt>
                      <c:pt idx="6889">
                        <c:v>5.5111999999999997</c:v>
                      </c:pt>
                      <c:pt idx="6890">
                        <c:v>5.5119999999999996</c:v>
                      </c:pt>
                      <c:pt idx="6891">
                        <c:v>5.5128000000000004</c:v>
                      </c:pt>
                      <c:pt idx="6892">
                        <c:v>5.5136000000000003</c:v>
                      </c:pt>
                      <c:pt idx="6893">
                        <c:v>5.5144000000000002</c:v>
                      </c:pt>
                      <c:pt idx="6894">
                        <c:v>5.5152000000000001</c:v>
                      </c:pt>
                      <c:pt idx="6895">
                        <c:v>5.516</c:v>
                      </c:pt>
                      <c:pt idx="6896">
                        <c:v>5.5167999999999999</c:v>
                      </c:pt>
                      <c:pt idx="6897">
                        <c:v>5.5175999999999998</c:v>
                      </c:pt>
                      <c:pt idx="6898">
                        <c:v>5.5183999999999997</c:v>
                      </c:pt>
                      <c:pt idx="6899">
                        <c:v>5.5191999999999997</c:v>
                      </c:pt>
                      <c:pt idx="6900">
                        <c:v>5.52</c:v>
                      </c:pt>
                      <c:pt idx="6901">
                        <c:v>5.5208000000000004</c:v>
                      </c:pt>
                      <c:pt idx="6902">
                        <c:v>5.5216000000000003</c:v>
                      </c:pt>
                      <c:pt idx="6903">
                        <c:v>5.5224000000000002</c:v>
                      </c:pt>
                      <c:pt idx="6904">
                        <c:v>5.5232000000000001</c:v>
                      </c:pt>
                      <c:pt idx="6905">
                        <c:v>5.524</c:v>
                      </c:pt>
                      <c:pt idx="6906">
                        <c:v>5.5247999999999999</c:v>
                      </c:pt>
                      <c:pt idx="6907">
                        <c:v>5.5255999999999998</c:v>
                      </c:pt>
                      <c:pt idx="6908">
                        <c:v>5.5263999999999998</c:v>
                      </c:pt>
                      <c:pt idx="6909">
                        <c:v>5.5271999999999997</c:v>
                      </c:pt>
                      <c:pt idx="6910">
                        <c:v>5.5279999999999996</c:v>
                      </c:pt>
                      <c:pt idx="6911">
                        <c:v>5.5288000000000004</c:v>
                      </c:pt>
                      <c:pt idx="6912">
                        <c:v>5.5296000000000003</c:v>
                      </c:pt>
                      <c:pt idx="6913">
                        <c:v>5.5304000000000002</c:v>
                      </c:pt>
                      <c:pt idx="6914">
                        <c:v>5.5312000000000001</c:v>
                      </c:pt>
                      <c:pt idx="6915">
                        <c:v>5.532</c:v>
                      </c:pt>
                      <c:pt idx="6916">
                        <c:v>5.5327999999999999</c:v>
                      </c:pt>
                      <c:pt idx="6917">
                        <c:v>5.5335999999999999</c:v>
                      </c:pt>
                      <c:pt idx="6918">
                        <c:v>5.5343999999999998</c:v>
                      </c:pt>
                      <c:pt idx="6919">
                        <c:v>5.5351999999999997</c:v>
                      </c:pt>
                      <c:pt idx="6920">
                        <c:v>5.5359999999999996</c:v>
                      </c:pt>
                      <c:pt idx="6921">
                        <c:v>5.5368000000000004</c:v>
                      </c:pt>
                      <c:pt idx="6922">
                        <c:v>5.5376000000000003</c:v>
                      </c:pt>
                      <c:pt idx="6923">
                        <c:v>5.5384000000000002</c:v>
                      </c:pt>
                      <c:pt idx="6924">
                        <c:v>5.5392000000000001</c:v>
                      </c:pt>
                      <c:pt idx="6925">
                        <c:v>5.54</c:v>
                      </c:pt>
                      <c:pt idx="6926">
                        <c:v>5.5407999999999999</c:v>
                      </c:pt>
                      <c:pt idx="6927">
                        <c:v>5.5415999999999999</c:v>
                      </c:pt>
                      <c:pt idx="6928">
                        <c:v>5.5423999999999998</c:v>
                      </c:pt>
                      <c:pt idx="6929">
                        <c:v>5.5431999999999997</c:v>
                      </c:pt>
                      <c:pt idx="6930">
                        <c:v>5.5439999999999996</c:v>
                      </c:pt>
                      <c:pt idx="6931">
                        <c:v>5.5448000000000004</c:v>
                      </c:pt>
                      <c:pt idx="6932">
                        <c:v>5.5456000000000003</c:v>
                      </c:pt>
                      <c:pt idx="6933">
                        <c:v>5.5464000000000002</c:v>
                      </c:pt>
                      <c:pt idx="6934">
                        <c:v>5.5472000000000001</c:v>
                      </c:pt>
                      <c:pt idx="6935">
                        <c:v>5.548</c:v>
                      </c:pt>
                      <c:pt idx="6936">
                        <c:v>5.5488</c:v>
                      </c:pt>
                      <c:pt idx="6937">
                        <c:v>5.5495999999999999</c:v>
                      </c:pt>
                      <c:pt idx="6938">
                        <c:v>5.5503999999999998</c:v>
                      </c:pt>
                      <c:pt idx="6939">
                        <c:v>5.5511999999999997</c:v>
                      </c:pt>
                      <c:pt idx="6940">
                        <c:v>5.5519999999999996</c:v>
                      </c:pt>
                      <c:pt idx="6941">
                        <c:v>5.5528000000000004</c:v>
                      </c:pt>
                      <c:pt idx="6942">
                        <c:v>5.5536000000000003</c:v>
                      </c:pt>
                      <c:pt idx="6943">
                        <c:v>5.5544000000000002</c:v>
                      </c:pt>
                      <c:pt idx="6944">
                        <c:v>5.5552000000000001</c:v>
                      </c:pt>
                      <c:pt idx="6945">
                        <c:v>5.556</c:v>
                      </c:pt>
                      <c:pt idx="6946">
                        <c:v>5.5568</c:v>
                      </c:pt>
                      <c:pt idx="6947">
                        <c:v>5.5575999999999999</c:v>
                      </c:pt>
                      <c:pt idx="6948">
                        <c:v>5.5583999999999998</c:v>
                      </c:pt>
                      <c:pt idx="6949">
                        <c:v>5.5591999999999997</c:v>
                      </c:pt>
                      <c:pt idx="6950">
                        <c:v>5.56</c:v>
                      </c:pt>
                      <c:pt idx="6951">
                        <c:v>5.5608000000000004</c:v>
                      </c:pt>
                      <c:pt idx="6952">
                        <c:v>5.5616000000000003</c:v>
                      </c:pt>
                      <c:pt idx="6953">
                        <c:v>5.5624000000000002</c:v>
                      </c:pt>
                      <c:pt idx="6954">
                        <c:v>5.5632000000000001</c:v>
                      </c:pt>
                      <c:pt idx="6955">
                        <c:v>5.5640000000000001</c:v>
                      </c:pt>
                      <c:pt idx="6956">
                        <c:v>5.5648</c:v>
                      </c:pt>
                      <c:pt idx="6957">
                        <c:v>5.5655999999999999</c:v>
                      </c:pt>
                      <c:pt idx="6958">
                        <c:v>5.5663999999999998</c:v>
                      </c:pt>
                      <c:pt idx="6959">
                        <c:v>5.5671999999999997</c:v>
                      </c:pt>
                      <c:pt idx="6960">
                        <c:v>5.5679999999999996</c:v>
                      </c:pt>
                      <c:pt idx="6961">
                        <c:v>5.5688000000000004</c:v>
                      </c:pt>
                      <c:pt idx="6962">
                        <c:v>5.5696000000000003</c:v>
                      </c:pt>
                      <c:pt idx="6963">
                        <c:v>5.5704000000000002</c:v>
                      </c:pt>
                      <c:pt idx="6964">
                        <c:v>5.5712000000000002</c:v>
                      </c:pt>
                      <c:pt idx="6965">
                        <c:v>5.5720000000000001</c:v>
                      </c:pt>
                      <c:pt idx="6966">
                        <c:v>5.5728</c:v>
                      </c:pt>
                      <c:pt idx="6967">
                        <c:v>5.5735999999999999</c:v>
                      </c:pt>
                      <c:pt idx="6968">
                        <c:v>5.5743999999999998</c:v>
                      </c:pt>
                      <c:pt idx="6969">
                        <c:v>5.5751999999999997</c:v>
                      </c:pt>
                      <c:pt idx="6970">
                        <c:v>5.5759999999999996</c:v>
                      </c:pt>
                      <c:pt idx="6971">
                        <c:v>5.5768000000000004</c:v>
                      </c:pt>
                      <c:pt idx="6972">
                        <c:v>5.5776000000000003</c:v>
                      </c:pt>
                      <c:pt idx="6973">
                        <c:v>5.5784000000000002</c:v>
                      </c:pt>
                      <c:pt idx="6974">
                        <c:v>5.5792000000000002</c:v>
                      </c:pt>
                      <c:pt idx="6975">
                        <c:v>5.58</c:v>
                      </c:pt>
                      <c:pt idx="6976">
                        <c:v>5.5808</c:v>
                      </c:pt>
                      <c:pt idx="6977">
                        <c:v>5.5815999999999999</c:v>
                      </c:pt>
                      <c:pt idx="6978">
                        <c:v>5.5823999999999998</c:v>
                      </c:pt>
                      <c:pt idx="6979">
                        <c:v>5.5831999999999997</c:v>
                      </c:pt>
                      <c:pt idx="6980">
                        <c:v>5.5839999999999996</c:v>
                      </c:pt>
                      <c:pt idx="6981">
                        <c:v>5.5848000000000004</c:v>
                      </c:pt>
                      <c:pt idx="6982">
                        <c:v>5.5856000000000003</c:v>
                      </c:pt>
                      <c:pt idx="6983">
                        <c:v>5.5864000000000003</c:v>
                      </c:pt>
                      <c:pt idx="6984">
                        <c:v>5.5872000000000002</c:v>
                      </c:pt>
                      <c:pt idx="6985">
                        <c:v>5.5880000000000001</c:v>
                      </c:pt>
                      <c:pt idx="6986">
                        <c:v>5.5888</c:v>
                      </c:pt>
                      <c:pt idx="6987">
                        <c:v>5.5895999999999999</c:v>
                      </c:pt>
                      <c:pt idx="6988">
                        <c:v>5.5903999999999998</c:v>
                      </c:pt>
                      <c:pt idx="6989">
                        <c:v>5.5911999999999997</c:v>
                      </c:pt>
                      <c:pt idx="6990">
                        <c:v>5.5919999999999996</c:v>
                      </c:pt>
                      <c:pt idx="6991">
                        <c:v>5.5928000000000004</c:v>
                      </c:pt>
                      <c:pt idx="6992">
                        <c:v>5.5936000000000003</c:v>
                      </c:pt>
                      <c:pt idx="6993">
                        <c:v>5.5944000000000003</c:v>
                      </c:pt>
                      <c:pt idx="6994">
                        <c:v>5.5952000000000002</c:v>
                      </c:pt>
                      <c:pt idx="6995">
                        <c:v>5.5960000000000001</c:v>
                      </c:pt>
                      <c:pt idx="6996">
                        <c:v>5.5968</c:v>
                      </c:pt>
                      <c:pt idx="6997">
                        <c:v>5.5975999999999999</c:v>
                      </c:pt>
                      <c:pt idx="6998">
                        <c:v>5.5983999999999998</c:v>
                      </c:pt>
                      <c:pt idx="6999">
                        <c:v>5.5991999999999997</c:v>
                      </c:pt>
                      <c:pt idx="7000">
                        <c:v>5.6</c:v>
                      </c:pt>
                      <c:pt idx="7001">
                        <c:v>5.6007999999999996</c:v>
                      </c:pt>
                      <c:pt idx="7002">
                        <c:v>5.6016000000000004</c:v>
                      </c:pt>
                      <c:pt idx="7003">
                        <c:v>5.6024000000000003</c:v>
                      </c:pt>
                      <c:pt idx="7004">
                        <c:v>5.6032000000000002</c:v>
                      </c:pt>
                      <c:pt idx="7005">
                        <c:v>5.6040000000000001</c:v>
                      </c:pt>
                      <c:pt idx="7006">
                        <c:v>5.6048</c:v>
                      </c:pt>
                      <c:pt idx="7007">
                        <c:v>5.6055999999999999</c:v>
                      </c:pt>
                      <c:pt idx="7008">
                        <c:v>5.6063999999999998</c:v>
                      </c:pt>
                      <c:pt idx="7009">
                        <c:v>5.6071999999999997</c:v>
                      </c:pt>
                      <c:pt idx="7010">
                        <c:v>5.6079999999999997</c:v>
                      </c:pt>
                      <c:pt idx="7011">
                        <c:v>5.6087999999999996</c:v>
                      </c:pt>
                      <c:pt idx="7012">
                        <c:v>5.6096000000000004</c:v>
                      </c:pt>
                      <c:pt idx="7013">
                        <c:v>5.6104000000000003</c:v>
                      </c:pt>
                      <c:pt idx="7014">
                        <c:v>5.6112000000000002</c:v>
                      </c:pt>
                      <c:pt idx="7015">
                        <c:v>5.6120000000000001</c:v>
                      </c:pt>
                      <c:pt idx="7016">
                        <c:v>5.6128</c:v>
                      </c:pt>
                      <c:pt idx="7017">
                        <c:v>5.6135999999999999</c:v>
                      </c:pt>
                      <c:pt idx="7018">
                        <c:v>5.6143999999999998</c:v>
                      </c:pt>
                      <c:pt idx="7019">
                        <c:v>5.6151999999999997</c:v>
                      </c:pt>
                      <c:pt idx="7020">
                        <c:v>5.6159999999999997</c:v>
                      </c:pt>
                      <c:pt idx="7021">
                        <c:v>5.6167999999999996</c:v>
                      </c:pt>
                      <c:pt idx="7022">
                        <c:v>5.6176000000000004</c:v>
                      </c:pt>
                      <c:pt idx="7023">
                        <c:v>5.6184000000000003</c:v>
                      </c:pt>
                      <c:pt idx="7024">
                        <c:v>5.6192000000000002</c:v>
                      </c:pt>
                      <c:pt idx="7025">
                        <c:v>5.62</c:v>
                      </c:pt>
                      <c:pt idx="7026">
                        <c:v>5.6208</c:v>
                      </c:pt>
                      <c:pt idx="7027">
                        <c:v>5.6215999999999999</c:v>
                      </c:pt>
                      <c:pt idx="7028">
                        <c:v>5.6223999999999998</c:v>
                      </c:pt>
                      <c:pt idx="7029">
                        <c:v>5.6231999999999998</c:v>
                      </c:pt>
                      <c:pt idx="7030">
                        <c:v>5.6239999999999997</c:v>
                      </c:pt>
                      <c:pt idx="7031">
                        <c:v>5.6247999999999996</c:v>
                      </c:pt>
                      <c:pt idx="7032">
                        <c:v>5.6256000000000004</c:v>
                      </c:pt>
                      <c:pt idx="7033">
                        <c:v>5.6264000000000003</c:v>
                      </c:pt>
                      <c:pt idx="7034">
                        <c:v>5.6272000000000002</c:v>
                      </c:pt>
                      <c:pt idx="7035">
                        <c:v>5.6280000000000001</c:v>
                      </c:pt>
                      <c:pt idx="7036">
                        <c:v>5.6288</c:v>
                      </c:pt>
                      <c:pt idx="7037">
                        <c:v>5.6295999999999999</c:v>
                      </c:pt>
                      <c:pt idx="7038">
                        <c:v>5.6303999999999998</c:v>
                      </c:pt>
                      <c:pt idx="7039">
                        <c:v>5.6311999999999998</c:v>
                      </c:pt>
                      <c:pt idx="7040">
                        <c:v>5.6319999999999997</c:v>
                      </c:pt>
                      <c:pt idx="7041">
                        <c:v>5.6327999999999996</c:v>
                      </c:pt>
                      <c:pt idx="7042">
                        <c:v>5.6336000000000004</c:v>
                      </c:pt>
                      <c:pt idx="7043">
                        <c:v>5.6344000000000003</c:v>
                      </c:pt>
                      <c:pt idx="7044">
                        <c:v>5.6352000000000002</c:v>
                      </c:pt>
                      <c:pt idx="7045">
                        <c:v>5.6360000000000001</c:v>
                      </c:pt>
                      <c:pt idx="7046">
                        <c:v>5.6368</c:v>
                      </c:pt>
                      <c:pt idx="7047">
                        <c:v>5.6375999999999999</c:v>
                      </c:pt>
                      <c:pt idx="7048">
                        <c:v>5.6383999999999999</c:v>
                      </c:pt>
                      <c:pt idx="7049">
                        <c:v>5.6391999999999998</c:v>
                      </c:pt>
                      <c:pt idx="7050">
                        <c:v>5.64</c:v>
                      </c:pt>
                      <c:pt idx="7051">
                        <c:v>5.6407999999999996</c:v>
                      </c:pt>
                      <c:pt idx="7052">
                        <c:v>5.6416000000000004</c:v>
                      </c:pt>
                      <c:pt idx="7053">
                        <c:v>5.6424000000000003</c:v>
                      </c:pt>
                      <c:pt idx="7054">
                        <c:v>5.6432000000000002</c:v>
                      </c:pt>
                      <c:pt idx="7055">
                        <c:v>5.6440000000000001</c:v>
                      </c:pt>
                      <c:pt idx="7056">
                        <c:v>5.6448</c:v>
                      </c:pt>
                      <c:pt idx="7057">
                        <c:v>5.6456</c:v>
                      </c:pt>
                      <c:pt idx="7058">
                        <c:v>5.6463999999999999</c:v>
                      </c:pt>
                      <c:pt idx="7059">
                        <c:v>5.6471999999999998</c:v>
                      </c:pt>
                      <c:pt idx="7060">
                        <c:v>5.6479999999999997</c:v>
                      </c:pt>
                      <c:pt idx="7061">
                        <c:v>5.6487999999999996</c:v>
                      </c:pt>
                      <c:pt idx="7062">
                        <c:v>5.6496000000000004</c:v>
                      </c:pt>
                      <c:pt idx="7063">
                        <c:v>5.6504000000000003</c:v>
                      </c:pt>
                      <c:pt idx="7064">
                        <c:v>5.6512000000000002</c:v>
                      </c:pt>
                      <c:pt idx="7065">
                        <c:v>5.6520000000000001</c:v>
                      </c:pt>
                      <c:pt idx="7066">
                        <c:v>5.6528</c:v>
                      </c:pt>
                      <c:pt idx="7067">
                        <c:v>5.6536</c:v>
                      </c:pt>
                      <c:pt idx="7068">
                        <c:v>5.6543999999999999</c:v>
                      </c:pt>
                      <c:pt idx="7069">
                        <c:v>5.6551999999999998</c:v>
                      </c:pt>
                      <c:pt idx="7070">
                        <c:v>5.6559999999999997</c:v>
                      </c:pt>
                      <c:pt idx="7071">
                        <c:v>5.6567999999999996</c:v>
                      </c:pt>
                      <c:pt idx="7072">
                        <c:v>5.6576000000000004</c:v>
                      </c:pt>
                      <c:pt idx="7073">
                        <c:v>5.6584000000000003</c:v>
                      </c:pt>
                      <c:pt idx="7074">
                        <c:v>5.6592000000000002</c:v>
                      </c:pt>
                      <c:pt idx="7075">
                        <c:v>5.66</c:v>
                      </c:pt>
                      <c:pt idx="7076">
                        <c:v>5.6608000000000001</c:v>
                      </c:pt>
                      <c:pt idx="7077">
                        <c:v>5.6616</c:v>
                      </c:pt>
                      <c:pt idx="7078">
                        <c:v>5.6623999999999999</c:v>
                      </c:pt>
                      <c:pt idx="7079">
                        <c:v>5.6631999999999998</c:v>
                      </c:pt>
                      <c:pt idx="7080">
                        <c:v>5.6639999999999997</c:v>
                      </c:pt>
                      <c:pt idx="7081">
                        <c:v>5.6647999999999996</c:v>
                      </c:pt>
                      <c:pt idx="7082">
                        <c:v>5.6656000000000004</c:v>
                      </c:pt>
                      <c:pt idx="7083">
                        <c:v>5.6664000000000003</c:v>
                      </c:pt>
                      <c:pt idx="7084">
                        <c:v>5.6672000000000002</c:v>
                      </c:pt>
                      <c:pt idx="7085">
                        <c:v>5.6680000000000001</c:v>
                      </c:pt>
                      <c:pt idx="7086">
                        <c:v>5.6688000000000001</c:v>
                      </c:pt>
                      <c:pt idx="7087">
                        <c:v>5.6696</c:v>
                      </c:pt>
                      <c:pt idx="7088">
                        <c:v>5.6703999999999999</c:v>
                      </c:pt>
                      <c:pt idx="7089">
                        <c:v>5.6711999999999998</c:v>
                      </c:pt>
                      <c:pt idx="7090">
                        <c:v>5.6719999999999997</c:v>
                      </c:pt>
                      <c:pt idx="7091">
                        <c:v>5.6727999999999996</c:v>
                      </c:pt>
                      <c:pt idx="7092">
                        <c:v>5.6736000000000004</c:v>
                      </c:pt>
                      <c:pt idx="7093">
                        <c:v>5.6744000000000003</c:v>
                      </c:pt>
                      <c:pt idx="7094">
                        <c:v>5.6752000000000002</c:v>
                      </c:pt>
                      <c:pt idx="7095">
                        <c:v>5.6760000000000002</c:v>
                      </c:pt>
                      <c:pt idx="7096">
                        <c:v>5.6768000000000001</c:v>
                      </c:pt>
                      <c:pt idx="7097">
                        <c:v>5.6776</c:v>
                      </c:pt>
                      <c:pt idx="7098">
                        <c:v>5.6783999999999999</c:v>
                      </c:pt>
                      <c:pt idx="7099">
                        <c:v>5.6791999999999998</c:v>
                      </c:pt>
                      <c:pt idx="7100">
                        <c:v>5.68</c:v>
                      </c:pt>
                      <c:pt idx="7101">
                        <c:v>5.6807999999999996</c:v>
                      </c:pt>
                      <c:pt idx="7102">
                        <c:v>5.6816000000000004</c:v>
                      </c:pt>
                      <c:pt idx="7103">
                        <c:v>5.6824000000000003</c:v>
                      </c:pt>
                      <c:pt idx="7104">
                        <c:v>5.6832000000000003</c:v>
                      </c:pt>
                      <c:pt idx="7105">
                        <c:v>5.6840000000000002</c:v>
                      </c:pt>
                      <c:pt idx="7106">
                        <c:v>5.6848000000000001</c:v>
                      </c:pt>
                      <c:pt idx="7107">
                        <c:v>5.6856</c:v>
                      </c:pt>
                      <c:pt idx="7108">
                        <c:v>5.6863999999999999</c:v>
                      </c:pt>
                      <c:pt idx="7109">
                        <c:v>5.6871999999999998</c:v>
                      </c:pt>
                      <c:pt idx="7110">
                        <c:v>5.6879999999999997</c:v>
                      </c:pt>
                      <c:pt idx="7111">
                        <c:v>5.6887999999999996</c:v>
                      </c:pt>
                      <c:pt idx="7112">
                        <c:v>5.6896000000000004</c:v>
                      </c:pt>
                      <c:pt idx="7113">
                        <c:v>5.6904000000000003</c:v>
                      </c:pt>
                      <c:pt idx="7114">
                        <c:v>5.6912000000000003</c:v>
                      </c:pt>
                      <c:pt idx="7115">
                        <c:v>5.6920000000000002</c:v>
                      </c:pt>
                      <c:pt idx="7116">
                        <c:v>5.6928000000000001</c:v>
                      </c:pt>
                      <c:pt idx="7117">
                        <c:v>5.6936</c:v>
                      </c:pt>
                      <c:pt idx="7118">
                        <c:v>5.6943999999999999</c:v>
                      </c:pt>
                      <c:pt idx="7119">
                        <c:v>5.6951999999999998</c:v>
                      </c:pt>
                      <c:pt idx="7120">
                        <c:v>5.6959999999999997</c:v>
                      </c:pt>
                      <c:pt idx="7121">
                        <c:v>5.6967999999999996</c:v>
                      </c:pt>
                      <c:pt idx="7122">
                        <c:v>5.6976000000000004</c:v>
                      </c:pt>
                      <c:pt idx="7123">
                        <c:v>5.6984000000000004</c:v>
                      </c:pt>
                      <c:pt idx="7124">
                        <c:v>5.6992000000000003</c:v>
                      </c:pt>
                      <c:pt idx="7125">
                        <c:v>5.7</c:v>
                      </c:pt>
                      <c:pt idx="7126">
                        <c:v>5.7008000000000001</c:v>
                      </c:pt>
                      <c:pt idx="7127">
                        <c:v>5.7016</c:v>
                      </c:pt>
                      <c:pt idx="7128">
                        <c:v>5.7023999999999999</c:v>
                      </c:pt>
                      <c:pt idx="7129">
                        <c:v>5.7031999999999998</c:v>
                      </c:pt>
                      <c:pt idx="7130">
                        <c:v>5.7039999999999997</c:v>
                      </c:pt>
                      <c:pt idx="7131">
                        <c:v>5.7047999999999996</c:v>
                      </c:pt>
                      <c:pt idx="7132">
                        <c:v>5.7055999999999996</c:v>
                      </c:pt>
                      <c:pt idx="7133">
                        <c:v>5.7064000000000004</c:v>
                      </c:pt>
                      <c:pt idx="7134">
                        <c:v>5.7072000000000003</c:v>
                      </c:pt>
                      <c:pt idx="7135">
                        <c:v>5.7080000000000002</c:v>
                      </c:pt>
                      <c:pt idx="7136">
                        <c:v>5.7088000000000001</c:v>
                      </c:pt>
                      <c:pt idx="7137">
                        <c:v>5.7096</c:v>
                      </c:pt>
                      <c:pt idx="7138">
                        <c:v>5.7103999999999999</c:v>
                      </c:pt>
                      <c:pt idx="7139">
                        <c:v>5.7111999999999998</c:v>
                      </c:pt>
                      <c:pt idx="7140">
                        <c:v>5.7119999999999997</c:v>
                      </c:pt>
                      <c:pt idx="7141">
                        <c:v>5.7127999999999997</c:v>
                      </c:pt>
                      <c:pt idx="7142">
                        <c:v>5.7135999999999996</c:v>
                      </c:pt>
                      <c:pt idx="7143">
                        <c:v>5.7144000000000004</c:v>
                      </c:pt>
                      <c:pt idx="7144">
                        <c:v>5.7152000000000003</c:v>
                      </c:pt>
                      <c:pt idx="7145">
                        <c:v>5.7160000000000002</c:v>
                      </c:pt>
                      <c:pt idx="7146">
                        <c:v>5.7168000000000001</c:v>
                      </c:pt>
                      <c:pt idx="7147">
                        <c:v>5.7176</c:v>
                      </c:pt>
                      <c:pt idx="7148">
                        <c:v>5.7183999999999999</c:v>
                      </c:pt>
                      <c:pt idx="7149">
                        <c:v>5.7191999999999998</c:v>
                      </c:pt>
                      <c:pt idx="7150">
                        <c:v>5.72</c:v>
                      </c:pt>
                      <c:pt idx="7151">
                        <c:v>5.7207999999999997</c:v>
                      </c:pt>
                      <c:pt idx="7152">
                        <c:v>5.7215999999999996</c:v>
                      </c:pt>
                      <c:pt idx="7153">
                        <c:v>5.7224000000000004</c:v>
                      </c:pt>
                      <c:pt idx="7154">
                        <c:v>5.7232000000000003</c:v>
                      </c:pt>
                      <c:pt idx="7155">
                        <c:v>5.7240000000000002</c:v>
                      </c:pt>
                      <c:pt idx="7156">
                        <c:v>5.7248000000000001</c:v>
                      </c:pt>
                      <c:pt idx="7157">
                        <c:v>5.7256</c:v>
                      </c:pt>
                      <c:pt idx="7158">
                        <c:v>5.7263999999999999</c:v>
                      </c:pt>
                      <c:pt idx="7159">
                        <c:v>5.7271999999999998</c:v>
                      </c:pt>
                      <c:pt idx="7160">
                        <c:v>5.7279999999999998</c:v>
                      </c:pt>
                      <c:pt idx="7161">
                        <c:v>5.7287999999999997</c:v>
                      </c:pt>
                      <c:pt idx="7162">
                        <c:v>5.7295999999999996</c:v>
                      </c:pt>
                      <c:pt idx="7163">
                        <c:v>5.7304000000000004</c:v>
                      </c:pt>
                      <c:pt idx="7164">
                        <c:v>5.7312000000000003</c:v>
                      </c:pt>
                      <c:pt idx="7165">
                        <c:v>5.7320000000000002</c:v>
                      </c:pt>
                      <c:pt idx="7166">
                        <c:v>5.7328000000000001</c:v>
                      </c:pt>
                      <c:pt idx="7167">
                        <c:v>5.7336</c:v>
                      </c:pt>
                      <c:pt idx="7168">
                        <c:v>5.7343999999999999</c:v>
                      </c:pt>
                      <c:pt idx="7169">
                        <c:v>5.7351999999999999</c:v>
                      </c:pt>
                      <c:pt idx="7170">
                        <c:v>5.7359999999999998</c:v>
                      </c:pt>
                      <c:pt idx="7171">
                        <c:v>5.7367999999999997</c:v>
                      </c:pt>
                      <c:pt idx="7172">
                        <c:v>5.7375999999999996</c:v>
                      </c:pt>
                      <c:pt idx="7173">
                        <c:v>5.7384000000000004</c:v>
                      </c:pt>
                      <c:pt idx="7174">
                        <c:v>5.7392000000000003</c:v>
                      </c:pt>
                      <c:pt idx="7175">
                        <c:v>5.74</c:v>
                      </c:pt>
                      <c:pt idx="7176">
                        <c:v>5.7408000000000001</c:v>
                      </c:pt>
                      <c:pt idx="7177">
                        <c:v>5.7416</c:v>
                      </c:pt>
                      <c:pt idx="7178">
                        <c:v>5.7423999999999999</c:v>
                      </c:pt>
                      <c:pt idx="7179">
                        <c:v>5.7431999999999999</c:v>
                      </c:pt>
                      <c:pt idx="7180">
                        <c:v>5.7439999999999998</c:v>
                      </c:pt>
                      <c:pt idx="7181">
                        <c:v>5.7447999999999997</c:v>
                      </c:pt>
                      <c:pt idx="7182">
                        <c:v>5.7455999999999996</c:v>
                      </c:pt>
                      <c:pt idx="7183">
                        <c:v>5.7464000000000004</c:v>
                      </c:pt>
                      <c:pt idx="7184">
                        <c:v>5.7472000000000003</c:v>
                      </c:pt>
                      <c:pt idx="7185">
                        <c:v>5.7480000000000002</c:v>
                      </c:pt>
                      <c:pt idx="7186">
                        <c:v>5.7488000000000001</c:v>
                      </c:pt>
                      <c:pt idx="7187">
                        <c:v>5.7496</c:v>
                      </c:pt>
                      <c:pt idx="7188">
                        <c:v>5.7504</c:v>
                      </c:pt>
                      <c:pt idx="7189">
                        <c:v>5.7511999999999999</c:v>
                      </c:pt>
                      <c:pt idx="7190">
                        <c:v>5.7519999999999998</c:v>
                      </c:pt>
                      <c:pt idx="7191">
                        <c:v>5.7527999999999997</c:v>
                      </c:pt>
                      <c:pt idx="7192">
                        <c:v>5.7535999999999996</c:v>
                      </c:pt>
                      <c:pt idx="7193">
                        <c:v>5.7544000000000004</c:v>
                      </c:pt>
                      <c:pt idx="7194">
                        <c:v>5.7552000000000003</c:v>
                      </c:pt>
                      <c:pt idx="7195">
                        <c:v>5.7560000000000002</c:v>
                      </c:pt>
                      <c:pt idx="7196">
                        <c:v>5.7568000000000001</c:v>
                      </c:pt>
                      <c:pt idx="7197">
                        <c:v>5.7576000000000001</c:v>
                      </c:pt>
                      <c:pt idx="7198">
                        <c:v>5.7584</c:v>
                      </c:pt>
                      <c:pt idx="7199">
                        <c:v>5.7591999999999999</c:v>
                      </c:pt>
                      <c:pt idx="7200">
                        <c:v>5.76</c:v>
                      </c:pt>
                      <c:pt idx="7201">
                        <c:v>5.7607999999999997</c:v>
                      </c:pt>
                      <c:pt idx="7202">
                        <c:v>5.7615999999999996</c:v>
                      </c:pt>
                      <c:pt idx="7203">
                        <c:v>5.7624000000000004</c:v>
                      </c:pt>
                      <c:pt idx="7204">
                        <c:v>5.7632000000000003</c:v>
                      </c:pt>
                      <c:pt idx="7205">
                        <c:v>5.7640000000000002</c:v>
                      </c:pt>
                      <c:pt idx="7206">
                        <c:v>5.7648000000000001</c:v>
                      </c:pt>
                      <c:pt idx="7207">
                        <c:v>5.7656000000000001</c:v>
                      </c:pt>
                      <c:pt idx="7208">
                        <c:v>5.7664</c:v>
                      </c:pt>
                      <c:pt idx="7209">
                        <c:v>5.7671999999999999</c:v>
                      </c:pt>
                      <c:pt idx="7210">
                        <c:v>5.7679999999999998</c:v>
                      </c:pt>
                      <c:pt idx="7211">
                        <c:v>5.7687999999999997</c:v>
                      </c:pt>
                      <c:pt idx="7212">
                        <c:v>5.7695999999999996</c:v>
                      </c:pt>
                      <c:pt idx="7213">
                        <c:v>5.7704000000000004</c:v>
                      </c:pt>
                      <c:pt idx="7214">
                        <c:v>5.7712000000000003</c:v>
                      </c:pt>
                      <c:pt idx="7215">
                        <c:v>5.7720000000000002</c:v>
                      </c:pt>
                      <c:pt idx="7216">
                        <c:v>5.7728000000000002</c:v>
                      </c:pt>
                      <c:pt idx="7217">
                        <c:v>5.7736000000000001</c:v>
                      </c:pt>
                      <c:pt idx="7218">
                        <c:v>5.7744</c:v>
                      </c:pt>
                      <c:pt idx="7219">
                        <c:v>5.7751999999999999</c:v>
                      </c:pt>
                      <c:pt idx="7220">
                        <c:v>5.7759999999999998</c:v>
                      </c:pt>
                      <c:pt idx="7221">
                        <c:v>5.7767999999999997</c:v>
                      </c:pt>
                      <c:pt idx="7222">
                        <c:v>5.7775999999999996</c:v>
                      </c:pt>
                      <c:pt idx="7223">
                        <c:v>5.7784000000000004</c:v>
                      </c:pt>
                      <c:pt idx="7224">
                        <c:v>5.7792000000000003</c:v>
                      </c:pt>
                      <c:pt idx="7225">
                        <c:v>5.78</c:v>
                      </c:pt>
                      <c:pt idx="7226">
                        <c:v>5.7808000000000002</c:v>
                      </c:pt>
                      <c:pt idx="7227">
                        <c:v>5.7816000000000001</c:v>
                      </c:pt>
                      <c:pt idx="7228">
                        <c:v>5.7824</c:v>
                      </c:pt>
                      <c:pt idx="7229">
                        <c:v>5.7831999999999999</c:v>
                      </c:pt>
                      <c:pt idx="7230">
                        <c:v>5.7839999999999998</c:v>
                      </c:pt>
                      <c:pt idx="7231">
                        <c:v>5.7847999999999997</c:v>
                      </c:pt>
                      <c:pt idx="7232">
                        <c:v>5.7855999999999996</c:v>
                      </c:pt>
                      <c:pt idx="7233">
                        <c:v>5.7864000000000004</c:v>
                      </c:pt>
                      <c:pt idx="7234">
                        <c:v>5.7872000000000003</c:v>
                      </c:pt>
                      <c:pt idx="7235">
                        <c:v>5.7880000000000003</c:v>
                      </c:pt>
                      <c:pt idx="7236">
                        <c:v>5.7888000000000002</c:v>
                      </c:pt>
                      <c:pt idx="7237">
                        <c:v>5.7896000000000001</c:v>
                      </c:pt>
                      <c:pt idx="7238">
                        <c:v>5.7904</c:v>
                      </c:pt>
                      <c:pt idx="7239">
                        <c:v>5.7911999999999999</c:v>
                      </c:pt>
                      <c:pt idx="7240">
                        <c:v>5.7919999999999998</c:v>
                      </c:pt>
                      <c:pt idx="7241">
                        <c:v>5.7927999999999997</c:v>
                      </c:pt>
                      <c:pt idx="7242">
                        <c:v>5.7935999999999996</c:v>
                      </c:pt>
                      <c:pt idx="7243">
                        <c:v>5.7944000000000004</c:v>
                      </c:pt>
                      <c:pt idx="7244">
                        <c:v>5.7952000000000004</c:v>
                      </c:pt>
                      <c:pt idx="7245">
                        <c:v>5.7960000000000003</c:v>
                      </c:pt>
                      <c:pt idx="7246">
                        <c:v>5.7968000000000002</c:v>
                      </c:pt>
                      <c:pt idx="7247">
                        <c:v>5.7976000000000001</c:v>
                      </c:pt>
                      <c:pt idx="7248">
                        <c:v>5.7984</c:v>
                      </c:pt>
                      <c:pt idx="7249">
                        <c:v>5.7991999999999999</c:v>
                      </c:pt>
                      <c:pt idx="7250">
                        <c:v>5.8</c:v>
                      </c:pt>
                      <c:pt idx="7251">
                        <c:v>5.8007999999999997</c:v>
                      </c:pt>
                      <c:pt idx="7252">
                        <c:v>5.8015999999999996</c:v>
                      </c:pt>
                      <c:pt idx="7253">
                        <c:v>5.8023999999999996</c:v>
                      </c:pt>
                      <c:pt idx="7254">
                        <c:v>5.8032000000000004</c:v>
                      </c:pt>
                      <c:pt idx="7255">
                        <c:v>5.8040000000000003</c:v>
                      </c:pt>
                      <c:pt idx="7256">
                        <c:v>5.8048000000000002</c:v>
                      </c:pt>
                      <c:pt idx="7257">
                        <c:v>5.8056000000000001</c:v>
                      </c:pt>
                      <c:pt idx="7258">
                        <c:v>5.8064</c:v>
                      </c:pt>
                      <c:pt idx="7259">
                        <c:v>5.8071999999999999</c:v>
                      </c:pt>
                      <c:pt idx="7260">
                        <c:v>5.8079999999999998</c:v>
                      </c:pt>
                      <c:pt idx="7261">
                        <c:v>5.8087999999999997</c:v>
                      </c:pt>
                      <c:pt idx="7262">
                        <c:v>5.8095999999999997</c:v>
                      </c:pt>
                      <c:pt idx="7263">
                        <c:v>5.8103999999999996</c:v>
                      </c:pt>
                      <c:pt idx="7264">
                        <c:v>5.8112000000000004</c:v>
                      </c:pt>
                      <c:pt idx="7265">
                        <c:v>5.8120000000000003</c:v>
                      </c:pt>
                      <c:pt idx="7266">
                        <c:v>5.8128000000000002</c:v>
                      </c:pt>
                      <c:pt idx="7267">
                        <c:v>5.8136000000000001</c:v>
                      </c:pt>
                      <c:pt idx="7268">
                        <c:v>5.8144</c:v>
                      </c:pt>
                      <c:pt idx="7269">
                        <c:v>5.8151999999999999</c:v>
                      </c:pt>
                      <c:pt idx="7270">
                        <c:v>5.8159999999999998</c:v>
                      </c:pt>
                      <c:pt idx="7271">
                        <c:v>5.8167999999999997</c:v>
                      </c:pt>
                      <c:pt idx="7272">
                        <c:v>5.8175999999999997</c:v>
                      </c:pt>
                      <c:pt idx="7273">
                        <c:v>5.8183999999999996</c:v>
                      </c:pt>
                      <c:pt idx="7274">
                        <c:v>5.8192000000000004</c:v>
                      </c:pt>
                      <c:pt idx="7275">
                        <c:v>5.82</c:v>
                      </c:pt>
                      <c:pt idx="7276">
                        <c:v>5.8208000000000002</c:v>
                      </c:pt>
                      <c:pt idx="7277">
                        <c:v>5.8216000000000001</c:v>
                      </c:pt>
                      <c:pt idx="7278">
                        <c:v>5.8224</c:v>
                      </c:pt>
                      <c:pt idx="7279">
                        <c:v>5.8231999999999999</c:v>
                      </c:pt>
                      <c:pt idx="7280">
                        <c:v>5.8239999999999998</c:v>
                      </c:pt>
                      <c:pt idx="7281">
                        <c:v>5.8247999999999998</c:v>
                      </c:pt>
                      <c:pt idx="7282">
                        <c:v>5.8255999999999997</c:v>
                      </c:pt>
                      <c:pt idx="7283">
                        <c:v>5.8263999999999996</c:v>
                      </c:pt>
                      <c:pt idx="7284">
                        <c:v>5.8272000000000004</c:v>
                      </c:pt>
                      <c:pt idx="7285">
                        <c:v>5.8280000000000003</c:v>
                      </c:pt>
                      <c:pt idx="7286">
                        <c:v>5.8288000000000002</c:v>
                      </c:pt>
                      <c:pt idx="7287">
                        <c:v>5.8296000000000001</c:v>
                      </c:pt>
                      <c:pt idx="7288">
                        <c:v>5.8304</c:v>
                      </c:pt>
                      <c:pt idx="7289">
                        <c:v>5.8311999999999999</c:v>
                      </c:pt>
                      <c:pt idx="7290">
                        <c:v>5.8319999999999999</c:v>
                      </c:pt>
                      <c:pt idx="7291">
                        <c:v>5.8327999999999998</c:v>
                      </c:pt>
                      <c:pt idx="7292">
                        <c:v>5.8335999999999997</c:v>
                      </c:pt>
                      <c:pt idx="7293">
                        <c:v>5.8343999999999996</c:v>
                      </c:pt>
                      <c:pt idx="7294">
                        <c:v>5.8352000000000004</c:v>
                      </c:pt>
                      <c:pt idx="7295">
                        <c:v>5.8360000000000003</c:v>
                      </c:pt>
                      <c:pt idx="7296">
                        <c:v>5.8368000000000002</c:v>
                      </c:pt>
                      <c:pt idx="7297">
                        <c:v>5.8376000000000001</c:v>
                      </c:pt>
                      <c:pt idx="7298">
                        <c:v>5.8384</c:v>
                      </c:pt>
                      <c:pt idx="7299">
                        <c:v>5.8391999999999999</c:v>
                      </c:pt>
                      <c:pt idx="7300">
                        <c:v>5.84</c:v>
                      </c:pt>
                      <c:pt idx="7301">
                        <c:v>5.8407999999999998</c:v>
                      </c:pt>
                      <c:pt idx="7302">
                        <c:v>5.8415999999999997</c:v>
                      </c:pt>
                      <c:pt idx="7303">
                        <c:v>5.8423999999999996</c:v>
                      </c:pt>
                      <c:pt idx="7304">
                        <c:v>5.8432000000000004</c:v>
                      </c:pt>
                      <c:pt idx="7305">
                        <c:v>5.8440000000000003</c:v>
                      </c:pt>
                      <c:pt idx="7306">
                        <c:v>5.8448000000000002</c:v>
                      </c:pt>
                      <c:pt idx="7307">
                        <c:v>5.8456000000000001</c:v>
                      </c:pt>
                      <c:pt idx="7308">
                        <c:v>5.8464</c:v>
                      </c:pt>
                      <c:pt idx="7309">
                        <c:v>5.8472</c:v>
                      </c:pt>
                      <c:pt idx="7310">
                        <c:v>5.8479999999999999</c:v>
                      </c:pt>
                      <c:pt idx="7311">
                        <c:v>5.8487999999999998</c:v>
                      </c:pt>
                      <c:pt idx="7312">
                        <c:v>5.8495999999999997</c:v>
                      </c:pt>
                      <c:pt idx="7313">
                        <c:v>5.8503999999999996</c:v>
                      </c:pt>
                      <c:pt idx="7314">
                        <c:v>5.8512000000000004</c:v>
                      </c:pt>
                      <c:pt idx="7315">
                        <c:v>5.8520000000000003</c:v>
                      </c:pt>
                      <c:pt idx="7316">
                        <c:v>5.8528000000000002</c:v>
                      </c:pt>
                      <c:pt idx="7317">
                        <c:v>5.8536000000000001</c:v>
                      </c:pt>
                      <c:pt idx="7318">
                        <c:v>5.8544</c:v>
                      </c:pt>
                      <c:pt idx="7319">
                        <c:v>5.8552</c:v>
                      </c:pt>
                      <c:pt idx="7320">
                        <c:v>5.8559999999999999</c:v>
                      </c:pt>
                      <c:pt idx="7321">
                        <c:v>5.8567999999999998</c:v>
                      </c:pt>
                      <c:pt idx="7322">
                        <c:v>5.8575999999999997</c:v>
                      </c:pt>
                      <c:pt idx="7323">
                        <c:v>5.8583999999999996</c:v>
                      </c:pt>
                      <c:pt idx="7324">
                        <c:v>5.8592000000000004</c:v>
                      </c:pt>
                      <c:pt idx="7325">
                        <c:v>5.86</c:v>
                      </c:pt>
                      <c:pt idx="7326">
                        <c:v>5.8608000000000002</c:v>
                      </c:pt>
                      <c:pt idx="7327">
                        <c:v>5.8616000000000001</c:v>
                      </c:pt>
                      <c:pt idx="7328">
                        <c:v>5.8624000000000001</c:v>
                      </c:pt>
                      <c:pt idx="7329">
                        <c:v>5.8632</c:v>
                      </c:pt>
                      <c:pt idx="7330">
                        <c:v>5.8639999999999999</c:v>
                      </c:pt>
                      <c:pt idx="7331">
                        <c:v>5.8647999999999998</c:v>
                      </c:pt>
                      <c:pt idx="7332">
                        <c:v>5.8655999999999997</c:v>
                      </c:pt>
                      <c:pt idx="7333">
                        <c:v>5.8663999999999996</c:v>
                      </c:pt>
                      <c:pt idx="7334">
                        <c:v>5.8672000000000004</c:v>
                      </c:pt>
                      <c:pt idx="7335">
                        <c:v>5.8680000000000003</c:v>
                      </c:pt>
                      <c:pt idx="7336">
                        <c:v>5.8688000000000002</c:v>
                      </c:pt>
                      <c:pt idx="7337">
                        <c:v>5.8696000000000002</c:v>
                      </c:pt>
                      <c:pt idx="7338">
                        <c:v>5.8704000000000001</c:v>
                      </c:pt>
                      <c:pt idx="7339">
                        <c:v>5.8712</c:v>
                      </c:pt>
                      <c:pt idx="7340">
                        <c:v>5.8719999999999999</c:v>
                      </c:pt>
                      <c:pt idx="7341">
                        <c:v>5.8727999999999998</c:v>
                      </c:pt>
                      <c:pt idx="7342">
                        <c:v>5.8735999999999997</c:v>
                      </c:pt>
                      <c:pt idx="7343">
                        <c:v>5.8743999999999996</c:v>
                      </c:pt>
                      <c:pt idx="7344">
                        <c:v>5.8752000000000004</c:v>
                      </c:pt>
                      <c:pt idx="7345">
                        <c:v>5.8760000000000003</c:v>
                      </c:pt>
                      <c:pt idx="7346">
                        <c:v>5.8768000000000002</c:v>
                      </c:pt>
                      <c:pt idx="7347">
                        <c:v>5.8776000000000002</c:v>
                      </c:pt>
                      <c:pt idx="7348">
                        <c:v>5.8784000000000001</c:v>
                      </c:pt>
                      <c:pt idx="7349">
                        <c:v>5.8792</c:v>
                      </c:pt>
                      <c:pt idx="7350">
                        <c:v>5.88</c:v>
                      </c:pt>
                      <c:pt idx="7351">
                        <c:v>5.8807999999999998</c:v>
                      </c:pt>
                      <c:pt idx="7352">
                        <c:v>5.8815999999999997</c:v>
                      </c:pt>
                      <c:pt idx="7353">
                        <c:v>5.8823999999999996</c:v>
                      </c:pt>
                      <c:pt idx="7354">
                        <c:v>5.8832000000000004</c:v>
                      </c:pt>
                      <c:pt idx="7355">
                        <c:v>5.8840000000000003</c:v>
                      </c:pt>
                      <c:pt idx="7356">
                        <c:v>5.8848000000000003</c:v>
                      </c:pt>
                      <c:pt idx="7357">
                        <c:v>5.8856000000000002</c:v>
                      </c:pt>
                      <c:pt idx="7358">
                        <c:v>5.8864000000000001</c:v>
                      </c:pt>
                      <c:pt idx="7359">
                        <c:v>5.8872</c:v>
                      </c:pt>
                      <c:pt idx="7360">
                        <c:v>5.8879999999999999</c:v>
                      </c:pt>
                      <c:pt idx="7361">
                        <c:v>5.8887999999999998</c:v>
                      </c:pt>
                      <c:pt idx="7362">
                        <c:v>5.8895999999999997</c:v>
                      </c:pt>
                      <c:pt idx="7363">
                        <c:v>5.8903999999999996</c:v>
                      </c:pt>
                      <c:pt idx="7364">
                        <c:v>5.8912000000000004</c:v>
                      </c:pt>
                      <c:pt idx="7365">
                        <c:v>5.8920000000000003</c:v>
                      </c:pt>
                      <c:pt idx="7366">
                        <c:v>5.8928000000000003</c:v>
                      </c:pt>
                      <c:pt idx="7367">
                        <c:v>5.8936000000000002</c:v>
                      </c:pt>
                      <c:pt idx="7368">
                        <c:v>5.8944000000000001</c:v>
                      </c:pt>
                      <c:pt idx="7369">
                        <c:v>5.8952</c:v>
                      </c:pt>
                      <c:pt idx="7370">
                        <c:v>5.8959999999999999</c:v>
                      </c:pt>
                      <c:pt idx="7371">
                        <c:v>5.8967999999999998</c:v>
                      </c:pt>
                      <c:pt idx="7372">
                        <c:v>5.8975999999999997</c:v>
                      </c:pt>
                      <c:pt idx="7373">
                        <c:v>5.8983999999999996</c:v>
                      </c:pt>
                      <c:pt idx="7374">
                        <c:v>5.8992000000000004</c:v>
                      </c:pt>
                      <c:pt idx="7375">
                        <c:v>5.9</c:v>
                      </c:pt>
                      <c:pt idx="7376">
                        <c:v>5.9008000000000003</c:v>
                      </c:pt>
                      <c:pt idx="7377">
                        <c:v>5.9016000000000002</c:v>
                      </c:pt>
                      <c:pt idx="7378">
                        <c:v>5.9024000000000001</c:v>
                      </c:pt>
                      <c:pt idx="7379">
                        <c:v>5.9032</c:v>
                      </c:pt>
                      <c:pt idx="7380">
                        <c:v>5.9039999999999999</c:v>
                      </c:pt>
                      <c:pt idx="7381">
                        <c:v>5.9047999999999998</c:v>
                      </c:pt>
                      <c:pt idx="7382">
                        <c:v>5.9055999999999997</c:v>
                      </c:pt>
                      <c:pt idx="7383">
                        <c:v>5.9063999999999997</c:v>
                      </c:pt>
                      <c:pt idx="7384">
                        <c:v>5.9071999999999996</c:v>
                      </c:pt>
                      <c:pt idx="7385">
                        <c:v>5.9080000000000004</c:v>
                      </c:pt>
                      <c:pt idx="7386">
                        <c:v>5.9088000000000003</c:v>
                      </c:pt>
                      <c:pt idx="7387">
                        <c:v>5.9096000000000002</c:v>
                      </c:pt>
                      <c:pt idx="7388">
                        <c:v>5.9104000000000001</c:v>
                      </c:pt>
                      <c:pt idx="7389">
                        <c:v>5.9112</c:v>
                      </c:pt>
                      <c:pt idx="7390">
                        <c:v>5.9119999999999999</c:v>
                      </c:pt>
                      <c:pt idx="7391">
                        <c:v>5.9127999999999998</c:v>
                      </c:pt>
                      <c:pt idx="7392">
                        <c:v>5.9135999999999997</c:v>
                      </c:pt>
                      <c:pt idx="7393">
                        <c:v>5.9143999999999997</c:v>
                      </c:pt>
                      <c:pt idx="7394">
                        <c:v>5.9151999999999996</c:v>
                      </c:pt>
                      <c:pt idx="7395">
                        <c:v>5.9160000000000004</c:v>
                      </c:pt>
                      <c:pt idx="7396">
                        <c:v>5.9168000000000003</c:v>
                      </c:pt>
                      <c:pt idx="7397">
                        <c:v>5.9176000000000002</c:v>
                      </c:pt>
                      <c:pt idx="7398">
                        <c:v>5.9184000000000001</c:v>
                      </c:pt>
                      <c:pt idx="7399">
                        <c:v>5.9192</c:v>
                      </c:pt>
                      <c:pt idx="7400">
                        <c:v>5.92</c:v>
                      </c:pt>
                      <c:pt idx="7401">
                        <c:v>5.9207999999999998</c:v>
                      </c:pt>
                      <c:pt idx="7402">
                        <c:v>5.9215999999999998</c:v>
                      </c:pt>
                      <c:pt idx="7403">
                        <c:v>5.9223999999999997</c:v>
                      </c:pt>
                      <c:pt idx="7404">
                        <c:v>5.9231999999999996</c:v>
                      </c:pt>
                      <c:pt idx="7405">
                        <c:v>5.9240000000000004</c:v>
                      </c:pt>
                      <c:pt idx="7406">
                        <c:v>5.9248000000000003</c:v>
                      </c:pt>
                      <c:pt idx="7407">
                        <c:v>5.9256000000000002</c:v>
                      </c:pt>
                      <c:pt idx="7408">
                        <c:v>5.9264000000000001</c:v>
                      </c:pt>
                      <c:pt idx="7409">
                        <c:v>5.9272</c:v>
                      </c:pt>
                      <c:pt idx="7410">
                        <c:v>5.9279999999999999</c:v>
                      </c:pt>
                      <c:pt idx="7411">
                        <c:v>5.9287999999999998</c:v>
                      </c:pt>
                      <c:pt idx="7412">
                        <c:v>5.9295999999999998</c:v>
                      </c:pt>
                      <c:pt idx="7413">
                        <c:v>5.9303999999999997</c:v>
                      </c:pt>
                      <c:pt idx="7414">
                        <c:v>5.9311999999999996</c:v>
                      </c:pt>
                      <c:pt idx="7415">
                        <c:v>5.9320000000000004</c:v>
                      </c:pt>
                      <c:pt idx="7416">
                        <c:v>5.9328000000000003</c:v>
                      </c:pt>
                      <c:pt idx="7417">
                        <c:v>5.9336000000000002</c:v>
                      </c:pt>
                      <c:pt idx="7418">
                        <c:v>5.9344000000000001</c:v>
                      </c:pt>
                      <c:pt idx="7419">
                        <c:v>5.9352</c:v>
                      </c:pt>
                      <c:pt idx="7420">
                        <c:v>5.9359999999999999</c:v>
                      </c:pt>
                      <c:pt idx="7421">
                        <c:v>5.9367999999999999</c:v>
                      </c:pt>
                      <c:pt idx="7422">
                        <c:v>5.9375999999999998</c:v>
                      </c:pt>
                      <c:pt idx="7423">
                        <c:v>5.9383999999999997</c:v>
                      </c:pt>
                      <c:pt idx="7424">
                        <c:v>5.9391999999999996</c:v>
                      </c:pt>
                      <c:pt idx="7425">
                        <c:v>5.94</c:v>
                      </c:pt>
                      <c:pt idx="7426">
                        <c:v>5.9408000000000003</c:v>
                      </c:pt>
                      <c:pt idx="7427">
                        <c:v>5.9416000000000002</c:v>
                      </c:pt>
                      <c:pt idx="7428">
                        <c:v>5.9424000000000001</c:v>
                      </c:pt>
                      <c:pt idx="7429">
                        <c:v>5.9432</c:v>
                      </c:pt>
                      <c:pt idx="7430">
                        <c:v>5.944</c:v>
                      </c:pt>
                      <c:pt idx="7431">
                        <c:v>5.9447999999999999</c:v>
                      </c:pt>
                      <c:pt idx="7432">
                        <c:v>5.9455999999999998</c:v>
                      </c:pt>
                      <c:pt idx="7433">
                        <c:v>5.9463999999999997</c:v>
                      </c:pt>
                      <c:pt idx="7434">
                        <c:v>5.9471999999999996</c:v>
                      </c:pt>
                      <c:pt idx="7435">
                        <c:v>5.9480000000000004</c:v>
                      </c:pt>
                      <c:pt idx="7436">
                        <c:v>5.9488000000000003</c:v>
                      </c:pt>
                      <c:pt idx="7437">
                        <c:v>5.9496000000000002</c:v>
                      </c:pt>
                      <c:pt idx="7438">
                        <c:v>5.9504000000000001</c:v>
                      </c:pt>
                      <c:pt idx="7439">
                        <c:v>5.9512</c:v>
                      </c:pt>
                      <c:pt idx="7440">
                        <c:v>5.952</c:v>
                      </c:pt>
                      <c:pt idx="7441">
                        <c:v>5.9527999999999999</c:v>
                      </c:pt>
                      <c:pt idx="7442">
                        <c:v>5.9535999999999998</c:v>
                      </c:pt>
                      <c:pt idx="7443">
                        <c:v>5.9543999999999997</c:v>
                      </c:pt>
                      <c:pt idx="7444">
                        <c:v>5.9551999999999996</c:v>
                      </c:pt>
                      <c:pt idx="7445">
                        <c:v>5.9560000000000004</c:v>
                      </c:pt>
                      <c:pt idx="7446">
                        <c:v>5.9568000000000003</c:v>
                      </c:pt>
                      <c:pt idx="7447">
                        <c:v>5.9576000000000002</c:v>
                      </c:pt>
                      <c:pt idx="7448">
                        <c:v>5.9584000000000001</c:v>
                      </c:pt>
                      <c:pt idx="7449">
                        <c:v>5.9592000000000001</c:v>
                      </c:pt>
                      <c:pt idx="7450">
                        <c:v>5.96</c:v>
                      </c:pt>
                      <c:pt idx="7451">
                        <c:v>5.9607999999999999</c:v>
                      </c:pt>
                      <c:pt idx="7452">
                        <c:v>5.9615999999999998</c:v>
                      </c:pt>
                      <c:pt idx="7453">
                        <c:v>5.9623999999999997</c:v>
                      </c:pt>
                      <c:pt idx="7454">
                        <c:v>5.9631999999999996</c:v>
                      </c:pt>
                      <c:pt idx="7455">
                        <c:v>5.9640000000000004</c:v>
                      </c:pt>
                      <c:pt idx="7456">
                        <c:v>5.9648000000000003</c:v>
                      </c:pt>
                      <c:pt idx="7457">
                        <c:v>5.9656000000000002</c:v>
                      </c:pt>
                      <c:pt idx="7458">
                        <c:v>5.9664000000000001</c:v>
                      </c:pt>
                      <c:pt idx="7459">
                        <c:v>5.9672000000000001</c:v>
                      </c:pt>
                      <c:pt idx="7460">
                        <c:v>5.968</c:v>
                      </c:pt>
                      <c:pt idx="7461">
                        <c:v>5.9687999999999999</c:v>
                      </c:pt>
                      <c:pt idx="7462">
                        <c:v>5.9695999999999998</c:v>
                      </c:pt>
                      <c:pt idx="7463">
                        <c:v>5.9703999999999997</c:v>
                      </c:pt>
                      <c:pt idx="7464">
                        <c:v>5.9711999999999996</c:v>
                      </c:pt>
                      <c:pt idx="7465">
                        <c:v>5.9720000000000004</c:v>
                      </c:pt>
                      <c:pt idx="7466">
                        <c:v>5.9728000000000003</c:v>
                      </c:pt>
                      <c:pt idx="7467">
                        <c:v>5.9736000000000002</c:v>
                      </c:pt>
                      <c:pt idx="7468">
                        <c:v>5.9744000000000002</c:v>
                      </c:pt>
                      <c:pt idx="7469">
                        <c:v>5.9752000000000001</c:v>
                      </c:pt>
                      <c:pt idx="7470">
                        <c:v>5.976</c:v>
                      </c:pt>
                      <c:pt idx="7471">
                        <c:v>5.9767999999999999</c:v>
                      </c:pt>
                      <c:pt idx="7472">
                        <c:v>5.9775999999999998</c:v>
                      </c:pt>
                      <c:pt idx="7473">
                        <c:v>5.9783999999999997</c:v>
                      </c:pt>
                      <c:pt idx="7474">
                        <c:v>5.9791999999999996</c:v>
                      </c:pt>
                      <c:pt idx="7475">
                        <c:v>5.98</c:v>
                      </c:pt>
                      <c:pt idx="7476">
                        <c:v>5.9808000000000003</c:v>
                      </c:pt>
                      <c:pt idx="7477">
                        <c:v>5.9816000000000003</c:v>
                      </c:pt>
                      <c:pt idx="7478">
                        <c:v>5.9824000000000002</c:v>
                      </c:pt>
                      <c:pt idx="7479">
                        <c:v>5.9832000000000001</c:v>
                      </c:pt>
                      <c:pt idx="7480">
                        <c:v>5.984</c:v>
                      </c:pt>
                      <c:pt idx="7481">
                        <c:v>5.9847999999999999</c:v>
                      </c:pt>
                      <c:pt idx="7482">
                        <c:v>5.9855999999999998</c:v>
                      </c:pt>
                      <c:pt idx="7483">
                        <c:v>5.9863999999999997</c:v>
                      </c:pt>
                      <c:pt idx="7484">
                        <c:v>5.9871999999999996</c:v>
                      </c:pt>
                      <c:pt idx="7485">
                        <c:v>5.9880000000000004</c:v>
                      </c:pt>
                      <c:pt idx="7486">
                        <c:v>5.9888000000000003</c:v>
                      </c:pt>
                      <c:pt idx="7487">
                        <c:v>5.9896000000000003</c:v>
                      </c:pt>
                      <c:pt idx="7488">
                        <c:v>5.9904000000000002</c:v>
                      </c:pt>
                      <c:pt idx="7489">
                        <c:v>5.9912000000000001</c:v>
                      </c:pt>
                      <c:pt idx="7490">
                        <c:v>5.992</c:v>
                      </c:pt>
                      <c:pt idx="7491">
                        <c:v>5.9927999999999999</c:v>
                      </c:pt>
                      <c:pt idx="7492">
                        <c:v>5.9935999999999998</c:v>
                      </c:pt>
                      <c:pt idx="7493">
                        <c:v>5.9943999999999997</c:v>
                      </c:pt>
                      <c:pt idx="7494">
                        <c:v>5.9951999999999996</c:v>
                      </c:pt>
                      <c:pt idx="7495">
                        <c:v>5.9960000000000004</c:v>
                      </c:pt>
                      <c:pt idx="7496">
                        <c:v>5.9968000000000004</c:v>
                      </c:pt>
                      <c:pt idx="7497">
                        <c:v>5.9976000000000003</c:v>
                      </c:pt>
                      <c:pt idx="7498">
                        <c:v>5.9984000000000002</c:v>
                      </c:pt>
                      <c:pt idx="7499">
                        <c:v>5.9992000000000001</c:v>
                      </c:pt>
                      <c:pt idx="7500">
                        <c:v>6</c:v>
                      </c:pt>
                      <c:pt idx="7501">
                        <c:v>6.0007999999999999</c:v>
                      </c:pt>
                      <c:pt idx="7502">
                        <c:v>6.0015999999999998</c:v>
                      </c:pt>
                      <c:pt idx="7503">
                        <c:v>6.0023999999999997</c:v>
                      </c:pt>
                      <c:pt idx="7504">
                        <c:v>6.0031999999999996</c:v>
                      </c:pt>
                      <c:pt idx="7505">
                        <c:v>6.0039999999999996</c:v>
                      </c:pt>
                      <c:pt idx="7506">
                        <c:v>6.0048000000000004</c:v>
                      </c:pt>
                      <c:pt idx="7507">
                        <c:v>6.0056000000000003</c:v>
                      </c:pt>
                      <c:pt idx="7508">
                        <c:v>6.0064000000000002</c:v>
                      </c:pt>
                      <c:pt idx="7509">
                        <c:v>6.0072000000000001</c:v>
                      </c:pt>
                      <c:pt idx="7510">
                        <c:v>6.008</c:v>
                      </c:pt>
                      <c:pt idx="7511">
                        <c:v>6.0087999999999999</c:v>
                      </c:pt>
                      <c:pt idx="7512">
                        <c:v>6.0095999999999998</c:v>
                      </c:pt>
                      <c:pt idx="7513">
                        <c:v>6.0103999999999997</c:v>
                      </c:pt>
                      <c:pt idx="7514">
                        <c:v>6.0111999999999997</c:v>
                      </c:pt>
                      <c:pt idx="7515">
                        <c:v>6.0119999999999996</c:v>
                      </c:pt>
                      <c:pt idx="7516">
                        <c:v>6.0128000000000004</c:v>
                      </c:pt>
                      <c:pt idx="7517">
                        <c:v>6.0136000000000003</c:v>
                      </c:pt>
                      <c:pt idx="7518">
                        <c:v>6.0144000000000002</c:v>
                      </c:pt>
                      <c:pt idx="7519">
                        <c:v>6.0152000000000001</c:v>
                      </c:pt>
                      <c:pt idx="7520">
                        <c:v>6.016</c:v>
                      </c:pt>
                      <c:pt idx="7521">
                        <c:v>6.0167999999999999</c:v>
                      </c:pt>
                      <c:pt idx="7522">
                        <c:v>6.0175999999999998</c:v>
                      </c:pt>
                      <c:pt idx="7523">
                        <c:v>6.0183999999999997</c:v>
                      </c:pt>
                      <c:pt idx="7524">
                        <c:v>6.0191999999999997</c:v>
                      </c:pt>
                      <c:pt idx="7525">
                        <c:v>6.02</c:v>
                      </c:pt>
                      <c:pt idx="7526">
                        <c:v>6.0208000000000004</c:v>
                      </c:pt>
                      <c:pt idx="7527">
                        <c:v>6.0216000000000003</c:v>
                      </c:pt>
                      <c:pt idx="7528">
                        <c:v>6.0224000000000002</c:v>
                      </c:pt>
                      <c:pt idx="7529">
                        <c:v>6.0232000000000001</c:v>
                      </c:pt>
                      <c:pt idx="7530">
                        <c:v>6.024</c:v>
                      </c:pt>
                      <c:pt idx="7531">
                        <c:v>6.0247999999999999</c:v>
                      </c:pt>
                      <c:pt idx="7532">
                        <c:v>6.0255999999999998</c:v>
                      </c:pt>
                      <c:pt idx="7533">
                        <c:v>6.0263999999999998</c:v>
                      </c:pt>
                      <c:pt idx="7534">
                        <c:v>6.0271999999999997</c:v>
                      </c:pt>
                      <c:pt idx="7535">
                        <c:v>6.0279999999999996</c:v>
                      </c:pt>
                      <c:pt idx="7536">
                        <c:v>6.0288000000000004</c:v>
                      </c:pt>
                      <c:pt idx="7537">
                        <c:v>6.0296000000000003</c:v>
                      </c:pt>
                      <c:pt idx="7538">
                        <c:v>6.0304000000000002</c:v>
                      </c:pt>
                      <c:pt idx="7539">
                        <c:v>6.0312000000000001</c:v>
                      </c:pt>
                      <c:pt idx="7540">
                        <c:v>6.032</c:v>
                      </c:pt>
                      <c:pt idx="7541">
                        <c:v>6.0327999999999999</c:v>
                      </c:pt>
                      <c:pt idx="7542">
                        <c:v>6.0335999999999999</c:v>
                      </c:pt>
                      <c:pt idx="7543">
                        <c:v>6.0343999999999998</c:v>
                      </c:pt>
                      <c:pt idx="7544">
                        <c:v>6.0351999999999997</c:v>
                      </c:pt>
                      <c:pt idx="7545">
                        <c:v>6.0359999999999996</c:v>
                      </c:pt>
                      <c:pt idx="7546">
                        <c:v>6.0368000000000004</c:v>
                      </c:pt>
                      <c:pt idx="7547">
                        <c:v>6.0376000000000003</c:v>
                      </c:pt>
                      <c:pt idx="7548">
                        <c:v>6.0384000000000002</c:v>
                      </c:pt>
                      <c:pt idx="7549">
                        <c:v>6.0392000000000001</c:v>
                      </c:pt>
                      <c:pt idx="7550">
                        <c:v>6.04</c:v>
                      </c:pt>
                      <c:pt idx="7551">
                        <c:v>6.0407999999999999</c:v>
                      </c:pt>
                      <c:pt idx="7552">
                        <c:v>6.0415999999999999</c:v>
                      </c:pt>
                      <c:pt idx="7553">
                        <c:v>6.0423999999999998</c:v>
                      </c:pt>
                      <c:pt idx="7554">
                        <c:v>6.0431999999999997</c:v>
                      </c:pt>
                      <c:pt idx="7555">
                        <c:v>6.0439999999999996</c:v>
                      </c:pt>
                      <c:pt idx="7556">
                        <c:v>6.0448000000000004</c:v>
                      </c:pt>
                      <c:pt idx="7557">
                        <c:v>6.0456000000000003</c:v>
                      </c:pt>
                      <c:pt idx="7558">
                        <c:v>6.0464000000000002</c:v>
                      </c:pt>
                      <c:pt idx="7559">
                        <c:v>6.0472000000000001</c:v>
                      </c:pt>
                      <c:pt idx="7560">
                        <c:v>6.048</c:v>
                      </c:pt>
                      <c:pt idx="7561">
                        <c:v>6.0488</c:v>
                      </c:pt>
                      <c:pt idx="7562">
                        <c:v>6.0495999999999999</c:v>
                      </c:pt>
                      <c:pt idx="7563">
                        <c:v>6.0503999999999998</c:v>
                      </c:pt>
                      <c:pt idx="7564">
                        <c:v>6.0511999999999997</c:v>
                      </c:pt>
                      <c:pt idx="7565">
                        <c:v>6.0519999999999996</c:v>
                      </c:pt>
                      <c:pt idx="7566">
                        <c:v>6.0528000000000004</c:v>
                      </c:pt>
                      <c:pt idx="7567">
                        <c:v>6.0536000000000003</c:v>
                      </c:pt>
                      <c:pt idx="7568">
                        <c:v>6.0544000000000002</c:v>
                      </c:pt>
                      <c:pt idx="7569">
                        <c:v>6.0552000000000001</c:v>
                      </c:pt>
                      <c:pt idx="7570">
                        <c:v>6.056</c:v>
                      </c:pt>
                      <c:pt idx="7571">
                        <c:v>6.0568</c:v>
                      </c:pt>
                      <c:pt idx="7572">
                        <c:v>6.0575999999999999</c:v>
                      </c:pt>
                      <c:pt idx="7573">
                        <c:v>6.0583999999999998</c:v>
                      </c:pt>
                      <c:pt idx="7574">
                        <c:v>6.0591999999999997</c:v>
                      </c:pt>
                      <c:pt idx="7575">
                        <c:v>6.06</c:v>
                      </c:pt>
                      <c:pt idx="7576">
                        <c:v>6.0608000000000004</c:v>
                      </c:pt>
                      <c:pt idx="7577">
                        <c:v>6.0616000000000003</c:v>
                      </c:pt>
                      <c:pt idx="7578">
                        <c:v>6.0624000000000002</c:v>
                      </c:pt>
                      <c:pt idx="7579">
                        <c:v>6.0632000000000001</c:v>
                      </c:pt>
                      <c:pt idx="7580">
                        <c:v>6.0640000000000001</c:v>
                      </c:pt>
                      <c:pt idx="7581">
                        <c:v>6.0648</c:v>
                      </c:pt>
                      <c:pt idx="7582">
                        <c:v>6.0655999999999999</c:v>
                      </c:pt>
                      <c:pt idx="7583">
                        <c:v>6.0663999999999998</c:v>
                      </c:pt>
                      <c:pt idx="7584">
                        <c:v>6.0671999999999997</c:v>
                      </c:pt>
                      <c:pt idx="7585">
                        <c:v>6.0679999999999996</c:v>
                      </c:pt>
                      <c:pt idx="7586">
                        <c:v>6.0688000000000004</c:v>
                      </c:pt>
                      <c:pt idx="7587">
                        <c:v>6.0696000000000003</c:v>
                      </c:pt>
                      <c:pt idx="7588">
                        <c:v>6.0704000000000002</c:v>
                      </c:pt>
                      <c:pt idx="7589">
                        <c:v>6.0712000000000002</c:v>
                      </c:pt>
                      <c:pt idx="7590">
                        <c:v>6.0720000000000001</c:v>
                      </c:pt>
                      <c:pt idx="7591">
                        <c:v>6.0728</c:v>
                      </c:pt>
                      <c:pt idx="7592">
                        <c:v>6.0735999999999999</c:v>
                      </c:pt>
                      <c:pt idx="7593">
                        <c:v>6.0743999999999998</c:v>
                      </c:pt>
                      <c:pt idx="7594">
                        <c:v>6.0751999999999997</c:v>
                      </c:pt>
                      <c:pt idx="7595">
                        <c:v>6.0759999999999996</c:v>
                      </c:pt>
                      <c:pt idx="7596">
                        <c:v>6.0768000000000004</c:v>
                      </c:pt>
                      <c:pt idx="7597">
                        <c:v>6.0776000000000003</c:v>
                      </c:pt>
                      <c:pt idx="7598">
                        <c:v>6.0784000000000002</c:v>
                      </c:pt>
                      <c:pt idx="7599">
                        <c:v>6.0792000000000002</c:v>
                      </c:pt>
                      <c:pt idx="7600">
                        <c:v>6.08</c:v>
                      </c:pt>
                      <c:pt idx="7601">
                        <c:v>6.0808</c:v>
                      </c:pt>
                      <c:pt idx="7602">
                        <c:v>6.0815999999999999</c:v>
                      </c:pt>
                      <c:pt idx="7603">
                        <c:v>6.0823999999999998</c:v>
                      </c:pt>
                      <c:pt idx="7604">
                        <c:v>6.0831999999999997</c:v>
                      </c:pt>
                      <c:pt idx="7605">
                        <c:v>6.0839999999999996</c:v>
                      </c:pt>
                      <c:pt idx="7606">
                        <c:v>6.0848000000000004</c:v>
                      </c:pt>
                      <c:pt idx="7607">
                        <c:v>6.0856000000000003</c:v>
                      </c:pt>
                      <c:pt idx="7608">
                        <c:v>6.0864000000000003</c:v>
                      </c:pt>
                      <c:pt idx="7609">
                        <c:v>6.0872000000000002</c:v>
                      </c:pt>
                      <c:pt idx="7610">
                        <c:v>6.0880000000000001</c:v>
                      </c:pt>
                      <c:pt idx="7611">
                        <c:v>6.0888</c:v>
                      </c:pt>
                      <c:pt idx="7612">
                        <c:v>6.0895999999999999</c:v>
                      </c:pt>
                      <c:pt idx="7613">
                        <c:v>6.0903999999999998</c:v>
                      </c:pt>
                      <c:pt idx="7614">
                        <c:v>6.0911999999999997</c:v>
                      </c:pt>
                      <c:pt idx="7615">
                        <c:v>6.0919999999999996</c:v>
                      </c:pt>
                      <c:pt idx="7616">
                        <c:v>6.0928000000000004</c:v>
                      </c:pt>
                      <c:pt idx="7617">
                        <c:v>6.0936000000000003</c:v>
                      </c:pt>
                      <c:pt idx="7618">
                        <c:v>6.0944000000000003</c:v>
                      </c:pt>
                      <c:pt idx="7619">
                        <c:v>6.0952000000000002</c:v>
                      </c:pt>
                      <c:pt idx="7620">
                        <c:v>6.0960000000000001</c:v>
                      </c:pt>
                      <c:pt idx="7621">
                        <c:v>6.0968</c:v>
                      </c:pt>
                      <c:pt idx="7622">
                        <c:v>6.0975999999999999</c:v>
                      </c:pt>
                      <c:pt idx="7623">
                        <c:v>6.0983999999999998</c:v>
                      </c:pt>
                      <c:pt idx="7624">
                        <c:v>6.0991999999999997</c:v>
                      </c:pt>
                      <c:pt idx="7625">
                        <c:v>6.1</c:v>
                      </c:pt>
                      <c:pt idx="7626">
                        <c:v>6.1007999999999996</c:v>
                      </c:pt>
                      <c:pt idx="7627">
                        <c:v>6.1016000000000004</c:v>
                      </c:pt>
                      <c:pt idx="7628">
                        <c:v>6.1024000000000003</c:v>
                      </c:pt>
                      <c:pt idx="7629">
                        <c:v>6.1032000000000002</c:v>
                      </c:pt>
                      <c:pt idx="7630">
                        <c:v>6.1040000000000001</c:v>
                      </c:pt>
                      <c:pt idx="7631">
                        <c:v>6.1048</c:v>
                      </c:pt>
                      <c:pt idx="7632">
                        <c:v>6.1055999999999999</c:v>
                      </c:pt>
                      <c:pt idx="7633">
                        <c:v>6.1063999999999998</c:v>
                      </c:pt>
                      <c:pt idx="7634">
                        <c:v>6.1071999999999997</c:v>
                      </c:pt>
                      <c:pt idx="7635">
                        <c:v>6.1079999999999997</c:v>
                      </c:pt>
                      <c:pt idx="7636">
                        <c:v>6.1087999999999996</c:v>
                      </c:pt>
                      <c:pt idx="7637">
                        <c:v>6.1096000000000004</c:v>
                      </c:pt>
                      <c:pt idx="7638">
                        <c:v>6.1104000000000003</c:v>
                      </c:pt>
                      <c:pt idx="7639">
                        <c:v>6.1112000000000002</c:v>
                      </c:pt>
                      <c:pt idx="7640">
                        <c:v>6.1120000000000001</c:v>
                      </c:pt>
                      <c:pt idx="7641">
                        <c:v>6.1128</c:v>
                      </c:pt>
                      <c:pt idx="7642">
                        <c:v>6.1135999999999999</c:v>
                      </c:pt>
                      <c:pt idx="7643">
                        <c:v>6.1143999999999998</c:v>
                      </c:pt>
                      <c:pt idx="7644">
                        <c:v>6.1151999999999997</c:v>
                      </c:pt>
                      <c:pt idx="7645">
                        <c:v>6.1159999999999997</c:v>
                      </c:pt>
                      <c:pt idx="7646">
                        <c:v>6.1167999999999996</c:v>
                      </c:pt>
                      <c:pt idx="7647">
                        <c:v>6.1176000000000004</c:v>
                      </c:pt>
                      <c:pt idx="7648">
                        <c:v>6.1184000000000003</c:v>
                      </c:pt>
                      <c:pt idx="7649">
                        <c:v>6.1192000000000002</c:v>
                      </c:pt>
                      <c:pt idx="7650">
                        <c:v>6.12</c:v>
                      </c:pt>
                      <c:pt idx="7651">
                        <c:v>6.1208</c:v>
                      </c:pt>
                      <c:pt idx="7652">
                        <c:v>6.1215999999999999</c:v>
                      </c:pt>
                      <c:pt idx="7653">
                        <c:v>6.1223999999999998</c:v>
                      </c:pt>
                      <c:pt idx="7654">
                        <c:v>6.1231999999999998</c:v>
                      </c:pt>
                      <c:pt idx="7655">
                        <c:v>6.1239999999999997</c:v>
                      </c:pt>
                      <c:pt idx="7656">
                        <c:v>6.1247999999999996</c:v>
                      </c:pt>
                      <c:pt idx="7657">
                        <c:v>6.1256000000000004</c:v>
                      </c:pt>
                      <c:pt idx="7658">
                        <c:v>6.1264000000000003</c:v>
                      </c:pt>
                      <c:pt idx="7659">
                        <c:v>6.1272000000000002</c:v>
                      </c:pt>
                      <c:pt idx="7660">
                        <c:v>6.1280000000000001</c:v>
                      </c:pt>
                      <c:pt idx="7661">
                        <c:v>6.1288</c:v>
                      </c:pt>
                      <c:pt idx="7662">
                        <c:v>6.1295999999999999</c:v>
                      </c:pt>
                      <c:pt idx="7663">
                        <c:v>6.1303999999999998</c:v>
                      </c:pt>
                      <c:pt idx="7664">
                        <c:v>6.1311999999999998</c:v>
                      </c:pt>
                      <c:pt idx="7665">
                        <c:v>6.1319999999999997</c:v>
                      </c:pt>
                      <c:pt idx="7666">
                        <c:v>6.1327999999999996</c:v>
                      </c:pt>
                      <c:pt idx="7667">
                        <c:v>6.1336000000000004</c:v>
                      </c:pt>
                      <c:pt idx="7668">
                        <c:v>6.1344000000000003</c:v>
                      </c:pt>
                      <c:pt idx="7669">
                        <c:v>6.1352000000000002</c:v>
                      </c:pt>
                      <c:pt idx="7670">
                        <c:v>6.1360000000000001</c:v>
                      </c:pt>
                      <c:pt idx="7671">
                        <c:v>6.1368</c:v>
                      </c:pt>
                      <c:pt idx="7672">
                        <c:v>6.1375999999999999</c:v>
                      </c:pt>
                      <c:pt idx="7673">
                        <c:v>6.1383999999999999</c:v>
                      </c:pt>
                      <c:pt idx="7674">
                        <c:v>6.1391999999999998</c:v>
                      </c:pt>
                      <c:pt idx="7675">
                        <c:v>6.14</c:v>
                      </c:pt>
                      <c:pt idx="7676">
                        <c:v>6.1407999999999996</c:v>
                      </c:pt>
                      <c:pt idx="7677">
                        <c:v>6.1416000000000004</c:v>
                      </c:pt>
                      <c:pt idx="7678">
                        <c:v>6.1424000000000003</c:v>
                      </c:pt>
                      <c:pt idx="7679">
                        <c:v>6.1432000000000002</c:v>
                      </c:pt>
                      <c:pt idx="7680">
                        <c:v>6.1440000000000001</c:v>
                      </c:pt>
                      <c:pt idx="7681">
                        <c:v>6.1448</c:v>
                      </c:pt>
                      <c:pt idx="7682">
                        <c:v>6.1456</c:v>
                      </c:pt>
                      <c:pt idx="7683">
                        <c:v>6.1463999999999999</c:v>
                      </c:pt>
                      <c:pt idx="7684">
                        <c:v>6.1471999999999998</c:v>
                      </c:pt>
                      <c:pt idx="7685">
                        <c:v>6.1479999999999997</c:v>
                      </c:pt>
                      <c:pt idx="7686">
                        <c:v>6.1487999999999996</c:v>
                      </c:pt>
                      <c:pt idx="7687">
                        <c:v>6.1496000000000004</c:v>
                      </c:pt>
                      <c:pt idx="7688">
                        <c:v>6.1504000000000003</c:v>
                      </c:pt>
                      <c:pt idx="7689">
                        <c:v>6.1512000000000002</c:v>
                      </c:pt>
                      <c:pt idx="7690">
                        <c:v>6.1520000000000001</c:v>
                      </c:pt>
                      <c:pt idx="7691">
                        <c:v>6.1528</c:v>
                      </c:pt>
                      <c:pt idx="7692">
                        <c:v>6.1536</c:v>
                      </c:pt>
                      <c:pt idx="7693">
                        <c:v>6.1543999999999999</c:v>
                      </c:pt>
                      <c:pt idx="7694">
                        <c:v>6.1551999999999998</c:v>
                      </c:pt>
                      <c:pt idx="7695">
                        <c:v>6.1559999999999997</c:v>
                      </c:pt>
                      <c:pt idx="7696">
                        <c:v>6.1567999999999996</c:v>
                      </c:pt>
                      <c:pt idx="7697">
                        <c:v>6.1576000000000004</c:v>
                      </c:pt>
                      <c:pt idx="7698">
                        <c:v>6.1584000000000003</c:v>
                      </c:pt>
                      <c:pt idx="7699">
                        <c:v>6.1592000000000002</c:v>
                      </c:pt>
                      <c:pt idx="7700">
                        <c:v>6.16</c:v>
                      </c:pt>
                      <c:pt idx="7701">
                        <c:v>6.1608000000000001</c:v>
                      </c:pt>
                      <c:pt idx="7702">
                        <c:v>6.1616</c:v>
                      </c:pt>
                      <c:pt idx="7703">
                        <c:v>6.1623999999999999</c:v>
                      </c:pt>
                      <c:pt idx="7704">
                        <c:v>6.1631999999999998</c:v>
                      </c:pt>
                      <c:pt idx="7705">
                        <c:v>6.1639999999999997</c:v>
                      </c:pt>
                      <c:pt idx="7706">
                        <c:v>6.1647999999999996</c:v>
                      </c:pt>
                      <c:pt idx="7707">
                        <c:v>6.1656000000000004</c:v>
                      </c:pt>
                      <c:pt idx="7708">
                        <c:v>6.1664000000000003</c:v>
                      </c:pt>
                      <c:pt idx="7709">
                        <c:v>6.1672000000000002</c:v>
                      </c:pt>
                      <c:pt idx="7710">
                        <c:v>6.1680000000000001</c:v>
                      </c:pt>
                      <c:pt idx="7711">
                        <c:v>6.1688000000000001</c:v>
                      </c:pt>
                      <c:pt idx="7712">
                        <c:v>6.1696</c:v>
                      </c:pt>
                      <c:pt idx="7713">
                        <c:v>6.1703999999999999</c:v>
                      </c:pt>
                      <c:pt idx="7714">
                        <c:v>6.1711999999999998</c:v>
                      </c:pt>
                      <c:pt idx="7715">
                        <c:v>6.1719999999999997</c:v>
                      </c:pt>
                      <c:pt idx="7716">
                        <c:v>6.1727999999999996</c:v>
                      </c:pt>
                      <c:pt idx="7717">
                        <c:v>6.1736000000000004</c:v>
                      </c:pt>
                      <c:pt idx="7718">
                        <c:v>6.1744000000000003</c:v>
                      </c:pt>
                      <c:pt idx="7719">
                        <c:v>6.1752000000000002</c:v>
                      </c:pt>
                      <c:pt idx="7720">
                        <c:v>6.1760000000000002</c:v>
                      </c:pt>
                      <c:pt idx="7721">
                        <c:v>6.1768000000000001</c:v>
                      </c:pt>
                      <c:pt idx="7722">
                        <c:v>6.1776</c:v>
                      </c:pt>
                      <c:pt idx="7723">
                        <c:v>6.1783999999999999</c:v>
                      </c:pt>
                      <c:pt idx="7724">
                        <c:v>6.1791999999999998</c:v>
                      </c:pt>
                      <c:pt idx="7725">
                        <c:v>6.18</c:v>
                      </c:pt>
                      <c:pt idx="7726">
                        <c:v>6.1807999999999996</c:v>
                      </c:pt>
                      <c:pt idx="7727">
                        <c:v>6.1816000000000004</c:v>
                      </c:pt>
                      <c:pt idx="7728">
                        <c:v>6.1824000000000003</c:v>
                      </c:pt>
                      <c:pt idx="7729">
                        <c:v>6.1832000000000003</c:v>
                      </c:pt>
                      <c:pt idx="7730">
                        <c:v>6.1840000000000002</c:v>
                      </c:pt>
                      <c:pt idx="7731">
                        <c:v>6.1848000000000001</c:v>
                      </c:pt>
                      <c:pt idx="7732">
                        <c:v>6.1856</c:v>
                      </c:pt>
                      <c:pt idx="7733">
                        <c:v>6.1863999999999999</c:v>
                      </c:pt>
                      <c:pt idx="7734">
                        <c:v>6.1871999999999998</c:v>
                      </c:pt>
                      <c:pt idx="7735">
                        <c:v>6.1879999999999997</c:v>
                      </c:pt>
                      <c:pt idx="7736">
                        <c:v>6.1887999999999996</c:v>
                      </c:pt>
                      <c:pt idx="7737">
                        <c:v>6.1896000000000004</c:v>
                      </c:pt>
                      <c:pt idx="7738">
                        <c:v>6.1904000000000003</c:v>
                      </c:pt>
                      <c:pt idx="7739">
                        <c:v>6.1912000000000003</c:v>
                      </c:pt>
                      <c:pt idx="7740">
                        <c:v>6.1920000000000002</c:v>
                      </c:pt>
                      <c:pt idx="7741">
                        <c:v>6.1928000000000001</c:v>
                      </c:pt>
                      <c:pt idx="7742">
                        <c:v>6.1936</c:v>
                      </c:pt>
                      <c:pt idx="7743">
                        <c:v>6.1943999999999999</c:v>
                      </c:pt>
                      <c:pt idx="7744">
                        <c:v>6.1951999999999998</c:v>
                      </c:pt>
                      <c:pt idx="7745">
                        <c:v>6.1959999999999997</c:v>
                      </c:pt>
                      <c:pt idx="7746">
                        <c:v>6.1967999999999996</c:v>
                      </c:pt>
                      <c:pt idx="7747">
                        <c:v>6.1976000000000004</c:v>
                      </c:pt>
                      <c:pt idx="7748">
                        <c:v>6.1984000000000004</c:v>
                      </c:pt>
                      <c:pt idx="7749">
                        <c:v>6.1992000000000003</c:v>
                      </c:pt>
                      <c:pt idx="7750">
                        <c:v>6.2</c:v>
                      </c:pt>
                      <c:pt idx="7751">
                        <c:v>6.2008000000000001</c:v>
                      </c:pt>
                      <c:pt idx="7752">
                        <c:v>6.2016</c:v>
                      </c:pt>
                      <c:pt idx="7753">
                        <c:v>6.2023999999999999</c:v>
                      </c:pt>
                      <c:pt idx="7754">
                        <c:v>6.2031999999999998</c:v>
                      </c:pt>
                      <c:pt idx="7755">
                        <c:v>6.2039999999999997</c:v>
                      </c:pt>
                      <c:pt idx="7756">
                        <c:v>6.2047999999999996</c:v>
                      </c:pt>
                      <c:pt idx="7757">
                        <c:v>6.2055999999999996</c:v>
                      </c:pt>
                      <c:pt idx="7758">
                        <c:v>6.2064000000000004</c:v>
                      </c:pt>
                      <c:pt idx="7759">
                        <c:v>6.2072000000000003</c:v>
                      </c:pt>
                      <c:pt idx="7760">
                        <c:v>6.2080000000000002</c:v>
                      </c:pt>
                      <c:pt idx="7761">
                        <c:v>6.2088000000000001</c:v>
                      </c:pt>
                      <c:pt idx="7762">
                        <c:v>6.2096</c:v>
                      </c:pt>
                      <c:pt idx="7763">
                        <c:v>6.2103999999999999</c:v>
                      </c:pt>
                      <c:pt idx="7764">
                        <c:v>6.2111999999999998</c:v>
                      </c:pt>
                      <c:pt idx="7765">
                        <c:v>6.2119999999999997</c:v>
                      </c:pt>
                      <c:pt idx="7766">
                        <c:v>6.2127999999999997</c:v>
                      </c:pt>
                      <c:pt idx="7767">
                        <c:v>6.2135999999999996</c:v>
                      </c:pt>
                      <c:pt idx="7768">
                        <c:v>6.2144000000000004</c:v>
                      </c:pt>
                      <c:pt idx="7769">
                        <c:v>6.2152000000000003</c:v>
                      </c:pt>
                      <c:pt idx="7770">
                        <c:v>6.2160000000000002</c:v>
                      </c:pt>
                      <c:pt idx="7771">
                        <c:v>6.2168000000000001</c:v>
                      </c:pt>
                      <c:pt idx="7772">
                        <c:v>6.2176</c:v>
                      </c:pt>
                      <c:pt idx="7773">
                        <c:v>6.2183999999999999</c:v>
                      </c:pt>
                      <c:pt idx="7774">
                        <c:v>6.2191999999999998</c:v>
                      </c:pt>
                      <c:pt idx="7775">
                        <c:v>6.22</c:v>
                      </c:pt>
                      <c:pt idx="7776">
                        <c:v>6.2207999999999997</c:v>
                      </c:pt>
                      <c:pt idx="7777">
                        <c:v>6.2215999999999996</c:v>
                      </c:pt>
                      <c:pt idx="7778">
                        <c:v>6.2224000000000004</c:v>
                      </c:pt>
                      <c:pt idx="7779">
                        <c:v>6.2232000000000003</c:v>
                      </c:pt>
                      <c:pt idx="7780">
                        <c:v>6.2240000000000002</c:v>
                      </c:pt>
                      <c:pt idx="7781">
                        <c:v>6.2248000000000001</c:v>
                      </c:pt>
                      <c:pt idx="7782">
                        <c:v>6.2256</c:v>
                      </c:pt>
                      <c:pt idx="7783">
                        <c:v>6.2263999999999999</c:v>
                      </c:pt>
                      <c:pt idx="7784">
                        <c:v>6.2271999999999998</c:v>
                      </c:pt>
                      <c:pt idx="7785">
                        <c:v>6.2279999999999998</c:v>
                      </c:pt>
                      <c:pt idx="7786">
                        <c:v>6.2287999999999997</c:v>
                      </c:pt>
                      <c:pt idx="7787">
                        <c:v>6.2295999999999996</c:v>
                      </c:pt>
                      <c:pt idx="7788">
                        <c:v>6.2304000000000004</c:v>
                      </c:pt>
                      <c:pt idx="7789">
                        <c:v>6.2312000000000003</c:v>
                      </c:pt>
                      <c:pt idx="7790">
                        <c:v>6.2320000000000002</c:v>
                      </c:pt>
                      <c:pt idx="7791">
                        <c:v>6.2328000000000001</c:v>
                      </c:pt>
                      <c:pt idx="7792">
                        <c:v>6.2336</c:v>
                      </c:pt>
                      <c:pt idx="7793">
                        <c:v>6.2343999999999999</c:v>
                      </c:pt>
                      <c:pt idx="7794">
                        <c:v>6.2351999999999999</c:v>
                      </c:pt>
                      <c:pt idx="7795">
                        <c:v>6.2359999999999998</c:v>
                      </c:pt>
                      <c:pt idx="7796">
                        <c:v>6.2367999999999997</c:v>
                      </c:pt>
                      <c:pt idx="7797">
                        <c:v>6.2375999999999996</c:v>
                      </c:pt>
                      <c:pt idx="7798">
                        <c:v>6.2384000000000004</c:v>
                      </c:pt>
                      <c:pt idx="7799">
                        <c:v>6.2392000000000003</c:v>
                      </c:pt>
                      <c:pt idx="7800">
                        <c:v>6.24</c:v>
                      </c:pt>
                      <c:pt idx="7801">
                        <c:v>6.2408000000000001</c:v>
                      </c:pt>
                      <c:pt idx="7802">
                        <c:v>6.2416</c:v>
                      </c:pt>
                      <c:pt idx="7803">
                        <c:v>6.2423999999999999</c:v>
                      </c:pt>
                      <c:pt idx="7804">
                        <c:v>6.2431999999999999</c:v>
                      </c:pt>
                      <c:pt idx="7805">
                        <c:v>6.2439999999999998</c:v>
                      </c:pt>
                      <c:pt idx="7806">
                        <c:v>6.2447999999999997</c:v>
                      </c:pt>
                      <c:pt idx="7807">
                        <c:v>6.2455999999999996</c:v>
                      </c:pt>
                      <c:pt idx="7808">
                        <c:v>6.2464000000000004</c:v>
                      </c:pt>
                      <c:pt idx="7809">
                        <c:v>6.2472000000000003</c:v>
                      </c:pt>
                      <c:pt idx="7810">
                        <c:v>6.2480000000000002</c:v>
                      </c:pt>
                      <c:pt idx="7811">
                        <c:v>6.2488000000000001</c:v>
                      </c:pt>
                      <c:pt idx="7812">
                        <c:v>6.2496</c:v>
                      </c:pt>
                      <c:pt idx="7813">
                        <c:v>6.2504</c:v>
                      </c:pt>
                      <c:pt idx="7814">
                        <c:v>6.2511999999999999</c:v>
                      </c:pt>
                      <c:pt idx="7815">
                        <c:v>6.2519999999999998</c:v>
                      </c:pt>
                      <c:pt idx="7816">
                        <c:v>6.2527999999999997</c:v>
                      </c:pt>
                      <c:pt idx="7817">
                        <c:v>6.2535999999999996</c:v>
                      </c:pt>
                      <c:pt idx="7818">
                        <c:v>6.2544000000000004</c:v>
                      </c:pt>
                      <c:pt idx="7819">
                        <c:v>6.2552000000000003</c:v>
                      </c:pt>
                      <c:pt idx="7820">
                        <c:v>6.2560000000000002</c:v>
                      </c:pt>
                      <c:pt idx="7821">
                        <c:v>6.2568000000000001</c:v>
                      </c:pt>
                      <c:pt idx="7822">
                        <c:v>6.2576000000000001</c:v>
                      </c:pt>
                      <c:pt idx="7823">
                        <c:v>6.2584</c:v>
                      </c:pt>
                      <c:pt idx="7824">
                        <c:v>6.2591999999999999</c:v>
                      </c:pt>
                      <c:pt idx="7825">
                        <c:v>6.26</c:v>
                      </c:pt>
                      <c:pt idx="7826">
                        <c:v>6.2607999999999997</c:v>
                      </c:pt>
                      <c:pt idx="7827">
                        <c:v>6.2615999999999996</c:v>
                      </c:pt>
                      <c:pt idx="7828">
                        <c:v>6.2624000000000004</c:v>
                      </c:pt>
                      <c:pt idx="7829">
                        <c:v>6.2632000000000003</c:v>
                      </c:pt>
                      <c:pt idx="7830">
                        <c:v>6.2640000000000002</c:v>
                      </c:pt>
                      <c:pt idx="7831">
                        <c:v>6.2648000000000001</c:v>
                      </c:pt>
                      <c:pt idx="7832">
                        <c:v>6.2656000000000001</c:v>
                      </c:pt>
                      <c:pt idx="7833">
                        <c:v>6.2664</c:v>
                      </c:pt>
                      <c:pt idx="7834">
                        <c:v>6.2671999999999999</c:v>
                      </c:pt>
                      <c:pt idx="7835">
                        <c:v>6.2679999999999998</c:v>
                      </c:pt>
                      <c:pt idx="7836">
                        <c:v>6.2687999999999997</c:v>
                      </c:pt>
                      <c:pt idx="7837">
                        <c:v>6.2695999999999996</c:v>
                      </c:pt>
                      <c:pt idx="7838">
                        <c:v>6.2704000000000004</c:v>
                      </c:pt>
                      <c:pt idx="7839">
                        <c:v>6.2712000000000003</c:v>
                      </c:pt>
                      <c:pt idx="7840">
                        <c:v>6.2720000000000002</c:v>
                      </c:pt>
                      <c:pt idx="7841">
                        <c:v>6.2728000000000002</c:v>
                      </c:pt>
                      <c:pt idx="7842">
                        <c:v>6.2736000000000001</c:v>
                      </c:pt>
                      <c:pt idx="7843">
                        <c:v>6.2744</c:v>
                      </c:pt>
                      <c:pt idx="7844">
                        <c:v>6.2751999999999999</c:v>
                      </c:pt>
                      <c:pt idx="7845">
                        <c:v>6.2759999999999998</c:v>
                      </c:pt>
                      <c:pt idx="7846">
                        <c:v>6.2767999999999997</c:v>
                      </c:pt>
                      <c:pt idx="7847">
                        <c:v>6.2775999999999996</c:v>
                      </c:pt>
                      <c:pt idx="7848">
                        <c:v>6.2784000000000004</c:v>
                      </c:pt>
                      <c:pt idx="7849">
                        <c:v>6.2792000000000003</c:v>
                      </c:pt>
                      <c:pt idx="7850">
                        <c:v>6.28</c:v>
                      </c:pt>
                      <c:pt idx="7851">
                        <c:v>6.2808000000000002</c:v>
                      </c:pt>
                      <c:pt idx="7852">
                        <c:v>6.2816000000000001</c:v>
                      </c:pt>
                      <c:pt idx="7853">
                        <c:v>6.2824</c:v>
                      </c:pt>
                      <c:pt idx="7854">
                        <c:v>6.2831999999999999</c:v>
                      </c:pt>
                      <c:pt idx="7855">
                        <c:v>6.2839999999999998</c:v>
                      </c:pt>
                      <c:pt idx="7856">
                        <c:v>6.2847999999999997</c:v>
                      </c:pt>
                      <c:pt idx="7857">
                        <c:v>6.2855999999999996</c:v>
                      </c:pt>
                      <c:pt idx="7858">
                        <c:v>6.2864000000000004</c:v>
                      </c:pt>
                      <c:pt idx="7859">
                        <c:v>6.2872000000000003</c:v>
                      </c:pt>
                      <c:pt idx="7860">
                        <c:v>6.2880000000000003</c:v>
                      </c:pt>
                      <c:pt idx="7861">
                        <c:v>6.2888000000000002</c:v>
                      </c:pt>
                      <c:pt idx="7862">
                        <c:v>6.2896000000000001</c:v>
                      </c:pt>
                      <c:pt idx="7863">
                        <c:v>6.2904</c:v>
                      </c:pt>
                      <c:pt idx="7864">
                        <c:v>6.2911999999999999</c:v>
                      </c:pt>
                      <c:pt idx="7865">
                        <c:v>6.2919999999999998</c:v>
                      </c:pt>
                      <c:pt idx="7866">
                        <c:v>6.2927999999999997</c:v>
                      </c:pt>
                      <c:pt idx="7867">
                        <c:v>6.2935999999999996</c:v>
                      </c:pt>
                      <c:pt idx="7868">
                        <c:v>6.2944000000000004</c:v>
                      </c:pt>
                      <c:pt idx="7869">
                        <c:v>6.2952000000000004</c:v>
                      </c:pt>
                      <c:pt idx="7870">
                        <c:v>6.2960000000000003</c:v>
                      </c:pt>
                      <c:pt idx="7871">
                        <c:v>6.2968000000000002</c:v>
                      </c:pt>
                      <c:pt idx="7872">
                        <c:v>6.2976000000000001</c:v>
                      </c:pt>
                      <c:pt idx="7873">
                        <c:v>6.2984</c:v>
                      </c:pt>
                      <c:pt idx="7874">
                        <c:v>6.2991999999999999</c:v>
                      </c:pt>
                      <c:pt idx="7875">
                        <c:v>6.3</c:v>
                      </c:pt>
                      <c:pt idx="7876">
                        <c:v>6.3007999999999997</c:v>
                      </c:pt>
                      <c:pt idx="7877">
                        <c:v>6.3015999999999996</c:v>
                      </c:pt>
                      <c:pt idx="7878">
                        <c:v>6.3023999999999996</c:v>
                      </c:pt>
                      <c:pt idx="7879">
                        <c:v>6.3032000000000004</c:v>
                      </c:pt>
                      <c:pt idx="7880">
                        <c:v>6.3040000000000003</c:v>
                      </c:pt>
                      <c:pt idx="7881">
                        <c:v>6.3048000000000002</c:v>
                      </c:pt>
                      <c:pt idx="7882">
                        <c:v>6.3056000000000001</c:v>
                      </c:pt>
                      <c:pt idx="7883">
                        <c:v>6.3064</c:v>
                      </c:pt>
                      <c:pt idx="7884">
                        <c:v>6.3071999999999999</c:v>
                      </c:pt>
                      <c:pt idx="7885">
                        <c:v>6.3079999999999998</c:v>
                      </c:pt>
                      <c:pt idx="7886">
                        <c:v>6.3087999999999997</c:v>
                      </c:pt>
                      <c:pt idx="7887">
                        <c:v>6.3095999999999997</c:v>
                      </c:pt>
                      <c:pt idx="7888">
                        <c:v>6.3103999999999996</c:v>
                      </c:pt>
                      <c:pt idx="7889">
                        <c:v>6.3112000000000004</c:v>
                      </c:pt>
                      <c:pt idx="7890">
                        <c:v>6.3120000000000003</c:v>
                      </c:pt>
                      <c:pt idx="7891">
                        <c:v>6.3128000000000002</c:v>
                      </c:pt>
                      <c:pt idx="7892">
                        <c:v>6.3136000000000001</c:v>
                      </c:pt>
                      <c:pt idx="7893">
                        <c:v>6.3144</c:v>
                      </c:pt>
                      <c:pt idx="7894">
                        <c:v>6.3151999999999999</c:v>
                      </c:pt>
                      <c:pt idx="7895">
                        <c:v>6.3159999999999998</c:v>
                      </c:pt>
                      <c:pt idx="7896">
                        <c:v>6.3167999999999997</c:v>
                      </c:pt>
                      <c:pt idx="7897">
                        <c:v>6.3175999999999997</c:v>
                      </c:pt>
                      <c:pt idx="7898">
                        <c:v>6.3183999999999996</c:v>
                      </c:pt>
                      <c:pt idx="7899">
                        <c:v>6.3192000000000004</c:v>
                      </c:pt>
                      <c:pt idx="7900">
                        <c:v>6.32</c:v>
                      </c:pt>
                      <c:pt idx="7901">
                        <c:v>6.3208000000000002</c:v>
                      </c:pt>
                      <c:pt idx="7902">
                        <c:v>6.3216000000000001</c:v>
                      </c:pt>
                      <c:pt idx="7903">
                        <c:v>6.3224</c:v>
                      </c:pt>
                      <c:pt idx="7904">
                        <c:v>6.3231999999999999</c:v>
                      </c:pt>
                      <c:pt idx="7905">
                        <c:v>6.3239999999999998</c:v>
                      </c:pt>
                      <c:pt idx="7906">
                        <c:v>6.3247999999999998</c:v>
                      </c:pt>
                      <c:pt idx="7907">
                        <c:v>6.3255999999999997</c:v>
                      </c:pt>
                      <c:pt idx="7908">
                        <c:v>6.3263999999999996</c:v>
                      </c:pt>
                      <c:pt idx="7909">
                        <c:v>6.3272000000000004</c:v>
                      </c:pt>
                      <c:pt idx="7910">
                        <c:v>6.3280000000000003</c:v>
                      </c:pt>
                      <c:pt idx="7911">
                        <c:v>6.3288000000000002</c:v>
                      </c:pt>
                      <c:pt idx="7912">
                        <c:v>6.3296000000000001</c:v>
                      </c:pt>
                      <c:pt idx="7913">
                        <c:v>6.3304</c:v>
                      </c:pt>
                      <c:pt idx="7914">
                        <c:v>6.3311999999999999</c:v>
                      </c:pt>
                      <c:pt idx="7915">
                        <c:v>6.3319999999999999</c:v>
                      </c:pt>
                      <c:pt idx="7916">
                        <c:v>6.3327999999999998</c:v>
                      </c:pt>
                      <c:pt idx="7917">
                        <c:v>6.3335999999999997</c:v>
                      </c:pt>
                      <c:pt idx="7918">
                        <c:v>6.3343999999999996</c:v>
                      </c:pt>
                      <c:pt idx="7919">
                        <c:v>6.3352000000000004</c:v>
                      </c:pt>
                      <c:pt idx="7920">
                        <c:v>6.3360000000000003</c:v>
                      </c:pt>
                      <c:pt idx="7921">
                        <c:v>6.3368000000000002</c:v>
                      </c:pt>
                      <c:pt idx="7922">
                        <c:v>6.3376000000000001</c:v>
                      </c:pt>
                      <c:pt idx="7923">
                        <c:v>6.3384</c:v>
                      </c:pt>
                      <c:pt idx="7924">
                        <c:v>6.3391999999999999</c:v>
                      </c:pt>
                      <c:pt idx="7925">
                        <c:v>6.34</c:v>
                      </c:pt>
                      <c:pt idx="7926">
                        <c:v>6.3407999999999998</c:v>
                      </c:pt>
                      <c:pt idx="7927">
                        <c:v>6.3415999999999997</c:v>
                      </c:pt>
                      <c:pt idx="7928">
                        <c:v>6.3423999999999996</c:v>
                      </c:pt>
                      <c:pt idx="7929">
                        <c:v>6.3432000000000004</c:v>
                      </c:pt>
                      <c:pt idx="7930">
                        <c:v>6.3440000000000003</c:v>
                      </c:pt>
                      <c:pt idx="7931">
                        <c:v>6.3448000000000002</c:v>
                      </c:pt>
                      <c:pt idx="7932">
                        <c:v>6.3456000000000001</c:v>
                      </c:pt>
                      <c:pt idx="7933">
                        <c:v>6.3464</c:v>
                      </c:pt>
                      <c:pt idx="7934">
                        <c:v>6.3472</c:v>
                      </c:pt>
                      <c:pt idx="7935">
                        <c:v>6.3479999999999999</c:v>
                      </c:pt>
                      <c:pt idx="7936">
                        <c:v>6.3487999999999998</c:v>
                      </c:pt>
                      <c:pt idx="7937">
                        <c:v>6.3495999999999997</c:v>
                      </c:pt>
                      <c:pt idx="7938">
                        <c:v>6.3503999999999996</c:v>
                      </c:pt>
                      <c:pt idx="7939">
                        <c:v>6.3512000000000004</c:v>
                      </c:pt>
                      <c:pt idx="7940">
                        <c:v>6.3520000000000003</c:v>
                      </c:pt>
                      <c:pt idx="7941">
                        <c:v>6.3528000000000002</c:v>
                      </c:pt>
                      <c:pt idx="7942">
                        <c:v>6.3536000000000001</c:v>
                      </c:pt>
                      <c:pt idx="7943">
                        <c:v>6.3544</c:v>
                      </c:pt>
                      <c:pt idx="7944">
                        <c:v>6.3552</c:v>
                      </c:pt>
                      <c:pt idx="7945">
                        <c:v>6.3559999999999999</c:v>
                      </c:pt>
                      <c:pt idx="7946">
                        <c:v>6.3567999999999998</c:v>
                      </c:pt>
                      <c:pt idx="7947">
                        <c:v>6.3575999999999997</c:v>
                      </c:pt>
                      <c:pt idx="7948">
                        <c:v>6.3583999999999996</c:v>
                      </c:pt>
                      <c:pt idx="7949">
                        <c:v>6.3592000000000004</c:v>
                      </c:pt>
                      <c:pt idx="7950">
                        <c:v>6.36</c:v>
                      </c:pt>
                      <c:pt idx="7951">
                        <c:v>6.3608000000000002</c:v>
                      </c:pt>
                      <c:pt idx="7952">
                        <c:v>6.3616000000000001</c:v>
                      </c:pt>
                      <c:pt idx="7953">
                        <c:v>6.3624000000000001</c:v>
                      </c:pt>
                      <c:pt idx="7954">
                        <c:v>6.3632</c:v>
                      </c:pt>
                      <c:pt idx="7955">
                        <c:v>6.3639999999999999</c:v>
                      </c:pt>
                      <c:pt idx="7956">
                        <c:v>6.3647999999999998</c:v>
                      </c:pt>
                      <c:pt idx="7957">
                        <c:v>6.3655999999999997</c:v>
                      </c:pt>
                      <c:pt idx="7958">
                        <c:v>6.3663999999999996</c:v>
                      </c:pt>
                      <c:pt idx="7959">
                        <c:v>6.3672000000000004</c:v>
                      </c:pt>
                      <c:pt idx="7960">
                        <c:v>6.3680000000000003</c:v>
                      </c:pt>
                      <c:pt idx="7961">
                        <c:v>6.3688000000000002</c:v>
                      </c:pt>
                      <c:pt idx="7962">
                        <c:v>6.3696000000000002</c:v>
                      </c:pt>
                      <c:pt idx="7963">
                        <c:v>6.3704000000000001</c:v>
                      </c:pt>
                      <c:pt idx="7964">
                        <c:v>6.3712</c:v>
                      </c:pt>
                      <c:pt idx="7965">
                        <c:v>6.3719999999999999</c:v>
                      </c:pt>
                      <c:pt idx="7966">
                        <c:v>6.3727999999999998</c:v>
                      </c:pt>
                      <c:pt idx="7967">
                        <c:v>6.3735999999999997</c:v>
                      </c:pt>
                      <c:pt idx="7968">
                        <c:v>6.3743999999999996</c:v>
                      </c:pt>
                      <c:pt idx="7969">
                        <c:v>6.3752000000000004</c:v>
                      </c:pt>
                      <c:pt idx="7970">
                        <c:v>6.3760000000000003</c:v>
                      </c:pt>
                      <c:pt idx="7971">
                        <c:v>6.3768000000000002</c:v>
                      </c:pt>
                      <c:pt idx="7972">
                        <c:v>6.3776000000000002</c:v>
                      </c:pt>
                      <c:pt idx="7973">
                        <c:v>6.3784000000000001</c:v>
                      </c:pt>
                      <c:pt idx="7974">
                        <c:v>6.3792</c:v>
                      </c:pt>
                      <c:pt idx="7975">
                        <c:v>6.38</c:v>
                      </c:pt>
                      <c:pt idx="7976">
                        <c:v>6.3807999999999998</c:v>
                      </c:pt>
                      <c:pt idx="7977">
                        <c:v>6.3815999999999997</c:v>
                      </c:pt>
                      <c:pt idx="7978">
                        <c:v>6.3823999999999996</c:v>
                      </c:pt>
                      <c:pt idx="7979">
                        <c:v>6.3832000000000004</c:v>
                      </c:pt>
                      <c:pt idx="7980">
                        <c:v>6.3840000000000003</c:v>
                      </c:pt>
                      <c:pt idx="7981">
                        <c:v>6.3848000000000003</c:v>
                      </c:pt>
                      <c:pt idx="7982">
                        <c:v>6.3856000000000002</c:v>
                      </c:pt>
                      <c:pt idx="7983">
                        <c:v>6.3864000000000001</c:v>
                      </c:pt>
                      <c:pt idx="7984">
                        <c:v>6.3872</c:v>
                      </c:pt>
                      <c:pt idx="7985">
                        <c:v>6.3879999999999999</c:v>
                      </c:pt>
                      <c:pt idx="7986">
                        <c:v>6.3887999999999998</c:v>
                      </c:pt>
                      <c:pt idx="7987">
                        <c:v>6.3895999999999997</c:v>
                      </c:pt>
                      <c:pt idx="7988">
                        <c:v>6.3903999999999996</c:v>
                      </c:pt>
                      <c:pt idx="7989">
                        <c:v>6.3912000000000004</c:v>
                      </c:pt>
                      <c:pt idx="7990">
                        <c:v>6.3920000000000003</c:v>
                      </c:pt>
                      <c:pt idx="7991">
                        <c:v>6.3928000000000003</c:v>
                      </c:pt>
                      <c:pt idx="7992">
                        <c:v>6.3936000000000002</c:v>
                      </c:pt>
                      <c:pt idx="7993">
                        <c:v>6.3944000000000001</c:v>
                      </c:pt>
                      <c:pt idx="7994">
                        <c:v>6.3952</c:v>
                      </c:pt>
                      <c:pt idx="7995">
                        <c:v>6.3959999999999999</c:v>
                      </c:pt>
                      <c:pt idx="7996">
                        <c:v>6.3967999999999998</c:v>
                      </c:pt>
                      <c:pt idx="7997">
                        <c:v>6.3975999999999997</c:v>
                      </c:pt>
                      <c:pt idx="7998">
                        <c:v>6.3983999999999996</c:v>
                      </c:pt>
                      <c:pt idx="7999">
                        <c:v>6.3992000000000004</c:v>
                      </c:pt>
                      <c:pt idx="8000">
                        <c:v>6.4</c:v>
                      </c:pt>
                      <c:pt idx="8001">
                        <c:v>6.4008000000000003</c:v>
                      </c:pt>
                      <c:pt idx="8002">
                        <c:v>6.4016000000000002</c:v>
                      </c:pt>
                      <c:pt idx="8003">
                        <c:v>6.4024000000000001</c:v>
                      </c:pt>
                      <c:pt idx="8004">
                        <c:v>6.4032</c:v>
                      </c:pt>
                      <c:pt idx="8005">
                        <c:v>6.4039999999999999</c:v>
                      </c:pt>
                      <c:pt idx="8006">
                        <c:v>6.4047999999999998</c:v>
                      </c:pt>
                      <c:pt idx="8007">
                        <c:v>6.4055999999999997</c:v>
                      </c:pt>
                      <c:pt idx="8008">
                        <c:v>6.4063999999999997</c:v>
                      </c:pt>
                      <c:pt idx="8009">
                        <c:v>6.4071999999999996</c:v>
                      </c:pt>
                      <c:pt idx="8010">
                        <c:v>6.4080000000000004</c:v>
                      </c:pt>
                      <c:pt idx="8011">
                        <c:v>6.4088000000000003</c:v>
                      </c:pt>
                      <c:pt idx="8012">
                        <c:v>6.4096000000000002</c:v>
                      </c:pt>
                      <c:pt idx="8013">
                        <c:v>6.4104000000000001</c:v>
                      </c:pt>
                      <c:pt idx="8014">
                        <c:v>6.4112</c:v>
                      </c:pt>
                      <c:pt idx="8015">
                        <c:v>6.4119999999999999</c:v>
                      </c:pt>
                      <c:pt idx="8016">
                        <c:v>6.4127999999999998</c:v>
                      </c:pt>
                      <c:pt idx="8017">
                        <c:v>6.4135999999999997</c:v>
                      </c:pt>
                      <c:pt idx="8018">
                        <c:v>6.4143999999999997</c:v>
                      </c:pt>
                      <c:pt idx="8019">
                        <c:v>6.4151999999999996</c:v>
                      </c:pt>
                      <c:pt idx="8020">
                        <c:v>6.4160000000000004</c:v>
                      </c:pt>
                      <c:pt idx="8021">
                        <c:v>6.4168000000000003</c:v>
                      </c:pt>
                      <c:pt idx="8022">
                        <c:v>6.4176000000000002</c:v>
                      </c:pt>
                      <c:pt idx="8023">
                        <c:v>6.4184000000000001</c:v>
                      </c:pt>
                      <c:pt idx="8024">
                        <c:v>6.4192</c:v>
                      </c:pt>
                      <c:pt idx="8025">
                        <c:v>6.42</c:v>
                      </c:pt>
                      <c:pt idx="8026">
                        <c:v>6.4207999999999998</c:v>
                      </c:pt>
                      <c:pt idx="8027">
                        <c:v>6.4215999999999998</c:v>
                      </c:pt>
                      <c:pt idx="8028">
                        <c:v>6.4223999999999997</c:v>
                      </c:pt>
                      <c:pt idx="8029">
                        <c:v>6.4231999999999996</c:v>
                      </c:pt>
                      <c:pt idx="8030">
                        <c:v>6.4240000000000004</c:v>
                      </c:pt>
                      <c:pt idx="8031">
                        <c:v>6.4248000000000003</c:v>
                      </c:pt>
                      <c:pt idx="8032">
                        <c:v>6.4256000000000002</c:v>
                      </c:pt>
                      <c:pt idx="8033">
                        <c:v>6.4264000000000001</c:v>
                      </c:pt>
                      <c:pt idx="8034">
                        <c:v>6.4272</c:v>
                      </c:pt>
                      <c:pt idx="8035">
                        <c:v>6.4279999999999999</c:v>
                      </c:pt>
                      <c:pt idx="8036">
                        <c:v>6.4287999999999998</c:v>
                      </c:pt>
                      <c:pt idx="8037">
                        <c:v>6.4295999999999998</c:v>
                      </c:pt>
                      <c:pt idx="8038">
                        <c:v>6.4303999999999997</c:v>
                      </c:pt>
                      <c:pt idx="8039">
                        <c:v>6.4311999999999996</c:v>
                      </c:pt>
                      <c:pt idx="8040">
                        <c:v>6.4320000000000004</c:v>
                      </c:pt>
                      <c:pt idx="8041">
                        <c:v>6.4328000000000003</c:v>
                      </c:pt>
                      <c:pt idx="8042">
                        <c:v>6.4336000000000002</c:v>
                      </c:pt>
                      <c:pt idx="8043">
                        <c:v>6.4344000000000001</c:v>
                      </c:pt>
                      <c:pt idx="8044">
                        <c:v>6.4352</c:v>
                      </c:pt>
                      <c:pt idx="8045">
                        <c:v>6.4359999999999999</c:v>
                      </c:pt>
                      <c:pt idx="8046">
                        <c:v>6.4367999999999999</c:v>
                      </c:pt>
                      <c:pt idx="8047">
                        <c:v>6.4375999999999998</c:v>
                      </c:pt>
                      <c:pt idx="8048">
                        <c:v>6.4383999999999997</c:v>
                      </c:pt>
                      <c:pt idx="8049">
                        <c:v>6.4391999999999996</c:v>
                      </c:pt>
                      <c:pt idx="8050">
                        <c:v>6.44</c:v>
                      </c:pt>
                      <c:pt idx="8051">
                        <c:v>6.4408000000000003</c:v>
                      </c:pt>
                      <c:pt idx="8052">
                        <c:v>6.4416000000000002</c:v>
                      </c:pt>
                      <c:pt idx="8053">
                        <c:v>6.4424000000000001</c:v>
                      </c:pt>
                      <c:pt idx="8054">
                        <c:v>6.4432</c:v>
                      </c:pt>
                      <c:pt idx="8055">
                        <c:v>6.444</c:v>
                      </c:pt>
                      <c:pt idx="8056">
                        <c:v>6.4447999999999999</c:v>
                      </c:pt>
                      <c:pt idx="8057">
                        <c:v>6.4455999999999998</c:v>
                      </c:pt>
                      <c:pt idx="8058">
                        <c:v>6.4463999999999997</c:v>
                      </c:pt>
                      <c:pt idx="8059">
                        <c:v>6.4471999999999996</c:v>
                      </c:pt>
                      <c:pt idx="8060">
                        <c:v>6.4480000000000004</c:v>
                      </c:pt>
                      <c:pt idx="8061">
                        <c:v>6.4488000000000003</c:v>
                      </c:pt>
                      <c:pt idx="8062">
                        <c:v>6.4496000000000002</c:v>
                      </c:pt>
                      <c:pt idx="8063">
                        <c:v>6.4504000000000001</c:v>
                      </c:pt>
                      <c:pt idx="8064">
                        <c:v>6.4512</c:v>
                      </c:pt>
                      <c:pt idx="8065">
                        <c:v>6.452</c:v>
                      </c:pt>
                      <c:pt idx="8066">
                        <c:v>6.4527999999999999</c:v>
                      </c:pt>
                      <c:pt idx="8067">
                        <c:v>6.4535999999999998</c:v>
                      </c:pt>
                      <c:pt idx="8068">
                        <c:v>6.4543999999999997</c:v>
                      </c:pt>
                      <c:pt idx="8069">
                        <c:v>6.4551999999999996</c:v>
                      </c:pt>
                      <c:pt idx="8070">
                        <c:v>6.4560000000000004</c:v>
                      </c:pt>
                      <c:pt idx="8071">
                        <c:v>6.4568000000000003</c:v>
                      </c:pt>
                      <c:pt idx="8072">
                        <c:v>6.4576000000000002</c:v>
                      </c:pt>
                      <c:pt idx="8073">
                        <c:v>6.4584000000000001</c:v>
                      </c:pt>
                      <c:pt idx="8074">
                        <c:v>6.4592000000000001</c:v>
                      </c:pt>
                      <c:pt idx="8075">
                        <c:v>6.46</c:v>
                      </c:pt>
                      <c:pt idx="8076">
                        <c:v>6.4607999999999999</c:v>
                      </c:pt>
                      <c:pt idx="8077">
                        <c:v>6.4615999999999998</c:v>
                      </c:pt>
                      <c:pt idx="8078">
                        <c:v>6.4623999999999997</c:v>
                      </c:pt>
                      <c:pt idx="8079">
                        <c:v>6.4631999999999996</c:v>
                      </c:pt>
                      <c:pt idx="8080">
                        <c:v>6.4640000000000004</c:v>
                      </c:pt>
                      <c:pt idx="8081">
                        <c:v>6.4648000000000003</c:v>
                      </c:pt>
                      <c:pt idx="8082">
                        <c:v>6.4656000000000002</c:v>
                      </c:pt>
                      <c:pt idx="8083">
                        <c:v>6.4664000000000001</c:v>
                      </c:pt>
                      <c:pt idx="8084">
                        <c:v>6.4672000000000001</c:v>
                      </c:pt>
                      <c:pt idx="8085">
                        <c:v>6.468</c:v>
                      </c:pt>
                      <c:pt idx="8086">
                        <c:v>6.4687999999999999</c:v>
                      </c:pt>
                      <c:pt idx="8087">
                        <c:v>6.4695999999999998</c:v>
                      </c:pt>
                      <c:pt idx="8088">
                        <c:v>6.4703999999999997</c:v>
                      </c:pt>
                      <c:pt idx="8089">
                        <c:v>6.4711999999999996</c:v>
                      </c:pt>
                      <c:pt idx="8090">
                        <c:v>6.4720000000000004</c:v>
                      </c:pt>
                      <c:pt idx="8091">
                        <c:v>6.4728000000000003</c:v>
                      </c:pt>
                      <c:pt idx="8092">
                        <c:v>6.4736000000000002</c:v>
                      </c:pt>
                      <c:pt idx="8093">
                        <c:v>6.4744000000000002</c:v>
                      </c:pt>
                      <c:pt idx="8094">
                        <c:v>6.4752000000000001</c:v>
                      </c:pt>
                      <c:pt idx="8095">
                        <c:v>6.476</c:v>
                      </c:pt>
                      <c:pt idx="8096">
                        <c:v>6.4767999999999999</c:v>
                      </c:pt>
                      <c:pt idx="8097">
                        <c:v>6.4775999999999998</c:v>
                      </c:pt>
                      <c:pt idx="8098">
                        <c:v>6.4783999999999997</c:v>
                      </c:pt>
                      <c:pt idx="8099">
                        <c:v>6.4791999999999996</c:v>
                      </c:pt>
                      <c:pt idx="8100">
                        <c:v>6.48</c:v>
                      </c:pt>
                      <c:pt idx="8101">
                        <c:v>6.4808000000000003</c:v>
                      </c:pt>
                      <c:pt idx="8102">
                        <c:v>6.4816000000000003</c:v>
                      </c:pt>
                      <c:pt idx="8103">
                        <c:v>6.4824000000000002</c:v>
                      </c:pt>
                      <c:pt idx="8104">
                        <c:v>6.4832000000000001</c:v>
                      </c:pt>
                      <c:pt idx="8105">
                        <c:v>6.484</c:v>
                      </c:pt>
                      <c:pt idx="8106">
                        <c:v>6.4847999999999999</c:v>
                      </c:pt>
                      <c:pt idx="8107">
                        <c:v>6.4855999999999998</c:v>
                      </c:pt>
                      <c:pt idx="8108">
                        <c:v>6.4863999999999997</c:v>
                      </c:pt>
                      <c:pt idx="8109">
                        <c:v>6.4871999999999996</c:v>
                      </c:pt>
                      <c:pt idx="8110">
                        <c:v>6.4880000000000004</c:v>
                      </c:pt>
                      <c:pt idx="8111">
                        <c:v>6.4888000000000003</c:v>
                      </c:pt>
                      <c:pt idx="8112">
                        <c:v>6.4896000000000003</c:v>
                      </c:pt>
                      <c:pt idx="8113">
                        <c:v>6.4904000000000002</c:v>
                      </c:pt>
                      <c:pt idx="8114">
                        <c:v>6.4912000000000001</c:v>
                      </c:pt>
                      <c:pt idx="8115">
                        <c:v>6.492</c:v>
                      </c:pt>
                      <c:pt idx="8116">
                        <c:v>6.4927999999999999</c:v>
                      </c:pt>
                      <c:pt idx="8117">
                        <c:v>6.4935999999999998</c:v>
                      </c:pt>
                      <c:pt idx="8118">
                        <c:v>6.4943999999999997</c:v>
                      </c:pt>
                      <c:pt idx="8119">
                        <c:v>6.4951999999999996</c:v>
                      </c:pt>
                      <c:pt idx="8120">
                        <c:v>6.4960000000000004</c:v>
                      </c:pt>
                      <c:pt idx="8121">
                        <c:v>6.4968000000000004</c:v>
                      </c:pt>
                      <c:pt idx="8122">
                        <c:v>6.4976000000000003</c:v>
                      </c:pt>
                      <c:pt idx="8123">
                        <c:v>6.4984000000000002</c:v>
                      </c:pt>
                      <c:pt idx="8124">
                        <c:v>6.4992000000000001</c:v>
                      </c:pt>
                      <c:pt idx="8125">
                        <c:v>6.5</c:v>
                      </c:pt>
                      <c:pt idx="8126">
                        <c:v>6.5007999999999999</c:v>
                      </c:pt>
                      <c:pt idx="8127">
                        <c:v>6.5015999999999998</c:v>
                      </c:pt>
                      <c:pt idx="8128">
                        <c:v>6.5023999999999997</c:v>
                      </c:pt>
                      <c:pt idx="8129">
                        <c:v>6.5031999999999996</c:v>
                      </c:pt>
                      <c:pt idx="8130">
                        <c:v>6.5039999999999996</c:v>
                      </c:pt>
                      <c:pt idx="8131">
                        <c:v>6.5048000000000004</c:v>
                      </c:pt>
                      <c:pt idx="8132">
                        <c:v>6.5056000000000003</c:v>
                      </c:pt>
                      <c:pt idx="8133">
                        <c:v>6.5064000000000002</c:v>
                      </c:pt>
                      <c:pt idx="8134">
                        <c:v>6.5072000000000001</c:v>
                      </c:pt>
                      <c:pt idx="8135">
                        <c:v>6.508</c:v>
                      </c:pt>
                      <c:pt idx="8136">
                        <c:v>6.5087999999999999</c:v>
                      </c:pt>
                      <c:pt idx="8137">
                        <c:v>6.5095999999999998</c:v>
                      </c:pt>
                      <c:pt idx="8138">
                        <c:v>6.5103999999999997</c:v>
                      </c:pt>
                      <c:pt idx="8139">
                        <c:v>6.5111999999999997</c:v>
                      </c:pt>
                      <c:pt idx="8140">
                        <c:v>6.5119999999999996</c:v>
                      </c:pt>
                      <c:pt idx="8141">
                        <c:v>6.5128000000000004</c:v>
                      </c:pt>
                      <c:pt idx="8142">
                        <c:v>6.5136000000000003</c:v>
                      </c:pt>
                      <c:pt idx="8143">
                        <c:v>6.5144000000000002</c:v>
                      </c:pt>
                      <c:pt idx="8144">
                        <c:v>6.5152000000000001</c:v>
                      </c:pt>
                      <c:pt idx="8145">
                        <c:v>6.516</c:v>
                      </c:pt>
                      <c:pt idx="8146">
                        <c:v>6.5167999999999999</c:v>
                      </c:pt>
                      <c:pt idx="8147">
                        <c:v>6.5175999999999998</c:v>
                      </c:pt>
                      <c:pt idx="8148">
                        <c:v>6.5183999999999997</c:v>
                      </c:pt>
                      <c:pt idx="8149">
                        <c:v>6.5191999999999997</c:v>
                      </c:pt>
                      <c:pt idx="8150">
                        <c:v>6.52</c:v>
                      </c:pt>
                      <c:pt idx="8151">
                        <c:v>6.5208000000000004</c:v>
                      </c:pt>
                      <c:pt idx="8152">
                        <c:v>6.5216000000000003</c:v>
                      </c:pt>
                      <c:pt idx="8153">
                        <c:v>6.5224000000000002</c:v>
                      </c:pt>
                      <c:pt idx="8154">
                        <c:v>6.5232000000000001</c:v>
                      </c:pt>
                      <c:pt idx="8155">
                        <c:v>6.524</c:v>
                      </c:pt>
                      <c:pt idx="8156">
                        <c:v>6.5247999999999999</c:v>
                      </c:pt>
                      <c:pt idx="8157">
                        <c:v>6.5255999999999998</c:v>
                      </c:pt>
                      <c:pt idx="8158">
                        <c:v>6.5263999999999998</c:v>
                      </c:pt>
                      <c:pt idx="8159">
                        <c:v>6.5271999999999997</c:v>
                      </c:pt>
                      <c:pt idx="8160">
                        <c:v>6.5279999999999996</c:v>
                      </c:pt>
                      <c:pt idx="8161">
                        <c:v>6.5288000000000004</c:v>
                      </c:pt>
                      <c:pt idx="8162">
                        <c:v>6.5296000000000003</c:v>
                      </c:pt>
                      <c:pt idx="8163">
                        <c:v>6.5304000000000002</c:v>
                      </c:pt>
                      <c:pt idx="8164">
                        <c:v>6.5312000000000001</c:v>
                      </c:pt>
                      <c:pt idx="8165">
                        <c:v>6.532</c:v>
                      </c:pt>
                      <c:pt idx="8166">
                        <c:v>6.5327999999999999</c:v>
                      </c:pt>
                      <c:pt idx="8167">
                        <c:v>6.5335999999999999</c:v>
                      </c:pt>
                      <c:pt idx="8168">
                        <c:v>6.5343999999999998</c:v>
                      </c:pt>
                      <c:pt idx="8169">
                        <c:v>6.5351999999999997</c:v>
                      </c:pt>
                      <c:pt idx="8170">
                        <c:v>6.5359999999999996</c:v>
                      </c:pt>
                      <c:pt idx="8171">
                        <c:v>6.5368000000000004</c:v>
                      </c:pt>
                      <c:pt idx="8172">
                        <c:v>6.5376000000000003</c:v>
                      </c:pt>
                      <c:pt idx="8173">
                        <c:v>6.5384000000000002</c:v>
                      </c:pt>
                      <c:pt idx="8174">
                        <c:v>6.5392000000000001</c:v>
                      </c:pt>
                      <c:pt idx="8175">
                        <c:v>6.54</c:v>
                      </c:pt>
                      <c:pt idx="8176">
                        <c:v>6.5407999999999999</c:v>
                      </c:pt>
                      <c:pt idx="8177">
                        <c:v>6.5415999999999999</c:v>
                      </c:pt>
                      <c:pt idx="8178">
                        <c:v>6.5423999999999998</c:v>
                      </c:pt>
                      <c:pt idx="8179">
                        <c:v>6.5431999999999997</c:v>
                      </c:pt>
                      <c:pt idx="8180">
                        <c:v>6.5439999999999996</c:v>
                      </c:pt>
                      <c:pt idx="8181">
                        <c:v>6.5448000000000004</c:v>
                      </c:pt>
                      <c:pt idx="8182">
                        <c:v>6.5456000000000003</c:v>
                      </c:pt>
                      <c:pt idx="8183">
                        <c:v>6.5464000000000002</c:v>
                      </c:pt>
                      <c:pt idx="8184">
                        <c:v>6.5472000000000001</c:v>
                      </c:pt>
                      <c:pt idx="8185">
                        <c:v>6.548</c:v>
                      </c:pt>
                      <c:pt idx="8186">
                        <c:v>6.5488</c:v>
                      </c:pt>
                      <c:pt idx="8187">
                        <c:v>6.5495999999999999</c:v>
                      </c:pt>
                      <c:pt idx="8188">
                        <c:v>6.5503999999999998</c:v>
                      </c:pt>
                      <c:pt idx="8189">
                        <c:v>6.5511999999999997</c:v>
                      </c:pt>
                      <c:pt idx="8190">
                        <c:v>6.5519999999999996</c:v>
                      </c:pt>
                      <c:pt idx="8191">
                        <c:v>6.5528000000000004</c:v>
                      </c:pt>
                      <c:pt idx="8192">
                        <c:v>6.5536000000000003</c:v>
                      </c:pt>
                      <c:pt idx="8193">
                        <c:v>6.5544000000000002</c:v>
                      </c:pt>
                      <c:pt idx="8194">
                        <c:v>6.5552000000000001</c:v>
                      </c:pt>
                      <c:pt idx="8195">
                        <c:v>6.556</c:v>
                      </c:pt>
                      <c:pt idx="8196">
                        <c:v>6.5568</c:v>
                      </c:pt>
                      <c:pt idx="8197">
                        <c:v>6.5575999999999999</c:v>
                      </c:pt>
                      <c:pt idx="8198">
                        <c:v>6.5583999999999998</c:v>
                      </c:pt>
                      <c:pt idx="8199">
                        <c:v>6.5591999999999997</c:v>
                      </c:pt>
                      <c:pt idx="8200">
                        <c:v>6.56</c:v>
                      </c:pt>
                      <c:pt idx="8201">
                        <c:v>6.5608000000000004</c:v>
                      </c:pt>
                      <c:pt idx="8202">
                        <c:v>6.5616000000000003</c:v>
                      </c:pt>
                      <c:pt idx="8203">
                        <c:v>6.5624000000000002</c:v>
                      </c:pt>
                      <c:pt idx="8204">
                        <c:v>6.5632000000000001</c:v>
                      </c:pt>
                      <c:pt idx="8205">
                        <c:v>6.5640000000000001</c:v>
                      </c:pt>
                      <c:pt idx="8206">
                        <c:v>6.5648</c:v>
                      </c:pt>
                      <c:pt idx="8207">
                        <c:v>6.5655999999999999</c:v>
                      </c:pt>
                      <c:pt idx="8208">
                        <c:v>6.5663999999999998</c:v>
                      </c:pt>
                      <c:pt idx="8209">
                        <c:v>6.5671999999999997</c:v>
                      </c:pt>
                      <c:pt idx="8210">
                        <c:v>6.5679999999999996</c:v>
                      </c:pt>
                      <c:pt idx="8211">
                        <c:v>6.5688000000000004</c:v>
                      </c:pt>
                      <c:pt idx="8212">
                        <c:v>6.5696000000000003</c:v>
                      </c:pt>
                      <c:pt idx="8213">
                        <c:v>6.5704000000000002</c:v>
                      </c:pt>
                      <c:pt idx="8214">
                        <c:v>6.5712000000000002</c:v>
                      </c:pt>
                      <c:pt idx="8215">
                        <c:v>6.5720000000000001</c:v>
                      </c:pt>
                      <c:pt idx="8216">
                        <c:v>6.5728</c:v>
                      </c:pt>
                      <c:pt idx="8217">
                        <c:v>6.5735999999999999</c:v>
                      </c:pt>
                      <c:pt idx="8218">
                        <c:v>6.5743999999999998</c:v>
                      </c:pt>
                      <c:pt idx="8219">
                        <c:v>6.5751999999999997</c:v>
                      </c:pt>
                      <c:pt idx="8220">
                        <c:v>6.5759999999999996</c:v>
                      </c:pt>
                      <c:pt idx="8221">
                        <c:v>6.5768000000000004</c:v>
                      </c:pt>
                      <c:pt idx="8222">
                        <c:v>6.5776000000000003</c:v>
                      </c:pt>
                      <c:pt idx="8223">
                        <c:v>6.5784000000000002</c:v>
                      </c:pt>
                      <c:pt idx="8224">
                        <c:v>6.5792000000000002</c:v>
                      </c:pt>
                      <c:pt idx="8225">
                        <c:v>6.58</c:v>
                      </c:pt>
                      <c:pt idx="8226">
                        <c:v>6.5808</c:v>
                      </c:pt>
                      <c:pt idx="8227">
                        <c:v>6.5815999999999999</c:v>
                      </c:pt>
                      <c:pt idx="8228">
                        <c:v>6.5823999999999998</c:v>
                      </c:pt>
                      <c:pt idx="8229">
                        <c:v>6.5831999999999997</c:v>
                      </c:pt>
                      <c:pt idx="8230">
                        <c:v>6.5839999999999996</c:v>
                      </c:pt>
                      <c:pt idx="8231">
                        <c:v>6.5848000000000004</c:v>
                      </c:pt>
                      <c:pt idx="8232">
                        <c:v>6.5856000000000003</c:v>
                      </c:pt>
                      <c:pt idx="8233">
                        <c:v>6.5864000000000003</c:v>
                      </c:pt>
                      <c:pt idx="8234">
                        <c:v>6.5872000000000002</c:v>
                      </c:pt>
                      <c:pt idx="8235">
                        <c:v>6.5880000000000001</c:v>
                      </c:pt>
                      <c:pt idx="8236">
                        <c:v>6.5888</c:v>
                      </c:pt>
                      <c:pt idx="8237">
                        <c:v>6.5895999999999999</c:v>
                      </c:pt>
                      <c:pt idx="8238">
                        <c:v>6.5903999999999998</c:v>
                      </c:pt>
                      <c:pt idx="8239">
                        <c:v>6.5911999999999997</c:v>
                      </c:pt>
                      <c:pt idx="8240">
                        <c:v>6.5919999999999996</c:v>
                      </c:pt>
                      <c:pt idx="8241">
                        <c:v>6.5928000000000004</c:v>
                      </c:pt>
                      <c:pt idx="8242">
                        <c:v>6.5936000000000003</c:v>
                      </c:pt>
                      <c:pt idx="8243">
                        <c:v>6.5944000000000003</c:v>
                      </c:pt>
                      <c:pt idx="8244">
                        <c:v>6.5952000000000002</c:v>
                      </c:pt>
                      <c:pt idx="8245">
                        <c:v>6.5960000000000001</c:v>
                      </c:pt>
                      <c:pt idx="8246">
                        <c:v>6.5968</c:v>
                      </c:pt>
                      <c:pt idx="8247">
                        <c:v>6.5975999999999999</c:v>
                      </c:pt>
                      <c:pt idx="8248">
                        <c:v>6.5983999999999998</c:v>
                      </c:pt>
                      <c:pt idx="8249">
                        <c:v>6.5991999999999997</c:v>
                      </c:pt>
                      <c:pt idx="8250">
                        <c:v>6.6</c:v>
                      </c:pt>
                      <c:pt idx="8251">
                        <c:v>6.6007999999999996</c:v>
                      </c:pt>
                      <c:pt idx="8252">
                        <c:v>6.6016000000000004</c:v>
                      </c:pt>
                      <c:pt idx="8253">
                        <c:v>6.6024000000000003</c:v>
                      </c:pt>
                      <c:pt idx="8254">
                        <c:v>6.6032000000000002</c:v>
                      </c:pt>
                      <c:pt idx="8255">
                        <c:v>6.6040000000000001</c:v>
                      </c:pt>
                      <c:pt idx="8256">
                        <c:v>6.6048</c:v>
                      </c:pt>
                      <c:pt idx="8257">
                        <c:v>6.6055999999999999</c:v>
                      </c:pt>
                      <c:pt idx="8258">
                        <c:v>6.6063999999999998</c:v>
                      </c:pt>
                      <c:pt idx="8259">
                        <c:v>6.6071999999999997</c:v>
                      </c:pt>
                      <c:pt idx="8260">
                        <c:v>6.6079999999999997</c:v>
                      </c:pt>
                      <c:pt idx="8261">
                        <c:v>6.6087999999999996</c:v>
                      </c:pt>
                      <c:pt idx="8262">
                        <c:v>6.6096000000000004</c:v>
                      </c:pt>
                      <c:pt idx="8263">
                        <c:v>6.6104000000000003</c:v>
                      </c:pt>
                      <c:pt idx="8264">
                        <c:v>6.6112000000000002</c:v>
                      </c:pt>
                      <c:pt idx="8265">
                        <c:v>6.6120000000000001</c:v>
                      </c:pt>
                      <c:pt idx="8266">
                        <c:v>6.6128</c:v>
                      </c:pt>
                      <c:pt idx="8267">
                        <c:v>6.6135999999999999</c:v>
                      </c:pt>
                      <c:pt idx="8268">
                        <c:v>6.6143999999999998</c:v>
                      </c:pt>
                      <c:pt idx="8269">
                        <c:v>6.6151999999999997</c:v>
                      </c:pt>
                      <c:pt idx="8270">
                        <c:v>6.6159999999999997</c:v>
                      </c:pt>
                      <c:pt idx="8271">
                        <c:v>6.6167999999999996</c:v>
                      </c:pt>
                      <c:pt idx="8272">
                        <c:v>6.6176000000000004</c:v>
                      </c:pt>
                      <c:pt idx="8273">
                        <c:v>6.6184000000000003</c:v>
                      </c:pt>
                      <c:pt idx="8274">
                        <c:v>6.6192000000000002</c:v>
                      </c:pt>
                      <c:pt idx="8275">
                        <c:v>6.62</c:v>
                      </c:pt>
                      <c:pt idx="8276">
                        <c:v>6.6208</c:v>
                      </c:pt>
                      <c:pt idx="8277">
                        <c:v>6.6215999999999999</c:v>
                      </c:pt>
                      <c:pt idx="8278">
                        <c:v>6.6223999999999998</c:v>
                      </c:pt>
                      <c:pt idx="8279">
                        <c:v>6.6231999999999998</c:v>
                      </c:pt>
                      <c:pt idx="8280">
                        <c:v>6.6239999999999997</c:v>
                      </c:pt>
                      <c:pt idx="8281">
                        <c:v>6.6247999999999996</c:v>
                      </c:pt>
                      <c:pt idx="8282">
                        <c:v>6.6256000000000004</c:v>
                      </c:pt>
                      <c:pt idx="8283">
                        <c:v>6.6264000000000003</c:v>
                      </c:pt>
                      <c:pt idx="8284">
                        <c:v>6.6272000000000002</c:v>
                      </c:pt>
                      <c:pt idx="8285">
                        <c:v>6.6280000000000001</c:v>
                      </c:pt>
                      <c:pt idx="8286">
                        <c:v>6.6288</c:v>
                      </c:pt>
                      <c:pt idx="8287">
                        <c:v>6.6295999999999999</c:v>
                      </c:pt>
                      <c:pt idx="8288">
                        <c:v>6.6303999999999998</c:v>
                      </c:pt>
                      <c:pt idx="8289">
                        <c:v>6.6311999999999998</c:v>
                      </c:pt>
                      <c:pt idx="8290">
                        <c:v>6.6319999999999997</c:v>
                      </c:pt>
                      <c:pt idx="8291">
                        <c:v>6.6327999999999996</c:v>
                      </c:pt>
                      <c:pt idx="8292">
                        <c:v>6.6336000000000004</c:v>
                      </c:pt>
                      <c:pt idx="8293">
                        <c:v>6.6344000000000003</c:v>
                      </c:pt>
                      <c:pt idx="8294">
                        <c:v>6.6352000000000002</c:v>
                      </c:pt>
                      <c:pt idx="8295">
                        <c:v>6.6360000000000001</c:v>
                      </c:pt>
                      <c:pt idx="8296">
                        <c:v>6.6368</c:v>
                      </c:pt>
                      <c:pt idx="8297">
                        <c:v>6.6375999999999999</c:v>
                      </c:pt>
                      <c:pt idx="8298">
                        <c:v>6.6383999999999999</c:v>
                      </c:pt>
                      <c:pt idx="8299">
                        <c:v>6.6391999999999998</c:v>
                      </c:pt>
                      <c:pt idx="8300">
                        <c:v>6.64</c:v>
                      </c:pt>
                      <c:pt idx="8301">
                        <c:v>6.6407999999999996</c:v>
                      </c:pt>
                      <c:pt idx="8302">
                        <c:v>6.6416000000000004</c:v>
                      </c:pt>
                      <c:pt idx="8303">
                        <c:v>6.6424000000000003</c:v>
                      </c:pt>
                      <c:pt idx="8304">
                        <c:v>6.6432000000000002</c:v>
                      </c:pt>
                      <c:pt idx="8305">
                        <c:v>6.6440000000000001</c:v>
                      </c:pt>
                      <c:pt idx="8306">
                        <c:v>6.6448</c:v>
                      </c:pt>
                      <c:pt idx="8307">
                        <c:v>6.6456</c:v>
                      </c:pt>
                      <c:pt idx="8308">
                        <c:v>6.6463999999999999</c:v>
                      </c:pt>
                      <c:pt idx="8309">
                        <c:v>6.6471999999999998</c:v>
                      </c:pt>
                      <c:pt idx="8310">
                        <c:v>6.6479999999999997</c:v>
                      </c:pt>
                      <c:pt idx="8311">
                        <c:v>6.6487999999999996</c:v>
                      </c:pt>
                      <c:pt idx="8312">
                        <c:v>6.6496000000000004</c:v>
                      </c:pt>
                      <c:pt idx="8313">
                        <c:v>6.6504000000000003</c:v>
                      </c:pt>
                      <c:pt idx="8314">
                        <c:v>6.6512000000000002</c:v>
                      </c:pt>
                      <c:pt idx="8315">
                        <c:v>6.6520000000000001</c:v>
                      </c:pt>
                      <c:pt idx="8316">
                        <c:v>6.6528</c:v>
                      </c:pt>
                      <c:pt idx="8317">
                        <c:v>6.6536</c:v>
                      </c:pt>
                      <c:pt idx="8318">
                        <c:v>6.6543999999999999</c:v>
                      </c:pt>
                      <c:pt idx="8319">
                        <c:v>6.6551999999999998</c:v>
                      </c:pt>
                      <c:pt idx="8320">
                        <c:v>6.6559999999999997</c:v>
                      </c:pt>
                      <c:pt idx="8321">
                        <c:v>6.6567999999999996</c:v>
                      </c:pt>
                      <c:pt idx="8322">
                        <c:v>6.6576000000000004</c:v>
                      </c:pt>
                      <c:pt idx="8323">
                        <c:v>6.6584000000000003</c:v>
                      </c:pt>
                      <c:pt idx="8324">
                        <c:v>6.6592000000000002</c:v>
                      </c:pt>
                      <c:pt idx="8325">
                        <c:v>6.66</c:v>
                      </c:pt>
                      <c:pt idx="8326">
                        <c:v>6.6608000000000001</c:v>
                      </c:pt>
                      <c:pt idx="8327">
                        <c:v>6.6616</c:v>
                      </c:pt>
                      <c:pt idx="8328">
                        <c:v>6.6623999999999999</c:v>
                      </c:pt>
                      <c:pt idx="8329">
                        <c:v>6.6631999999999998</c:v>
                      </c:pt>
                      <c:pt idx="8330">
                        <c:v>6.6639999999999997</c:v>
                      </c:pt>
                      <c:pt idx="8331">
                        <c:v>6.6647999999999996</c:v>
                      </c:pt>
                      <c:pt idx="8332">
                        <c:v>6.6656000000000004</c:v>
                      </c:pt>
                      <c:pt idx="8333">
                        <c:v>6.6664000000000003</c:v>
                      </c:pt>
                      <c:pt idx="8334">
                        <c:v>6.6672000000000002</c:v>
                      </c:pt>
                      <c:pt idx="8335">
                        <c:v>6.6680000000000001</c:v>
                      </c:pt>
                      <c:pt idx="8336">
                        <c:v>6.6688000000000001</c:v>
                      </c:pt>
                      <c:pt idx="8337">
                        <c:v>6.6696</c:v>
                      </c:pt>
                      <c:pt idx="8338">
                        <c:v>6.6703999999999999</c:v>
                      </c:pt>
                      <c:pt idx="8339">
                        <c:v>6.6711999999999998</c:v>
                      </c:pt>
                      <c:pt idx="8340">
                        <c:v>6.6719999999999997</c:v>
                      </c:pt>
                      <c:pt idx="8341">
                        <c:v>6.6727999999999996</c:v>
                      </c:pt>
                      <c:pt idx="8342">
                        <c:v>6.6736000000000004</c:v>
                      </c:pt>
                      <c:pt idx="8343">
                        <c:v>6.6744000000000003</c:v>
                      </c:pt>
                      <c:pt idx="8344">
                        <c:v>6.6752000000000002</c:v>
                      </c:pt>
                      <c:pt idx="8345">
                        <c:v>6.6760000000000002</c:v>
                      </c:pt>
                      <c:pt idx="8346">
                        <c:v>6.6768000000000001</c:v>
                      </c:pt>
                      <c:pt idx="8347">
                        <c:v>6.6776</c:v>
                      </c:pt>
                      <c:pt idx="8348">
                        <c:v>6.6783999999999999</c:v>
                      </c:pt>
                      <c:pt idx="8349">
                        <c:v>6.6791999999999998</c:v>
                      </c:pt>
                      <c:pt idx="8350">
                        <c:v>6.68</c:v>
                      </c:pt>
                      <c:pt idx="8351">
                        <c:v>6.6807999999999996</c:v>
                      </c:pt>
                      <c:pt idx="8352">
                        <c:v>6.6816000000000004</c:v>
                      </c:pt>
                      <c:pt idx="8353">
                        <c:v>6.6824000000000003</c:v>
                      </c:pt>
                      <c:pt idx="8354">
                        <c:v>6.6832000000000003</c:v>
                      </c:pt>
                      <c:pt idx="8355">
                        <c:v>6.6840000000000002</c:v>
                      </c:pt>
                      <c:pt idx="8356">
                        <c:v>6.6848000000000001</c:v>
                      </c:pt>
                      <c:pt idx="8357">
                        <c:v>6.6856</c:v>
                      </c:pt>
                      <c:pt idx="8358">
                        <c:v>6.6863999999999999</c:v>
                      </c:pt>
                      <c:pt idx="8359">
                        <c:v>6.6871999999999998</c:v>
                      </c:pt>
                      <c:pt idx="8360">
                        <c:v>6.6879999999999997</c:v>
                      </c:pt>
                      <c:pt idx="8361">
                        <c:v>6.6887999999999996</c:v>
                      </c:pt>
                      <c:pt idx="8362">
                        <c:v>6.6896000000000004</c:v>
                      </c:pt>
                      <c:pt idx="8363">
                        <c:v>6.6904000000000003</c:v>
                      </c:pt>
                      <c:pt idx="8364">
                        <c:v>6.6912000000000003</c:v>
                      </c:pt>
                      <c:pt idx="8365">
                        <c:v>6.6920000000000002</c:v>
                      </c:pt>
                      <c:pt idx="8366">
                        <c:v>6.6928000000000001</c:v>
                      </c:pt>
                      <c:pt idx="8367">
                        <c:v>6.6936</c:v>
                      </c:pt>
                      <c:pt idx="8368">
                        <c:v>6.6943999999999999</c:v>
                      </c:pt>
                      <c:pt idx="8369">
                        <c:v>6.6951999999999998</c:v>
                      </c:pt>
                      <c:pt idx="8370">
                        <c:v>6.6959999999999997</c:v>
                      </c:pt>
                      <c:pt idx="8371">
                        <c:v>6.6967999999999996</c:v>
                      </c:pt>
                      <c:pt idx="8372">
                        <c:v>6.6976000000000004</c:v>
                      </c:pt>
                      <c:pt idx="8373">
                        <c:v>6.6984000000000004</c:v>
                      </c:pt>
                      <c:pt idx="8374">
                        <c:v>6.6992000000000003</c:v>
                      </c:pt>
                      <c:pt idx="8375">
                        <c:v>6.7</c:v>
                      </c:pt>
                      <c:pt idx="8376">
                        <c:v>6.7008000000000001</c:v>
                      </c:pt>
                      <c:pt idx="8377">
                        <c:v>6.7016</c:v>
                      </c:pt>
                      <c:pt idx="8378">
                        <c:v>6.7023999999999999</c:v>
                      </c:pt>
                      <c:pt idx="8379">
                        <c:v>6.7031999999999998</c:v>
                      </c:pt>
                      <c:pt idx="8380">
                        <c:v>6.7039999999999997</c:v>
                      </c:pt>
                      <c:pt idx="8381">
                        <c:v>6.7047999999999996</c:v>
                      </c:pt>
                      <c:pt idx="8382">
                        <c:v>6.7055999999999996</c:v>
                      </c:pt>
                      <c:pt idx="8383">
                        <c:v>6.7064000000000004</c:v>
                      </c:pt>
                      <c:pt idx="8384">
                        <c:v>6.7072000000000003</c:v>
                      </c:pt>
                      <c:pt idx="8385">
                        <c:v>6.7080000000000002</c:v>
                      </c:pt>
                      <c:pt idx="8386">
                        <c:v>6.7088000000000001</c:v>
                      </c:pt>
                      <c:pt idx="8387">
                        <c:v>6.7096</c:v>
                      </c:pt>
                      <c:pt idx="8388">
                        <c:v>6.7103999999999999</c:v>
                      </c:pt>
                      <c:pt idx="8389">
                        <c:v>6.7111999999999998</c:v>
                      </c:pt>
                      <c:pt idx="8390">
                        <c:v>6.7119999999999997</c:v>
                      </c:pt>
                      <c:pt idx="8391">
                        <c:v>6.7127999999999997</c:v>
                      </c:pt>
                      <c:pt idx="8392">
                        <c:v>6.7135999999999996</c:v>
                      </c:pt>
                      <c:pt idx="8393">
                        <c:v>6.7144000000000004</c:v>
                      </c:pt>
                      <c:pt idx="8394">
                        <c:v>6.7152000000000003</c:v>
                      </c:pt>
                      <c:pt idx="8395">
                        <c:v>6.7160000000000002</c:v>
                      </c:pt>
                      <c:pt idx="8396">
                        <c:v>6.7168000000000001</c:v>
                      </c:pt>
                      <c:pt idx="8397">
                        <c:v>6.7176</c:v>
                      </c:pt>
                      <c:pt idx="8398">
                        <c:v>6.7183999999999999</c:v>
                      </c:pt>
                      <c:pt idx="8399">
                        <c:v>6.7191999999999998</c:v>
                      </c:pt>
                      <c:pt idx="8400">
                        <c:v>6.72</c:v>
                      </c:pt>
                      <c:pt idx="8401">
                        <c:v>6.7207999999999997</c:v>
                      </c:pt>
                      <c:pt idx="8402">
                        <c:v>6.7215999999999996</c:v>
                      </c:pt>
                      <c:pt idx="8403">
                        <c:v>6.7224000000000004</c:v>
                      </c:pt>
                      <c:pt idx="8404">
                        <c:v>6.7232000000000003</c:v>
                      </c:pt>
                      <c:pt idx="8405">
                        <c:v>6.7240000000000002</c:v>
                      </c:pt>
                      <c:pt idx="8406">
                        <c:v>6.7248000000000001</c:v>
                      </c:pt>
                      <c:pt idx="8407">
                        <c:v>6.7256</c:v>
                      </c:pt>
                      <c:pt idx="8408">
                        <c:v>6.7263999999999999</c:v>
                      </c:pt>
                      <c:pt idx="8409">
                        <c:v>6.7271999999999998</c:v>
                      </c:pt>
                      <c:pt idx="8410">
                        <c:v>6.7279999999999998</c:v>
                      </c:pt>
                      <c:pt idx="8411">
                        <c:v>6.7287999999999997</c:v>
                      </c:pt>
                      <c:pt idx="8412">
                        <c:v>6.7295999999999996</c:v>
                      </c:pt>
                      <c:pt idx="8413">
                        <c:v>6.7304000000000004</c:v>
                      </c:pt>
                      <c:pt idx="8414">
                        <c:v>6.7312000000000003</c:v>
                      </c:pt>
                      <c:pt idx="8415">
                        <c:v>6.7320000000000002</c:v>
                      </c:pt>
                      <c:pt idx="8416">
                        <c:v>6.7328000000000001</c:v>
                      </c:pt>
                      <c:pt idx="8417">
                        <c:v>6.7336</c:v>
                      </c:pt>
                      <c:pt idx="8418">
                        <c:v>6.7343999999999999</c:v>
                      </c:pt>
                      <c:pt idx="8419">
                        <c:v>6.7351999999999999</c:v>
                      </c:pt>
                      <c:pt idx="8420">
                        <c:v>6.7359999999999998</c:v>
                      </c:pt>
                      <c:pt idx="8421">
                        <c:v>6.7367999999999997</c:v>
                      </c:pt>
                      <c:pt idx="8422">
                        <c:v>6.7375999999999996</c:v>
                      </c:pt>
                      <c:pt idx="8423">
                        <c:v>6.7384000000000004</c:v>
                      </c:pt>
                      <c:pt idx="8424">
                        <c:v>6.7392000000000003</c:v>
                      </c:pt>
                      <c:pt idx="8425">
                        <c:v>6.74</c:v>
                      </c:pt>
                      <c:pt idx="8426">
                        <c:v>6.7408000000000001</c:v>
                      </c:pt>
                      <c:pt idx="8427">
                        <c:v>6.7416</c:v>
                      </c:pt>
                      <c:pt idx="8428">
                        <c:v>6.7423999999999999</c:v>
                      </c:pt>
                      <c:pt idx="8429">
                        <c:v>6.7431999999999999</c:v>
                      </c:pt>
                      <c:pt idx="8430">
                        <c:v>6.7439999999999998</c:v>
                      </c:pt>
                      <c:pt idx="8431">
                        <c:v>6.7447999999999997</c:v>
                      </c:pt>
                      <c:pt idx="8432">
                        <c:v>6.7455999999999996</c:v>
                      </c:pt>
                      <c:pt idx="8433">
                        <c:v>6.7464000000000004</c:v>
                      </c:pt>
                      <c:pt idx="8434">
                        <c:v>6.7472000000000003</c:v>
                      </c:pt>
                      <c:pt idx="8435">
                        <c:v>6.7480000000000002</c:v>
                      </c:pt>
                      <c:pt idx="8436">
                        <c:v>6.7488000000000001</c:v>
                      </c:pt>
                      <c:pt idx="8437">
                        <c:v>6.7496</c:v>
                      </c:pt>
                      <c:pt idx="8438">
                        <c:v>6.7504</c:v>
                      </c:pt>
                      <c:pt idx="8439">
                        <c:v>6.7511999999999999</c:v>
                      </c:pt>
                      <c:pt idx="8440">
                        <c:v>6.7519999999999998</c:v>
                      </c:pt>
                      <c:pt idx="8441">
                        <c:v>6.7527999999999997</c:v>
                      </c:pt>
                      <c:pt idx="8442">
                        <c:v>6.7535999999999996</c:v>
                      </c:pt>
                      <c:pt idx="8443">
                        <c:v>6.7544000000000004</c:v>
                      </c:pt>
                      <c:pt idx="8444">
                        <c:v>6.7552000000000003</c:v>
                      </c:pt>
                      <c:pt idx="8445">
                        <c:v>6.7560000000000002</c:v>
                      </c:pt>
                      <c:pt idx="8446">
                        <c:v>6.7568000000000001</c:v>
                      </c:pt>
                      <c:pt idx="8447">
                        <c:v>6.7576000000000001</c:v>
                      </c:pt>
                      <c:pt idx="8448">
                        <c:v>6.7584</c:v>
                      </c:pt>
                      <c:pt idx="8449">
                        <c:v>6.7591999999999999</c:v>
                      </c:pt>
                      <c:pt idx="8450">
                        <c:v>6.76</c:v>
                      </c:pt>
                      <c:pt idx="8451">
                        <c:v>6.7607999999999997</c:v>
                      </c:pt>
                      <c:pt idx="8452">
                        <c:v>6.7615999999999996</c:v>
                      </c:pt>
                      <c:pt idx="8453">
                        <c:v>6.7624000000000004</c:v>
                      </c:pt>
                      <c:pt idx="8454">
                        <c:v>6.7632000000000003</c:v>
                      </c:pt>
                      <c:pt idx="8455">
                        <c:v>6.7640000000000002</c:v>
                      </c:pt>
                      <c:pt idx="8456">
                        <c:v>6.7648000000000001</c:v>
                      </c:pt>
                      <c:pt idx="8457">
                        <c:v>6.7656000000000001</c:v>
                      </c:pt>
                      <c:pt idx="8458">
                        <c:v>6.7664</c:v>
                      </c:pt>
                      <c:pt idx="8459">
                        <c:v>6.7671999999999999</c:v>
                      </c:pt>
                      <c:pt idx="8460">
                        <c:v>6.7679999999999998</c:v>
                      </c:pt>
                      <c:pt idx="8461">
                        <c:v>6.7687999999999997</c:v>
                      </c:pt>
                      <c:pt idx="8462">
                        <c:v>6.7695999999999996</c:v>
                      </c:pt>
                      <c:pt idx="8463">
                        <c:v>6.7704000000000004</c:v>
                      </c:pt>
                      <c:pt idx="8464">
                        <c:v>6.7712000000000003</c:v>
                      </c:pt>
                      <c:pt idx="8465">
                        <c:v>6.7720000000000002</c:v>
                      </c:pt>
                      <c:pt idx="8466">
                        <c:v>6.7728000000000002</c:v>
                      </c:pt>
                      <c:pt idx="8467">
                        <c:v>6.7736000000000001</c:v>
                      </c:pt>
                      <c:pt idx="8468">
                        <c:v>6.7744</c:v>
                      </c:pt>
                      <c:pt idx="8469">
                        <c:v>6.7751999999999999</c:v>
                      </c:pt>
                      <c:pt idx="8470">
                        <c:v>6.7759999999999998</c:v>
                      </c:pt>
                      <c:pt idx="8471">
                        <c:v>6.7767999999999997</c:v>
                      </c:pt>
                      <c:pt idx="8472">
                        <c:v>6.7775999999999996</c:v>
                      </c:pt>
                      <c:pt idx="8473">
                        <c:v>6.7784000000000004</c:v>
                      </c:pt>
                      <c:pt idx="8474">
                        <c:v>6.7792000000000003</c:v>
                      </c:pt>
                      <c:pt idx="8475">
                        <c:v>6.78</c:v>
                      </c:pt>
                      <c:pt idx="8476">
                        <c:v>6.7808000000000002</c:v>
                      </c:pt>
                      <c:pt idx="8477">
                        <c:v>6.7816000000000001</c:v>
                      </c:pt>
                      <c:pt idx="8478">
                        <c:v>6.7824</c:v>
                      </c:pt>
                      <c:pt idx="8479">
                        <c:v>6.7831999999999999</c:v>
                      </c:pt>
                      <c:pt idx="8480">
                        <c:v>6.7839999999999998</c:v>
                      </c:pt>
                      <c:pt idx="8481">
                        <c:v>6.7847999999999997</c:v>
                      </c:pt>
                      <c:pt idx="8482">
                        <c:v>6.7855999999999996</c:v>
                      </c:pt>
                      <c:pt idx="8483">
                        <c:v>6.7864000000000004</c:v>
                      </c:pt>
                      <c:pt idx="8484">
                        <c:v>6.7872000000000003</c:v>
                      </c:pt>
                      <c:pt idx="8485">
                        <c:v>6.7880000000000003</c:v>
                      </c:pt>
                      <c:pt idx="8486">
                        <c:v>6.7888000000000002</c:v>
                      </c:pt>
                      <c:pt idx="8487">
                        <c:v>6.7896000000000001</c:v>
                      </c:pt>
                      <c:pt idx="8488">
                        <c:v>6.7904</c:v>
                      </c:pt>
                      <c:pt idx="8489">
                        <c:v>6.7911999999999999</c:v>
                      </c:pt>
                      <c:pt idx="8490">
                        <c:v>6.7919999999999998</c:v>
                      </c:pt>
                      <c:pt idx="8491">
                        <c:v>6.7927999999999997</c:v>
                      </c:pt>
                      <c:pt idx="8492">
                        <c:v>6.7935999999999996</c:v>
                      </c:pt>
                      <c:pt idx="8493">
                        <c:v>6.7944000000000004</c:v>
                      </c:pt>
                      <c:pt idx="8494">
                        <c:v>6.7952000000000004</c:v>
                      </c:pt>
                      <c:pt idx="8495">
                        <c:v>6.7960000000000003</c:v>
                      </c:pt>
                      <c:pt idx="8496">
                        <c:v>6.7968000000000002</c:v>
                      </c:pt>
                      <c:pt idx="8497">
                        <c:v>6.7976000000000001</c:v>
                      </c:pt>
                      <c:pt idx="8498">
                        <c:v>6.7984</c:v>
                      </c:pt>
                      <c:pt idx="8499">
                        <c:v>6.7991999999999999</c:v>
                      </c:pt>
                      <c:pt idx="8500">
                        <c:v>6.8</c:v>
                      </c:pt>
                      <c:pt idx="8501">
                        <c:v>6.8007999999999997</c:v>
                      </c:pt>
                      <c:pt idx="8502">
                        <c:v>6.8015999999999996</c:v>
                      </c:pt>
                      <c:pt idx="8503">
                        <c:v>6.8023999999999996</c:v>
                      </c:pt>
                      <c:pt idx="8504">
                        <c:v>6.8032000000000004</c:v>
                      </c:pt>
                      <c:pt idx="8505">
                        <c:v>6.8040000000000003</c:v>
                      </c:pt>
                      <c:pt idx="8506">
                        <c:v>6.8048000000000002</c:v>
                      </c:pt>
                      <c:pt idx="8507">
                        <c:v>6.8056000000000001</c:v>
                      </c:pt>
                      <c:pt idx="8508">
                        <c:v>6.8064</c:v>
                      </c:pt>
                      <c:pt idx="8509">
                        <c:v>6.8071999999999999</c:v>
                      </c:pt>
                      <c:pt idx="8510">
                        <c:v>6.8079999999999998</c:v>
                      </c:pt>
                      <c:pt idx="8511">
                        <c:v>6.8087999999999997</c:v>
                      </c:pt>
                      <c:pt idx="8512">
                        <c:v>6.8095999999999997</c:v>
                      </c:pt>
                      <c:pt idx="8513">
                        <c:v>6.8103999999999996</c:v>
                      </c:pt>
                      <c:pt idx="8514">
                        <c:v>6.8112000000000004</c:v>
                      </c:pt>
                      <c:pt idx="8515">
                        <c:v>6.8120000000000003</c:v>
                      </c:pt>
                      <c:pt idx="8516">
                        <c:v>6.8128000000000002</c:v>
                      </c:pt>
                      <c:pt idx="8517">
                        <c:v>6.8136000000000001</c:v>
                      </c:pt>
                      <c:pt idx="8518">
                        <c:v>6.8144</c:v>
                      </c:pt>
                      <c:pt idx="8519">
                        <c:v>6.8151999999999999</c:v>
                      </c:pt>
                      <c:pt idx="8520">
                        <c:v>6.8159999999999998</c:v>
                      </c:pt>
                      <c:pt idx="8521">
                        <c:v>6.8167999999999997</c:v>
                      </c:pt>
                      <c:pt idx="8522">
                        <c:v>6.8175999999999997</c:v>
                      </c:pt>
                      <c:pt idx="8523">
                        <c:v>6.8183999999999996</c:v>
                      </c:pt>
                      <c:pt idx="8524">
                        <c:v>6.8192000000000004</c:v>
                      </c:pt>
                      <c:pt idx="8525">
                        <c:v>6.82</c:v>
                      </c:pt>
                      <c:pt idx="8526">
                        <c:v>6.8208000000000002</c:v>
                      </c:pt>
                      <c:pt idx="8527">
                        <c:v>6.8216000000000001</c:v>
                      </c:pt>
                      <c:pt idx="8528">
                        <c:v>6.8224</c:v>
                      </c:pt>
                      <c:pt idx="8529">
                        <c:v>6.8231999999999999</c:v>
                      </c:pt>
                      <c:pt idx="8530">
                        <c:v>6.8239999999999998</c:v>
                      </c:pt>
                      <c:pt idx="8531">
                        <c:v>6.8247999999999998</c:v>
                      </c:pt>
                      <c:pt idx="8532">
                        <c:v>6.8255999999999997</c:v>
                      </c:pt>
                      <c:pt idx="8533">
                        <c:v>6.8263999999999996</c:v>
                      </c:pt>
                      <c:pt idx="8534">
                        <c:v>6.8272000000000004</c:v>
                      </c:pt>
                      <c:pt idx="8535">
                        <c:v>6.8280000000000003</c:v>
                      </c:pt>
                      <c:pt idx="8536">
                        <c:v>6.8288000000000002</c:v>
                      </c:pt>
                      <c:pt idx="8537">
                        <c:v>6.8296000000000001</c:v>
                      </c:pt>
                      <c:pt idx="8538">
                        <c:v>6.8304</c:v>
                      </c:pt>
                      <c:pt idx="8539">
                        <c:v>6.8311999999999999</c:v>
                      </c:pt>
                      <c:pt idx="8540">
                        <c:v>6.8319999999999999</c:v>
                      </c:pt>
                      <c:pt idx="8541">
                        <c:v>6.8327999999999998</c:v>
                      </c:pt>
                      <c:pt idx="8542">
                        <c:v>6.8335999999999997</c:v>
                      </c:pt>
                      <c:pt idx="8543">
                        <c:v>6.8343999999999996</c:v>
                      </c:pt>
                      <c:pt idx="8544">
                        <c:v>6.8352000000000004</c:v>
                      </c:pt>
                      <c:pt idx="8545">
                        <c:v>6.8360000000000003</c:v>
                      </c:pt>
                      <c:pt idx="8546">
                        <c:v>6.8368000000000002</c:v>
                      </c:pt>
                      <c:pt idx="8547">
                        <c:v>6.8376000000000001</c:v>
                      </c:pt>
                      <c:pt idx="8548">
                        <c:v>6.8384</c:v>
                      </c:pt>
                      <c:pt idx="8549">
                        <c:v>6.8391999999999999</c:v>
                      </c:pt>
                      <c:pt idx="8550">
                        <c:v>6.84</c:v>
                      </c:pt>
                      <c:pt idx="8551">
                        <c:v>6.8407999999999998</c:v>
                      </c:pt>
                      <c:pt idx="8552">
                        <c:v>6.8415999999999997</c:v>
                      </c:pt>
                      <c:pt idx="8553">
                        <c:v>6.8423999999999996</c:v>
                      </c:pt>
                      <c:pt idx="8554">
                        <c:v>6.8432000000000004</c:v>
                      </c:pt>
                      <c:pt idx="8555">
                        <c:v>6.8440000000000003</c:v>
                      </c:pt>
                      <c:pt idx="8556">
                        <c:v>6.8448000000000002</c:v>
                      </c:pt>
                      <c:pt idx="8557">
                        <c:v>6.8456000000000001</c:v>
                      </c:pt>
                      <c:pt idx="8558">
                        <c:v>6.8464</c:v>
                      </c:pt>
                      <c:pt idx="8559">
                        <c:v>6.8472</c:v>
                      </c:pt>
                      <c:pt idx="8560">
                        <c:v>6.8479999999999999</c:v>
                      </c:pt>
                      <c:pt idx="8561">
                        <c:v>6.8487999999999998</c:v>
                      </c:pt>
                      <c:pt idx="8562">
                        <c:v>6.8495999999999997</c:v>
                      </c:pt>
                      <c:pt idx="8563">
                        <c:v>6.8503999999999996</c:v>
                      </c:pt>
                      <c:pt idx="8564">
                        <c:v>6.8512000000000004</c:v>
                      </c:pt>
                      <c:pt idx="8565">
                        <c:v>6.8520000000000003</c:v>
                      </c:pt>
                      <c:pt idx="8566">
                        <c:v>6.8528000000000002</c:v>
                      </c:pt>
                      <c:pt idx="8567">
                        <c:v>6.8536000000000001</c:v>
                      </c:pt>
                      <c:pt idx="8568">
                        <c:v>6.8544</c:v>
                      </c:pt>
                      <c:pt idx="8569">
                        <c:v>6.8552</c:v>
                      </c:pt>
                      <c:pt idx="8570">
                        <c:v>6.8559999999999999</c:v>
                      </c:pt>
                      <c:pt idx="8571">
                        <c:v>6.8567999999999998</c:v>
                      </c:pt>
                      <c:pt idx="8572">
                        <c:v>6.8575999999999997</c:v>
                      </c:pt>
                      <c:pt idx="8573">
                        <c:v>6.8583999999999996</c:v>
                      </c:pt>
                      <c:pt idx="8574">
                        <c:v>6.8592000000000004</c:v>
                      </c:pt>
                      <c:pt idx="8575">
                        <c:v>6.86</c:v>
                      </c:pt>
                      <c:pt idx="8576">
                        <c:v>6.8608000000000002</c:v>
                      </c:pt>
                      <c:pt idx="8577">
                        <c:v>6.8616000000000001</c:v>
                      </c:pt>
                      <c:pt idx="8578">
                        <c:v>6.8624000000000001</c:v>
                      </c:pt>
                      <c:pt idx="8579">
                        <c:v>6.8632</c:v>
                      </c:pt>
                      <c:pt idx="8580">
                        <c:v>6.8639999999999999</c:v>
                      </c:pt>
                      <c:pt idx="8581">
                        <c:v>6.8647999999999998</c:v>
                      </c:pt>
                      <c:pt idx="8582">
                        <c:v>6.8655999999999997</c:v>
                      </c:pt>
                      <c:pt idx="8583">
                        <c:v>6.8663999999999996</c:v>
                      </c:pt>
                      <c:pt idx="8584">
                        <c:v>6.8672000000000004</c:v>
                      </c:pt>
                      <c:pt idx="8585">
                        <c:v>6.8680000000000003</c:v>
                      </c:pt>
                      <c:pt idx="8586">
                        <c:v>6.8688000000000002</c:v>
                      </c:pt>
                      <c:pt idx="8587">
                        <c:v>6.8696000000000002</c:v>
                      </c:pt>
                      <c:pt idx="8588">
                        <c:v>6.8704000000000001</c:v>
                      </c:pt>
                      <c:pt idx="8589">
                        <c:v>6.8712</c:v>
                      </c:pt>
                      <c:pt idx="8590">
                        <c:v>6.8719999999999999</c:v>
                      </c:pt>
                      <c:pt idx="8591">
                        <c:v>6.8727999999999998</c:v>
                      </c:pt>
                      <c:pt idx="8592">
                        <c:v>6.8735999999999997</c:v>
                      </c:pt>
                      <c:pt idx="8593">
                        <c:v>6.8743999999999996</c:v>
                      </c:pt>
                      <c:pt idx="8594">
                        <c:v>6.8752000000000004</c:v>
                      </c:pt>
                      <c:pt idx="8595">
                        <c:v>6.8760000000000003</c:v>
                      </c:pt>
                      <c:pt idx="8596">
                        <c:v>6.8768000000000002</c:v>
                      </c:pt>
                      <c:pt idx="8597">
                        <c:v>6.8776000000000002</c:v>
                      </c:pt>
                      <c:pt idx="8598">
                        <c:v>6.8784000000000001</c:v>
                      </c:pt>
                      <c:pt idx="8599">
                        <c:v>6.8792</c:v>
                      </c:pt>
                      <c:pt idx="8600">
                        <c:v>6.88</c:v>
                      </c:pt>
                      <c:pt idx="8601">
                        <c:v>6.8807999999999998</c:v>
                      </c:pt>
                      <c:pt idx="8602">
                        <c:v>6.8815999999999997</c:v>
                      </c:pt>
                      <c:pt idx="8603">
                        <c:v>6.8823999999999996</c:v>
                      </c:pt>
                      <c:pt idx="8604">
                        <c:v>6.8832000000000004</c:v>
                      </c:pt>
                      <c:pt idx="8605">
                        <c:v>6.8840000000000003</c:v>
                      </c:pt>
                      <c:pt idx="8606">
                        <c:v>6.8848000000000003</c:v>
                      </c:pt>
                      <c:pt idx="8607">
                        <c:v>6.8856000000000002</c:v>
                      </c:pt>
                      <c:pt idx="8608">
                        <c:v>6.8864000000000001</c:v>
                      </c:pt>
                      <c:pt idx="8609">
                        <c:v>6.8872</c:v>
                      </c:pt>
                      <c:pt idx="8610">
                        <c:v>6.8879999999999999</c:v>
                      </c:pt>
                      <c:pt idx="8611">
                        <c:v>6.8887999999999998</c:v>
                      </c:pt>
                      <c:pt idx="8612">
                        <c:v>6.8895999999999997</c:v>
                      </c:pt>
                      <c:pt idx="8613">
                        <c:v>6.8903999999999996</c:v>
                      </c:pt>
                      <c:pt idx="8614">
                        <c:v>6.8912000000000004</c:v>
                      </c:pt>
                      <c:pt idx="8615">
                        <c:v>6.8920000000000003</c:v>
                      </c:pt>
                      <c:pt idx="8616">
                        <c:v>6.8928000000000003</c:v>
                      </c:pt>
                      <c:pt idx="8617">
                        <c:v>6.8936000000000002</c:v>
                      </c:pt>
                      <c:pt idx="8618">
                        <c:v>6.8944000000000001</c:v>
                      </c:pt>
                      <c:pt idx="8619">
                        <c:v>6.8952</c:v>
                      </c:pt>
                      <c:pt idx="8620">
                        <c:v>6.8959999999999999</c:v>
                      </c:pt>
                      <c:pt idx="8621">
                        <c:v>6.8967999999999998</c:v>
                      </c:pt>
                      <c:pt idx="8622">
                        <c:v>6.8975999999999997</c:v>
                      </c:pt>
                      <c:pt idx="8623">
                        <c:v>6.8983999999999996</c:v>
                      </c:pt>
                      <c:pt idx="8624">
                        <c:v>6.8992000000000004</c:v>
                      </c:pt>
                      <c:pt idx="8625">
                        <c:v>6.9</c:v>
                      </c:pt>
                      <c:pt idx="8626">
                        <c:v>6.9008000000000003</c:v>
                      </c:pt>
                      <c:pt idx="8627">
                        <c:v>6.9016000000000002</c:v>
                      </c:pt>
                      <c:pt idx="8628">
                        <c:v>6.9024000000000001</c:v>
                      </c:pt>
                      <c:pt idx="8629">
                        <c:v>6.9032</c:v>
                      </c:pt>
                      <c:pt idx="8630">
                        <c:v>6.9039999999999999</c:v>
                      </c:pt>
                      <c:pt idx="8631">
                        <c:v>6.9047999999999998</c:v>
                      </c:pt>
                      <c:pt idx="8632">
                        <c:v>6.9055999999999997</c:v>
                      </c:pt>
                      <c:pt idx="8633">
                        <c:v>6.9063999999999997</c:v>
                      </c:pt>
                      <c:pt idx="8634">
                        <c:v>6.9071999999999996</c:v>
                      </c:pt>
                      <c:pt idx="8635">
                        <c:v>6.9080000000000004</c:v>
                      </c:pt>
                      <c:pt idx="8636">
                        <c:v>6.9088000000000003</c:v>
                      </c:pt>
                      <c:pt idx="8637">
                        <c:v>6.9096000000000002</c:v>
                      </c:pt>
                      <c:pt idx="8638">
                        <c:v>6.9104000000000001</c:v>
                      </c:pt>
                      <c:pt idx="8639">
                        <c:v>6.9112</c:v>
                      </c:pt>
                      <c:pt idx="8640">
                        <c:v>6.9119999999999999</c:v>
                      </c:pt>
                      <c:pt idx="8641">
                        <c:v>6.9127999999999998</c:v>
                      </c:pt>
                      <c:pt idx="8642">
                        <c:v>6.9135999999999997</c:v>
                      </c:pt>
                      <c:pt idx="8643">
                        <c:v>6.9143999999999997</c:v>
                      </c:pt>
                      <c:pt idx="8644">
                        <c:v>6.9151999999999996</c:v>
                      </c:pt>
                      <c:pt idx="8645">
                        <c:v>6.9160000000000004</c:v>
                      </c:pt>
                      <c:pt idx="8646">
                        <c:v>6.9168000000000003</c:v>
                      </c:pt>
                      <c:pt idx="8647">
                        <c:v>6.9176000000000002</c:v>
                      </c:pt>
                      <c:pt idx="8648">
                        <c:v>6.9184000000000001</c:v>
                      </c:pt>
                      <c:pt idx="8649">
                        <c:v>6.9192</c:v>
                      </c:pt>
                      <c:pt idx="8650">
                        <c:v>6.92</c:v>
                      </c:pt>
                      <c:pt idx="8651">
                        <c:v>6.9207999999999998</c:v>
                      </c:pt>
                      <c:pt idx="8652">
                        <c:v>6.9215999999999998</c:v>
                      </c:pt>
                      <c:pt idx="8653">
                        <c:v>6.9223999999999997</c:v>
                      </c:pt>
                      <c:pt idx="8654">
                        <c:v>6.9231999999999996</c:v>
                      </c:pt>
                      <c:pt idx="8655">
                        <c:v>6.9240000000000004</c:v>
                      </c:pt>
                      <c:pt idx="8656">
                        <c:v>6.9248000000000003</c:v>
                      </c:pt>
                      <c:pt idx="8657">
                        <c:v>6.9256000000000002</c:v>
                      </c:pt>
                      <c:pt idx="8658">
                        <c:v>6.9264000000000001</c:v>
                      </c:pt>
                      <c:pt idx="8659">
                        <c:v>6.9272</c:v>
                      </c:pt>
                      <c:pt idx="8660">
                        <c:v>6.9279999999999999</c:v>
                      </c:pt>
                      <c:pt idx="8661">
                        <c:v>6.9287999999999998</c:v>
                      </c:pt>
                      <c:pt idx="8662">
                        <c:v>6.9295999999999998</c:v>
                      </c:pt>
                      <c:pt idx="8663">
                        <c:v>6.9303999999999997</c:v>
                      </c:pt>
                      <c:pt idx="8664">
                        <c:v>6.9311999999999996</c:v>
                      </c:pt>
                      <c:pt idx="8665">
                        <c:v>6.9320000000000004</c:v>
                      </c:pt>
                      <c:pt idx="8666">
                        <c:v>6.9328000000000003</c:v>
                      </c:pt>
                      <c:pt idx="8667">
                        <c:v>6.9336000000000002</c:v>
                      </c:pt>
                      <c:pt idx="8668">
                        <c:v>6.9344000000000001</c:v>
                      </c:pt>
                      <c:pt idx="8669">
                        <c:v>6.9352</c:v>
                      </c:pt>
                      <c:pt idx="8670">
                        <c:v>6.9359999999999999</c:v>
                      </c:pt>
                      <c:pt idx="8671">
                        <c:v>6.9367999999999999</c:v>
                      </c:pt>
                      <c:pt idx="8672">
                        <c:v>6.9375999999999998</c:v>
                      </c:pt>
                      <c:pt idx="8673">
                        <c:v>6.9383999999999997</c:v>
                      </c:pt>
                      <c:pt idx="8674">
                        <c:v>6.9391999999999996</c:v>
                      </c:pt>
                      <c:pt idx="8675">
                        <c:v>6.94</c:v>
                      </c:pt>
                      <c:pt idx="8676">
                        <c:v>6.9408000000000003</c:v>
                      </c:pt>
                      <c:pt idx="8677">
                        <c:v>6.9416000000000002</c:v>
                      </c:pt>
                      <c:pt idx="8678">
                        <c:v>6.9424000000000001</c:v>
                      </c:pt>
                      <c:pt idx="8679">
                        <c:v>6.9432</c:v>
                      </c:pt>
                      <c:pt idx="8680">
                        <c:v>6.944</c:v>
                      </c:pt>
                      <c:pt idx="8681">
                        <c:v>6.9447999999999999</c:v>
                      </c:pt>
                      <c:pt idx="8682">
                        <c:v>6.9455999999999998</c:v>
                      </c:pt>
                      <c:pt idx="8683">
                        <c:v>6.9463999999999997</c:v>
                      </c:pt>
                      <c:pt idx="8684">
                        <c:v>6.9471999999999996</c:v>
                      </c:pt>
                      <c:pt idx="8685">
                        <c:v>6.9480000000000004</c:v>
                      </c:pt>
                      <c:pt idx="8686">
                        <c:v>6.9488000000000003</c:v>
                      </c:pt>
                      <c:pt idx="8687">
                        <c:v>6.9496000000000002</c:v>
                      </c:pt>
                      <c:pt idx="8688">
                        <c:v>6.9504000000000001</c:v>
                      </c:pt>
                      <c:pt idx="8689">
                        <c:v>6.9512</c:v>
                      </c:pt>
                      <c:pt idx="8690">
                        <c:v>6.952</c:v>
                      </c:pt>
                      <c:pt idx="8691">
                        <c:v>6.9527999999999999</c:v>
                      </c:pt>
                      <c:pt idx="8692">
                        <c:v>6.9535999999999998</c:v>
                      </c:pt>
                      <c:pt idx="8693">
                        <c:v>6.9543999999999997</c:v>
                      </c:pt>
                      <c:pt idx="8694">
                        <c:v>6.9551999999999996</c:v>
                      </c:pt>
                      <c:pt idx="8695">
                        <c:v>6.9560000000000004</c:v>
                      </c:pt>
                      <c:pt idx="8696">
                        <c:v>6.9568000000000003</c:v>
                      </c:pt>
                      <c:pt idx="8697">
                        <c:v>6.9576000000000002</c:v>
                      </c:pt>
                      <c:pt idx="8698">
                        <c:v>6.9584000000000001</c:v>
                      </c:pt>
                      <c:pt idx="8699">
                        <c:v>6.9592000000000001</c:v>
                      </c:pt>
                      <c:pt idx="8700">
                        <c:v>6.96</c:v>
                      </c:pt>
                      <c:pt idx="8701">
                        <c:v>6.9607999999999999</c:v>
                      </c:pt>
                      <c:pt idx="8702">
                        <c:v>6.9615999999999998</c:v>
                      </c:pt>
                      <c:pt idx="8703">
                        <c:v>6.9623999999999997</c:v>
                      </c:pt>
                      <c:pt idx="8704">
                        <c:v>6.9631999999999996</c:v>
                      </c:pt>
                      <c:pt idx="8705">
                        <c:v>6.9640000000000004</c:v>
                      </c:pt>
                      <c:pt idx="8706">
                        <c:v>6.9648000000000003</c:v>
                      </c:pt>
                      <c:pt idx="8707">
                        <c:v>6.9656000000000002</c:v>
                      </c:pt>
                      <c:pt idx="8708">
                        <c:v>6.9664000000000001</c:v>
                      </c:pt>
                      <c:pt idx="8709">
                        <c:v>6.9672000000000001</c:v>
                      </c:pt>
                      <c:pt idx="8710">
                        <c:v>6.968</c:v>
                      </c:pt>
                      <c:pt idx="8711">
                        <c:v>6.9687999999999999</c:v>
                      </c:pt>
                      <c:pt idx="8712">
                        <c:v>6.9695999999999998</c:v>
                      </c:pt>
                      <c:pt idx="8713">
                        <c:v>6.9703999999999997</c:v>
                      </c:pt>
                      <c:pt idx="8714">
                        <c:v>6.9711999999999996</c:v>
                      </c:pt>
                      <c:pt idx="8715">
                        <c:v>6.9720000000000004</c:v>
                      </c:pt>
                      <c:pt idx="8716">
                        <c:v>6.9728000000000003</c:v>
                      </c:pt>
                      <c:pt idx="8717">
                        <c:v>6.9736000000000002</c:v>
                      </c:pt>
                      <c:pt idx="8718">
                        <c:v>6.9744000000000002</c:v>
                      </c:pt>
                      <c:pt idx="8719">
                        <c:v>6.9752000000000001</c:v>
                      </c:pt>
                      <c:pt idx="8720">
                        <c:v>6.976</c:v>
                      </c:pt>
                      <c:pt idx="8721">
                        <c:v>6.9767999999999999</c:v>
                      </c:pt>
                      <c:pt idx="8722">
                        <c:v>6.9775999999999998</c:v>
                      </c:pt>
                      <c:pt idx="8723">
                        <c:v>6.9783999999999997</c:v>
                      </c:pt>
                      <c:pt idx="8724">
                        <c:v>6.9791999999999996</c:v>
                      </c:pt>
                      <c:pt idx="8725">
                        <c:v>6.98</c:v>
                      </c:pt>
                      <c:pt idx="8726">
                        <c:v>6.9808000000000003</c:v>
                      </c:pt>
                      <c:pt idx="8727">
                        <c:v>6.9816000000000003</c:v>
                      </c:pt>
                      <c:pt idx="8728">
                        <c:v>6.9824000000000002</c:v>
                      </c:pt>
                      <c:pt idx="8729">
                        <c:v>6.9832000000000001</c:v>
                      </c:pt>
                      <c:pt idx="8730">
                        <c:v>6.984</c:v>
                      </c:pt>
                      <c:pt idx="8731">
                        <c:v>6.9847999999999999</c:v>
                      </c:pt>
                      <c:pt idx="8732">
                        <c:v>6.9855999999999998</c:v>
                      </c:pt>
                      <c:pt idx="8733">
                        <c:v>6.9863999999999997</c:v>
                      </c:pt>
                      <c:pt idx="8734">
                        <c:v>6.9871999999999996</c:v>
                      </c:pt>
                      <c:pt idx="8735">
                        <c:v>6.9880000000000004</c:v>
                      </c:pt>
                      <c:pt idx="8736">
                        <c:v>6.9888000000000003</c:v>
                      </c:pt>
                      <c:pt idx="8737">
                        <c:v>6.9896000000000003</c:v>
                      </c:pt>
                      <c:pt idx="8738">
                        <c:v>6.9904000000000002</c:v>
                      </c:pt>
                      <c:pt idx="8739">
                        <c:v>6.9912000000000001</c:v>
                      </c:pt>
                      <c:pt idx="8740">
                        <c:v>6.992</c:v>
                      </c:pt>
                      <c:pt idx="8741">
                        <c:v>6.9927999999999999</c:v>
                      </c:pt>
                      <c:pt idx="8742">
                        <c:v>6.9935999999999998</c:v>
                      </c:pt>
                      <c:pt idx="8743">
                        <c:v>6.9943999999999997</c:v>
                      </c:pt>
                      <c:pt idx="8744">
                        <c:v>6.9951999999999996</c:v>
                      </c:pt>
                      <c:pt idx="8745">
                        <c:v>6.9960000000000004</c:v>
                      </c:pt>
                      <c:pt idx="8746">
                        <c:v>6.9968000000000004</c:v>
                      </c:pt>
                      <c:pt idx="8747">
                        <c:v>6.9976000000000003</c:v>
                      </c:pt>
                      <c:pt idx="8748">
                        <c:v>6.9984000000000002</c:v>
                      </c:pt>
                      <c:pt idx="8749">
                        <c:v>6.9992000000000001</c:v>
                      </c:pt>
                      <c:pt idx="8750">
                        <c:v>7</c:v>
                      </c:pt>
                      <c:pt idx="8751">
                        <c:v>7.0007999999999999</c:v>
                      </c:pt>
                      <c:pt idx="8752">
                        <c:v>7.0015999999999998</c:v>
                      </c:pt>
                      <c:pt idx="8753">
                        <c:v>7.0023999999999997</c:v>
                      </c:pt>
                      <c:pt idx="8754">
                        <c:v>7.0031999999999996</c:v>
                      </c:pt>
                      <c:pt idx="8755">
                        <c:v>7.0039999999999996</c:v>
                      </c:pt>
                      <c:pt idx="8756">
                        <c:v>7.0048000000000004</c:v>
                      </c:pt>
                      <c:pt idx="8757">
                        <c:v>7.0056000000000003</c:v>
                      </c:pt>
                      <c:pt idx="8758">
                        <c:v>7.0064000000000002</c:v>
                      </c:pt>
                      <c:pt idx="8759">
                        <c:v>7.0072000000000001</c:v>
                      </c:pt>
                      <c:pt idx="8760">
                        <c:v>7.008</c:v>
                      </c:pt>
                      <c:pt idx="8761">
                        <c:v>7.0087999999999999</c:v>
                      </c:pt>
                      <c:pt idx="8762">
                        <c:v>7.0095999999999998</c:v>
                      </c:pt>
                      <c:pt idx="8763">
                        <c:v>7.0103999999999997</c:v>
                      </c:pt>
                      <c:pt idx="8764">
                        <c:v>7.0111999999999997</c:v>
                      </c:pt>
                      <c:pt idx="8765">
                        <c:v>7.0119999999999996</c:v>
                      </c:pt>
                      <c:pt idx="8766">
                        <c:v>7.0128000000000004</c:v>
                      </c:pt>
                      <c:pt idx="8767">
                        <c:v>7.0136000000000003</c:v>
                      </c:pt>
                      <c:pt idx="8768">
                        <c:v>7.0144000000000002</c:v>
                      </c:pt>
                      <c:pt idx="8769">
                        <c:v>7.0152000000000001</c:v>
                      </c:pt>
                      <c:pt idx="8770">
                        <c:v>7.016</c:v>
                      </c:pt>
                      <c:pt idx="8771">
                        <c:v>7.0167999999999999</c:v>
                      </c:pt>
                      <c:pt idx="8772">
                        <c:v>7.0175999999999998</c:v>
                      </c:pt>
                      <c:pt idx="8773">
                        <c:v>7.0183999999999997</c:v>
                      </c:pt>
                      <c:pt idx="8774">
                        <c:v>7.0191999999999997</c:v>
                      </c:pt>
                      <c:pt idx="8775">
                        <c:v>7.02</c:v>
                      </c:pt>
                      <c:pt idx="8776">
                        <c:v>7.0208000000000004</c:v>
                      </c:pt>
                      <c:pt idx="8777">
                        <c:v>7.0216000000000003</c:v>
                      </c:pt>
                      <c:pt idx="8778">
                        <c:v>7.0224000000000002</c:v>
                      </c:pt>
                      <c:pt idx="8779">
                        <c:v>7.0232000000000001</c:v>
                      </c:pt>
                      <c:pt idx="8780">
                        <c:v>7.024</c:v>
                      </c:pt>
                      <c:pt idx="8781">
                        <c:v>7.0247999999999999</c:v>
                      </c:pt>
                      <c:pt idx="8782">
                        <c:v>7.0255999999999998</c:v>
                      </c:pt>
                      <c:pt idx="8783">
                        <c:v>7.0263999999999998</c:v>
                      </c:pt>
                      <c:pt idx="8784">
                        <c:v>7.0271999999999997</c:v>
                      </c:pt>
                      <c:pt idx="8785">
                        <c:v>7.0279999999999996</c:v>
                      </c:pt>
                      <c:pt idx="8786">
                        <c:v>7.0288000000000004</c:v>
                      </c:pt>
                      <c:pt idx="8787">
                        <c:v>7.0296000000000003</c:v>
                      </c:pt>
                      <c:pt idx="8788">
                        <c:v>7.0304000000000002</c:v>
                      </c:pt>
                      <c:pt idx="8789">
                        <c:v>7.0312000000000001</c:v>
                      </c:pt>
                      <c:pt idx="8790">
                        <c:v>7.032</c:v>
                      </c:pt>
                      <c:pt idx="8791">
                        <c:v>7.0327999999999999</c:v>
                      </c:pt>
                      <c:pt idx="8792">
                        <c:v>7.0335999999999999</c:v>
                      </c:pt>
                      <c:pt idx="8793">
                        <c:v>7.0343999999999998</c:v>
                      </c:pt>
                      <c:pt idx="8794">
                        <c:v>7.0351999999999997</c:v>
                      </c:pt>
                      <c:pt idx="8795">
                        <c:v>7.0359999999999996</c:v>
                      </c:pt>
                      <c:pt idx="8796">
                        <c:v>7.0368000000000004</c:v>
                      </c:pt>
                      <c:pt idx="8797">
                        <c:v>7.0376000000000003</c:v>
                      </c:pt>
                      <c:pt idx="8798">
                        <c:v>7.0384000000000002</c:v>
                      </c:pt>
                      <c:pt idx="8799">
                        <c:v>7.0392000000000001</c:v>
                      </c:pt>
                      <c:pt idx="8800">
                        <c:v>7.04</c:v>
                      </c:pt>
                      <c:pt idx="8801">
                        <c:v>7.0407999999999999</c:v>
                      </c:pt>
                      <c:pt idx="8802">
                        <c:v>7.0415999999999999</c:v>
                      </c:pt>
                      <c:pt idx="8803">
                        <c:v>7.0423999999999998</c:v>
                      </c:pt>
                      <c:pt idx="8804">
                        <c:v>7.0431999999999997</c:v>
                      </c:pt>
                      <c:pt idx="8805">
                        <c:v>7.0439999999999996</c:v>
                      </c:pt>
                      <c:pt idx="8806">
                        <c:v>7.0448000000000004</c:v>
                      </c:pt>
                      <c:pt idx="8807">
                        <c:v>7.0456000000000003</c:v>
                      </c:pt>
                      <c:pt idx="8808">
                        <c:v>7.0464000000000002</c:v>
                      </c:pt>
                      <c:pt idx="8809">
                        <c:v>7.0472000000000001</c:v>
                      </c:pt>
                      <c:pt idx="8810">
                        <c:v>7.048</c:v>
                      </c:pt>
                      <c:pt idx="8811">
                        <c:v>7.0488</c:v>
                      </c:pt>
                      <c:pt idx="8812">
                        <c:v>7.0495999999999999</c:v>
                      </c:pt>
                      <c:pt idx="8813">
                        <c:v>7.0503999999999998</c:v>
                      </c:pt>
                      <c:pt idx="8814">
                        <c:v>7.0511999999999997</c:v>
                      </c:pt>
                      <c:pt idx="8815">
                        <c:v>7.0519999999999996</c:v>
                      </c:pt>
                      <c:pt idx="8816">
                        <c:v>7.0528000000000004</c:v>
                      </c:pt>
                      <c:pt idx="8817">
                        <c:v>7.0536000000000003</c:v>
                      </c:pt>
                      <c:pt idx="8818">
                        <c:v>7.0544000000000002</c:v>
                      </c:pt>
                      <c:pt idx="8819">
                        <c:v>7.0552000000000001</c:v>
                      </c:pt>
                      <c:pt idx="8820">
                        <c:v>7.056</c:v>
                      </c:pt>
                      <c:pt idx="8821">
                        <c:v>7.0568</c:v>
                      </c:pt>
                      <c:pt idx="8822">
                        <c:v>7.0575999999999999</c:v>
                      </c:pt>
                      <c:pt idx="8823">
                        <c:v>7.0583999999999998</c:v>
                      </c:pt>
                      <c:pt idx="8824">
                        <c:v>7.0591999999999997</c:v>
                      </c:pt>
                      <c:pt idx="8825">
                        <c:v>7.06</c:v>
                      </c:pt>
                      <c:pt idx="8826">
                        <c:v>7.0608000000000004</c:v>
                      </c:pt>
                      <c:pt idx="8827">
                        <c:v>7.0616000000000003</c:v>
                      </c:pt>
                      <c:pt idx="8828">
                        <c:v>7.0624000000000002</c:v>
                      </c:pt>
                      <c:pt idx="8829">
                        <c:v>7.0632000000000001</c:v>
                      </c:pt>
                      <c:pt idx="8830">
                        <c:v>7.0640000000000001</c:v>
                      </c:pt>
                      <c:pt idx="8831">
                        <c:v>7.0648</c:v>
                      </c:pt>
                      <c:pt idx="8832">
                        <c:v>7.0655999999999999</c:v>
                      </c:pt>
                      <c:pt idx="8833">
                        <c:v>7.0663999999999998</c:v>
                      </c:pt>
                      <c:pt idx="8834">
                        <c:v>7.0671999999999997</c:v>
                      </c:pt>
                      <c:pt idx="8835">
                        <c:v>7.0679999999999996</c:v>
                      </c:pt>
                      <c:pt idx="8836">
                        <c:v>7.0688000000000004</c:v>
                      </c:pt>
                      <c:pt idx="8837">
                        <c:v>7.0696000000000003</c:v>
                      </c:pt>
                      <c:pt idx="8838">
                        <c:v>7.0704000000000002</c:v>
                      </c:pt>
                      <c:pt idx="8839">
                        <c:v>7.0712000000000002</c:v>
                      </c:pt>
                      <c:pt idx="8840">
                        <c:v>7.0720000000000001</c:v>
                      </c:pt>
                      <c:pt idx="8841">
                        <c:v>7.0728</c:v>
                      </c:pt>
                      <c:pt idx="8842">
                        <c:v>7.0735999999999999</c:v>
                      </c:pt>
                      <c:pt idx="8843">
                        <c:v>7.0743999999999998</c:v>
                      </c:pt>
                      <c:pt idx="8844">
                        <c:v>7.0751999999999997</c:v>
                      </c:pt>
                      <c:pt idx="8845">
                        <c:v>7.0759999999999996</c:v>
                      </c:pt>
                      <c:pt idx="8846">
                        <c:v>7.0768000000000004</c:v>
                      </c:pt>
                      <c:pt idx="8847">
                        <c:v>7.0776000000000003</c:v>
                      </c:pt>
                      <c:pt idx="8848">
                        <c:v>7.0784000000000002</c:v>
                      </c:pt>
                      <c:pt idx="8849">
                        <c:v>7.0792000000000002</c:v>
                      </c:pt>
                      <c:pt idx="8850">
                        <c:v>7.08</c:v>
                      </c:pt>
                      <c:pt idx="8851">
                        <c:v>7.0808</c:v>
                      </c:pt>
                      <c:pt idx="8852">
                        <c:v>7.0815999999999999</c:v>
                      </c:pt>
                      <c:pt idx="8853">
                        <c:v>7.0823999999999998</c:v>
                      </c:pt>
                      <c:pt idx="8854">
                        <c:v>7.0831999999999997</c:v>
                      </c:pt>
                      <c:pt idx="8855">
                        <c:v>7.0839999999999996</c:v>
                      </c:pt>
                      <c:pt idx="8856">
                        <c:v>7.0848000000000004</c:v>
                      </c:pt>
                      <c:pt idx="8857">
                        <c:v>7.0856000000000003</c:v>
                      </c:pt>
                      <c:pt idx="8858">
                        <c:v>7.0864000000000003</c:v>
                      </c:pt>
                      <c:pt idx="8859">
                        <c:v>7.0872000000000002</c:v>
                      </c:pt>
                      <c:pt idx="8860">
                        <c:v>7.0880000000000001</c:v>
                      </c:pt>
                      <c:pt idx="8861">
                        <c:v>7.0888</c:v>
                      </c:pt>
                      <c:pt idx="8862">
                        <c:v>7.0895999999999999</c:v>
                      </c:pt>
                      <c:pt idx="8863">
                        <c:v>7.0903999999999998</c:v>
                      </c:pt>
                      <c:pt idx="8864">
                        <c:v>7.0911999999999997</c:v>
                      </c:pt>
                      <c:pt idx="8865">
                        <c:v>7.0919999999999996</c:v>
                      </c:pt>
                      <c:pt idx="8866">
                        <c:v>7.0928000000000004</c:v>
                      </c:pt>
                      <c:pt idx="8867">
                        <c:v>7.0936000000000003</c:v>
                      </c:pt>
                      <c:pt idx="8868">
                        <c:v>7.0944000000000003</c:v>
                      </c:pt>
                      <c:pt idx="8869">
                        <c:v>7.0952000000000002</c:v>
                      </c:pt>
                      <c:pt idx="8870">
                        <c:v>7.0960000000000001</c:v>
                      </c:pt>
                      <c:pt idx="8871">
                        <c:v>7.0968</c:v>
                      </c:pt>
                      <c:pt idx="8872">
                        <c:v>7.0975999999999999</c:v>
                      </c:pt>
                      <c:pt idx="8873">
                        <c:v>7.0983999999999998</c:v>
                      </c:pt>
                      <c:pt idx="8874">
                        <c:v>7.0991999999999997</c:v>
                      </c:pt>
                      <c:pt idx="8875">
                        <c:v>7.1</c:v>
                      </c:pt>
                      <c:pt idx="8876">
                        <c:v>7.1007999999999996</c:v>
                      </c:pt>
                      <c:pt idx="8877">
                        <c:v>7.1016000000000004</c:v>
                      </c:pt>
                      <c:pt idx="8878">
                        <c:v>7.1024000000000003</c:v>
                      </c:pt>
                      <c:pt idx="8879">
                        <c:v>7.1032000000000002</c:v>
                      </c:pt>
                      <c:pt idx="8880">
                        <c:v>7.1040000000000001</c:v>
                      </c:pt>
                      <c:pt idx="8881">
                        <c:v>7.1048</c:v>
                      </c:pt>
                      <c:pt idx="8882">
                        <c:v>7.1055999999999999</c:v>
                      </c:pt>
                      <c:pt idx="8883">
                        <c:v>7.1063999999999998</c:v>
                      </c:pt>
                      <c:pt idx="8884">
                        <c:v>7.1071999999999997</c:v>
                      </c:pt>
                      <c:pt idx="8885">
                        <c:v>7.1079999999999997</c:v>
                      </c:pt>
                      <c:pt idx="8886">
                        <c:v>7.1087999999999996</c:v>
                      </c:pt>
                      <c:pt idx="8887">
                        <c:v>7.1096000000000004</c:v>
                      </c:pt>
                      <c:pt idx="8888">
                        <c:v>7.1104000000000003</c:v>
                      </c:pt>
                      <c:pt idx="8889">
                        <c:v>7.1112000000000002</c:v>
                      </c:pt>
                      <c:pt idx="8890">
                        <c:v>7.1120000000000001</c:v>
                      </c:pt>
                      <c:pt idx="8891">
                        <c:v>7.1128</c:v>
                      </c:pt>
                      <c:pt idx="8892">
                        <c:v>7.1135999999999999</c:v>
                      </c:pt>
                      <c:pt idx="8893">
                        <c:v>7.1143999999999998</c:v>
                      </c:pt>
                      <c:pt idx="8894">
                        <c:v>7.1151999999999997</c:v>
                      </c:pt>
                      <c:pt idx="8895">
                        <c:v>7.1159999999999997</c:v>
                      </c:pt>
                      <c:pt idx="8896">
                        <c:v>7.1167999999999996</c:v>
                      </c:pt>
                      <c:pt idx="8897">
                        <c:v>7.1176000000000004</c:v>
                      </c:pt>
                      <c:pt idx="8898">
                        <c:v>7.1184000000000003</c:v>
                      </c:pt>
                      <c:pt idx="8899">
                        <c:v>7.1192000000000002</c:v>
                      </c:pt>
                      <c:pt idx="8900">
                        <c:v>7.12</c:v>
                      </c:pt>
                      <c:pt idx="8901">
                        <c:v>7.1208</c:v>
                      </c:pt>
                      <c:pt idx="8902">
                        <c:v>7.1215999999999999</c:v>
                      </c:pt>
                      <c:pt idx="8903">
                        <c:v>7.1223999999999998</c:v>
                      </c:pt>
                      <c:pt idx="8904">
                        <c:v>7.1231999999999998</c:v>
                      </c:pt>
                      <c:pt idx="8905">
                        <c:v>7.1239999999999997</c:v>
                      </c:pt>
                      <c:pt idx="8906">
                        <c:v>7.1247999999999996</c:v>
                      </c:pt>
                      <c:pt idx="8907">
                        <c:v>7.1256000000000004</c:v>
                      </c:pt>
                      <c:pt idx="8908">
                        <c:v>7.1264000000000003</c:v>
                      </c:pt>
                      <c:pt idx="8909">
                        <c:v>7.1272000000000002</c:v>
                      </c:pt>
                      <c:pt idx="8910">
                        <c:v>7.1280000000000001</c:v>
                      </c:pt>
                      <c:pt idx="8911">
                        <c:v>7.1288</c:v>
                      </c:pt>
                      <c:pt idx="8912">
                        <c:v>7.1295999999999999</c:v>
                      </c:pt>
                      <c:pt idx="8913">
                        <c:v>7.1303999999999998</c:v>
                      </c:pt>
                      <c:pt idx="8914">
                        <c:v>7.1311999999999998</c:v>
                      </c:pt>
                      <c:pt idx="8915">
                        <c:v>7.1319999999999997</c:v>
                      </c:pt>
                      <c:pt idx="8916">
                        <c:v>7.1327999999999996</c:v>
                      </c:pt>
                      <c:pt idx="8917">
                        <c:v>7.1336000000000004</c:v>
                      </c:pt>
                      <c:pt idx="8918">
                        <c:v>7.1344000000000003</c:v>
                      </c:pt>
                      <c:pt idx="8919">
                        <c:v>7.1352000000000002</c:v>
                      </c:pt>
                      <c:pt idx="8920">
                        <c:v>7.1360000000000001</c:v>
                      </c:pt>
                      <c:pt idx="8921">
                        <c:v>7.1368</c:v>
                      </c:pt>
                      <c:pt idx="8922">
                        <c:v>7.1375999999999999</c:v>
                      </c:pt>
                      <c:pt idx="8923">
                        <c:v>7.1383999999999999</c:v>
                      </c:pt>
                      <c:pt idx="8924">
                        <c:v>7.1391999999999998</c:v>
                      </c:pt>
                      <c:pt idx="8925">
                        <c:v>7.14</c:v>
                      </c:pt>
                      <c:pt idx="8926">
                        <c:v>7.1407999999999996</c:v>
                      </c:pt>
                      <c:pt idx="8927">
                        <c:v>7.1416000000000004</c:v>
                      </c:pt>
                      <c:pt idx="8928">
                        <c:v>7.1424000000000003</c:v>
                      </c:pt>
                      <c:pt idx="8929">
                        <c:v>7.1432000000000002</c:v>
                      </c:pt>
                      <c:pt idx="8930">
                        <c:v>7.1440000000000001</c:v>
                      </c:pt>
                      <c:pt idx="8931">
                        <c:v>7.1448</c:v>
                      </c:pt>
                      <c:pt idx="8932">
                        <c:v>7.1456</c:v>
                      </c:pt>
                      <c:pt idx="8933">
                        <c:v>7.1463999999999999</c:v>
                      </c:pt>
                      <c:pt idx="8934">
                        <c:v>7.1471999999999998</c:v>
                      </c:pt>
                      <c:pt idx="8935">
                        <c:v>7.1479999999999997</c:v>
                      </c:pt>
                      <c:pt idx="8936">
                        <c:v>7.1487999999999996</c:v>
                      </c:pt>
                      <c:pt idx="8937">
                        <c:v>7.1496000000000004</c:v>
                      </c:pt>
                      <c:pt idx="8938">
                        <c:v>7.1504000000000003</c:v>
                      </c:pt>
                      <c:pt idx="8939">
                        <c:v>7.1512000000000002</c:v>
                      </c:pt>
                      <c:pt idx="8940">
                        <c:v>7.1520000000000001</c:v>
                      </c:pt>
                      <c:pt idx="8941">
                        <c:v>7.1528</c:v>
                      </c:pt>
                      <c:pt idx="8942">
                        <c:v>7.1536</c:v>
                      </c:pt>
                      <c:pt idx="8943">
                        <c:v>7.1543999999999999</c:v>
                      </c:pt>
                      <c:pt idx="8944">
                        <c:v>7.1551999999999998</c:v>
                      </c:pt>
                      <c:pt idx="8945">
                        <c:v>7.1559999999999997</c:v>
                      </c:pt>
                      <c:pt idx="8946">
                        <c:v>7.1567999999999996</c:v>
                      </c:pt>
                      <c:pt idx="8947">
                        <c:v>7.1576000000000004</c:v>
                      </c:pt>
                      <c:pt idx="8948">
                        <c:v>7.1584000000000003</c:v>
                      </c:pt>
                      <c:pt idx="8949">
                        <c:v>7.1592000000000002</c:v>
                      </c:pt>
                      <c:pt idx="8950">
                        <c:v>7.16</c:v>
                      </c:pt>
                      <c:pt idx="8951">
                        <c:v>7.1608000000000001</c:v>
                      </c:pt>
                      <c:pt idx="8952">
                        <c:v>7.1616</c:v>
                      </c:pt>
                      <c:pt idx="8953">
                        <c:v>7.1623999999999999</c:v>
                      </c:pt>
                      <c:pt idx="8954">
                        <c:v>7.1631999999999998</c:v>
                      </c:pt>
                      <c:pt idx="8955">
                        <c:v>7.1639999999999997</c:v>
                      </c:pt>
                      <c:pt idx="8956">
                        <c:v>7.1647999999999996</c:v>
                      </c:pt>
                      <c:pt idx="8957">
                        <c:v>7.1656000000000004</c:v>
                      </c:pt>
                      <c:pt idx="8958">
                        <c:v>7.1664000000000003</c:v>
                      </c:pt>
                      <c:pt idx="8959">
                        <c:v>7.1672000000000002</c:v>
                      </c:pt>
                      <c:pt idx="8960">
                        <c:v>7.1680000000000001</c:v>
                      </c:pt>
                      <c:pt idx="8961">
                        <c:v>7.1688000000000001</c:v>
                      </c:pt>
                      <c:pt idx="8962">
                        <c:v>7.1696</c:v>
                      </c:pt>
                      <c:pt idx="8963">
                        <c:v>7.1703999999999999</c:v>
                      </c:pt>
                      <c:pt idx="8964">
                        <c:v>7.1711999999999998</c:v>
                      </c:pt>
                      <c:pt idx="8965">
                        <c:v>7.1719999999999997</c:v>
                      </c:pt>
                      <c:pt idx="8966">
                        <c:v>7.1727999999999996</c:v>
                      </c:pt>
                      <c:pt idx="8967">
                        <c:v>7.1736000000000004</c:v>
                      </c:pt>
                      <c:pt idx="8968">
                        <c:v>7.1744000000000003</c:v>
                      </c:pt>
                      <c:pt idx="8969">
                        <c:v>7.1752000000000002</c:v>
                      </c:pt>
                      <c:pt idx="8970">
                        <c:v>7.1760000000000002</c:v>
                      </c:pt>
                      <c:pt idx="8971">
                        <c:v>7.1768000000000001</c:v>
                      </c:pt>
                      <c:pt idx="8972">
                        <c:v>7.1776</c:v>
                      </c:pt>
                      <c:pt idx="8973">
                        <c:v>7.1783999999999999</c:v>
                      </c:pt>
                      <c:pt idx="8974">
                        <c:v>7.1791999999999998</c:v>
                      </c:pt>
                      <c:pt idx="8975">
                        <c:v>7.18</c:v>
                      </c:pt>
                      <c:pt idx="8976">
                        <c:v>7.1807999999999996</c:v>
                      </c:pt>
                      <c:pt idx="8977">
                        <c:v>7.1816000000000004</c:v>
                      </c:pt>
                      <c:pt idx="8978">
                        <c:v>7.1824000000000003</c:v>
                      </c:pt>
                      <c:pt idx="8979">
                        <c:v>7.1832000000000003</c:v>
                      </c:pt>
                      <c:pt idx="8980">
                        <c:v>7.1840000000000002</c:v>
                      </c:pt>
                      <c:pt idx="8981">
                        <c:v>7.1848000000000001</c:v>
                      </c:pt>
                      <c:pt idx="8982">
                        <c:v>7.1856</c:v>
                      </c:pt>
                      <c:pt idx="8983">
                        <c:v>7.1863999999999999</c:v>
                      </c:pt>
                      <c:pt idx="8984">
                        <c:v>7.1871999999999998</c:v>
                      </c:pt>
                      <c:pt idx="8985">
                        <c:v>7.1879999999999997</c:v>
                      </c:pt>
                      <c:pt idx="8986">
                        <c:v>7.1887999999999996</c:v>
                      </c:pt>
                      <c:pt idx="8987">
                        <c:v>7.1896000000000004</c:v>
                      </c:pt>
                      <c:pt idx="8988">
                        <c:v>7.1904000000000003</c:v>
                      </c:pt>
                      <c:pt idx="8989">
                        <c:v>7.1912000000000003</c:v>
                      </c:pt>
                      <c:pt idx="8990">
                        <c:v>7.1920000000000002</c:v>
                      </c:pt>
                      <c:pt idx="8991">
                        <c:v>7.1928000000000001</c:v>
                      </c:pt>
                      <c:pt idx="8992">
                        <c:v>7.1936</c:v>
                      </c:pt>
                      <c:pt idx="8993">
                        <c:v>7.1943999999999999</c:v>
                      </c:pt>
                      <c:pt idx="8994">
                        <c:v>7.1951999999999998</c:v>
                      </c:pt>
                      <c:pt idx="8995">
                        <c:v>7.1959999999999997</c:v>
                      </c:pt>
                      <c:pt idx="8996">
                        <c:v>7.1967999999999996</c:v>
                      </c:pt>
                      <c:pt idx="8997">
                        <c:v>7.1976000000000004</c:v>
                      </c:pt>
                      <c:pt idx="8998">
                        <c:v>7.1984000000000004</c:v>
                      </c:pt>
                      <c:pt idx="8999">
                        <c:v>7.1992000000000003</c:v>
                      </c:pt>
                      <c:pt idx="9000">
                        <c:v>7.2</c:v>
                      </c:pt>
                      <c:pt idx="9001">
                        <c:v>7.2008000000000001</c:v>
                      </c:pt>
                      <c:pt idx="9002">
                        <c:v>7.2016</c:v>
                      </c:pt>
                      <c:pt idx="9003">
                        <c:v>7.2023999999999999</c:v>
                      </c:pt>
                      <c:pt idx="9004">
                        <c:v>7.2031999999999998</c:v>
                      </c:pt>
                      <c:pt idx="9005">
                        <c:v>7.2039999999999997</c:v>
                      </c:pt>
                      <c:pt idx="9006">
                        <c:v>7.2047999999999996</c:v>
                      </c:pt>
                      <c:pt idx="9007">
                        <c:v>7.2055999999999996</c:v>
                      </c:pt>
                      <c:pt idx="9008">
                        <c:v>7.2064000000000004</c:v>
                      </c:pt>
                      <c:pt idx="9009">
                        <c:v>7.2072000000000003</c:v>
                      </c:pt>
                      <c:pt idx="9010">
                        <c:v>7.2080000000000002</c:v>
                      </c:pt>
                      <c:pt idx="9011">
                        <c:v>7.2088000000000001</c:v>
                      </c:pt>
                      <c:pt idx="9012">
                        <c:v>7.2096</c:v>
                      </c:pt>
                      <c:pt idx="9013">
                        <c:v>7.2103999999999999</c:v>
                      </c:pt>
                      <c:pt idx="9014">
                        <c:v>7.2111999999999998</c:v>
                      </c:pt>
                      <c:pt idx="9015">
                        <c:v>7.2119999999999997</c:v>
                      </c:pt>
                      <c:pt idx="9016">
                        <c:v>7.2127999999999997</c:v>
                      </c:pt>
                      <c:pt idx="9017">
                        <c:v>7.2135999999999996</c:v>
                      </c:pt>
                      <c:pt idx="9018">
                        <c:v>7.2144000000000004</c:v>
                      </c:pt>
                      <c:pt idx="9019">
                        <c:v>7.2152000000000003</c:v>
                      </c:pt>
                      <c:pt idx="9020">
                        <c:v>7.2160000000000002</c:v>
                      </c:pt>
                      <c:pt idx="9021">
                        <c:v>7.2168000000000001</c:v>
                      </c:pt>
                      <c:pt idx="9022">
                        <c:v>7.2176</c:v>
                      </c:pt>
                      <c:pt idx="9023">
                        <c:v>7.2183999999999999</c:v>
                      </c:pt>
                      <c:pt idx="9024">
                        <c:v>7.2191999999999998</c:v>
                      </c:pt>
                      <c:pt idx="9025">
                        <c:v>7.22</c:v>
                      </c:pt>
                      <c:pt idx="9026">
                        <c:v>7.2207999999999997</c:v>
                      </c:pt>
                      <c:pt idx="9027">
                        <c:v>7.2215999999999996</c:v>
                      </c:pt>
                      <c:pt idx="9028">
                        <c:v>7.2224000000000004</c:v>
                      </c:pt>
                      <c:pt idx="9029">
                        <c:v>7.2232000000000003</c:v>
                      </c:pt>
                      <c:pt idx="9030">
                        <c:v>7.2240000000000002</c:v>
                      </c:pt>
                      <c:pt idx="9031">
                        <c:v>7.2248000000000001</c:v>
                      </c:pt>
                      <c:pt idx="9032">
                        <c:v>7.2256</c:v>
                      </c:pt>
                      <c:pt idx="9033">
                        <c:v>7.2263999999999999</c:v>
                      </c:pt>
                      <c:pt idx="9034">
                        <c:v>7.2271999999999998</c:v>
                      </c:pt>
                      <c:pt idx="9035">
                        <c:v>7.2279999999999998</c:v>
                      </c:pt>
                      <c:pt idx="9036">
                        <c:v>7.2287999999999997</c:v>
                      </c:pt>
                      <c:pt idx="9037">
                        <c:v>7.2295999999999996</c:v>
                      </c:pt>
                      <c:pt idx="9038">
                        <c:v>7.2304000000000004</c:v>
                      </c:pt>
                      <c:pt idx="9039">
                        <c:v>7.2312000000000003</c:v>
                      </c:pt>
                      <c:pt idx="9040">
                        <c:v>7.2320000000000002</c:v>
                      </c:pt>
                      <c:pt idx="9041">
                        <c:v>7.2328000000000001</c:v>
                      </c:pt>
                      <c:pt idx="9042">
                        <c:v>7.2336</c:v>
                      </c:pt>
                      <c:pt idx="9043">
                        <c:v>7.2343999999999999</c:v>
                      </c:pt>
                      <c:pt idx="9044">
                        <c:v>7.2351999999999999</c:v>
                      </c:pt>
                      <c:pt idx="9045">
                        <c:v>7.2359999999999998</c:v>
                      </c:pt>
                      <c:pt idx="9046">
                        <c:v>7.2367999999999997</c:v>
                      </c:pt>
                      <c:pt idx="9047">
                        <c:v>7.2375999999999996</c:v>
                      </c:pt>
                      <c:pt idx="9048">
                        <c:v>7.2384000000000004</c:v>
                      </c:pt>
                      <c:pt idx="9049">
                        <c:v>7.2392000000000003</c:v>
                      </c:pt>
                      <c:pt idx="9050">
                        <c:v>7.24</c:v>
                      </c:pt>
                      <c:pt idx="9051">
                        <c:v>7.2408000000000001</c:v>
                      </c:pt>
                      <c:pt idx="9052">
                        <c:v>7.2416</c:v>
                      </c:pt>
                      <c:pt idx="9053">
                        <c:v>7.2423999999999999</c:v>
                      </c:pt>
                      <c:pt idx="9054">
                        <c:v>7.2431999999999999</c:v>
                      </c:pt>
                      <c:pt idx="9055">
                        <c:v>7.2439999999999998</c:v>
                      </c:pt>
                      <c:pt idx="9056">
                        <c:v>7.2447999999999997</c:v>
                      </c:pt>
                      <c:pt idx="9057">
                        <c:v>7.2455999999999996</c:v>
                      </c:pt>
                      <c:pt idx="9058">
                        <c:v>7.2464000000000004</c:v>
                      </c:pt>
                      <c:pt idx="9059">
                        <c:v>7.2472000000000003</c:v>
                      </c:pt>
                      <c:pt idx="9060">
                        <c:v>7.2480000000000002</c:v>
                      </c:pt>
                      <c:pt idx="9061">
                        <c:v>7.2488000000000001</c:v>
                      </c:pt>
                      <c:pt idx="9062">
                        <c:v>7.2496</c:v>
                      </c:pt>
                      <c:pt idx="9063">
                        <c:v>7.2504</c:v>
                      </c:pt>
                      <c:pt idx="9064">
                        <c:v>7.2511999999999999</c:v>
                      </c:pt>
                      <c:pt idx="9065">
                        <c:v>7.2519999999999998</c:v>
                      </c:pt>
                      <c:pt idx="9066">
                        <c:v>7.2527999999999997</c:v>
                      </c:pt>
                      <c:pt idx="9067">
                        <c:v>7.2535999999999996</c:v>
                      </c:pt>
                      <c:pt idx="9068">
                        <c:v>7.2544000000000004</c:v>
                      </c:pt>
                      <c:pt idx="9069">
                        <c:v>7.2552000000000003</c:v>
                      </c:pt>
                      <c:pt idx="9070">
                        <c:v>7.2560000000000002</c:v>
                      </c:pt>
                      <c:pt idx="9071">
                        <c:v>7.2568000000000001</c:v>
                      </c:pt>
                      <c:pt idx="9072">
                        <c:v>7.2576000000000001</c:v>
                      </c:pt>
                      <c:pt idx="9073">
                        <c:v>7.2584</c:v>
                      </c:pt>
                      <c:pt idx="9074">
                        <c:v>7.2591999999999999</c:v>
                      </c:pt>
                      <c:pt idx="9075">
                        <c:v>7.26</c:v>
                      </c:pt>
                      <c:pt idx="9076">
                        <c:v>7.2607999999999997</c:v>
                      </c:pt>
                      <c:pt idx="9077">
                        <c:v>7.2615999999999996</c:v>
                      </c:pt>
                      <c:pt idx="9078">
                        <c:v>7.2624000000000004</c:v>
                      </c:pt>
                      <c:pt idx="9079">
                        <c:v>7.2632000000000003</c:v>
                      </c:pt>
                      <c:pt idx="9080">
                        <c:v>7.2640000000000002</c:v>
                      </c:pt>
                      <c:pt idx="9081">
                        <c:v>7.2648000000000001</c:v>
                      </c:pt>
                      <c:pt idx="9082">
                        <c:v>7.2656000000000001</c:v>
                      </c:pt>
                      <c:pt idx="9083">
                        <c:v>7.2664</c:v>
                      </c:pt>
                      <c:pt idx="9084">
                        <c:v>7.2671999999999999</c:v>
                      </c:pt>
                      <c:pt idx="9085">
                        <c:v>7.2679999999999998</c:v>
                      </c:pt>
                      <c:pt idx="9086">
                        <c:v>7.2687999999999997</c:v>
                      </c:pt>
                      <c:pt idx="9087">
                        <c:v>7.2695999999999996</c:v>
                      </c:pt>
                      <c:pt idx="9088">
                        <c:v>7.2704000000000004</c:v>
                      </c:pt>
                      <c:pt idx="9089">
                        <c:v>7.2712000000000003</c:v>
                      </c:pt>
                      <c:pt idx="9090">
                        <c:v>7.2720000000000002</c:v>
                      </c:pt>
                      <c:pt idx="9091">
                        <c:v>7.2728000000000002</c:v>
                      </c:pt>
                      <c:pt idx="9092">
                        <c:v>7.2736000000000001</c:v>
                      </c:pt>
                      <c:pt idx="9093">
                        <c:v>7.2744</c:v>
                      </c:pt>
                      <c:pt idx="9094">
                        <c:v>7.2751999999999999</c:v>
                      </c:pt>
                      <c:pt idx="9095">
                        <c:v>7.2759999999999998</c:v>
                      </c:pt>
                      <c:pt idx="9096">
                        <c:v>7.2767999999999997</c:v>
                      </c:pt>
                      <c:pt idx="9097">
                        <c:v>7.2775999999999996</c:v>
                      </c:pt>
                      <c:pt idx="9098">
                        <c:v>7.2784000000000004</c:v>
                      </c:pt>
                      <c:pt idx="9099">
                        <c:v>7.2792000000000003</c:v>
                      </c:pt>
                      <c:pt idx="9100">
                        <c:v>7.28</c:v>
                      </c:pt>
                      <c:pt idx="9101">
                        <c:v>7.2808000000000002</c:v>
                      </c:pt>
                      <c:pt idx="9102">
                        <c:v>7.2816000000000001</c:v>
                      </c:pt>
                      <c:pt idx="9103">
                        <c:v>7.2824</c:v>
                      </c:pt>
                      <c:pt idx="9104">
                        <c:v>7.2831999999999999</c:v>
                      </c:pt>
                      <c:pt idx="9105">
                        <c:v>7.2839999999999998</c:v>
                      </c:pt>
                      <c:pt idx="9106">
                        <c:v>7.2847999999999997</c:v>
                      </c:pt>
                      <c:pt idx="9107">
                        <c:v>7.2855999999999996</c:v>
                      </c:pt>
                      <c:pt idx="9108">
                        <c:v>7.2864000000000004</c:v>
                      </c:pt>
                      <c:pt idx="9109">
                        <c:v>7.2872000000000003</c:v>
                      </c:pt>
                      <c:pt idx="9110">
                        <c:v>7.2880000000000003</c:v>
                      </c:pt>
                      <c:pt idx="9111">
                        <c:v>7.2888000000000002</c:v>
                      </c:pt>
                      <c:pt idx="9112">
                        <c:v>7.2896000000000001</c:v>
                      </c:pt>
                      <c:pt idx="9113">
                        <c:v>7.2904</c:v>
                      </c:pt>
                      <c:pt idx="9114">
                        <c:v>7.2911999999999999</c:v>
                      </c:pt>
                      <c:pt idx="9115">
                        <c:v>7.2919999999999998</c:v>
                      </c:pt>
                      <c:pt idx="9116">
                        <c:v>7.2927999999999997</c:v>
                      </c:pt>
                      <c:pt idx="9117">
                        <c:v>7.2935999999999996</c:v>
                      </c:pt>
                      <c:pt idx="9118">
                        <c:v>7.2944000000000004</c:v>
                      </c:pt>
                      <c:pt idx="9119">
                        <c:v>7.2952000000000004</c:v>
                      </c:pt>
                      <c:pt idx="9120">
                        <c:v>7.2960000000000003</c:v>
                      </c:pt>
                      <c:pt idx="9121">
                        <c:v>7.2968000000000002</c:v>
                      </c:pt>
                      <c:pt idx="9122">
                        <c:v>7.2976000000000001</c:v>
                      </c:pt>
                      <c:pt idx="9123">
                        <c:v>7.2984</c:v>
                      </c:pt>
                      <c:pt idx="9124">
                        <c:v>7.2991999999999999</c:v>
                      </c:pt>
                      <c:pt idx="9125">
                        <c:v>7.3</c:v>
                      </c:pt>
                      <c:pt idx="9126">
                        <c:v>7.3007999999999997</c:v>
                      </c:pt>
                      <c:pt idx="9127">
                        <c:v>7.3015999999999996</c:v>
                      </c:pt>
                      <c:pt idx="9128">
                        <c:v>7.3023999999999996</c:v>
                      </c:pt>
                      <c:pt idx="9129">
                        <c:v>7.3032000000000004</c:v>
                      </c:pt>
                      <c:pt idx="9130">
                        <c:v>7.3040000000000003</c:v>
                      </c:pt>
                      <c:pt idx="9131">
                        <c:v>7.3048000000000002</c:v>
                      </c:pt>
                      <c:pt idx="9132">
                        <c:v>7.3056000000000001</c:v>
                      </c:pt>
                      <c:pt idx="9133">
                        <c:v>7.3064</c:v>
                      </c:pt>
                      <c:pt idx="9134">
                        <c:v>7.3071999999999999</c:v>
                      </c:pt>
                      <c:pt idx="9135">
                        <c:v>7.3079999999999998</c:v>
                      </c:pt>
                      <c:pt idx="9136">
                        <c:v>7.3087999999999997</c:v>
                      </c:pt>
                      <c:pt idx="9137">
                        <c:v>7.3095999999999997</c:v>
                      </c:pt>
                      <c:pt idx="9138">
                        <c:v>7.3103999999999996</c:v>
                      </c:pt>
                      <c:pt idx="9139">
                        <c:v>7.3112000000000004</c:v>
                      </c:pt>
                      <c:pt idx="9140">
                        <c:v>7.3120000000000003</c:v>
                      </c:pt>
                      <c:pt idx="9141">
                        <c:v>7.3128000000000002</c:v>
                      </c:pt>
                      <c:pt idx="9142">
                        <c:v>7.3136000000000001</c:v>
                      </c:pt>
                      <c:pt idx="9143">
                        <c:v>7.3144</c:v>
                      </c:pt>
                      <c:pt idx="9144">
                        <c:v>7.3151999999999999</c:v>
                      </c:pt>
                      <c:pt idx="9145">
                        <c:v>7.3159999999999998</c:v>
                      </c:pt>
                      <c:pt idx="9146">
                        <c:v>7.3167999999999997</c:v>
                      </c:pt>
                      <c:pt idx="9147">
                        <c:v>7.3175999999999997</c:v>
                      </c:pt>
                      <c:pt idx="9148">
                        <c:v>7.3183999999999996</c:v>
                      </c:pt>
                      <c:pt idx="9149">
                        <c:v>7.3192000000000004</c:v>
                      </c:pt>
                      <c:pt idx="9150">
                        <c:v>7.32</c:v>
                      </c:pt>
                      <c:pt idx="9151">
                        <c:v>7.3208000000000002</c:v>
                      </c:pt>
                      <c:pt idx="9152">
                        <c:v>7.3216000000000001</c:v>
                      </c:pt>
                      <c:pt idx="9153">
                        <c:v>7.3224</c:v>
                      </c:pt>
                      <c:pt idx="9154">
                        <c:v>7.3231999999999999</c:v>
                      </c:pt>
                      <c:pt idx="9155">
                        <c:v>7.3239999999999998</c:v>
                      </c:pt>
                      <c:pt idx="9156">
                        <c:v>7.3247999999999998</c:v>
                      </c:pt>
                      <c:pt idx="9157">
                        <c:v>7.3255999999999997</c:v>
                      </c:pt>
                      <c:pt idx="9158">
                        <c:v>7.3263999999999996</c:v>
                      </c:pt>
                      <c:pt idx="9159">
                        <c:v>7.3272000000000004</c:v>
                      </c:pt>
                      <c:pt idx="9160">
                        <c:v>7.3280000000000003</c:v>
                      </c:pt>
                      <c:pt idx="9161">
                        <c:v>7.3288000000000002</c:v>
                      </c:pt>
                      <c:pt idx="9162">
                        <c:v>7.3296000000000001</c:v>
                      </c:pt>
                      <c:pt idx="9163">
                        <c:v>7.3304</c:v>
                      </c:pt>
                      <c:pt idx="9164">
                        <c:v>7.3311999999999999</c:v>
                      </c:pt>
                      <c:pt idx="9165">
                        <c:v>7.3319999999999999</c:v>
                      </c:pt>
                      <c:pt idx="9166">
                        <c:v>7.3327999999999998</c:v>
                      </c:pt>
                      <c:pt idx="9167">
                        <c:v>7.3335999999999997</c:v>
                      </c:pt>
                      <c:pt idx="9168">
                        <c:v>7.3343999999999996</c:v>
                      </c:pt>
                      <c:pt idx="9169">
                        <c:v>7.3352000000000004</c:v>
                      </c:pt>
                      <c:pt idx="9170">
                        <c:v>7.3360000000000003</c:v>
                      </c:pt>
                      <c:pt idx="9171">
                        <c:v>7.3368000000000002</c:v>
                      </c:pt>
                      <c:pt idx="9172">
                        <c:v>7.3376000000000001</c:v>
                      </c:pt>
                      <c:pt idx="9173">
                        <c:v>7.3384</c:v>
                      </c:pt>
                      <c:pt idx="9174">
                        <c:v>7.3391999999999999</c:v>
                      </c:pt>
                      <c:pt idx="9175">
                        <c:v>7.34</c:v>
                      </c:pt>
                      <c:pt idx="9176">
                        <c:v>7.3407999999999998</c:v>
                      </c:pt>
                      <c:pt idx="9177">
                        <c:v>7.3415999999999997</c:v>
                      </c:pt>
                      <c:pt idx="9178">
                        <c:v>7.3423999999999996</c:v>
                      </c:pt>
                      <c:pt idx="9179">
                        <c:v>7.3432000000000004</c:v>
                      </c:pt>
                      <c:pt idx="9180">
                        <c:v>7.3440000000000003</c:v>
                      </c:pt>
                      <c:pt idx="9181">
                        <c:v>7.3448000000000002</c:v>
                      </c:pt>
                      <c:pt idx="9182">
                        <c:v>7.3456000000000001</c:v>
                      </c:pt>
                      <c:pt idx="9183">
                        <c:v>7.3464</c:v>
                      </c:pt>
                      <c:pt idx="9184">
                        <c:v>7.3472</c:v>
                      </c:pt>
                      <c:pt idx="9185">
                        <c:v>7.3479999999999999</c:v>
                      </c:pt>
                      <c:pt idx="9186">
                        <c:v>7.3487999999999998</c:v>
                      </c:pt>
                      <c:pt idx="9187">
                        <c:v>7.3495999999999997</c:v>
                      </c:pt>
                      <c:pt idx="9188">
                        <c:v>7.3503999999999996</c:v>
                      </c:pt>
                      <c:pt idx="9189">
                        <c:v>7.3512000000000004</c:v>
                      </c:pt>
                      <c:pt idx="9190">
                        <c:v>7.3520000000000003</c:v>
                      </c:pt>
                      <c:pt idx="9191">
                        <c:v>7.3528000000000002</c:v>
                      </c:pt>
                      <c:pt idx="9192">
                        <c:v>7.3536000000000001</c:v>
                      </c:pt>
                      <c:pt idx="9193">
                        <c:v>7.3544</c:v>
                      </c:pt>
                      <c:pt idx="9194">
                        <c:v>7.3552</c:v>
                      </c:pt>
                      <c:pt idx="9195">
                        <c:v>7.3559999999999999</c:v>
                      </c:pt>
                      <c:pt idx="9196">
                        <c:v>7.3567999999999998</c:v>
                      </c:pt>
                      <c:pt idx="9197">
                        <c:v>7.3575999999999997</c:v>
                      </c:pt>
                      <c:pt idx="9198">
                        <c:v>7.3583999999999996</c:v>
                      </c:pt>
                      <c:pt idx="9199">
                        <c:v>7.3592000000000004</c:v>
                      </c:pt>
                      <c:pt idx="9200">
                        <c:v>7.36</c:v>
                      </c:pt>
                      <c:pt idx="9201">
                        <c:v>7.3608000000000002</c:v>
                      </c:pt>
                      <c:pt idx="9202">
                        <c:v>7.3616000000000001</c:v>
                      </c:pt>
                      <c:pt idx="9203">
                        <c:v>7.3624000000000001</c:v>
                      </c:pt>
                      <c:pt idx="9204">
                        <c:v>7.3632</c:v>
                      </c:pt>
                      <c:pt idx="9205">
                        <c:v>7.3639999999999999</c:v>
                      </c:pt>
                      <c:pt idx="9206">
                        <c:v>7.3647999999999998</c:v>
                      </c:pt>
                      <c:pt idx="9207">
                        <c:v>7.3655999999999997</c:v>
                      </c:pt>
                      <c:pt idx="9208">
                        <c:v>7.3663999999999996</c:v>
                      </c:pt>
                      <c:pt idx="9209">
                        <c:v>7.3672000000000004</c:v>
                      </c:pt>
                      <c:pt idx="9210">
                        <c:v>7.3680000000000003</c:v>
                      </c:pt>
                      <c:pt idx="9211">
                        <c:v>7.3688000000000002</c:v>
                      </c:pt>
                      <c:pt idx="9212">
                        <c:v>7.3696000000000002</c:v>
                      </c:pt>
                      <c:pt idx="9213">
                        <c:v>7.3704000000000001</c:v>
                      </c:pt>
                      <c:pt idx="9214">
                        <c:v>7.3712</c:v>
                      </c:pt>
                      <c:pt idx="9215">
                        <c:v>7.3719999999999999</c:v>
                      </c:pt>
                      <c:pt idx="9216">
                        <c:v>7.3727999999999998</c:v>
                      </c:pt>
                      <c:pt idx="9217">
                        <c:v>7.3735999999999997</c:v>
                      </c:pt>
                      <c:pt idx="9218">
                        <c:v>7.3743999999999996</c:v>
                      </c:pt>
                      <c:pt idx="9219">
                        <c:v>7.3752000000000004</c:v>
                      </c:pt>
                      <c:pt idx="9220">
                        <c:v>7.3760000000000003</c:v>
                      </c:pt>
                      <c:pt idx="9221">
                        <c:v>7.3768000000000002</c:v>
                      </c:pt>
                      <c:pt idx="9222">
                        <c:v>7.3776000000000002</c:v>
                      </c:pt>
                      <c:pt idx="9223">
                        <c:v>7.3784000000000001</c:v>
                      </c:pt>
                      <c:pt idx="9224">
                        <c:v>7.3792</c:v>
                      </c:pt>
                      <c:pt idx="9225">
                        <c:v>7.38</c:v>
                      </c:pt>
                      <c:pt idx="9226">
                        <c:v>7.3807999999999998</c:v>
                      </c:pt>
                      <c:pt idx="9227">
                        <c:v>7.3815999999999997</c:v>
                      </c:pt>
                      <c:pt idx="9228">
                        <c:v>7.3823999999999996</c:v>
                      </c:pt>
                      <c:pt idx="9229">
                        <c:v>7.3832000000000004</c:v>
                      </c:pt>
                      <c:pt idx="9230">
                        <c:v>7.3840000000000003</c:v>
                      </c:pt>
                      <c:pt idx="9231">
                        <c:v>7.3848000000000003</c:v>
                      </c:pt>
                      <c:pt idx="9232">
                        <c:v>7.3856000000000002</c:v>
                      </c:pt>
                      <c:pt idx="9233">
                        <c:v>7.3864000000000001</c:v>
                      </c:pt>
                      <c:pt idx="9234">
                        <c:v>7.3872</c:v>
                      </c:pt>
                      <c:pt idx="9235">
                        <c:v>7.3879999999999999</c:v>
                      </c:pt>
                      <c:pt idx="9236">
                        <c:v>7.3887999999999998</c:v>
                      </c:pt>
                      <c:pt idx="9237">
                        <c:v>7.3895999999999997</c:v>
                      </c:pt>
                      <c:pt idx="9238">
                        <c:v>7.3903999999999996</c:v>
                      </c:pt>
                      <c:pt idx="9239">
                        <c:v>7.3912000000000004</c:v>
                      </c:pt>
                      <c:pt idx="9240">
                        <c:v>7.3920000000000003</c:v>
                      </c:pt>
                      <c:pt idx="9241">
                        <c:v>7.3928000000000003</c:v>
                      </c:pt>
                      <c:pt idx="9242">
                        <c:v>7.3936000000000002</c:v>
                      </c:pt>
                      <c:pt idx="9243">
                        <c:v>7.3944000000000001</c:v>
                      </c:pt>
                      <c:pt idx="9244">
                        <c:v>7.3952</c:v>
                      </c:pt>
                      <c:pt idx="9245">
                        <c:v>7.3959999999999999</c:v>
                      </c:pt>
                      <c:pt idx="9246">
                        <c:v>7.3967999999999998</c:v>
                      </c:pt>
                      <c:pt idx="9247">
                        <c:v>7.3975999999999997</c:v>
                      </c:pt>
                      <c:pt idx="9248">
                        <c:v>7.3983999999999996</c:v>
                      </c:pt>
                      <c:pt idx="9249">
                        <c:v>7.3992000000000004</c:v>
                      </c:pt>
                      <c:pt idx="9250">
                        <c:v>7.4</c:v>
                      </c:pt>
                      <c:pt idx="9251">
                        <c:v>7.4008000000000003</c:v>
                      </c:pt>
                      <c:pt idx="9252">
                        <c:v>7.4016000000000002</c:v>
                      </c:pt>
                      <c:pt idx="9253">
                        <c:v>7.4024000000000001</c:v>
                      </c:pt>
                      <c:pt idx="9254">
                        <c:v>7.4032</c:v>
                      </c:pt>
                      <c:pt idx="9255">
                        <c:v>7.4039999999999999</c:v>
                      </c:pt>
                      <c:pt idx="9256">
                        <c:v>7.4047999999999998</c:v>
                      </c:pt>
                      <c:pt idx="9257">
                        <c:v>7.4055999999999997</c:v>
                      </c:pt>
                      <c:pt idx="9258">
                        <c:v>7.4063999999999997</c:v>
                      </c:pt>
                      <c:pt idx="9259">
                        <c:v>7.4071999999999996</c:v>
                      </c:pt>
                      <c:pt idx="9260">
                        <c:v>7.4080000000000004</c:v>
                      </c:pt>
                      <c:pt idx="9261">
                        <c:v>7.4088000000000003</c:v>
                      </c:pt>
                      <c:pt idx="9262">
                        <c:v>7.4096000000000002</c:v>
                      </c:pt>
                      <c:pt idx="9263">
                        <c:v>7.4104000000000001</c:v>
                      </c:pt>
                      <c:pt idx="9264">
                        <c:v>7.4112</c:v>
                      </c:pt>
                      <c:pt idx="9265">
                        <c:v>7.4119999999999999</c:v>
                      </c:pt>
                      <c:pt idx="9266">
                        <c:v>7.4127999999999998</c:v>
                      </c:pt>
                      <c:pt idx="9267">
                        <c:v>7.4135999999999997</c:v>
                      </c:pt>
                      <c:pt idx="9268">
                        <c:v>7.4143999999999997</c:v>
                      </c:pt>
                      <c:pt idx="9269">
                        <c:v>7.4151999999999996</c:v>
                      </c:pt>
                      <c:pt idx="9270">
                        <c:v>7.4160000000000004</c:v>
                      </c:pt>
                      <c:pt idx="9271">
                        <c:v>7.4168000000000003</c:v>
                      </c:pt>
                      <c:pt idx="9272">
                        <c:v>7.4176000000000002</c:v>
                      </c:pt>
                      <c:pt idx="9273">
                        <c:v>7.4184000000000001</c:v>
                      </c:pt>
                      <c:pt idx="9274">
                        <c:v>7.4192</c:v>
                      </c:pt>
                      <c:pt idx="9275">
                        <c:v>7.42</c:v>
                      </c:pt>
                      <c:pt idx="9276">
                        <c:v>7.4207999999999998</c:v>
                      </c:pt>
                      <c:pt idx="9277">
                        <c:v>7.4215999999999998</c:v>
                      </c:pt>
                      <c:pt idx="9278">
                        <c:v>7.4223999999999997</c:v>
                      </c:pt>
                      <c:pt idx="9279">
                        <c:v>7.4231999999999996</c:v>
                      </c:pt>
                      <c:pt idx="9280">
                        <c:v>7.4240000000000004</c:v>
                      </c:pt>
                      <c:pt idx="9281">
                        <c:v>7.4248000000000003</c:v>
                      </c:pt>
                      <c:pt idx="9282">
                        <c:v>7.4256000000000002</c:v>
                      </c:pt>
                      <c:pt idx="9283">
                        <c:v>7.4264000000000001</c:v>
                      </c:pt>
                      <c:pt idx="9284">
                        <c:v>7.4272</c:v>
                      </c:pt>
                      <c:pt idx="9285">
                        <c:v>7.4279999999999999</c:v>
                      </c:pt>
                      <c:pt idx="9286">
                        <c:v>7.4287999999999998</c:v>
                      </c:pt>
                      <c:pt idx="9287">
                        <c:v>7.4295999999999998</c:v>
                      </c:pt>
                      <c:pt idx="9288">
                        <c:v>7.4303999999999997</c:v>
                      </c:pt>
                      <c:pt idx="9289">
                        <c:v>7.4311999999999996</c:v>
                      </c:pt>
                      <c:pt idx="9290">
                        <c:v>7.4320000000000004</c:v>
                      </c:pt>
                      <c:pt idx="9291">
                        <c:v>7.4328000000000003</c:v>
                      </c:pt>
                      <c:pt idx="9292">
                        <c:v>7.4336000000000002</c:v>
                      </c:pt>
                      <c:pt idx="9293">
                        <c:v>7.4344000000000001</c:v>
                      </c:pt>
                      <c:pt idx="9294">
                        <c:v>7.4352</c:v>
                      </c:pt>
                      <c:pt idx="9295">
                        <c:v>7.4359999999999999</c:v>
                      </c:pt>
                      <c:pt idx="9296">
                        <c:v>7.4367999999999999</c:v>
                      </c:pt>
                      <c:pt idx="9297">
                        <c:v>7.4375999999999998</c:v>
                      </c:pt>
                      <c:pt idx="9298">
                        <c:v>7.4383999999999997</c:v>
                      </c:pt>
                      <c:pt idx="9299">
                        <c:v>7.4391999999999996</c:v>
                      </c:pt>
                      <c:pt idx="9300">
                        <c:v>7.44</c:v>
                      </c:pt>
                      <c:pt idx="9301">
                        <c:v>7.4408000000000003</c:v>
                      </c:pt>
                      <c:pt idx="9302">
                        <c:v>7.4416000000000002</c:v>
                      </c:pt>
                      <c:pt idx="9303">
                        <c:v>7.4424000000000001</c:v>
                      </c:pt>
                      <c:pt idx="9304">
                        <c:v>7.4432</c:v>
                      </c:pt>
                      <c:pt idx="9305">
                        <c:v>7.444</c:v>
                      </c:pt>
                      <c:pt idx="9306">
                        <c:v>7.4447999999999999</c:v>
                      </c:pt>
                      <c:pt idx="9307">
                        <c:v>7.4455999999999998</c:v>
                      </c:pt>
                      <c:pt idx="9308">
                        <c:v>7.4463999999999997</c:v>
                      </c:pt>
                      <c:pt idx="9309">
                        <c:v>7.4471999999999996</c:v>
                      </c:pt>
                      <c:pt idx="9310">
                        <c:v>7.4480000000000004</c:v>
                      </c:pt>
                      <c:pt idx="9311">
                        <c:v>7.4488000000000003</c:v>
                      </c:pt>
                      <c:pt idx="9312">
                        <c:v>7.4496000000000002</c:v>
                      </c:pt>
                      <c:pt idx="9313">
                        <c:v>7.4504000000000001</c:v>
                      </c:pt>
                      <c:pt idx="9314">
                        <c:v>7.4512</c:v>
                      </c:pt>
                      <c:pt idx="9315">
                        <c:v>7.452</c:v>
                      </c:pt>
                      <c:pt idx="9316">
                        <c:v>7.4527999999999999</c:v>
                      </c:pt>
                      <c:pt idx="9317">
                        <c:v>7.4535999999999998</c:v>
                      </c:pt>
                      <c:pt idx="9318">
                        <c:v>7.4543999999999997</c:v>
                      </c:pt>
                      <c:pt idx="9319">
                        <c:v>7.4551999999999996</c:v>
                      </c:pt>
                      <c:pt idx="9320">
                        <c:v>7.4560000000000004</c:v>
                      </c:pt>
                      <c:pt idx="9321">
                        <c:v>7.4568000000000003</c:v>
                      </c:pt>
                      <c:pt idx="9322">
                        <c:v>7.4576000000000002</c:v>
                      </c:pt>
                      <c:pt idx="9323">
                        <c:v>7.4584000000000001</c:v>
                      </c:pt>
                      <c:pt idx="9324">
                        <c:v>7.4592000000000001</c:v>
                      </c:pt>
                      <c:pt idx="9325">
                        <c:v>7.46</c:v>
                      </c:pt>
                      <c:pt idx="9326">
                        <c:v>7.4607999999999999</c:v>
                      </c:pt>
                      <c:pt idx="9327">
                        <c:v>7.4615999999999998</c:v>
                      </c:pt>
                      <c:pt idx="9328">
                        <c:v>7.4623999999999997</c:v>
                      </c:pt>
                      <c:pt idx="9329">
                        <c:v>7.4631999999999996</c:v>
                      </c:pt>
                      <c:pt idx="9330">
                        <c:v>7.4640000000000004</c:v>
                      </c:pt>
                      <c:pt idx="9331">
                        <c:v>7.4648000000000003</c:v>
                      </c:pt>
                      <c:pt idx="9332">
                        <c:v>7.4656000000000002</c:v>
                      </c:pt>
                      <c:pt idx="9333">
                        <c:v>7.4664000000000001</c:v>
                      </c:pt>
                      <c:pt idx="9334">
                        <c:v>7.4672000000000001</c:v>
                      </c:pt>
                      <c:pt idx="9335">
                        <c:v>7.468</c:v>
                      </c:pt>
                      <c:pt idx="9336">
                        <c:v>7.4687999999999999</c:v>
                      </c:pt>
                      <c:pt idx="9337">
                        <c:v>7.4695999999999998</c:v>
                      </c:pt>
                      <c:pt idx="9338">
                        <c:v>7.4703999999999997</c:v>
                      </c:pt>
                      <c:pt idx="9339">
                        <c:v>7.4711999999999996</c:v>
                      </c:pt>
                      <c:pt idx="9340">
                        <c:v>7.4720000000000004</c:v>
                      </c:pt>
                      <c:pt idx="9341">
                        <c:v>7.4728000000000003</c:v>
                      </c:pt>
                      <c:pt idx="9342">
                        <c:v>7.4736000000000002</c:v>
                      </c:pt>
                      <c:pt idx="9343">
                        <c:v>7.4744000000000002</c:v>
                      </c:pt>
                      <c:pt idx="9344">
                        <c:v>7.4752000000000001</c:v>
                      </c:pt>
                      <c:pt idx="9345">
                        <c:v>7.476</c:v>
                      </c:pt>
                      <c:pt idx="9346">
                        <c:v>7.4767999999999999</c:v>
                      </c:pt>
                      <c:pt idx="9347">
                        <c:v>7.4775999999999998</c:v>
                      </c:pt>
                      <c:pt idx="9348">
                        <c:v>7.4783999999999997</c:v>
                      </c:pt>
                      <c:pt idx="9349">
                        <c:v>7.4791999999999996</c:v>
                      </c:pt>
                      <c:pt idx="9350">
                        <c:v>7.48</c:v>
                      </c:pt>
                      <c:pt idx="9351">
                        <c:v>7.4808000000000003</c:v>
                      </c:pt>
                      <c:pt idx="9352">
                        <c:v>7.4816000000000003</c:v>
                      </c:pt>
                      <c:pt idx="9353">
                        <c:v>7.4824000000000002</c:v>
                      </c:pt>
                      <c:pt idx="9354">
                        <c:v>7.4832000000000001</c:v>
                      </c:pt>
                      <c:pt idx="9355">
                        <c:v>7.484</c:v>
                      </c:pt>
                      <c:pt idx="9356">
                        <c:v>7.4847999999999999</c:v>
                      </c:pt>
                      <c:pt idx="9357">
                        <c:v>7.4855999999999998</c:v>
                      </c:pt>
                      <c:pt idx="9358">
                        <c:v>7.4863999999999997</c:v>
                      </c:pt>
                      <c:pt idx="9359">
                        <c:v>7.4871999999999996</c:v>
                      </c:pt>
                      <c:pt idx="9360">
                        <c:v>7.4880000000000004</c:v>
                      </c:pt>
                      <c:pt idx="9361">
                        <c:v>7.4888000000000003</c:v>
                      </c:pt>
                      <c:pt idx="9362">
                        <c:v>7.4896000000000003</c:v>
                      </c:pt>
                      <c:pt idx="9363">
                        <c:v>7.4904000000000002</c:v>
                      </c:pt>
                      <c:pt idx="9364">
                        <c:v>7.4912000000000001</c:v>
                      </c:pt>
                      <c:pt idx="9365">
                        <c:v>7.492</c:v>
                      </c:pt>
                      <c:pt idx="9366">
                        <c:v>7.4927999999999999</c:v>
                      </c:pt>
                      <c:pt idx="9367">
                        <c:v>7.4935999999999998</c:v>
                      </c:pt>
                      <c:pt idx="9368">
                        <c:v>7.4943999999999997</c:v>
                      </c:pt>
                      <c:pt idx="9369">
                        <c:v>7.4951999999999996</c:v>
                      </c:pt>
                      <c:pt idx="9370">
                        <c:v>7.4960000000000004</c:v>
                      </c:pt>
                      <c:pt idx="9371">
                        <c:v>7.4968000000000004</c:v>
                      </c:pt>
                      <c:pt idx="9372">
                        <c:v>7.4976000000000003</c:v>
                      </c:pt>
                      <c:pt idx="9373">
                        <c:v>7.4984000000000002</c:v>
                      </c:pt>
                      <c:pt idx="9374">
                        <c:v>7.4992000000000001</c:v>
                      </c:pt>
                      <c:pt idx="9375">
                        <c:v>7.5</c:v>
                      </c:pt>
                      <c:pt idx="9376">
                        <c:v>7.5007999999999999</c:v>
                      </c:pt>
                      <c:pt idx="9377">
                        <c:v>7.5015999999999998</c:v>
                      </c:pt>
                      <c:pt idx="9378">
                        <c:v>7.5023999999999997</c:v>
                      </c:pt>
                      <c:pt idx="9379">
                        <c:v>7.5031999999999996</c:v>
                      </c:pt>
                      <c:pt idx="9380">
                        <c:v>7.5039999999999996</c:v>
                      </c:pt>
                      <c:pt idx="9381">
                        <c:v>7.5048000000000004</c:v>
                      </c:pt>
                      <c:pt idx="9382">
                        <c:v>7.5056000000000003</c:v>
                      </c:pt>
                      <c:pt idx="9383">
                        <c:v>7.5064000000000002</c:v>
                      </c:pt>
                      <c:pt idx="9384">
                        <c:v>7.5072000000000001</c:v>
                      </c:pt>
                      <c:pt idx="9385">
                        <c:v>7.508</c:v>
                      </c:pt>
                      <c:pt idx="9386">
                        <c:v>7.5087999999999999</c:v>
                      </c:pt>
                      <c:pt idx="9387">
                        <c:v>7.5095999999999998</c:v>
                      </c:pt>
                      <c:pt idx="9388">
                        <c:v>7.5103999999999997</c:v>
                      </c:pt>
                      <c:pt idx="9389">
                        <c:v>7.5111999999999997</c:v>
                      </c:pt>
                      <c:pt idx="9390">
                        <c:v>7.5119999999999996</c:v>
                      </c:pt>
                      <c:pt idx="9391">
                        <c:v>7.5128000000000004</c:v>
                      </c:pt>
                      <c:pt idx="9392">
                        <c:v>7.5136000000000003</c:v>
                      </c:pt>
                      <c:pt idx="9393">
                        <c:v>7.5144000000000002</c:v>
                      </c:pt>
                      <c:pt idx="9394">
                        <c:v>7.5152000000000001</c:v>
                      </c:pt>
                      <c:pt idx="9395">
                        <c:v>7.516</c:v>
                      </c:pt>
                      <c:pt idx="9396">
                        <c:v>7.5167999999999999</c:v>
                      </c:pt>
                      <c:pt idx="9397">
                        <c:v>7.5175999999999998</c:v>
                      </c:pt>
                      <c:pt idx="9398">
                        <c:v>7.5183999999999997</c:v>
                      </c:pt>
                      <c:pt idx="9399">
                        <c:v>7.5191999999999997</c:v>
                      </c:pt>
                      <c:pt idx="9400">
                        <c:v>7.52</c:v>
                      </c:pt>
                      <c:pt idx="9401">
                        <c:v>7.5208000000000004</c:v>
                      </c:pt>
                      <c:pt idx="9402">
                        <c:v>7.5216000000000003</c:v>
                      </c:pt>
                      <c:pt idx="9403">
                        <c:v>7.5224000000000002</c:v>
                      </c:pt>
                      <c:pt idx="9404">
                        <c:v>7.5232000000000001</c:v>
                      </c:pt>
                      <c:pt idx="9405">
                        <c:v>7.524</c:v>
                      </c:pt>
                      <c:pt idx="9406">
                        <c:v>7.5247999999999999</c:v>
                      </c:pt>
                      <c:pt idx="9407">
                        <c:v>7.5255999999999998</c:v>
                      </c:pt>
                      <c:pt idx="9408">
                        <c:v>7.5263999999999998</c:v>
                      </c:pt>
                      <c:pt idx="9409">
                        <c:v>7.5271999999999997</c:v>
                      </c:pt>
                      <c:pt idx="9410">
                        <c:v>7.5279999999999996</c:v>
                      </c:pt>
                      <c:pt idx="9411">
                        <c:v>7.5288000000000004</c:v>
                      </c:pt>
                      <c:pt idx="9412">
                        <c:v>7.5296000000000003</c:v>
                      </c:pt>
                      <c:pt idx="9413">
                        <c:v>7.5304000000000002</c:v>
                      </c:pt>
                      <c:pt idx="9414">
                        <c:v>7.5312000000000001</c:v>
                      </c:pt>
                      <c:pt idx="9415">
                        <c:v>7.532</c:v>
                      </c:pt>
                      <c:pt idx="9416">
                        <c:v>7.5327999999999999</c:v>
                      </c:pt>
                      <c:pt idx="9417">
                        <c:v>7.5335999999999999</c:v>
                      </c:pt>
                      <c:pt idx="9418">
                        <c:v>7.5343999999999998</c:v>
                      </c:pt>
                      <c:pt idx="9419">
                        <c:v>7.5351999999999997</c:v>
                      </c:pt>
                      <c:pt idx="9420">
                        <c:v>7.5359999999999996</c:v>
                      </c:pt>
                      <c:pt idx="9421">
                        <c:v>7.5368000000000004</c:v>
                      </c:pt>
                      <c:pt idx="9422">
                        <c:v>7.5376000000000003</c:v>
                      </c:pt>
                      <c:pt idx="9423">
                        <c:v>7.5384000000000002</c:v>
                      </c:pt>
                      <c:pt idx="9424">
                        <c:v>7.5392000000000001</c:v>
                      </c:pt>
                      <c:pt idx="9425">
                        <c:v>7.54</c:v>
                      </c:pt>
                      <c:pt idx="9426">
                        <c:v>7.5407999999999999</c:v>
                      </c:pt>
                      <c:pt idx="9427">
                        <c:v>7.5415999999999999</c:v>
                      </c:pt>
                      <c:pt idx="9428">
                        <c:v>7.5423999999999998</c:v>
                      </c:pt>
                      <c:pt idx="9429">
                        <c:v>7.5431999999999997</c:v>
                      </c:pt>
                      <c:pt idx="9430">
                        <c:v>7.5439999999999996</c:v>
                      </c:pt>
                      <c:pt idx="9431">
                        <c:v>7.5448000000000004</c:v>
                      </c:pt>
                      <c:pt idx="9432">
                        <c:v>7.5456000000000003</c:v>
                      </c:pt>
                      <c:pt idx="9433">
                        <c:v>7.5464000000000002</c:v>
                      </c:pt>
                      <c:pt idx="9434">
                        <c:v>7.5472000000000001</c:v>
                      </c:pt>
                      <c:pt idx="9435">
                        <c:v>7.548</c:v>
                      </c:pt>
                      <c:pt idx="9436">
                        <c:v>7.5488</c:v>
                      </c:pt>
                      <c:pt idx="9437">
                        <c:v>7.5495999999999999</c:v>
                      </c:pt>
                      <c:pt idx="9438">
                        <c:v>7.5503999999999998</c:v>
                      </c:pt>
                      <c:pt idx="9439">
                        <c:v>7.5511999999999997</c:v>
                      </c:pt>
                      <c:pt idx="9440">
                        <c:v>7.5519999999999996</c:v>
                      </c:pt>
                      <c:pt idx="9441">
                        <c:v>7.5528000000000004</c:v>
                      </c:pt>
                      <c:pt idx="9442">
                        <c:v>7.5536000000000003</c:v>
                      </c:pt>
                      <c:pt idx="9443">
                        <c:v>7.5544000000000002</c:v>
                      </c:pt>
                      <c:pt idx="9444">
                        <c:v>7.5552000000000001</c:v>
                      </c:pt>
                      <c:pt idx="9445">
                        <c:v>7.556</c:v>
                      </c:pt>
                      <c:pt idx="9446">
                        <c:v>7.5568</c:v>
                      </c:pt>
                      <c:pt idx="9447">
                        <c:v>7.5575999999999999</c:v>
                      </c:pt>
                      <c:pt idx="9448">
                        <c:v>7.5583999999999998</c:v>
                      </c:pt>
                      <c:pt idx="9449">
                        <c:v>7.5591999999999997</c:v>
                      </c:pt>
                      <c:pt idx="9450">
                        <c:v>7.56</c:v>
                      </c:pt>
                      <c:pt idx="9451">
                        <c:v>7.5608000000000004</c:v>
                      </c:pt>
                      <c:pt idx="9452">
                        <c:v>7.5616000000000003</c:v>
                      </c:pt>
                      <c:pt idx="9453">
                        <c:v>7.5624000000000002</c:v>
                      </c:pt>
                      <c:pt idx="9454">
                        <c:v>7.5632000000000001</c:v>
                      </c:pt>
                      <c:pt idx="9455">
                        <c:v>7.5640000000000001</c:v>
                      </c:pt>
                      <c:pt idx="9456">
                        <c:v>7.5648</c:v>
                      </c:pt>
                      <c:pt idx="9457">
                        <c:v>7.5655999999999999</c:v>
                      </c:pt>
                      <c:pt idx="9458">
                        <c:v>7.5663999999999998</c:v>
                      </c:pt>
                      <c:pt idx="9459">
                        <c:v>7.5671999999999997</c:v>
                      </c:pt>
                      <c:pt idx="9460">
                        <c:v>7.5679999999999996</c:v>
                      </c:pt>
                      <c:pt idx="9461">
                        <c:v>7.5688000000000004</c:v>
                      </c:pt>
                      <c:pt idx="9462">
                        <c:v>7.5696000000000003</c:v>
                      </c:pt>
                      <c:pt idx="9463">
                        <c:v>7.5704000000000002</c:v>
                      </c:pt>
                      <c:pt idx="9464">
                        <c:v>7.5712000000000002</c:v>
                      </c:pt>
                      <c:pt idx="9465">
                        <c:v>7.5720000000000001</c:v>
                      </c:pt>
                      <c:pt idx="9466">
                        <c:v>7.5728</c:v>
                      </c:pt>
                      <c:pt idx="9467">
                        <c:v>7.5735999999999999</c:v>
                      </c:pt>
                      <c:pt idx="9468">
                        <c:v>7.5743999999999998</c:v>
                      </c:pt>
                      <c:pt idx="9469">
                        <c:v>7.5751999999999997</c:v>
                      </c:pt>
                      <c:pt idx="9470">
                        <c:v>7.5759999999999996</c:v>
                      </c:pt>
                      <c:pt idx="9471">
                        <c:v>7.5768000000000004</c:v>
                      </c:pt>
                      <c:pt idx="9472">
                        <c:v>7.5776000000000003</c:v>
                      </c:pt>
                      <c:pt idx="9473">
                        <c:v>7.5784000000000002</c:v>
                      </c:pt>
                      <c:pt idx="9474">
                        <c:v>7.5792000000000002</c:v>
                      </c:pt>
                      <c:pt idx="9475">
                        <c:v>7.58</c:v>
                      </c:pt>
                      <c:pt idx="9476">
                        <c:v>7.5808</c:v>
                      </c:pt>
                      <c:pt idx="9477">
                        <c:v>7.5815999999999999</c:v>
                      </c:pt>
                      <c:pt idx="9478">
                        <c:v>7.5823999999999998</c:v>
                      </c:pt>
                      <c:pt idx="9479">
                        <c:v>7.5831999999999997</c:v>
                      </c:pt>
                      <c:pt idx="9480">
                        <c:v>7.5839999999999996</c:v>
                      </c:pt>
                      <c:pt idx="9481">
                        <c:v>7.5848000000000004</c:v>
                      </c:pt>
                      <c:pt idx="9482">
                        <c:v>7.5856000000000003</c:v>
                      </c:pt>
                      <c:pt idx="9483">
                        <c:v>7.5864000000000003</c:v>
                      </c:pt>
                      <c:pt idx="9484">
                        <c:v>7.5872000000000002</c:v>
                      </c:pt>
                      <c:pt idx="9485">
                        <c:v>7.5880000000000001</c:v>
                      </c:pt>
                      <c:pt idx="9486">
                        <c:v>7.5888</c:v>
                      </c:pt>
                      <c:pt idx="9487">
                        <c:v>7.5895999999999999</c:v>
                      </c:pt>
                      <c:pt idx="9488">
                        <c:v>7.5903999999999998</c:v>
                      </c:pt>
                      <c:pt idx="9489">
                        <c:v>7.5911999999999997</c:v>
                      </c:pt>
                      <c:pt idx="9490">
                        <c:v>7.5919999999999996</c:v>
                      </c:pt>
                      <c:pt idx="9491">
                        <c:v>7.5928000000000004</c:v>
                      </c:pt>
                      <c:pt idx="9492">
                        <c:v>7.5936000000000003</c:v>
                      </c:pt>
                      <c:pt idx="9493">
                        <c:v>7.5944000000000003</c:v>
                      </c:pt>
                      <c:pt idx="9494">
                        <c:v>7.5952000000000002</c:v>
                      </c:pt>
                      <c:pt idx="9495">
                        <c:v>7.5960000000000001</c:v>
                      </c:pt>
                      <c:pt idx="9496">
                        <c:v>7.5968</c:v>
                      </c:pt>
                      <c:pt idx="9497">
                        <c:v>7.5975999999999999</c:v>
                      </c:pt>
                      <c:pt idx="9498">
                        <c:v>7.5983999999999998</c:v>
                      </c:pt>
                      <c:pt idx="9499">
                        <c:v>7.5991999999999997</c:v>
                      </c:pt>
                      <c:pt idx="9500">
                        <c:v>7.6</c:v>
                      </c:pt>
                      <c:pt idx="9501">
                        <c:v>7.6007999999999996</c:v>
                      </c:pt>
                      <c:pt idx="9502">
                        <c:v>7.6016000000000004</c:v>
                      </c:pt>
                      <c:pt idx="9503">
                        <c:v>7.6024000000000003</c:v>
                      </c:pt>
                      <c:pt idx="9504">
                        <c:v>7.6032000000000002</c:v>
                      </c:pt>
                      <c:pt idx="9505">
                        <c:v>7.6040000000000001</c:v>
                      </c:pt>
                      <c:pt idx="9506">
                        <c:v>7.6048</c:v>
                      </c:pt>
                      <c:pt idx="9507">
                        <c:v>7.6055999999999999</c:v>
                      </c:pt>
                      <c:pt idx="9508">
                        <c:v>7.6063999999999998</c:v>
                      </c:pt>
                      <c:pt idx="9509">
                        <c:v>7.6071999999999997</c:v>
                      </c:pt>
                      <c:pt idx="9510">
                        <c:v>7.6079999999999997</c:v>
                      </c:pt>
                      <c:pt idx="9511">
                        <c:v>7.6087999999999996</c:v>
                      </c:pt>
                      <c:pt idx="9512">
                        <c:v>7.6096000000000004</c:v>
                      </c:pt>
                      <c:pt idx="9513">
                        <c:v>7.6104000000000003</c:v>
                      </c:pt>
                      <c:pt idx="9514">
                        <c:v>7.6112000000000002</c:v>
                      </c:pt>
                      <c:pt idx="9515">
                        <c:v>7.6120000000000001</c:v>
                      </c:pt>
                      <c:pt idx="9516">
                        <c:v>7.6128</c:v>
                      </c:pt>
                      <c:pt idx="9517">
                        <c:v>7.6135999999999999</c:v>
                      </c:pt>
                      <c:pt idx="9518">
                        <c:v>7.6143999999999998</c:v>
                      </c:pt>
                      <c:pt idx="9519">
                        <c:v>7.6151999999999997</c:v>
                      </c:pt>
                      <c:pt idx="9520">
                        <c:v>7.6159999999999997</c:v>
                      </c:pt>
                      <c:pt idx="9521">
                        <c:v>7.6167999999999996</c:v>
                      </c:pt>
                      <c:pt idx="9522">
                        <c:v>7.6176000000000004</c:v>
                      </c:pt>
                      <c:pt idx="9523">
                        <c:v>7.6184000000000003</c:v>
                      </c:pt>
                      <c:pt idx="9524">
                        <c:v>7.6192000000000002</c:v>
                      </c:pt>
                      <c:pt idx="9525">
                        <c:v>7.62</c:v>
                      </c:pt>
                      <c:pt idx="9526">
                        <c:v>7.6208</c:v>
                      </c:pt>
                      <c:pt idx="9527">
                        <c:v>7.6215999999999999</c:v>
                      </c:pt>
                      <c:pt idx="9528">
                        <c:v>7.6223999999999998</c:v>
                      </c:pt>
                      <c:pt idx="9529">
                        <c:v>7.6231999999999998</c:v>
                      </c:pt>
                      <c:pt idx="9530">
                        <c:v>7.6239999999999997</c:v>
                      </c:pt>
                      <c:pt idx="9531">
                        <c:v>7.6247999999999996</c:v>
                      </c:pt>
                      <c:pt idx="9532">
                        <c:v>7.6256000000000004</c:v>
                      </c:pt>
                      <c:pt idx="9533">
                        <c:v>7.6264000000000003</c:v>
                      </c:pt>
                      <c:pt idx="9534">
                        <c:v>7.6272000000000002</c:v>
                      </c:pt>
                      <c:pt idx="9535">
                        <c:v>7.6280000000000001</c:v>
                      </c:pt>
                      <c:pt idx="9536">
                        <c:v>7.6288</c:v>
                      </c:pt>
                      <c:pt idx="9537">
                        <c:v>7.6295999999999999</c:v>
                      </c:pt>
                      <c:pt idx="9538">
                        <c:v>7.6303999999999998</c:v>
                      </c:pt>
                      <c:pt idx="9539">
                        <c:v>7.6311999999999998</c:v>
                      </c:pt>
                      <c:pt idx="9540">
                        <c:v>7.6319999999999997</c:v>
                      </c:pt>
                      <c:pt idx="9541">
                        <c:v>7.6327999999999996</c:v>
                      </c:pt>
                      <c:pt idx="9542">
                        <c:v>7.6336000000000004</c:v>
                      </c:pt>
                      <c:pt idx="9543">
                        <c:v>7.6344000000000003</c:v>
                      </c:pt>
                      <c:pt idx="9544">
                        <c:v>7.6352000000000002</c:v>
                      </c:pt>
                      <c:pt idx="9545">
                        <c:v>7.6360000000000001</c:v>
                      </c:pt>
                      <c:pt idx="9546">
                        <c:v>7.6368</c:v>
                      </c:pt>
                      <c:pt idx="9547">
                        <c:v>7.6375999999999999</c:v>
                      </c:pt>
                      <c:pt idx="9548">
                        <c:v>7.6383999999999999</c:v>
                      </c:pt>
                      <c:pt idx="9549">
                        <c:v>7.6391999999999998</c:v>
                      </c:pt>
                      <c:pt idx="9550">
                        <c:v>7.64</c:v>
                      </c:pt>
                      <c:pt idx="9551">
                        <c:v>7.6407999999999996</c:v>
                      </c:pt>
                      <c:pt idx="9552">
                        <c:v>7.6416000000000004</c:v>
                      </c:pt>
                      <c:pt idx="9553">
                        <c:v>7.6424000000000003</c:v>
                      </c:pt>
                      <c:pt idx="9554">
                        <c:v>7.6432000000000002</c:v>
                      </c:pt>
                      <c:pt idx="9555">
                        <c:v>7.6440000000000001</c:v>
                      </c:pt>
                      <c:pt idx="9556">
                        <c:v>7.6448</c:v>
                      </c:pt>
                      <c:pt idx="9557">
                        <c:v>7.6456</c:v>
                      </c:pt>
                      <c:pt idx="9558">
                        <c:v>7.6463999999999999</c:v>
                      </c:pt>
                      <c:pt idx="9559">
                        <c:v>7.6471999999999998</c:v>
                      </c:pt>
                      <c:pt idx="9560">
                        <c:v>7.6479999999999997</c:v>
                      </c:pt>
                      <c:pt idx="9561">
                        <c:v>7.6487999999999996</c:v>
                      </c:pt>
                      <c:pt idx="9562">
                        <c:v>7.6496000000000004</c:v>
                      </c:pt>
                      <c:pt idx="9563">
                        <c:v>7.6504000000000003</c:v>
                      </c:pt>
                      <c:pt idx="9564">
                        <c:v>7.6512000000000002</c:v>
                      </c:pt>
                      <c:pt idx="9565">
                        <c:v>7.6520000000000001</c:v>
                      </c:pt>
                      <c:pt idx="9566">
                        <c:v>7.6528</c:v>
                      </c:pt>
                      <c:pt idx="9567">
                        <c:v>7.6536</c:v>
                      </c:pt>
                      <c:pt idx="9568">
                        <c:v>7.6543999999999999</c:v>
                      </c:pt>
                      <c:pt idx="9569">
                        <c:v>7.6551999999999998</c:v>
                      </c:pt>
                      <c:pt idx="9570">
                        <c:v>7.6559999999999997</c:v>
                      </c:pt>
                      <c:pt idx="9571">
                        <c:v>7.6567999999999996</c:v>
                      </c:pt>
                      <c:pt idx="9572">
                        <c:v>7.6576000000000004</c:v>
                      </c:pt>
                      <c:pt idx="9573">
                        <c:v>7.6584000000000003</c:v>
                      </c:pt>
                      <c:pt idx="9574">
                        <c:v>7.6592000000000002</c:v>
                      </c:pt>
                      <c:pt idx="9575">
                        <c:v>7.66</c:v>
                      </c:pt>
                      <c:pt idx="9576">
                        <c:v>7.6608000000000001</c:v>
                      </c:pt>
                      <c:pt idx="9577">
                        <c:v>7.6616</c:v>
                      </c:pt>
                      <c:pt idx="9578">
                        <c:v>7.6623999999999999</c:v>
                      </c:pt>
                      <c:pt idx="9579">
                        <c:v>7.6631999999999998</c:v>
                      </c:pt>
                      <c:pt idx="9580">
                        <c:v>7.6639999999999997</c:v>
                      </c:pt>
                      <c:pt idx="9581">
                        <c:v>7.6647999999999996</c:v>
                      </c:pt>
                      <c:pt idx="9582">
                        <c:v>7.6656000000000004</c:v>
                      </c:pt>
                      <c:pt idx="9583">
                        <c:v>7.6664000000000003</c:v>
                      </c:pt>
                      <c:pt idx="9584">
                        <c:v>7.6672000000000002</c:v>
                      </c:pt>
                      <c:pt idx="9585">
                        <c:v>7.6680000000000001</c:v>
                      </c:pt>
                      <c:pt idx="9586">
                        <c:v>7.6688000000000001</c:v>
                      </c:pt>
                      <c:pt idx="9587">
                        <c:v>7.6696</c:v>
                      </c:pt>
                      <c:pt idx="9588">
                        <c:v>7.6703999999999999</c:v>
                      </c:pt>
                      <c:pt idx="9589">
                        <c:v>7.6711999999999998</c:v>
                      </c:pt>
                      <c:pt idx="9590">
                        <c:v>7.6719999999999997</c:v>
                      </c:pt>
                      <c:pt idx="9591">
                        <c:v>7.6727999999999996</c:v>
                      </c:pt>
                      <c:pt idx="9592">
                        <c:v>7.6736000000000004</c:v>
                      </c:pt>
                      <c:pt idx="9593">
                        <c:v>7.6744000000000003</c:v>
                      </c:pt>
                      <c:pt idx="9594">
                        <c:v>7.6752000000000002</c:v>
                      </c:pt>
                      <c:pt idx="9595">
                        <c:v>7.6760000000000002</c:v>
                      </c:pt>
                      <c:pt idx="9596">
                        <c:v>7.6768000000000001</c:v>
                      </c:pt>
                      <c:pt idx="9597">
                        <c:v>7.6776</c:v>
                      </c:pt>
                      <c:pt idx="9598">
                        <c:v>7.6783999999999999</c:v>
                      </c:pt>
                      <c:pt idx="9599">
                        <c:v>7.6791999999999998</c:v>
                      </c:pt>
                      <c:pt idx="9600">
                        <c:v>7.68</c:v>
                      </c:pt>
                      <c:pt idx="9601">
                        <c:v>7.6807999999999996</c:v>
                      </c:pt>
                      <c:pt idx="9602">
                        <c:v>7.6816000000000004</c:v>
                      </c:pt>
                      <c:pt idx="9603">
                        <c:v>7.6824000000000003</c:v>
                      </c:pt>
                      <c:pt idx="9604">
                        <c:v>7.6832000000000003</c:v>
                      </c:pt>
                      <c:pt idx="9605">
                        <c:v>7.6840000000000002</c:v>
                      </c:pt>
                      <c:pt idx="9606">
                        <c:v>7.6848000000000001</c:v>
                      </c:pt>
                      <c:pt idx="9607">
                        <c:v>7.6856</c:v>
                      </c:pt>
                      <c:pt idx="9608">
                        <c:v>7.6863999999999999</c:v>
                      </c:pt>
                      <c:pt idx="9609">
                        <c:v>7.6871999999999998</c:v>
                      </c:pt>
                      <c:pt idx="9610">
                        <c:v>7.6879999999999997</c:v>
                      </c:pt>
                      <c:pt idx="9611">
                        <c:v>7.6887999999999996</c:v>
                      </c:pt>
                      <c:pt idx="9612">
                        <c:v>7.6896000000000004</c:v>
                      </c:pt>
                      <c:pt idx="9613">
                        <c:v>7.6904000000000003</c:v>
                      </c:pt>
                      <c:pt idx="9614">
                        <c:v>7.6912000000000003</c:v>
                      </c:pt>
                      <c:pt idx="9615">
                        <c:v>7.6920000000000002</c:v>
                      </c:pt>
                      <c:pt idx="9616">
                        <c:v>7.6928000000000001</c:v>
                      </c:pt>
                      <c:pt idx="9617">
                        <c:v>7.6936</c:v>
                      </c:pt>
                      <c:pt idx="9618">
                        <c:v>7.6943999999999999</c:v>
                      </c:pt>
                      <c:pt idx="9619">
                        <c:v>7.6951999999999998</c:v>
                      </c:pt>
                      <c:pt idx="9620">
                        <c:v>7.6959999999999997</c:v>
                      </c:pt>
                      <c:pt idx="9621">
                        <c:v>7.6967999999999996</c:v>
                      </c:pt>
                      <c:pt idx="9622">
                        <c:v>7.6976000000000004</c:v>
                      </c:pt>
                      <c:pt idx="9623">
                        <c:v>7.6984000000000004</c:v>
                      </c:pt>
                      <c:pt idx="9624">
                        <c:v>7.6992000000000003</c:v>
                      </c:pt>
                      <c:pt idx="9625">
                        <c:v>7.7</c:v>
                      </c:pt>
                      <c:pt idx="9626">
                        <c:v>7.7008000000000001</c:v>
                      </c:pt>
                      <c:pt idx="9627">
                        <c:v>7.7016</c:v>
                      </c:pt>
                      <c:pt idx="9628">
                        <c:v>7.7023999999999999</c:v>
                      </c:pt>
                      <c:pt idx="9629">
                        <c:v>7.7031999999999998</c:v>
                      </c:pt>
                      <c:pt idx="9630">
                        <c:v>7.7039999999999997</c:v>
                      </c:pt>
                      <c:pt idx="9631">
                        <c:v>7.7047999999999996</c:v>
                      </c:pt>
                      <c:pt idx="9632">
                        <c:v>7.7055999999999996</c:v>
                      </c:pt>
                      <c:pt idx="9633">
                        <c:v>7.7064000000000004</c:v>
                      </c:pt>
                      <c:pt idx="9634">
                        <c:v>7.7072000000000003</c:v>
                      </c:pt>
                      <c:pt idx="9635">
                        <c:v>7.7080000000000002</c:v>
                      </c:pt>
                      <c:pt idx="9636">
                        <c:v>7.7088000000000001</c:v>
                      </c:pt>
                      <c:pt idx="9637">
                        <c:v>7.7096</c:v>
                      </c:pt>
                      <c:pt idx="9638">
                        <c:v>7.7103999999999999</c:v>
                      </c:pt>
                      <c:pt idx="9639">
                        <c:v>7.7111999999999998</c:v>
                      </c:pt>
                      <c:pt idx="9640">
                        <c:v>7.7119999999999997</c:v>
                      </c:pt>
                      <c:pt idx="9641">
                        <c:v>7.7127999999999997</c:v>
                      </c:pt>
                      <c:pt idx="9642">
                        <c:v>7.7135999999999996</c:v>
                      </c:pt>
                      <c:pt idx="9643">
                        <c:v>7.7144000000000004</c:v>
                      </c:pt>
                      <c:pt idx="9644">
                        <c:v>7.7152000000000003</c:v>
                      </c:pt>
                      <c:pt idx="9645">
                        <c:v>7.7160000000000002</c:v>
                      </c:pt>
                      <c:pt idx="9646">
                        <c:v>7.7168000000000001</c:v>
                      </c:pt>
                      <c:pt idx="9647">
                        <c:v>7.7176</c:v>
                      </c:pt>
                      <c:pt idx="9648">
                        <c:v>7.7183999999999999</c:v>
                      </c:pt>
                      <c:pt idx="9649">
                        <c:v>7.7191999999999998</c:v>
                      </c:pt>
                      <c:pt idx="9650">
                        <c:v>7.72</c:v>
                      </c:pt>
                      <c:pt idx="9651">
                        <c:v>7.7207999999999997</c:v>
                      </c:pt>
                      <c:pt idx="9652">
                        <c:v>7.7215999999999996</c:v>
                      </c:pt>
                      <c:pt idx="9653">
                        <c:v>7.7224000000000004</c:v>
                      </c:pt>
                      <c:pt idx="9654">
                        <c:v>7.7232000000000003</c:v>
                      </c:pt>
                      <c:pt idx="9655">
                        <c:v>7.7240000000000002</c:v>
                      </c:pt>
                      <c:pt idx="9656">
                        <c:v>7.7248000000000001</c:v>
                      </c:pt>
                      <c:pt idx="9657">
                        <c:v>7.7256</c:v>
                      </c:pt>
                      <c:pt idx="9658">
                        <c:v>7.7263999999999999</c:v>
                      </c:pt>
                      <c:pt idx="9659">
                        <c:v>7.7271999999999998</c:v>
                      </c:pt>
                      <c:pt idx="9660">
                        <c:v>7.7279999999999998</c:v>
                      </c:pt>
                      <c:pt idx="9661">
                        <c:v>7.7287999999999997</c:v>
                      </c:pt>
                      <c:pt idx="9662">
                        <c:v>7.7295999999999996</c:v>
                      </c:pt>
                      <c:pt idx="9663">
                        <c:v>7.7304000000000004</c:v>
                      </c:pt>
                      <c:pt idx="9664">
                        <c:v>7.7312000000000003</c:v>
                      </c:pt>
                      <c:pt idx="9665">
                        <c:v>7.7320000000000002</c:v>
                      </c:pt>
                      <c:pt idx="9666">
                        <c:v>7.7328000000000001</c:v>
                      </c:pt>
                      <c:pt idx="9667">
                        <c:v>7.7336</c:v>
                      </c:pt>
                      <c:pt idx="9668">
                        <c:v>7.7343999999999999</c:v>
                      </c:pt>
                      <c:pt idx="9669">
                        <c:v>7.7351999999999999</c:v>
                      </c:pt>
                      <c:pt idx="9670">
                        <c:v>7.7359999999999998</c:v>
                      </c:pt>
                      <c:pt idx="9671">
                        <c:v>7.7367999999999997</c:v>
                      </c:pt>
                      <c:pt idx="9672">
                        <c:v>7.7375999999999996</c:v>
                      </c:pt>
                      <c:pt idx="9673">
                        <c:v>7.7384000000000004</c:v>
                      </c:pt>
                      <c:pt idx="9674">
                        <c:v>7.7392000000000003</c:v>
                      </c:pt>
                      <c:pt idx="9675">
                        <c:v>7.74</c:v>
                      </c:pt>
                      <c:pt idx="9676">
                        <c:v>7.7408000000000001</c:v>
                      </c:pt>
                      <c:pt idx="9677">
                        <c:v>7.7416</c:v>
                      </c:pt>
                      <c:pt idx="9678">
                        <c:v>7.7423999999999999</c:v>
                      </c:pt>
                      <c:pt idx="9679">
                        <c:v>7.7431999999999999</c:v>
                      </c:pt>
                      <c:pt idx="9680">
                        <c:v>7.7439999999999998</c:v>
                      </c:pt>
                      <c:pt idx="9681">
                        <c:v>7.7447999999999997</c:v>
                      </c:pt>
                      <c:pt idx="9682">
                        <c:v>7.7455999999999996</c:v>
                      </c:pt>
                      <c:pt idx="9683">
                        <c:v>7.7464000000000004</c:v>
                      </c:pt>
                      <c:pt idx="9684">
                        <c:v>7.7472000000000003</c:v>
                      </c:pt>
                      <c:pt idx="9685">
                        <c:v>7.7480000000000002</c:v>
                      </c:pt>
                      <c:pt idx="9686">
                        <c:v>7.7488000000000001</c:v>
                      </c:pt>
                      <c:pt idx="9687">
                        <c:v>7.7496</c:v>
                      </c:pt>
                      <c:pt idx="9688">
                        <c:v>7.7504</c:v>
                      </c:pt>
                      <c:pt idx="9689">
                        <c:v>7.7511999999999999</c:v>
                      </c:pt>
                      <c:pt idx="9690">
                        <c:v>7.7519999999999998</c:v>
                      </c:pt>
                      <c:pt idx="9691">
                        <c:v>7.7527999999999997</c:v>
                      </c:pt>
                      <c:pt idx="9692">
                        <c:v>7.7535999999999996</c:v>
                      </c:pt>
                      <c:pt idx="9693">
                        <c:v>7.7544000000000004</c:v>
                      </c:pt>
                      <c:pt idx="9694">
                        <c:v>7.7552000000000003</c:v>
                      </c:pt>
                      <c:pt idx="9695">
                        <c:v>7.7560000000000002</c:v>
                      </c:pt>
                      <c:pt idx="9696">
                        <c:v>7.7568000000000001</c:v>
                      </c:pt>
                      <c:pt idx="9697">
                        <c:v>7.7576000000000001</c:v>
                      </c:pt>
                      <c:pt idx="9698">
                        <c:v>7.7584</c:v>
                      </c:pt>
                      <c:pt idx="9699">
                        <c:v>7.7591999999999999</c:v>
                      </c:pt>
                      <c:pt idx="9700">
                        <c:v>7.76</c:v>
                      </c:pt>
                      <c:pt idx="9701">
                        <c:v>7.7607999999999997</c:v>
                      </c:pt>
                      <c:pt idx="9702">
                        <c:v>7.7615999999999996</c:v>
                      </c:pt>
                      <c:pt idx="9703">
                        <c:v>7.7624000000000004</c:v>
                      </c:pt>
                      <c:pt idx="9704">
                        <c:v>7.7632000000000003</c:v>
                      </c:pt>
                      <c:pt idx="9705">
                        <c:v>7.7640000000000002</c:v>
                      </c:pt>
                      <c:pt idx="9706">
                        <c:v>7.7648000000000001</c:v>
                      </c:pt>
                      <c:pt idx="9707">
                        <c:v>7.7656000000000001</c:v>
                      </c:pt>
                      <c:pt idx="9708">
                        <c:v>7.7664</c:v>
                      </c:pt>
                      <c:pt idx="9709">
                        <c:v>7.7671999999999999</c:v>
                      </c:pt>
                      <c:pt idx="9710">
                        <c:v>7.7679999999999998</c:v>
                      </c:pt>
                      <c:pt idx="9711">
                        <c:v>7.7687999999999997</c:v>
                      </c:pt>
                      <c:pt idx="9712">
                        <c:v>7.7695999999999996</c:v>
                      </c:pt>
                      <c:pt idx="9713">
                        <c:v>7.7704000000000004</c:v>
                      </c:pt>
                      <c:pt idx="9714">
                        <c:v>7.7712000000000003</c:v>
                      </c:pt>
                      <c:pt idx="9715">
                        <c:v>7.7720000000000002</c:v>
                      </c:pt>
                      <c:pt idx="9716">
                        <c:v>7.7728000000000002</c:v>
                      </c:pt>
                      <c:pt idx="9717">
                        <c:v>7.7736000000000001</c:v>
                      </c:pt>
                      <c:pt idx="9718">
                        <c:v>7.7744</c:v>
                      </c:pt>
                      <c:pt idx="9719">
                        <c:v>7.7751999999999999</c:v>
                      </c:pt>
                      <c:pt idx="9720">
                        <c:v>7.7759999999999998</c:v>
                      </c:pt>
                      <c:pt idx="9721">
                        <c:v>7.7767999999999997</c:v>
                      </c:pt>
                      <c:pt idx="9722">
                        <c:v>7.7775999999999996</c:v>
                      </c:pt>
                      <c:pt idx="9723">
                        <c:v>7.7784000000000004</c:v>
                      </c:pt>
                      <c:pt idx="9724">
                        <c:v>7.7792000000000003</c:v>
                      </c:pt>
                      <c:pt idx="9725">
                        <c:v>7.78</c:v>
                      </c:pt>
                      <c:pt idx="9726">
                        <c:v>7.7808000000000002</c:v>
                      </c:pt>
                      <c:pt idx="9727">
                        <c:v>7.7816000000000001</c:v>
                      </c:pt>
                      <c:pt idx="9728">
                        <c:v>7.7824</c:v>
                      </c:pt>
                      <c:pt idx="9729">
                        <c:v>7.7831999999999999</c:v>
                      </c:pt>
                      <c:pt idx="9730">
                        <c:v>7.7839999999999998</c:v>
                      </c:pt>
                      <c:pt idx="9731">
                        <c:v>7.7847999999999997</c:v>
                      </c:pt>
                      <c:pt idx="9732">
                        <c:v>7.7855999999999996</c:v>
                      </c:pt>
                      <c:pt idx="9733">
                        <c:v>7.7864000000000004</c:v>
                      </c:pt>
                      <c:pt idx="9734">
                        <c:v>7.7872000000000003</c:v>
                      </c:pt>
                      <c:pt idx="9735">
                        <c:v>7.7880000000000003</c:v>
                      </c:pt>
                      <c:pt idx="9736">
                        <c:v>7.7888000000000002</c:v>
                      </c:pt>
                      <c:pt idx="9737">
                        <c:v>7.7896000000000001</c:v>
                      </c:pt>
                      <c:pt idx="9738">
                        <c:v>7.7904</c:v>
                      </c:pt>
                      <c:pt idx="9739">
                        <c:v>7.7911999999999999</c:v>
                      </c:pt>
                      <c:pt idx="9740">
                        <c:v>7.7919999999999998</c:v>
                      </c:pt>
                      <c:pt idx="9741">
                        <c:v>7.7927999999999997</c:v>
                      </c:pt>
                      <c:pt idx="9742">
                        <c:v>7.7935999999999996</c:v>
                      </c:pt>
                      <c:pt idx="9743">
                        <c:v>7.7944000000000004</c:v>
                      </c:pt>
                      <c:pt idx="9744">
                        <c:v>7.7952000000000004</c:v>
                      </c:pt>
                      <c:pt idx="9745">
                        <c:v>7.7960000000000003</c:v>
                      </c:pt>
                      <c:pt idx="9746">
                        <c:v>7.7968000000000002</c:v>
                      </c:pt>
                      <c:pt idx="9747">
                        <c:v>7.7976000000000001</c:v>
                      </c:pt>
                      <c:pt idx="9748">
                        <c:v>7.7984</c:v>
                      </c:pt>
                      <c:pt idx="9749">
                        <c:v>7.7991999999999999</c:v>
                      </c:pt>
                      <c:pt idx="9750">
                        <c:v>7.8</c:v>
                      </c:pt>
                      <c:pt idx="9751">
                        <c:v>7.8007999999999997</c:v>
                      </c:pt>
                      <c:pt idx="9752">
                        <c:v>7.8015999999999996</c:v>
                      </c:pt>
                      <c:pt idx="9753">
                        <c:v>7.8023999999999996</c:v>
                      </c:pt>
                      <c:pt idx="9754">
                        <c:v>7.8032000000000004</c:v>
                      </c:pt>
                      <c:pt idx="9755">
                        <c:v>7.8040000000000003</c:v>
                      </c:pt>
                      <c:pt idx="9756">
                        <c:v>7.8048000000000002</c:v>
                      </c:pt>
                      <c:pt idx="9757">
                        <c:v>7.8056000000000001</c:v>
                      </c:pt>
                      <c:pt idx="9758">
                        <c:v>7.8064</c:v>
                      </c:pt>
                      <c:pt idx="9759">
                        <c:v>7.8071999999999999</c:v>
                      </c:pt>
                      <c:pt idx="9760">
                        <c:v>7.8079999999999998</c:v>
                      </c:pt>
                      <c:pt idx="9761">
                        <c:v>7.8087999999999997</c:v>
                      </c:pt>
                      <c:pt idx="9762">
                        <c:v>7.8095999999999997</c:v>
                      </c:pt>
                      <c:pt idx="9763">
                        <c:v>7.8103999999999996</c:v>
                      </c:pt>
                      <c:pt idx="9764">
                        <c:v>7.8112000000000004</c:v>
                      </c:pt>
                      <c:pt idx="9765">
                        <c:v>7.8120000000000003</c:v>
                      </c:pt>
                      <c:pt idx="9766">
                        <c:v>7.8128000000000002</c:v>
                      </c:pt>
                      <c:pt idx="9767">
                        <c:v>7.8136000000000001</c:v>
                      </c:pt>
                      <c:pt idx="9768">
                        <c:v>7.8144</c:v>
                      </c:pt>
                      <c:pt idx="9769">
                        <c:v>7.8151999999999999</c:v>
                      </c:pt>
                      <c:pt idx="9770">
                        <c:v>7.8159999999999998</c:v>
                      </c:pt>
                      <c:pt idx="9771">
                        <c:v>7.8167999999999997</c:v>
                      </c:pt>
                      <c:pt idx="9772">
                        <c:v>7.8175999999999997</c:v>
                      </c:pt>
                      <c:pt idx="9773">
                        <c:v>7.8183999999999996</c:v>
                      </c:pt>
                      <c:pt idx="9774">
                        <c:v>7.8192000000000004</c:v>
                      </c:pt>
                      <c:pt idx="9775">
                        <c:v>7.82</c:v>
                      </c:pt>
                      <c:pt idx="9776">
                        <c:v>7.8208000000000002</c:v>
                      </c:pt>
                      <c:pt idx="9777">
                        <c:v>7.8216000000000001</c:v>
                      </c:pt>
                      <c:pt idx="9778">
                        <c:v>7.8224</c:v>
                      </c:pt>
                      <c:pt idx="9779">
                        <c:v>7.8231999999999999</c:v>
                      </c:pt>
                      <c:pt idx="9780">
                        <c:v>7.8239999999999998</c:v>
                      </c:pt>
                      <c:pt idx="9781">
                        <c:v>7.8247999999999998</c:v>
                      </c:pt>
                      <c:pt idx="9782">
                        <c:v>7.8255999999999997</c:v>
                      </c:pt>
                      <c:pt idx="9783">
                        <c:v>7.8263999999999996</c:v>
                      </c:pt>
                      <c:pt idx="9784">
                        <c:v>7.8272000000000004</c:v>
                      </c:pt>
                      <c:pt idx="9785">
                        <c:v>7.8280000000000003</c:v>
                      </c:pt>
                      <c:pt idx="9786">
                        <c:v>7.8288000000000002</c:v>
                      </c:pt>
                      <c:pt idx="9787">
                        <c:v>7.8296000000000001</c:v>
                      </c:pt>
                      <c:pt idx="9788">
                        <c:v>7.8304</c:v>
                      </c:pt>
                      <c:pt idx="9789">
                        <c:v>7.8311999999999999</c:v>
                      </c:pt>
                      <c:pt idx="9790">
                        <c:v>7.8319999999999999</c:v>
                      </c:pt>
                      <c:pt idx="9791">
                        <c:v>7.8327999999999998</c:v>
                      </c:pt>
                      <c:pt idx="9792">
                        <c:v>7.8335999999999997</c:v>
                      </c:pt>
                      <c:pt idx="9793">
                        <c:v>7.8343999999999996</c:v>
                      </c:pt>
                      <c:pt idx="9794">
                        <c:v>7.8352000000000004</c:v>
                      </c:pt>
                      <c:pt idx="9795">
                        <c:v>7.8360000000000003</c:v>
                      </c:pt>
                      <c:pt idx="9796">
                        <c:v>7.8368000000000002</c:v>
                      </c:pt>
                      <c:pt idx="9797">
                        <c:v>7.8376000000000001</c:v>
                      </c:pt>
                      <c:pt idx="9798">
                        <c:v>7.8384</c:v>
                      </c:pt>
                      <c:pt idx="9799">
                        <c:v>7.8391999999999999</c:v>
                      </c:pt>
                      <c:pt idx="9800">
                        <c:v>7.84</c:v>
                      </c:pt>
                      <c:pt idx="9801">
                        <c:v>7.8407999999999998</c:v>
                      </c:pt>
                      <c:pt idx="9802">
                        <c:v>7.8415999999999997</c:v>
                      </c:pt>
                      <c:pt idx="9803">
                        <c:v>7.8423999999999996</c:v>
                      </c:pt>
                      <c:pt idx="9804">
                        <c:v>7.8432000000000004</c:v>
                      </c:pt>
                      <c:pt idx="9805">
                        <c:v>7.8440000000000003</c:v>
                      </c:pt>
                      <c:pt idx="9806">
                        <c:v>7.8448000000000002</c:v>
                      </c:pt>
                      <c:pt idx="9807">
                        <c:v>7.8456000000000001</c:v>
                      </c:pt>
                      <c:pt idx="9808">
                        <c:v>7.8464</c:v>
                      </c:pt>
                      <c:pt idx="9809">
                        <c:v>7.8472</c:v>
                      </c:pt>
                      <c:pt idx="9810">
                        <c:v>7.8479999999999999</c:v>
                      </c:pt>
                      <c:pt idx="9811">
                        <c:v>7.8487999999999998</c:v>
                      </c:pt>
                      <c:pt idx="9812">
                        <c:v>7.8495999999999997</c:v>
                      </c:pt>
                      <c:pt idx="9813">
                        <c:v>7.8503999999999996</c:v>
                      </c:pt>
                      <c:pt idx="9814">
                        <c:v>7.8512000000000004</c:v>
                      </c:pt>
                      <c:pt idx="9815">
                        <c:v>7.8520000000000003</c:v>
                      </c:pt>
                      <c:pt idx="9816">
                        <c:v>7.8528000000000002</c:v>
                      </c:pt>
                      <c:pt idx="9817">
                        <c:v>7.8536000000000001</c:v>
                      </c:pt>
                      <c:pt idx="9818">
                        <c:v>7.8544</c:v>
                      </c:pt>
                      <c:pt idx="9819">
                        <c:v>7.8552</c:v>
                      </c:pt>
                      <c:pt idx="9820">
                        <c:v>7.8559999999999999</c:v>
                      </c:pt>
                      <c:pt idx="9821">
                        <c:v>7.8567999999999998</c:v>
                      </c:pt>
                      <c:pt idx="9822">
                        <c:v>7.8575999999999997</c:v>
                      </c:pt>
                      <c:pt idx="9823">
                        <c:v>7.8583999999999996</c:v>
                      </c:pt>
                      <c:pt idx="9824">
                        <c:v>7.8592000000000004</c:v>
                      </c:pt>
                      <c:pt idx="9825">
                        <c:v>7.86</c:v>
                      </c:pt>
                      <c:pt idx="9826">
                        <c:v>7.8608000000000002</c:v>
                      </c:pt>
                      <c:pt idx="9827">
                        <c:v>7.8616000000000001</c:v>
                      </c:pt>
                      <c:pt idx="9828">
                        <c:v>7.8624000000000001</c:v>
                      </c:pt>
                      <c:pt idx="9829">
                        <c:v>7.8632</c:v>
                      </c:pt>
                      <c:pt idx="9830">
                        <c:v>7.8639999999999999</c:v>
                      </c:pt>
                      <c:pt idx="9831">
                        <c:v>7.8647999999999998</c:v>
                      </c:pt>
                      <c:pt idx="9832">
                        <c:v>7.8655999999999997</c:v>
                      </c:pt>
                      <c:pt idx="9833">
                        <c:v>7.8663999999999996</c:v>
                      </c:pt>
                      <c:pt idx="9834">
                        <c:v>7.8672000000000004</c:v>
                      </c:pt>
                      <c:pt idx="9835">
                        <c:v>7.8680000000000003</c:v>
                      </c:pt>
                      <c:pt idx="9836">
                        <c:v>7.8688000000000002</c:v>
                      </c:pt>
                      <c:pt idx="9837">
                        <c:v>7.8696000000000002</c:v>
                      </c:pt>
                      <c:pt idx="9838">
                        <c:v>7.8704000000000001</c:v>
                      </c:pt>
                      <c:pt idx="9839">
                        <c:v>7.8712</c:v>
                      </c:pt>
                      <c:pt idx="9840">
                        <c:v>7.8719999999999999</c:v>
                      </c:pt>
                      <c:pt idx="9841">
                        <c:v>7.8727999999999998</c:v>
                      </c:pt>
                      <c:pt idx="9842">
                        <c:v>7.8735999999999997</c:v>
                      </c:pt>
                      <c:pt idx="9843">
                        <c:v>7.8743999999999996</c:v>
                      </c:pt>
                      <c:pt idx="9844">
                        <c:v>7.8752000000000004</c:v>
                      </c:pt>
                      <c:pt idx="9845">
                        <c:v>7.8760000000000003</c:v>
                      </c:pt>
                      <c:pt idx="9846">
                        <c:v>7.8768000000000002</c:v>
                      </c:pt>
                      <c:pt idx="9847">
                        <c:v>7.8776000000000002</c:v>
                      </c:pt>
                      <c:pt idx="9848">
                        <c:v>7.8784000000000001</c:v>
                      </c:pt>
                      <c:pt idx="9849">
                        <c:v>7.8792</c:v>
                      </c:pt>
                      <c:pt idx="9850">
                        <c:v>7.88</c:v>
                      </c:pt>
                      <c:pt idx="9851">
                        <c:v>7.8807999999999998</c:v>
                      </c:pt>
                      <c:pt idx="9852">
                        <c:v>7.8815999999999997</c:v>
                      </c:pt>
                      <c:pt idx="9853">
                        <c:v>7.8823999999999996</c:v>
                      </c:pt>
                      <c:pt idx="9854">
                        <c:v>7.8832000000000004</c:v>
                      </c:pt>
                      <c:pt idx="9855">
                        <c:v>7.8840000000000003</c:v>
                      </c:pt>
                      <c:pt idx="9856">
                        <c:v>7.8848000000000003</c:v>
                      </c:pt>
                      <c:pt idx="9857">
                        <c:v>7.8856000000000002</c:v>
                      </c:pt>
                      <c:pt idx="9858">
                        <c:v>7.8864000000000001</c:v>
                      </c:pt>
                      <c:pt idx="9859">
                        <c:v>7.8872</c:v>
                      </c:pt>
                      <c:pt idx="9860">
                        <c:v>7.8879999999999999</c:v>
                      </c:pt>
                      <c:pt idx="9861">
                        <c:v>7.8887999999999998</c:v>
                      </c:pt>
                      <c:pt idx="9862">
                        <c:v>7.8895999999999997</c:v>
                      </c:pt>
                      <c:pt idx="9863">
                        <c:v>7.8903999999999996</c:v>
                      </c:pt>
                      <c:pt idx="9864">
                        <c:v>7.8912000000000004</c:v>
                      </c:pt>
                      <c:pt idx="9865">
                        <c:v>7.8920000000000003</c:v>
                      </c:pt>
                      <c:pt idx="9866">
                        <c:v>7.8928000000000003</c:v>
                      </c:pt>
                      <c:pt idx="9867">
                        <c:v>7.8936000000000002</c:v>
                      </c:pt>
                      <c:pt idx="9868">
                        <c:v>7.8944000000000001</c:v>
                      </c:pt>
                      <c:pt idx="9869">
                        <c:v>7.8952</c:v>
                      </c:pt>
                      <c:pt idx="9870">
                        <c:v>7.8959999999999999</c:v>
                      </c:pt>
                      <c:pt idx="9871">
                        <c:v>7.8967999999999998</c:v>
                      </c:pt>
                      <c:pt idx="9872">
                        <c:v>7.8975999999999997</c:v>
                      </c:pt>
                      <c:pt idx="9873">
                        <c:v>7.8983999999999996</c:v>
                      </c:pt>
                      <c:pt idx="9874">
                        <c:v>7.8992000000000004</c:v>
                      </c:pt>
                      <c:pt idx="9875">
                        <c:v>7.9</c:v>
                      </c:pt>
                      <c:pt idx="9876">
                        <c:v>7.9008000000000003</c:v>
                      </c:pt>
                      <c:pt idx="9877">
                        <c:v>7.9016000000000002</c:v>
                      </c:pt>
                      <c:pt idx="9878">
                        <c:v>7.9024000000000001</c:v>
                      </c:pt>
                      <c:pt idx="9879">
                        <c:v>7.9032</c:v>
                      </c:pt>
                      <c:pt idx="9880">
                        <c:v>7.9039999999999999</c:v>
                      </c:pt>
                      <c:pt idx="9881">
                        <c:v>7.9047999999999998</c:v>
                      </c:pt>
                      <c:pt idx="9882">
                        <c:v>7.9055999999999997</c:v>
                      </c:pt>
                      <c:pt idx="9883">
                        <c:v>7.9063999999999997</c:v>
                      </c:pt>
                      <c:pt idx="9884">
                        <c:v>7.9071999999999996</c:v>
                      </c:pt>
                      <c:pt idx="9885">
                        <c:v>7.9080000000000004</c:v>
                      </c:pt>
                      <c:pt idx="9886">
                        <c:v>7.9088000000000003</c:v>
                      </c:pt>
                      <c:pt idx="9887">
                        <c:v>7.9096000000000002</c:v>
                      </c:pt>
                      <c:pt idx="9888">
                        <c:v>7.9104000000000001</c:v>
                      </c:pt>
                      <c:pt idx="9889">
                        <c:v>7.9112</c:v>
                      </c:pt>
                      <c:pt idx="9890">
                        <c:v>7.9119999999999999</c:v>
                      </c:pt>
                      <c:pt idx="9891">
                        <c:v>7.9127999999999998</c:v>
                      </c:pt>
                      <c:pt idx="9892">
                        <c:v>7.9135999999999997</c:v>
                      </c:pt>
                      <c:pt idx="9893">
                        <c:v>7.9143999999999997</c:v>
                      </c:pt>
                      <c:pt idx="9894">
                        <c:v>7.9151999999999996</c:v>
                      </c:pt>
                      <c:pt idx="9895">
                        <c:v>7.9160000000000004</c:v>
                      </c:pt>
                      <c:pt idx="9896">
                        <c:v>7.9168000000000003</c:v>
                      </c:pt>
                      <c:pt idx="9897">
                        <c:v>7.9176000000000002</c:v>
                      </c:pt>
                      <c:pt idx="9898">
                        <c:v>7.9184000000000001</c:v>
                      </c:pt>
                      <c:pt idx="9899">
                        <c:v>7.9192</c:v>
                      </c:pt>
                      <c:pt idx="9900">
                        <c:v>7.92</c:v>
                      </c:pt>
                      <c:pt idx="9901">
                        <c:v>7.9207999999999998</c:v>
                      </c:pt>
                      <c:pt idx="9902">
                        <c:v>7.9215999999999998</c:v>
                      </c:pt>
                      <c:pt idx="9903">
                        <c:v>7.9223999999999997</c:v>
                      </c:pt>
                      <c:pt idx="9904">
                        <c:v>7.9231999999999996</c:v>
                      </c:pt>
                      <c:pt idx="9905">
                        <c:v>7.9240000000000004</c:v>
                      </c:pt>
                      <c:pt idx="9906">
                        <c:v>7.9248000000000003</c:v>
                      </c:pt>
                      <c:pt idx="9907">
                        <c:v>7.9256000000000002</c:v>
                      </c:pt>
                      <c:pt idx="9908">
                        <c:v>7.9264000000000001</c:v>
                      </c:pt>
                      <c:pt idx="9909">
                        <c:v>7.9272</c:v>
                      </c:pt>
                      <c:pt idx="9910">
                        <c:v>7.9279999999999999</c:v>
                      </c:pt>
                      <c:pt idx="9911">
                        <c:v>7.9287999999999998</c:v>
                      </c:pt>
                      <c:pt idx="9912">
                        <c:v>7.9295999999999998</c:v>
                      </c:pt>
                      <c:pt idx="9913">
                        <c:v>7.9303999999999997</c:v>
                      </c:pt>
                      <c:pt idx="9914">
                        <c:v>7.9311999999999996</c:v>
                      </c:pt>
                      <c:pt idx="9915">
                        <c:v>7.9320000000000004</c:v>
                      </c:pt>
                      <c:pt idx="9916">
                        <c:v>7.9328000000000003</c:v>
                      </c:pt>
                      <c:pt idx="9917">
                        <c:v>7.9336000000000002</c:v>
                      </c:pt>
                      <c:pt idx="9918">
                        <c:v>7.9344000000000001</c:v>
                      </c:pt>
                      <c:pt idx="9919">
                        <c:v>7.9352</c:v>
                      </c:pt>
                      <c:pt idx="9920">
                        <c:v>7.9359999999999999</c:v>
                      </c:pt>
                      <c:pt idx="9921">
                        <c:v>7.9367999999999999</c:v>
                      </c:pt>
                      <c:pt idx="9922">
                        <c:v>7.9375999999999998</c:v>
                      </c:pt>
                      <c:pt idx="9923">
                        <c:v>7.9383999999999997</c:v>
                      </c:pt>
                      <c:pt idx="9924">
                        <c:v>7.9391999999999996</c:v>
                      </c:pt>
                      <c:pt idx="9925">
                        <c:v>7.94</c:v>
                      </c:pt>
                      <c:pt idx="9926">
                        <c:v>7.9408000000000003</c:v>
                      </c:pt>
                      <c:pt idx="9927">
                        <c:v>7.9416000000000002</c:v>
                      </c:pt>
                      <c:pt idx="9928">
                        <c:v>7.9424000000000001</c:v>
                      </c:pt>
                      <c:pt idx="9929">
                        <c:v>7.9432</c:v>
                      </c:pt>
                      <c:pt idx="9930">
                        <c:v>7.944</c:v>
                      </c:pt>
                      <c:pt idx="9931">
                        <c:v>7.9447999999999999</c:v>
                      </c:pt>
                      <c:pt idx="9932">
                        <c:v>7.9455999999999998</c:v>
                      </c:pt>
                      <c:pt idx="9933">
                        <c:v>7.9463999999999997</c:v>
                      </c:pt>
                      <c:pt idx="9934">
                        <c:v>7.9471999999999996</c:v>
                      </c:pt>
                      <c:pt idx="9935">
                        <c:v>7.9480000000000004</c:v>
                      </c:pt>
                      <c:pt idx="9936">
                        <c:v>7.9488000000000003</c:v>
                      </c:pt>
                      <c:pt idx="9937">
                        <c:v>7.9496000000000002</c:v>
                      </c:pt>
                      <c:pt idx="9938">
                        <c:v>7.9504000000000001</c:v>
                      </c:pt>
                      <c:pt idx="9939">
                        <c:v>7.9512</c:v>
                      </c:pt>
                      <c:pt idx="9940">
                        <c:v>7.952</c:v>
                      </c:pt>
                      <c:pt idx="9941">
                        <c:v>7.9527999999999999</c:v>
                      </c:pt>
                      <c:pt idx="9942">
                        <c:v>7.9535999999999998</c:v>
                      </c:pt>
                      <c:pt idx="9943">
                        <c:v>7.9543999999999997</c:v>
                      </c:pt>
                      <c:pt idx="9944">
                        <c:v>7.9551999999999996</c:v>
                      </c:pt>
                      <c:pt idx="9945">
                        <c:v>7.9560000000000004</c:v>
                      </c:pt>
                      <c:pt idx="9946">
                        <c:v>7.9568000000000003</c:v>
                      </c:pt>
                      <c:pt idx="9947">
                        <c:v>7.9576000000000002</c:v>
                      </c:pt>
                      <c:pt idx="9948">
                        <c:v>7.9584000000000001</c:v>
                      </c:pt>
                      <c:pt idx="9949">
                        <c:v>7.9592000000000001</c:v>
                      </c:pt>
                      <c:pt idx="9950">
                        <c:v>7.96</c:v>
                      </c:pt>
                      <c:pt idx="9951">
                        <c:v>7.9607999999999999</c:v>
                      </c:pt>
                      <c:pt idx="9952">
                        <c:v>7.9615999999999998</c:v>
                      </c:pt>
                      <c:pt idx="9953">
                        <c:v>7.9623999999999997</c:v>
                      </c:pt>
                      <c:pt idx="9954">
                        <c:v>7.9631999999999996</c:v>
                      </c:pt>
                      <c:pt idx="9955">
                        <c:v>7.9640000000000004</c:v>
                      </c:pt>
                      <c:pt idx="9956">
                        <c:v>7.9648000000000003</c:v>
                      </c:pt>
                      <c:pt idx="9957">
                        <c:v>7.9656000000000002</c:v>
                      </c:pt>
                      <c:pt idx="9958">
                        <c:v>7.9664000000000001</c:v>
                      </c:pt>
                      <c:pt idx="9959">
                        <c:v>7.9672000000000001</c:v>
                      </c:pt>
                      <c:pt idx="9960">
                        <c:v>7.968</c:v>
                      </c:pt>
                      <c:pt idx="9961">
                        <c:v>7.9687999999999999</c:v>
                      </c:pt>
                      <c:pt idx="9962">
                        <c:v>7.9695999999999998</c:v>
                      </c:pt>
                      <c:pt idx="9963">
                        <c:v>7.9703999999999997</c:v>
                      </c:pt>
                      <c:pt idx="9964">
                        <c:v>7.9711999999999996</c:v>
                      </c:pt>
                      <c:pt idx="9965">
                        <c:v>7.9720000000000004</c:v>
                      </c:pt>
                      <c:pt idx="9966">
                        <c:v>7.9728000000000003</c:v>
                      </c:pt>
                      <c:pt idx="9967">
                        <c:v>7.9736000000000002</c:v>
                      </c:pt>
                      <c:pt idx="9968">
                        <c:v>7.9744000000000002</c:v>
                      </c:pt>
                      <c:pt idx="9969">
                        <c:v>7.9752000000000001</c:v>
                      </c:pt>
                      <c:pt idx="9970">
                        <c:v>7.976</c:v>
                      </c:pt>
                      <c:pt idx="9971">
                        <c:v>7.9767999999999999</c:v>
                      </c:pt>
                      <c:pt idx="9972">
                        <c:v>7.9775999999999998</c:v>
                      </c:pt>
                      <c:pt idx="9973">
                        <c:v>7.9783999999999997</c:v>
                      </c:pt>
                      <c:pt idx="9974">
                        <c:v>7.9791999999999996</c:v>
                      </c:pt>
                      <c:pt idx="9975">
                        <c:v>7.98</c:v>
                      </c:pt>
                      <c:pt idx="9976">
                        <c:v>7.9808000000000003</c:v>
                      </c:pt>
                      <c:pt idx="9977">
                        <c:v>7.9816000000000003</c:v>
                      </c:pt>
                      <c:pt idx="9978">
                        <c:v>7.9824000000000002</c:v>
                      </c:pt>
                      <c:pt idx="9979">
                        <c:v>7.9832000000000001</c:v>
                      </c:pt>
                      <c:pt idx="9980">
                        <c:v>7.984</c:v>
                      </c:pt>
                      <c:pt idx="9981">
                        <c:v>7.9847999999999999</c:v>
                      </c:pt>
                      <c:pt idx="9982">
                        <c:v>7.9855999999999998</c:v>
                      </c:pt>
                      <c:pt idx="9983">
                        <c:v>7.9863999999999997</c:v>
                      </c:pt>
                      <c:pt idx="9984">
                        <c:v>7.9871999999999996</c:v>
                      </c:pt>
                      <c:pt idx="9985">
                        <c:v>7.9880000000000004</c:v>
                      </c:pt>
                      <c:pt idx="9986">
                        <c:v>7.9888000000000003</c:v>
                      </c:pt>
                      <c:pt idx="9987">
                        <c:v>7.9896000000000003</c:v>
                      </c:pt>
                      <c:pt idx="9988">
                        <c:v>7.9904000000000002</c:v>
                      </c:pt>
                      <c:pt idx="9989">
                        <c:v>7.9912000000000001</c:v>
                      </c:pt>
                      <c:pt idx="9990">
                        <c:v>7.992</c:v>
                      </c:pt>
                      <c:pt idx="9991">
                        <c:v>7.9927999999999999</c:v>
                      </c:pt>
                      <c:pt idx="9992">
                        <c:v>7.9935999999999998</c:v>
                      </c:pt>
                      <c:pt idx="9993">
                        <c:v>7.9943999999999997</c:v>
                      </c:pt>
                      <c:pt idx="9994">
                        <c:v>7.9951999999999996</c:v>
                      </c:pt>
                      <c:pt idx="9995">
                        <c:v>7.9960000000000004</c:v>
                      </c:pt>
                      <c:pt idx="9996">
                        <c:v>7.9968000000000004</c:v>
                      </c:pt>
                      <c:pt idx="9997">
                        <c:v>7.9976000000000003</c:v>
                      </c:pt>
                      <c:pt idx="9998">
                        <c:v>7.9984000000000002</c:v>
                      </c:pt>
                      <c:pt idx="9999">
                        <c:v>7.9992000000000001</c:v>
                      </c:pt>
                      <c:pt idx="10000">
                        <c:v>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OpenFOAM!$Y$2:$Y$10002</c15:sqref>
                        </c15:formulaRef>
                      </c:ext>
                    </c:extLst>
                    <c:numCache>
                      <c:formatCode>General</c:formatCode>
                      <c:ptCount val="1000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 formatCode="0.00E+00">
                        <c:v>6.1414000000000002E-7</c:v>
                      </c:pt>
                      <c:pt idx="600" formatCode="0.00E+00">
                        <c:v>1.5345999999999998E-5</c:v>
                      </c:pt>
                      <c:pt idx="601" formatCode="0.00E+00">
                        <c:v>3.0079000000000001E-5</c:v>
                      </c:pt>
                      <c:pt idx="602" formatCode="0.00E+00">
                        <c:v>4.4811000000000002E-5</c:v>
                      </c:pt>
                      <c:pt idx="603" formatCode="0.00E+00">
                        <c:v>5.9543999999999998E-5</c:v>
                      </c:pt>
                      <c:pt idx="604" formatCode="0.00E+00">
                        <c:v>7.4276000000000005E-5</c:v>
                      </c:pt>
                      <c:pt idx="605" formatCode="0.00E+00">
                        <c:v>8.9009000000000001E-5</c:v>
                      </c:pt>
                      <c:pt idx="606">
                        <c:v>1.0374000000000001E-4</c:v>
                      </c:pt>
                      <c:pt idx="607">
                        <c:v>1.1847E-4</c:v>
                      </c:pt>
                      <c:pt idx="608">
                        <c:v>1.3321000000000001E-4</c:v>
                      </c:pt>
                      <c:pt idx="609">
                        <c:v>1.4794E-4</c:v>
                      </c:pt>
                      <c:pt idx="610">
                        <c:v>1.6267000000000001E-4</c:v>
                      </c:pt>
                      <c:pt idx="611">
                        <c:v>1.774E-4</c:v>
                      </c:pt>
                      <c:pt idx="612">
                        <c:v>1.9213999999999999E-4</c:v>
                      </c:pt>
                      <c:pt idx="613">
                        <c:v>2.0687E-4</c:v>
                      </c:pt>
                      <c:pt idx="614">
                        <c:v>2.2159999999999999E-4</c:v>
                      </c:pt>
                      <c:pt idx="615">
                        <c:v>2.3633000000000001E-4</c:v>
                      </c:pt>
                      <c:pt idx="616">
                        <c:v>2.5106999999999999E-4</c:v>
                      </c:pt>
                      <c:pt idx="617">
                        <c:v>2.6580000000000001E-4</c:v>
                      </c:pt>
                      <c:pt idx="618">
                        <c:v>2.8053000000000003E-4</c:v>
                      </c:pt>
                      <c:pt idx="619">
                        <c:v>2.9525999999999999E-4</c:v>
                      </c:pt>
                      <c:pt idx="620">
                        <c:v>3.1E-4</c:v>
                      </c:pt>
                      <c:pt idx="621">
                        <c:v>3.2473000000000002E-4</c:v>
                      </c:pt>
                      <c:pt idx="622">
                        <c:v>3.3945999999999998E-4</c:v>
                      </c:pt>
                      <c:pt idx="623">
                        <c:v>3.5419E-4</c:v>
                      </c:pt>
                      <c:pt idx="624">
                        <c:v>3.6892000000000001E-4</c:v>
                      </c:pt>
                      <c:pt idx="625">
                        <c:v>4.3028999999999998E-2</c:v>
                      </c:pt>
                      <c:pt idx="626">
                        <c:v>4.2696999999999999E-2</c:v>
                      </c:pt>
                      <c:pt idx="627">
                        <c:v>4.2365E-2</c:v>
                      </c:pt>
                      <c:pt idx="628">
                        <c:v>4.2033000000000001E-2</c:v>
                      </c:pt>
                      <c:pt idx="629">
                        <c:v>4.1701000000000002E-2</c:v>
                      </c:pt>
                      <c:pt idx="630">
                        <c:v>4.1369000000000003E-2</c:v>
                      </c:pt>
                      <c:pt idx="631">
                        <c:v>4.1036999999999997E-2</c:v>
                      </c:pt>
                      <c:pt idx="632">
                        <c:v>4.0705999999999999E-2</c:v>
                      </c:pt>
                      <c:pt idx="633">
                        <c:v>4.0374E-2</c:v>
                      </c:pt>
                      <c:pt idx="634">
                        <c:v>4.0042000000000001E-2</c:v>
                      </c:pt>
                      <c:pt idx="635">
                        <c:v>3.9710000000000002E-2</c:v>
                      </c:pt>
                      <c:pt idx="636">
                        <c:v>3.9378000000000003E-2</c:v>
                      </c:pt>
                      <c:pt idx="637">
                        <c:v>3.9045999999999997E-2</c:v>
                      </c:pt>
                      <c:pt idx="638">
                        <c:v>3.8713999999999998E-2</c:v>
                      </c:pt>
                      <c:pt idx="639">
                        <c:v>3.8381999999999999E-2</c:v>
                      </c:pt>
                      <c:pt idx="640">
                        <c:v>3.805E-2</c:v>
                      </c:pt>
                      <c:pt idx="641">
                        <c:v>3.7718000000000002E-2</c:v>
                      </c:pt>
                      <c:pt idx="642">
                        <c:v>3.7386000000000003E-2</c:v>
                      </c:pt>
                      <c:pt idx="643">
                        <c:v>3.7053999999999997E-2</c:v>
                      </c:pt>
                      <c:pt idx="644">
                        <c:v>3.6721999999999998E-2</c:v>
                      </c:pt>
                      <c:pt idx="645">
                        <c:v>3.6389999999999999E-2</c:v>
                      </c:pt>
                      <c:pt idx="646">
                        <c:v>3.6058E-2</c:v>
                      </c:pt>
                      <c:pt idx="647">
                        <c:v>3.5726000000000001E-2</c:v>
                      </c:pt>
                      <c:pt idx="648">
                        <c:v>3.5394000000000002E-2</c:v>
                      </c:pt>
                      <c:pt idx="649">
                        <c:v>3.5062000000000003E-2</c:v>
                      </c:pt>
                      <c:pt idx="650">
                        <c:v>3.4729999999999997E-2</c:v>
                      </c:pt>
                      <c:pt idx="651">
                        <c:v>3.4228000000000001E-2</c:v>
                      </c:pt>
                      <c:pt idx="652">
                        <c:v>3.3714000000000001E-2</c:v>
                      </c:pt>
                      <c:pt idx="653">
                        <c:v>3.32E-2</c:v>
                      </c:pt>
                      <c:pt idx="654">
                        <c:v>3.2687000000000001E-2</c:v>
                      </c:pt>
                      <c:pt idx="655">
                        <c:v>3.2173E-2</c:v>
                      </c:pt>
                      <c:pt idx="656">
                        <c:v>3.1659E-2</c:v>
                      </c:pt>
                      <c:pt idx="657">
                        <c:v>3.1144999999999999E-2</c:v>
                      </c:pt>
                      <c:pt idx="658">
                        <c:v>3.0630999999999999E-2</c:v>
                      </c:pt>
                      <c:pt idx="659">
                        <c:v>3.0117000000000001E-2</c:v>
                      </c:pt>
                      <c:pt idx="660">
                        <c:v>2.9603000000000001E-2</c:v>
                      </c:pt>
                      <c:pt idx="661">
                        <c:v>2.9089E-2</c:v>
                      </c:pt>
                      <c:pt idx="662">
                        <c:v>2.8575E-2</c:v>
                      </c:pt>
                      <c:pt idx="663">
                        <c:v>2.8060999999999999E-2</c:v>
                      </c:pt>
                      <c:pt idx="664">
                        <c:v>2.7546999999999999E-2</c:v>
                      </c:pt>
                      <c:pt idx="665">
                        <c:v>2.7033999999999999E-2</c:v>
                      </c:pt>
                      <c:pt idx="666">
                        <c:v>2.6519999999999998E-2</c:v>
                      </c:pt>
                      <c:pt idx="667">
                        <c:v>2.6006000000000001E-2</c:v>
                      </c:pt>
                      <c:pt idx="668">
                        <c:v>2.5492000000000001E-2</c:v>
                      </c:pt>
                      <c:pt idx="669">
                        <c:v>2.4978E-2</c:v>
                      </c:pt>
                      <c:pt idx="670">
                        <c:v>2.4464E-2</c:v>
                      </c:pt>
                      <c:pt idx="671">
                        <c:v>2.3949999999999999E-2</c:v>
                      </c:pt>
                      <c:pt idx="672">
                        <c:v>2.3435999999999998E-2</c:v>
                      </c:pt>
                      <c:pt idx="673">
                        <c:v>2.2922000000000001E-2</c:v>
                      </c:pt>
                      <c:pt idx="674">
                        <c:v>2.2408000000000001E-2</c:v>
                      </c:pt>
                      <c:pt idx="675">
                        <c:v>2.1894E-2</c:v>
                      </c:pt>
                      <c:pt idx="676">
                        <c:v>2.1593000000000001E-2</c:v>
                      </c:pt>
                      <c:pt idx="677">
                        <c:v>2.1325E-2</c:v>
                      </c:pt>
                      <c:pt idx="678">
                        <c:v>2.1056999999999999E-2</c:v>
                      </c:pt>
                      <c:pt idx="679">
                        <c:v>2.0788999999999998E-2</c:v>
                      </c:pt>
                      <c:pt idx="680">
                        <c:v>2.052E-2</c:v>
                      </c:pt>
                      <c:pt idx="681">
                        <c:v>2.0251999999999999E-2</c:v>
                      </c:pt>
                      <c:pt idx="682">
                        <c:v>1.9983999999999998E-2</c:v>
                      </c:pt>
                      <c:pt idx="683">
                        <c:v>1.9716000000000001E-2</c:v>
                      </c:pt>
                      <c:pt idx="684">
                        <c:v>1.9446999999999999E-2</c:v>
                      </c:pt>
                      <c:pt idx="685">
                        <c:v>1.9179000000000002E-2</c:v>
                      </c:pt>
                      <c:pt idx="686">
                        <c:v>1.8911000000000001E-2</c:v>
                      </c:pt>
                      <c:pt idx="687">
                        <c:v>1.8643E-2</c:v>
                      </c:pt>
                      <c:pt idx="688">
                        <c:v>1.8374000000000001E-2</c:v>
                      </c:pt>
                      <c:pt idx="689">
                        <c:v>1.8106000000000001E-2</c:v>
                      </c:pt>
                      <c:pt idx="690">
                        <c:v>1.7838E-2</c:v>
                      </c:pt>
                      <c:pt idx="691">
                        <c:v>1.7569999999999999E-2</c:v>
                      </c:pt>
                      <c:pt idx="692">
                        <c:v>1.7301E-2</c:v>
                      </c:pt>
                      <c:pt idx="693">
                        <c:v>1.7033E-2</c:v>
                      </c:pt>
                      <c:pt idx="694">
                        <c:v>1.6764999999999999E-2</c:v>
                      </c:pt>
                      <c:pt idx="695">
                        <c:v>1.6497000000000001E-2</c:v>
                      </c:pt>
                      <c:pt idx="696">
                        <c:v>1.6227999999999999E-2</c:v>
                      </c:pt>
                      <c:pt idx="697">
                        <c:v>1.5959999999999998E-2</c:v>
                      </c:pt>
                      <c:pt idx="698">
                        <c:v>1.5692000000000001E-2</c:v>
                      </c:pt>
                      <c:pt idx="699">
                        <c:v>1.5424E-2</c:v>
                      </c:pt>
                      <c:pt idx="700">
                        <c:v>1.5155E-2</c:v>
                      </c:pt>
                      <c:pt idx="701">
                        <c:v>1.4997999999999999E-2</c:v>
                      </c:pt>
                      <c:pt idx="702">
                        <c:v>1.4869E-2</c:v>
                      </c:pt>
                      <c:pt idx="703">
                        <c:v>1.474E-2</c:v>
                      </c:pt>
                      <c:pt idx="704">
                        <c:v>1.4611000000000001E-2</c:v>
                      </c:pt>
                      <c:pt idx="705">
                        <c:v>1.4482E-2</c:v>
                      </c:pt>
                      <c:pt idx="706">
                        <c:v>1.4352999999999999E-2</c:v>
                      </c:pt>
                      <c:pt idx="707">
                        <c:v>1.4224000000000001E-2</c:v>
                      </c:pt>
                      <c:pt idx="708">
                        <c:v>1.4095E-2</c:v>
                      </c:pt>
                      <c:pt idx="709">
                        <c:v>1.3965999999999999E-2</c:v>
                      </c:pt>
                      <c:pt idx="710">
                        <c:v>1.3837E-2</c:v>
                      </c:pt>
                      <c:pt idx="711">
                        <c:v>1.3708E-2</c:v>
                      </c:pt>
                      <c:pt idx="712">
                        <c:v>1.3579000000000001E-2</c:v>
                      </c:pt>
                      <c:pt idx="713">
                        <c:v>1.345E-2</c:v>
                      </c:pt>
                      <c:pt idx="714">
                        <c:v>1.3321E-2</c:v>
                      </c:pt>
                      <c:pt idx="715">
                        <c:v>1.3192000000000001E-2</c:v>
                      </c:pt>
                      <c:pt idx="716">
                        <c:v>1.3063E-2</c:v>
                      </c:pt>
                      <c:pt idx="717">
                        <c:v>1.2933999999999999E-2</c:v>
                      </c:pt>
                      <c:pt idx="718">
                        <c:v>1.2805E-2</c:v>
                      </c:pt>
                      <c:pt idx="719">
                        <c:v>1.2676E-2</c:v>
                      </c:pt>
                      <c:pt idx="720">
                        <c:v>1.2547000000000001E-2</c:v>
                      </c:pt>
                      <c:pt idx="721">
                        <c:v>1.2418E-2</c:v>
                      </c:pt>
                      <c:pt idx="722">
                        <c:v>1.2289E-2</c:v>
                      </c:pt>
                      <c:pt idx="723">
                        <c:v>1.2160000000000001E-2</c:v>
                      </c:pt>
                      <c:pt idx="724">
                        <c:v>1.2031E-2</c:v>
                      </c:pt>
                      <c:pt idx="725">
                        <c:v>1.1901999999999999E-2</c:v>
                      </c:pt>
                      <c:pt idx="726">
                        <c:v>1.1818E-2</c:v>
                      </c:pt>
                      <c:pt idx="727">
                        <c:v>1.175E-2</c:v>
                      </c:pt>
                      <c:pt idx="728">
                        <c:v>1.1682E-2</c:v>
                      </c:pt>
                      <c:pt idx="729">
                        <c:v>1.1613999999999999E-2</c:v>
                      </c:pt>
                      <c:pt idx="730">
                        <c:v>1.1546000000000001E-2</c:v>
                      </c:pt>
                      <c:pt idx="731">
                        <c:v>1.1478E-2</c:v>
                      </c:pt>
                      <c:pt idx="732">
                        <c:v>1.141E-2</c:v>
                      </c:pt>
                      <c:pt idx="733">
                        <c:v>1.1342E-2</c:v>
                      </c:pt>
                      <c:pt idx="734">
                        <c:v>1.1273999999999999E-2</c:v>
                      </c:pt>
                      <c:pt idx="735">
                        <c:v>1.1206000000000001E-2</c:v>
                      </c:pt>
                      <c:pt idx="736">
                        <c:v>1.1138E-2</c:v>
                      </c:pt>
                      <c:pt idx="737">
                        <c:v>1.107E-2</c:v>
                      </c:pt>
                      <c:pt idx="738">
                        <c:v>1.1002E-2</c:v>
                      </c:pt>
                      <c:pt idx="739">
                        <c:v>1.0933999999999999E-2</c:v>
                      </c:pt>
                      <c:pt idx="740">
                        <c:v>1.0866000000000001E-2</c:v>
                      </c:pt>
                      <c:pt idx="741">
                        <c:v>1.0796999999999999E-2</c:v>
                      </c:pt>
                      <c:pt idx="742">
                        <c:v>1.0729000000000001E-2</c:v>
                      </c:pt>
                      <c:pt idx="743">
                        <c:v>1.0661E-2</c:v>
                      </c:pt>
                      <c:pt idx="744">
                        <c:v>1.0593E-2</c:v>
                      </c:pt>
                      <c:pt idx="745">
                        <c:v>1.0525E-2</c:v>
                      </c:pt>
                      <c:pt idx="746">
                        <c:v>1.0456999999999999E-2</c:v>
                      </c:pt>
                      <c:pt idx="747">
                        <c:v>1.0389000000000001E-2</c:v>
                      </c:pt>
                      <c:pt idx="748">
                        <c:v>1.0321E-2</c:v>
                      </c:pt>
                      <c:pt idx="749">
                        <c:v>1.0253E-2</c:v>
                      </c:pt>
                      <c:pt idx="750">
                        <c:v>1.0185E-2</c:v>
                      </c:pt>
                      <c:pt idx="751">
                        <c:v>1.0134000000000001E-2</c:v>
                      </c:pt>
                      <c:pt idx="752">
                        <c:v>1.0090999999999999E-2</c:v>
                      </c:pt>
                      <c:pt idx="753">
                        <c:v>1.0048E-2</c:v>
                      </c:pt>
                      <c:pt idx="754">
                        <c:v>1.0005E-2</c:v>
                      </c:pt>
                      <c:pt idx="755">
                        <c:v>9.9617000000000004E-3</c:v>
                      </c:pt>
                      <c:pt idx="756">
                        <c:v>9.9185999999999996E-3</c:v>
                      </c:pt>
                      <c:pt idx="757">
                        <c:v>9.8756E-3</c:v>
                      </c:pt>
                      <c:pt idx="758">
                        <c:v>9.8324999999999992E-3</c:v>
                      </c:pt>
                      <c:pt idx="759">
                        <c:v>9.7894999999999996E-3</c:v>
                      </c:pt>
                      <c:pt idx="760">
                        <c:v>9.7464000000000005E-3</c:v>
                      </c:pt>
                      <c:pt idx="761">
                        <c:v>9.7033999999999992E-3</c:v>
                      </c:pt>
                      <c:pt idx="762">
                        <c:v>9.6603000000000001E-3</c:v>
                      </c:pt>
                      <c:pt idx="763">
                        <c:v>9.6173000000000005E-3</c:v>
                      </c:pt>
                      <c:pt idx="764">
                        <c:v>9.5741999999999997E-3</c:v>
                      </c:pt>
                      <c:pt idx="765">
                        <c:v>9.5312000000000001E-3</c:v>
                      </c:pt>
                      <c:pt idx="766">
                        <c:v>9.4880999999999993E-3</c:v>
                      </c:pt>
                      <c:pt idx="767">
                        <c:v>9.4450999999999997E-3</c:v>
                      </c:pt>
                      <c:pt idx="768">
                        <c:v>9.4020000000000006E-3</c:v>
                      </c:pt>
                      <c:pt idx="769">
                        <c:v>9.3589999999999993E-3</c:v>
                      </c:pt>
                      <c:pt idx="770">
                        <c:v>9.3159000000000002E-3</c:v>
                      </c:pt>
                      <c:pt idx="771">
                        <c:v>9.2729000000000006E-3</c:v>
                      </c:pt>
                      <c:pt idx="772">
                        <c:v>9.2297999999999998E-3</c:v>
                      </c:pt>
                      <c:pt idx="773">
                        <c:v>9.1868000000000002E-3</c:v>
                      </c:pt>
                      <c:pt idx="774">
                        <c:v>9.1436999999999994E-3</c:v>
                      </c:pt>
                      <c:pt idx="775">
                        <c:v>9.1006999999999998E-3</c:v>
                      </c:pt>
                      <c:pt idx="776">
                        <c:v>9.0647000000000002E-3</c:v>
                      </c:pt>
                      <c:pt idx="777">
                        <c:v>9.0334999999999999E-3</c:v>
                      </c:pt>
                      <c:pt idx="778">
                        <c:v>9.0022000000000001E-3</c:v>
                      </c:pt>
                      <c:pt idx="779">
                        <c:v>8.9709999999999998E-3</c:v>
                      </c:pt>
                      <c:pt idx="780">
                        <c:v>8.9397999999999995E-3</c:v>
                      </c:pt>
                      <c:pt idx="781">
                        <c:v>8.9085999999999992E-3</c:v>
                      </c:pt>
                      <c:pt idx="782">
                        <c:v>8.8772999999999994E-3</c:v>
                      </c:pt>
                      <c:pt idx="783">
                        <c:v>8.8461000000000008E-3</c:v>
                      </c:pt>
                      <c:pt idx="784">
                        <c:v>8.8149000000000005E-3</c:v>
                      </c:pt>
                      <c:pt idx="785">
                        <c:v>8.7837000000000002E-3</c:v>
                      </c:pt>
                      <c:pt idx="786">
                        <c:v>8.7524000000000005E-3</c:v>
                      </c:pt>
                      <c:pt idx="787">
                        <c:v>8.7212000000000001E-3</c:v>
                      </c:pt>
                      <c:pt idx="788">
                        <c:v>8.6899999999999998E-3</c:v>
                      </c:pt>
                      <c:pt idx="789">
                        <c:v>8.6587000000000001E-3</c:v>
                      </c:pt>
                      <c:pt idx="790">
                        <c:v>8.6274999999999998E-3</c:v>
                      </c:pt>
                      <c:pt idx="791">
                        <c:v>8.5962999999999994E-3</c:v>
                      </c:pt>
                      <c:pt idx="792">
                        <c:v>8.5651000000000008E-3</c:v>
                      </c:pt>
                      <c:pt idx="793">
                        <c:v>8.5337999999999994E-3</c:v>
                      </c:pt>
                      <c:pt idx="794">
                        <c:v>8.5026000000000008E-3</c:v>
                      </c:pt>
                      <c:pt idx="795">
                        <c:v>8.4714000000000005E-3</c:v>
                      </c:pt>
                      <c:pt idx="796">
                        <c:v>8.4402000000000001E-3</c:v>
                      </c:pt>
                      <c:pt idx="797">
                        <c:v>8.4089000000000004E-3</c:v>
                      </c:pt>
                      <c:pt idx="798">
                        <c:v>8.3777000000000001E-3</c:v>
                      </c:pt>
                      <c:pt idx="799">
                        <c:v>8.3464999999999998E-3</c:v>
                      </c:pt>
                      <c:pt idx="800">
                        <c:v>8.3152E-3</c:v>
                      </c:pt>
                      <c:pt idx="801">
                        <c:v>8.2877000000000003E-3</c:v>
                      </c:pt>
                      <c:pt idx="802">
                        <c:v>8.2634000000000006E-3</c:v>
                      </c:pt>
                      <c:pt idx="803">
                        <c:v>8.2390999999999992E-3</c:v>
                      </c:pt>
                      <c:pt idx="804">
                        <c:v>8.2149000000000007E-3</c:v>
                      </c:pt>
                      <c:pt idx="805">
                        <c:v>8.1905999999999993E-3</c:v>
                      </c:pt>
                      <c:pt idx="806">
                        <c:v>8.1662999999999996E-3</c:v>
                      </c:pt>
                      <c:pt idx="807">
                        <c:v>8.1419999999999999E-3</c:v>
                      </c:pt>
                      <c:pt idx="808">
                        <c:v>8.1177000000000003E-3</c:v>
                      </c:pt>
                      <c:pt idx="809">
                        <c:v>8.0934000000000006E-3</c:v>
                      </c:pt>
                      <c:pt idx="810">
                        <c:v>8.0692000000000003E-3</c:v>
                      </c:pt>
                      <c:pt idx="811">
                        <c:v>8.0449000000000007E-3</c:v>
                      </c:pt>
                      <c:pt idx="812">
                        <c:v>8.0205999999999993E-3</c:v>
                      </c:pt>
                      <c:pt idx="813">
                        <c:v>7.9962999999999996E-3</c:v>
                      </c:pt>
                      <c:pt idx="814">
                        <c:v>7.9719999999999999E-3</c:v>
                      </c:pt>
                      <c:pt idx="815">
                        <c:v>7.9477000000000003E-3</c:v>
                      </c:pt>
                      <c:pt idx="816">
                        <c:v>7.9235E-3</c:v>
                      </c:pt>
                      <c:pt idx="817">
                        <c:v>7.8992000000000003E-3</c:v>
                      </c:pt>
                      <c:pt idx="818">
                        <c:v>7.8749000000000006E-3</c:v>
                      </c:pt>
                      <c:pt idx="819">
                        <c:v>7.8505999999999992E-3</c:v>
                      </c:pt>
                      <c:pt idx="820">
                        <c:v>7.8262999999999996E-3</c:v>
                      </c:pt>
                      <c:pt idx="821">
                        <c:v>7.8019999999999999E-3</c:v>
                      </c:pt>
                      <c:pt idx="822">
                        <c:v>7.7777999999999996E-3</c:v>
                      </c:pt>
                      <c:pt idx="823">
                        <c:v>7.7535E-3</c:v>
                      </c:pt>
                      <c:pt idx="824">
                        <c:v>7.7292000000000003E-3</c:v>
                      </c:pt>
                      <c:pt idx="825">
                        <c:v>7.7048999999999998E-3</c:v>
                      </c:pt>
                      <c:pt idx="826">
                        <c:v>7.6828E-3</c:v>
                      </c:pt>
                      <c:pt idx="827">
                        <c:v>7.6632000000000002E-3</c:v>
                      </c:pt>
                      <c:pt idx="828">
                        <c:v>7.6436000000000004E-3</c:v>
                      </c:pt>
                      <c:pt idx="829">
                        <c:v>7.6239999999999997E-3</c:v>
                      </c:pt>
                      <c:pt idx="830">
                        <c:v>7.6045000000000001E-3</c:v>
                      </c:pt>
                      <c:pt idx="831">
                        <c:v>7.5849000000000003E-3</c:v>
                      </c:pt>
                      <c:pt idx="832">
                        <c:v>7.5652999999999996E-3</c:v>
                      </c:pt>
                      <c:pt idx="833">
                        <c:v>7.5456999999999998E-3</c:v>
                      </c:pt>
                      <c:pt idx="834">
                        <c:v>7.5261E-3</c:v>
                      </c:pt>
                      <c:pt idx="835">
                        <c:v>7.5065000000000002E-3</c:v>
                      </c:pt>
                      <c:pt idx="836">
                        <c:v>7.4869000000000003E-3</c:v>
                      </c:pt>
                      <c:pt idx="837">
                        <c:v>7.4672999999999996E-3</c:v>
                      </c:pt>
                      <c:pt idx="838">
                        <c:v>7.4476999999999998E-3</c:v>
                      </c:pt>
                      <c:pt idx="839">
                        <c:v>7.4281E-3</c:v>
                      </c:pt>
                      <c:pt idx="840">
                        <c:v>7.4085000000000002E-3</c:v>
                      </c:pt>
                      <c:pt idx="841">
                        <c:v>7.3889999999999997E-3</c:v>
                      </c:pt>
                      <c:pt idx="842">
                        <c:v>7.3693999999999999E-3</c:v>
                      </c:pt>
                      <c:pt idx="843">
                        <c:v>7.3498000000000001E-3</c:v>
                      </c:pt>
                      <c:pt idx="844">
                        <c:v>7.3302000000000003E-3</c:v>
                      </c:pt>
                      <c:pt idx="845">
                        <c:v>7.3106000000000004E-3</c:v>
                      </c:pt>
                      <c:pt idx="846">
                        <c:v>7.2909999999999997E-3</c:v>
                      </c:pt>
                      <c:pt idx="847">
                        <c:v>7.2713999999999999E-3</c:v>
                      </c:pt>
                      <c:pt idx="848">
                        <c:v>7.2518000000000001E-3</c:v>
                      </c:pt>
                      <c:pt idx="849">
                        <c:v>7.2322000000000003E-3</c:v>
                      </c:pt>
                      <c:pt idx="850">
                        <c:v>7.2125999999999996E-3</c:v>
                      </c:pt>
                      <c:pt idx="851">
                        <c:v>7.1944000000000001E-3</c:v>
                      </c:pt>
                      <c:pt idx="852">
                        <c:v>7.1782E-3</c:v>
                      </c:pt>
                      <c:pt idx="853">
                        <c:v>7.162E-3</c:v>
                      </c:pt>
                      <c:pt idx="854">
                        <c:v>7.1456999999999996E-3</c:v>
                      </c:pt>
                      <c:pt idx="855">
                        <c:v>7.1295000000000004E-3</c:v>
                      </c:pt>
                      <c:pt idx="856">
                        <c:v>7.1133000000000004E-3</c:v>
                      </c:pt>
                      <c:pt idx="857">
                        <c:v>7.0971000000000003E-3</c:v>
                      </c:pt>
                      <c:pt idx="858">
                        <c:v>7.0809000000000002E-3</c:v>
                      </c:pt>
                      <c:pt idx="859">
                        <c:v>7.0645999999999999E-3</c:v>
                      </c:pt>
                      <c:pt idx="860">
                        <c:v>7.0483999999999998E-3</c:v>
                      </c:pt>
                      <c:pt idx="861">
                        <c:v>7.0321999999999997E-3</c:v>
                      </c:pt>
                      <c:pt idx="862">
                        <c:v>7.0159999999999997E-3</c:v>
                      </c:pt>
                      <c:pt idx="863">
                        <c:v>6.9997999999999996E-3</c:v>
                      </c:pt>
                      <c:pt idx="864">
                        <c:v>6.9835000000000001E-3</c:v>
                      </c:pt>
                      <c:pt idx="865">
                        <c:v>6.9673000000000001E-3</c:v>
                      </c:pt>
                      <c:pt idx="866">
                        <c:v>6.9511E-3</c:v>
                      </c:pt>
                      <c:pt idx="867">
                        <c:v>6.9348999999999999E-3</c:v>
                      </c:pt>
                      <c:pt idx="868">
                        <c:v>6.9186999999999999E-3</c:v>
                      </c:pt>
                      <c:pt idx="869">
                        <c:v>6.9024000000000004E-3</c:v>
                      </c:pt>
                      <c:pt idx="870">
                        <c:v>6.8862000000000003E-3</c:v>
                      </c:pt>
                      <c:pt idx="871">
                        <c:v>6.8700000000000002E-3</c:v>
                      </c:pt>
                      <c:pt idx="872">
                        <c:v>6.8538000000000002E-3</c:v>
                      </c:pt>
                      <c:pt idx="873">
                        <c:v>6.8376000000000001E-3</c:v>
                      </c:pt>
                      <c:pt idx="874">
                        <c:v>6.8212999999999998E-3</c:v>
                      </c:pt>
                      <c:pt idx="875">
                        <c:v>6.8050999999999997E-3</c:v>
                      </c:pt>
                      <c:pt idx="876">
                        <c:v>6.7897000000000001E-3</c:v>
                      </c:pt>
                      <c:pt idx="877">
                        <c:v>6.7759999999999999E-3</c:v>
                      </c:pt>
                      <c:pt idx="878">
                        <c:v>6.7622999999999997E-3</c:v>
                      </c:pt>
                      <c:pt idx="879">
                        <c:v>6.7486000000000004E-3</c:v>
                      </c:pt>
                      <c:pt idx="880">
                        <c:v>6.7349000000000003E-3</c:v>
                      </c:pt>
                      <c:pt idx="881">
                        <c:v>6.7212000000000001E-3</c:v>
                      </c:pt>
                      <c:pt idx="882">
                        <c:v>6.7074999999999999E-3</c:v>
                      </c:pt>
                      <c:pt idx="883">
                        <c:v>6.6937000000000003E-3</c:v>
                      </c:pt>
                      <c:pt idx="884">
                        <c:v>6.6800000000000002E-3</c:v>
                      </c:pt>
                      <c:pt idx="885">
                        <c:v>6.6663E-3</c:v>
                      </c:pt>
                      <c:pt idx="886">
                        <c:v>6.6525999999999998E-3</c:v>
                      </c:pt>
                      <c:pt idx="887">
                        <c:v>6.6388999999999997E-3</c:v>
                      </c:pt>
                      <c:pt idx="888">
                        <c:v>6.6252000000000004E-3</c:v>
                      </c:pt>
                      <c:pt idx="889">
                        <c:v>6.6115000000000002E-3</c:v>
                      </c:pt>
                      <c:pt idx="890">
                        <c:v>6.5976999999999997E-3</c:v>
                      </c:pt>
                      <c:pt idx="891">
                        <c:v>6.5839999999999996E-3</c:v>
                      </c:pt>
                      <c:pt idx="892">
                        <c:v>6.5703000000000003E-3</c:v>
                      </c:pt>
                      <c:pt idx="893">
                        <c:v>6.5566000000000001E-3</c:v>
                      </c:pt>
                      <c:pt idx="894">
                        <c:v>6.5428999999999999E-3</c:v>
                      </c:pt>
                      <c:pt idx="895">
                        <c:v>6.5291999999999998E-3</c:v>
                      </c:pt>
                      <c:pt idx="896">
                        <c:v>6.5154999999999996E-3</c:v>
                      </c:pt>
                      <c:pt idx="897">
                        <c:v>6.5017E-3</c:v>
                      </c:pt>
                      <c:pt idx="898">
                        <c:v>6.4879999999999998E-3</c:v>
                      </c:pt>
                      <c:pt idx="899">
                        <c:v>6.4742999999999997E-3</c:v>
                      </c:pt>
                      <c:pt idx="900">
                        <c:v>6.4606000000000004E-3</c:v>
                      </c:pt>
                      <c:pt idx="901">
                        <c:v>6.4473999999999998E-3</c:v>
                      </c:pt>
                      <c:pt idx="902">
                        <c:v>6.4355999999999997E-3</c:v>
                      </c:pt>
                      <c:pt idx="903">
                        <c:v>6.4238000000000003E-3</c:v>
                      </c:pt>
                      <c:pt idx="904">
                        <c:v>6.4120000000000002E-3</c:v>
                      </c:pt>
                      <c:pt idx="905">
                        <c:v>6.4002E-3</c:v>
                      </c:pt>
                      <c:pt idx="906">
                        <c:v>6.3883999999999998E-3</c:v>
                      </c:pt>
                      <c:pt idx="907">
                        <c:v>6.3765999999999996E-3</c:v>
                      </c:pt>
                      <c:pt idx="908">
                        <c:v>6.3648000000000003E-3</c:v>
                      </c:pt>
                      <c:pt idx="909">
                        <c:v>6.3530000000000001E-3</c:v>
                      </c:pt>
                      <c:pt idx="910">
                        <c:v>6.3412E-3</c:v>
                      </c:pt>
                      <c:pt idx="911">
                        <c:v>6.3293999999999998E-3</c:v>
                      </c:pt>
                      <c:pt idx="912">
                        <c:v>6.3175999999999996E-3</c:v>
                      </c:pt>
                      <c:pt idx="913">
                        <c:v>6.3058000000000003E-3</c:v>
                      </c:pt>
                      <c:pt idx="914">
                        <c:v>6.2940000000000001E-3</c:v>
                      </c:pt>
                      <c:pt idx="915">
                        <c:v>6.2821999999999999E-3</c:v>
                      </c:pt>
                      <c:pt idx="916">
                        <c:v>6.2705E-3</c:v>
                      </c:pt>
                      <c:pt idx="917">
                        <c:v>6.2586999999999999E-3</c:v>
                      </c:pt>
                      <c:pt idx="918">
                        <c:v>6.2468999999999997E-3</c:v>
                      </c:pt>
                      <c:pt idx="919">
                        <c:v>6.2351000000000004E-3</c:v>
                      </c:pt>
                      <c:pt idx="920">
                        <c:v>6.2233000000000002E-3</c:v>
                      </c:pt>
                      <c:pt idx="921">
                        <c:v>6.2115E-3</c:v>
                      </c:pt>
                      <c:pt idx="922">
                        <c:v>6.1996999999999998E-3</c:v>
                      </c:pt>
                      <c:pt idx="923">
                        <c:v>6.1878999999999997E-3</c:v>
                      </c:pt>
                      <c:pt idx="924">
                        <c:v>6.1761000000000003E-3</c:v>
                      </c:pt>
                      <c:pt idx="925">
                        <c:v>6.1643000000000002E-3</c:v>
                      </c:pt>
                      <c:pt idx="926">
                        <c:v>6.1527999999999999E-3</c:v>
                      </c:pt>
                      <c:pt idx="927">
                        <c:v>6.1425000000000004E-3</c:v>
                      </c:pt>
                      <c:pt idx="928">
                        <c:v>6.1322E-3</c:v>
                      </c:pt>
                      <c:pt idx="929">
                        <c:v>6.1219000000000004E-3</c:v>
                      </c:pt>
                      <c:pt idx="930">
                        <c:v>6.1116E-3</c:v>
                      </c:pt>
                      <c:pt idx="931">
                        <c:v>6.1013999999999999E-3</c:v>
                      </c:pt>
                      <c:pt idx="932">
                        <c:v>6.0911000000000003E-3</c:v>
                      </c:pt>
                      <c:pt idx="933">
                        <c:v>6.0807999999999999E-3</c:v>
                      </c:pt>
                      <c:pt idx="934">
                        <c:v>6.0705000000000004E-3</c:v>
                      </c:pt>
                      <c:pt idx="935">
                        <c:v>6.0602E-3</c:v>
                      </c:pt>
                      <c:pt idx="936">
                        <c:v>6.0499000000000004E-3</c:v>
                      </c:pt>
                      <c:pt idx="937">
                        <c:v>6.0396E-3</c:v>
                      </c:pt>
                      <c:pt idx="938">
                        <c:v>6.0292999999999996E-3</c:v>
                      </c:pt>
                      <c:pt idx="939">
                        <c:v>6.019E-3</c:v>
                      </c:pt>
                      <c:pt idx="940">
                        <c:v>6.0087999999999999E-3</c:v>
                      </c:pt>
                      <c:pt idx="941">
                        <c:v>5.9985000000000004E-3</c:v>
                      </c:pt>
                      <c:pt idx="942">
                        <c:v>5.9881999999999999E-3</c:v>
                      </c:pt>
                      <c:pt idx="943">
                        <c:v>5.9779000000000004E-3</c:v>
                      </c:pt>
                      <c:pt idx="944">
                        <c:v>5.9676E-3</c:v>
                      </c:pt>
                      <c:pt idx="945">
                        <c:v>5.9572999999999996E-3</c:v>
                      </c:pt>
                      <c:pt idx="946">
                        <c:v>5.947E-3</c:v>
                      </c:pt>
                      <c:pt idx="947">
                        <c:v>5.9366999999999996E-3</c:v>
                      </c:pt>
                      <c:pt idx="948">
                        <c:v>5.9265000000000003E-3</c:v>
                      </c:pt>
                      <c:pt idx="949">
                        <c:v>5.9161999999999999E-3</c:v>
                      </c:pt>
                      <c:pt idx="950">
                        <c:v>5.9059000000000004E-3</c:v>
                      </c:pt>
                      <c:pt idx="951">
                        <c:v>5.8957000000000002E-3</c:v>
                      </c:pt>
                      <c:pt idx="952">
                        <c:v>5.8866999999999999E-3</c:v>
                      </c:pt>
                      <c:pt idx="953">
                        <c:v>5.8776000000000002E-3</c:v>
                      </c:pt>
                      <c:pt idx="954">
                        <c:v>5.8684999999999996E-3</c:v>
                      </c:pt>
                      <c:pt idx="955">
                        <c:v>5.8593999999999999E-3</c:v>
                      </c:pt>
                      <c:pt idx="956">
                        <c:v>5.8504000000000004E-3</c:v>
                      </c:pt>
                      <c:pt idx="957">
                        <c:v>5.8412999999999998E-3</c:v>
                      </c:pt>
                      <c:pt idx="958">
                        <c:v>5.8322000000000001E-3</c:v>
                      </c:pt>
                      <c:pt idx="959">
                        <c:v>5.8231000000000003E-3</c:v>
                      </c:pt>
                      <c:pt idx="960">
                        <c:v>5.8141E-3</c:v>
                      </c:pt>
                      <c:pt idx="961">
                        <c:v>5.8050000000000003E-3</c:v>
                      </c:pt>
                      <c:pt idx="962">
                        <c:v>5.7958999999999997E-3</c:v>
                      </c:pt>
                      <c:pt idx="963">
                        <c:v>5.7867999999999999E-3</c:v>
                      </c:pt>
                      <c:pt idx="964">
                        <c:v>5.7777000000000002E-3</c:v>
                      </c:pt>
                      <c:pt idx="965">
                        <c:v>5.7686999999999999E-3</c:v>
                      </c:pt>
                      <c:pt idx="966">
                        <c:v>5.7596000000000001E-3</c:v>
                      </c:pt>
                      <c:pt idx="967">
                        <c:v>5.7505000000000004E-3</c:v>
                      </c:pt>
                      <c:pt idx="968">
                        <c:v>5.7413999999999998E-3</c:v>
                      </c:pt>
                      <c:pt idx="969">
                        <c:v>5.7324000000000003E-3</c:v>
                      </c:pt>
                      <c:pt idx="970">
                        <c:v>5.7232999999999997E-3</c:v>
                      </c:pt>
                      <c:pt idx="971">
                        <c:v>5.7142E-3</c:v>
                      </c:pt>
                      <c:pt idx="972">
                        <c:v>5.7051000000000003E-3</c:v>
                      </c:pt>
                      <c:pt idx="973">
                        <c:v>5.6959999999999997E-3</c:v>
                      </c:pt>
                      <c:pt idx="974">
                        <c:v>5.6870000000000002E-3</c:v>
                      </c:pt>
                      <c:pt idx="975">
                        <c:v>5.6778999999999996E-3</c:v>
                      </c:pt>
                      <c:pt idx="976">
                        <c:v>5.6689000000000002E-3</c:v>
                      </c:pt>
                      <c:pt idx="977">
                        <c:v>5.6607999999999997E-3</c:v>
                      </c:pt>
                      <c:pt idx="978">
                        <c:v>5.6527000000000001E-3</c:v>
                      </c:pt>
                      <c:pt idx="979">
                        <c:v>5.6445999999999996E-3</c:v>
                      </c:pt>
                      <c:pt idx="980">
                        <c:v>5.6365E-3</c:v>
                      </c:pt>
                      <c:pt idx="981">
                        <c:v>5.6284000000000004E-3</c:v>
                      </c:pt>
                      <c:pt idx="982">
                        <c:v>5.6204000000000002E-3</c:v>
                      </c:pt>
                      <c:pt idx="983">
                        <c:v>5.6122999999999998E-3</c:v>
                      </c:pt>
                      <c:pt idx="984">
                        <c:v>5.6042000000000002E-3</c:v>
                      </c:pt>
                      <c:pt idx="985">
                        <c:v>5.5960999999999997E-3</c:v>
                      </c:pt>
                      <c:pt idx="986">
                        <c:v>5.5880000000000001E-3</c:v>
                      </c:pt>
                      <c:pt idx="987">
                        <c:v>5.5798999999999996E-3</c:v>
                      </c:pt>
                      <c:pt idx="988">
                        <c:v>5.5718E-3</c:v>
                      </c:pt>
                      <c:pt idx="989">
                        <c:v>5.5637000000000004E-3</c:v>
                      </c:pt>
                      <c:pt idx="990">
                        <c:v>5.5557000000000002E-3</c:v>
                      </c:pt>
                      <c:pt idx="991">
                        <c:v>5.5475999999999998E-3</c:v>
                      </c:pt>
                      <c:pt idx="992">
                        <c:v>5.5395000000000002E-3</c:v>
                      </c:pt>
                      <c:pt idx="993">
                        <c:v>5.5313999999999997E-3</c:v>
                      </c:pt>
                      <c:pt idx="994">
                        <c:v>5.5233000000000001E-3</c:v>
                      </c:pt>
                      <c:pt idx="995">
                        <c:v>5.5151999999999996E-3</c:v>
                      </c:pt>
                      <c:pt idx="996">
                        <c:v>5.5071E-3</c:v>
                      </c:pt>
                      <c:pt idx="997">
                        <c:v>5.4990000000000004E-3</c:v>
                      </c:pt>
                      <c:pt idx="998">
                        <c:v>5.4910000000000002E-3</c:v>
                      </c:pt>
                      <c:pt idx="999">
                        <c:v>5.4828999999999998E-3</c:v>
                      </c:pt>
                      <c:pt idx="1000">
                        <c:v>5.4748000000000002E-3</c:v>
                      </c:pt>
                      <c:pt idx="1001">
                        <c:v>5.4666999999999997E-3</c:v>
                      </c:pt>
                      <c:pt idx="1002">
                        <c:v>5.4593999999999997E-3</c:v>
                      </c:pt>
                      <c:pt idx="1003">
                        <c:v>5.4521999999999999E-3</c:v>
                      </c:pt>
                      <c:pt idx="1004">
                        <c:v>5.4448999999999999E-3</c:v>
                      </c:pt>
                      <c:pt idx="1005">
                        <c:v>5.4375999999999999E-3</c:v>
                      </c:pt>
                      <c:pt idx="1006">
                        <c:v>5.4304000000000002E-3</c:v>
                      </c:pt>
                      <c:pt idx="1007">
                        <c:v>5.4231000000000001E-3</c:v>
                      </c:pt>
                      <c:pt idx="1008">
                        <c:v>5.4158000000000001E-3</c:v>
                      </c:pt>
                      <c:pt idx="1009">
                        <c:v>5.4086000000000004E-3</c:v>
                      </c:pt>
                      <c:pt idx="1010">
                        <c:v>5.4013000000000004E-3</c:v>
                      </c:pt>
                      <c:pt idx="1011">
                        <c:v>5.3940000000000004E-3</c:v>
                      </c:pt>
                      <c:pt idx="1012">
                        <c:v>5.3867999999999997E-3</c:v>
                      </c:pt>
                      <c:pt idx="1013">
                        <c:v>5.3794999999999997E-3</c:v>
                      </c:pt>
                      <c:pt idx="1014">
                        <c:v>5.3721999999999997E-3</c:v>
                      </c:pt>
                      <c:pt idx="1015">
                        <c:v>5.365E-3</c:v>
                      </c:pt>
                      <c:pt idx="1016">
                        <c:v>5.3577E-3</c:v>
                      </c:pt>
                      <c:pt idx="1017">
                        <c:v>5.3503999999999999E-3</c:v>
                      </c:pt>
                      <c:pt idx="1018">
                        <c:v>5.3432000000000002E-3</c:v>
                      </c:pt>
                      <c:pt idx="1019">
                        <c:v>5.3359000000000002E-3</c:v>
                      </c:pt>
                      <c:pt idx="1020">
                        <c:v>5.3286000000000002E-3</c:v>
                      </c:pt>
                      <c:pt idx="1021">
                        <c:v>5.3213999999999996E-3</c:v>
                      </c:pt>
                      <c:pt idx="1022">
                        <c:v>5.3141000000000004E-3</c:v>
                      </c:pt>
                      <c:pt idx="1023">
                        <c:v>5.3068000000000004E-3</c:v>
                      </c:pt>
                      <c:pt idx="1024">
                        <c:v>5.2995999999999998E-3</c:v>
                      </c:pt>
                      <c:pt idx="1025">
                        <c:v>5.2922999999999998E-3</c:v>
                      </c:pt>
                      <c:pt idx="1026">
                        <c:v>5.2849999999999998E-3</c:v>
                      </c:pt>
                      <c:pt idx="1027">
                        <c:v>5.2783999999999999E-3</c:v>
                      </c:pt>
                      <c:pt idx="1028">
                        <c:v>5.2718000000000001E-3</c:v>
                      </c:pt>
                      <c:pt idx="1029">
                        <c:v>5.2652999999999997E-3</c:v>
                      </c:pt>
                      <c:pt idx="1030">
                        <c:v>5.2586999999999998E-3</c:v>
                      </c:pt>
                      <c:pt idx="1031">
                        <c:v>5.2521E-3</c:v>
                      </c:pt>
                      <c:pt idx="1032">
                        <c:v>5.2455000000000002E-3</c:v>
                      </c:pt>
                      <c:pt idx="1033">
                        <c:v>5.2389999999999997E-3</c:v>
                      </c:pt>
                      <c:pt idx="1034">
                        <c:v>5.2323999999999999E-3</c:v>
                      </c:pt>
                      <c:pt idx="1035">
                        <c:v>5.2258000000000001E-3</c:v>
                      </c:pt>
                      <c:pt idx="1036">
                        <c:v>5.2192999999999996E-3</c:v>
                      </c:pt>
                      <c:pt idx="1037">
                        <c:v>5.2126999999999998E-3</c:v>
                      </c:pt>
                      <c:pt idx="1038">
                        <c:v>5.2061E-3</c:v>
                      </c:pt>
                      <c:pt idx="1039">
                        <c:v>5.1995000000000001E-3</c:v>
                      </c:pt>
                      <c:pt idx="1040">
                        <c:v>5.1929999999999997E-3</c:v>
                      </c:pt>
                      <c:pt idx="1041">
                        <c:v>5.1863999999999999E-3</c:v>
                      </c:pt>
                      <c:pt idx="1042">
                        <c:v>5.1798E-3</c:v>
                      </c:pt>
                      <c:pt idx="1043">
                        <c:v>5.1732000000000002E-3</c:v>
                      </c:pt>
                      <c:pt idx="1044">
                        <c:v>5.1666999999999998E-3</c:v>
                      </c:pt>
                      <c:pt idx="1045">
                        <c:v>5.1600999999999999E-3</c:v>
                      </c:pt>
                      <c:pt idx="1046">
                        <c:v>5.1535000000000001E-3</c:v>
                      </c:pt>
                      <c:pt idx="1047">
                        <c:v>5.1469000000000003E-3</c:v>
                      </c:pt>
                      <c:pt idx="1048">
                        <c:v>5.1403999999999998E-3</c:v>
                      </c:pt>
                      <c:pt idx="1049">
                        <c:v>5.1338E-3</c:v>
                      </c:pt>
                      <c:pt idx="1050">
                        <c:v>5.1272000000000002E-3</c:v>
                      </c:pt>
                      <c:pt idx="1051">
                        <c:v>5.1206000000000003E-3</c:v>
                      </c:pt>
                      <c:pt idx="1052">
                        <c:v>5.1146000000000004E-3</c:v>
                      </c:pt>
                      <c:pt idx="1053">
                        <c:v>5.1085999999999996E-3</c:v>
                      </c:pt>
                      <c:pt idx="1054">
                        <c:v>5.1025999999999997E-3</c:v>
                      </c:pt>
                      <c:pt idx="1055">
                        <c:v>5.0965999999999997E-3</c:v>
                      </c:pt>
                      <c:pt idx="1056">
                        <c:v>5.0905999999999998E-3</c:v>
                      </c:pt>
                      <c:pt idx="1057">
                        <c:v>5.0845999999999999E-3</c:v>
                      </c:pt>
                      <c:pt idx="1058">
                        <c:v>5.0786E-3</c:v>
                      </c:pt>
                      <c:pt idx="1059">
                        <c:v>5.0727000000000003E-3</c:v>
                      </c:pt>
                      <c:pt idx="1060">
                        <c:v>5.0667000000000004E-3</c:v>
                      </c:pt>
                      <c:pt idx="1061">
                        <c:v>5.0606999999999996E-3</c:v>
                      </c:pt>
                      <c:pt idx="1062">
                        <c:v>5.0546999999999996E-3</c:v>
                      </c:pt>
                      <c:pt idx="1063">
                        <c:v>5.0486999999999997E-3</c:v>
                      </c:pt>
                      <c:pt idx="1064">
                        <c:v>5.0426999999999998E-3</c:v>
                      </c:pt>
                      <c:pt idx="1065">
                        <c:v>5.0366999999999999E-3</c:v>
                      </c:pt>
                      <c:pt idx="1066">
                        <c:v>5.0306999999999999E-3</c:v>
                      </c:pt>
                      <c:pt idx="1067">
                        <c:v>5.0248000000000003E-3</c:v>
                      </c:pt>
                      <c:pt idx="1068">
                        <c:v>5.0188000000000003E-3</c:v>
                      </c:pt>
                      <c:pt idx="1069">
                        <c:v>5.0128000000000004E-3</c:v>
                      </c:pt>
                      <c:pt idx="1070">
                        <c:v>5.0067999999999996E-3</c:v>
                      </c:pt>
                      <c:pt idx="1071">
                        <c:v>5.0007999999999997E-3</c:v>
                      </c:pt>
                      <c:pt idx="1072">
                        <c:v>4.9947999999999998E-3</c:v>
                      </c:pt>
                      <c:pt idx="1073">
                        <c:v>4.9887999999999998E-3</c:v>
                      </c:pt>
                      <c:pt idx="1074">
                        <c:v>4.9827999999999999E-3</c:v>
                      </c:pt>
                      <c:pt idx="1075">
                        <c:v>4.9769000000000002E-3</c:v>
                      </c:pt>
                      <c:pt idx="1076">
                        <c:v>4.9709000000000003E-3</c:v>
                      </c:pt>
                      <c:pt idx="1077">
                        <c:v>4.9652999999999997E-3</c:v>
                      </c:pt>
                      <c:pt idx="1078">
                        <c:v>4.9598000000000003E-3</c:v>
                      </c:pt>
                      <c:pt idx="1079">
                        <c:v>4.9543E-3</c:v>
                      </c:pt>
                      <c:pt idx="1080">
                        <c:v>4.9487999999999997E-3</c:v>
                      </c:pt>
                      <c:pt idx="1081">
                        <c:v>4.9433999999999997E-3</c:v>
                      </c:pt>
                      <c:pt idx="1082">
                        <c:v>4.9379000000000003E-3</c:v>
                      </c:pt>
                      <c:pt idx="1083">
                        <c:v>4.9324E-3</c:v>
                      </c:pt>
                      <c:pt idx="1084">
                        <c:v>4.9268999999999997E-3</c:v>
                      </c:pt>
                      <c:pt idx="1085">
                        <c:v>4.9214000000000003E-3</c:v>
                      </c:pt>
                      <c:pt idx="1086">
                        <c:v>4.9159E-3</c:v>
                      </c:pt>
                      <c:pt idx="1087">
                        <c:v>4.9104999999999999E-3</c:v>
                      </c:pt>
                      <c:pt idx="1088">
                        <c:v>4.9049999999999996E-3</c:v>
                      </c:pt>
                      <c:pt idx="1089">
                        <c:v>4.8995000000000002E-3</c:v>
                      </c:pt>
                      <c:pt idx="1090">
                        <c:v>4.8939999999999999E-3</c:v>
                      </c:pt>
                      <c:pt idx="1091">
                        <c:v>4.8884999999999996E-3</c:v>
                      </c:pt>
                      <c:pt idx="1092">
                        <c:v>4.8830999999999996E-3</c:v>
                      </c:pt>
                      <c:pt idx="1093">
                        <c:v>4.8776000000000002E-3</c:v>
                      </c:pt>
                      <c:pt idx="1094">
                        <c:v>4.8720999999999999E-3</c:v>
                      </c:pt>
                      <c:pt idx="1095">
                        <c:v>4.8665999999999996E-3</c:v>
                      </c:pt>
                      <c:pt idx="1096">
                        <c:v>4.8611000000000001E-3</c:v>
                      </c:pt>
                      <c:pt idx="1097">
                        <c:v>4.8555999999999998E-3</c:v>
                      </c:pt>
                      <c:pt idx="1098">
                        <c:v>4.8501999999999998E-3</c:v>
                      </c:pt>
                      <c:pt idx="1099">
                        <c:v>4.8447000000000004E-3</c:v>
                      </c:pt>
                      <c:pt idx="1100">
                        <c:v>4.8392000000000001E-3</c:v>
                      </c:pt>
                      <c:pt idx="1101">
                        <c:v>4.8336999999999998E-3</c:v>
                      </c:pt>
                      <c:pt idx="1102">
                        <c:v>4.8285999999999997E-3</c:v>
                      </c:pt>
                      <c:pt idx="1103">
                        <c:v>4.8234999999999997E-3</c:v>
                      </c:pt>
                      <c:pt idx="1104">
                        <c:v>4.8184999999999999E-3</c:v>
                      </c:pt>
                      <c:pt idx="1105">
                        <c:v>4.8133999999999998E-3</c:v>
                      </c:pt>
                      <c:pt idx="1106">
                        <c:v>4.8084E-3</c:v>
                      </c:pt>
                      <c:pt idx="1107">
                        <c:v>4.8032999999999999E-3</c:v>
                      </c:pt>
                      <c:pt idx="1108">
                        <c:v>4.7983000000000001E-3</c:v>
                      </c:pt>
                      <c:pt idx="1109">
                        <c:v>4.7932000000000001E-3</c:v>
                      </c:pt>
                      <c:pt idx="1110">
                        <c:v>4.7882000000000003E-3</c:v>
                      </c:pt>
                      <c:pt idx="1111">
                        <c:v>4.7831000000000002E-3</c:v>
                      </c:pt>
                      <c:pt idx="1112">
                        <c:v>4.7781000000000004E-3</c:v>
                      </c:pt>
                      <c:pt idx="1113">
                        <c:v>4.7730999999999997E-3</c:v>
                      </c:pt>
                      <c:pt idx="1114">
                        <c:v>4.7679999999999997E-3</c:v>
                      </c:pt>
                      <c:pt idx="1115">
                        <c:v>4.7629999999999999E-3</c:v>
                      </c:pt>
                      <c:pt idx="1116">
                        <c:v>4.7578999999999998E-3</c:v>
                      </c:pt>
                      <c:pt idx="1117">
                        <c:v>4.7529E-3</c:v>
                      </c:pt>
                      <c:pt idx="1118">
                        <c:v>4.7477999999999999E-3</c:v>
                      </c:pt>
                      <c:pt idx="1119">
                        <c:v>4.7428000000000001E-3</c:v>
                      </c:pt>
                      <c:pt idx="1120">
                        <c:v>4.7377000000000001E-3</c:v>
                      </c:pt>
                      <c:pt idx="1121">
                        <c:v>4.7327000000000003E-3</c:v>
                      </c:pt>
                      <c:pt idx="1122">
                        <c:v>4.7276999999999996E-3</c:v>
                      </c:pt>
                      <c:pt idx="1123">
                        <c:v>4.7226000000000004E-3</c:v>
                      </c:pt>
                      <c:pt idx="1124">
                        <c:v>4.7175999999999997E-3</c:v>
                      </c:pt>
                      <c:pt idx="1125">
                        <c:v>4.7124999999999997E-3</c:v>
                      </c:pt>
                      <c:pt idx="1126">
                        <c:v>4.7074999999999999E-3</c:v>
                      </c:pt>
                      <c:pt idx="1127">
                        <c:v>4.7026999999999998E-3</c:v>
                      </c:pt>
                      <c:pt idx="1128">
                        <c:v>4.6979999999999999E-3</c:v>
                      </c:pt>
                      <c:pt idx="1129">
                        <c:v>4.6934000000000003E-3</c:v>
                      </c:pt>
                      <c:pt idx="1130">
                        <c:v>4.6886999999999996E-3</c:v>
                      </c:pt>
                      <c:pt idx="1131">
                        <c:v>4.6839999999999998E-3</c:v>
                      </c:pt>
                      <c:pt idx="1132">
                        <c:v>4.6794000000000002E-3</c:v>
                      </c:pt>
                      <c:pt idx="1133">
                        <c:v>4.6747000000000004E-3</c:v>
                      </c:pt>
                      <c:pt idx="1134">
                        <c:v>4.6699999999999997E-3</c:v>
                      </c:pt>
                      <c:pt idx="1135">
                        <c:v>4.6654000000000001E-3</c:v>
                      </c:pt>
                      <c:pt idx="1136">
                        <c:v>4.6607000000000003E-3</c:v>
                      </c:pt>
                      <c:pt idx="1137">
                        <c:v>4.6560999999999998E-3</c:v>
                      </c:pt>
                      <c:pt idx="1138">
                        <c:v>4.6514E-3</c:v>
                      </c:pt>
                      <c:pt idx="1139">
                        <c:v>4.6467000000000001E-3</c:v>
                      </c:pt>
                      <c:pt idx="1140">
                        <c:v>4.6420999999999997E-3</c:v>
                      </c:pt>
                      <c:pt idx="1141">
                        <c:v>4.6373999999999999E-3</c:v>
                      </c:pt>
                      <c:pt idx="1142">
                        <c:v>4.6327E-3</c:v>
                      </c:pt>
                      <c:pt idx="1143">
                        <c:v>4.6280999999999996E-3</c:v>
                      </c:pt>
                      <c:pt idx="1144">
                        <c:v>4.6233999999999997E-3</c:v>
                      </c:pt>
                      <c:pt idx="1145">
                        <c:v>4.6188000000000002E-3</c:v>
                      </c:pt>
                      <c:pt idx="1146">
                        <c:v>4.6141000000000003E-3</c:v>
                      </c:pt>
                      <c:pt idx="1147">
                        <c:v>4.6093999999999996E-3</c:v>
                      </c:pt>
                      <c:pt idx="1148">
                        <c:v>4.6048E-3</c:v>
                      </c:pt>
                      <c:pt idx="1149">
                        <c:v>4.6001000000000002E-3</c:v>
                      </c:pt>
                      <c:pt idx="1150">
                        <c:v>4.5954000000000004E-3</c:v>
                      </c:pt>
                      <c:pt idx="1151">
                        <c:v>4.5907999999999999E-3</c:v>
                      </c:pt>
                      <c:pt idx="1152">
                        <c:v>4.5862999999999998E-3</c:v>
                      </c:pt>
                      <c:pt idx="1153">
                        <c:v>4.5820000000000001E-3</c:v>
                      </c:pt>
                      <c:pt idx="1154">
                        <c:v>4.5776999999999997E-3</c:v>
                      </c:pt>
                      <c:pt idx="1155">
                        <c:v>4.5732999999999998E-3</c:v>
                      </c:pt>
                      <c:pt idx="1156">
                        <c:v>4.5690000000000001E-3</c:v>
                      </c:pt>
                      <c:pt idx="1157">
                        <c:v>4.5646999999999997E-3</c:v>
                      </c:pt>
                      <c:pt idx="1158">
                        <c:v>4.5604E-3</c:v>
                      </c:pt>
                      <c:pt idx="1159">
                        <c:v>4.5560000000000002E-3</c:v>
                      </c:pt>
                      <c:pt idx="1160">
                        <c:v>4.5516999999999997E-3</c:v>
                      </c:pt>
                      <c:pt idx="1161">
                        <c:v>4.5474000000000001E-3</c:v>
                      </c:pt>
                      <c:pt idx="1162">
                        <c:v>4.5430000000000002E-3</c:v>
                      </c:pt>
                      <c:pt idx="1163">
                        <c:v>4.5386999999999997E-3</c:v>
                      </c:pt>
                      <c:pt idx="1164">
                        <c:v>4.5344000000000001E-3</c:v>
                      </c:pt>
                      <c:pt idx="1165">
                        <c:v>4.5300999999999996E-3</c:v>
                      </c:pt>
                      <c:pt idx="1166">
                        <c:v>4.5256999999999997E-3</c:v>
                      </c:pt>
                      <c:pt idx="1167">
                        <c:v>4.5214000000000001E-3</c:v>
                      </c:pt>
                      <c:pt idx="1168">
                        <c:v>4.5170999999999996E-3</c:v>
                      </c:pt>
                      <c:pt idx="1169">
                        <c:v>4.5128E-3</c:v>
                      </c:pt>
                      <c:pt idx="1170">
                        <c:v>4.5084000000000001E-3</c:v>
                      </c:pt>
                      <c:pt idx="1171">
                        <c:v>4.5040999999999996E-3</c:v>
                      </c:pt>
                      <c:pt idx="1172">
                        <c:v>4.4998E-3</c:v>
                      </c:pt>
                      <c:pt idx="1173">
                        <c:v>4.4954000000000001E-3</c:v>
                      </c:pt>
                      <c:pt idx="1174">
                        <c:v>4.4910999999999996E-3</c:v>
                      </c:pt>
                      <c:pt idx="1175">
                        <c:v>4.4868E-3</c:v>
                      </c:pt>
                      <c:pt idx="1176">
                        <c:v>4.4825000000000004E-3</c:v>
                      </c:pt>
                      <c:pt idx="1177">
                        <c:v>4.4783000000000002E-3</c:v>
                      </c:pt>
                      <c:pt idx="1178">
                        <c:v>4.4742999999999996E-3</c:v>
                      </c:pt>
                      <c:pt idx="1179">
                        <c:v>4.4701999999999997E-3</c:v>
                      </c:pt>
                      <c:pt idx="1180">
                        <c:v>4.4662E-3</c:v>
                      </c:pt>
                      <c:pt idx="1181">
                        <c:v>4.4622000000000004E-3</c:v>
                      </c:pt>
                      <c:pt idx="1182">
                        <c:v>4.4581000000000004E-3</c:v>
                      </c:pt>
                      <c:pt idx="1183">
                        <c:v>4.4540999999999999E-3</c:v>
                      </c:pt>
                      <c:pt idx="1184">
                        <c:v>4.4501000000000002E-3</c:v>
                      </c:pt>
                      <c:pt idx="1185">
                        <c:v>4.4460999999999997E-3</c:v>
                      </c:pt>
                      <c:pt idx="1186">
                        <c:v>4.4419999999999998E-3</c:v>
                      </c:pt>
                      <c:pt idx="1187">
                        <c:v>4.4380000000000001E-3</c:v>
                      </c:pt>
                      <c:pt idx="1188">
                        <c:v>4.4339999999999996E-3</c:v>
                      </c:pt>
                      <c:pt idx="1189">
                        <c:v>4.4298999999999996E-3</c:v>
                      </c:pt>
                      <c:pt idx="1190">
                        <c:v>4.4259E-3</c:v>
                      </c:pt>
                      <c:pt idx="1191">
                        <c:v>4.4219000000000003E-3</c:v>
                      </c:pt>
                      <c:pt idx="1192">
                        <c:v>4.4178999999999998E-3</c:v>
                      </c:pt>
                      <c:pt idx="1193">
                        <c:v>4.4137999999999998E-3</c:v>
                      </c:pt>
                      <c:pt idx="1194">
                        <c:v>4.4098000000000002E-3</c:v>
                      </c:pt>
                      <c:pt idx="1195">
                        <c:v>4.4057999999999996E-3</c:v>
                      </c:pt>
                      <c:pt idx="1196">
                        <c:v>4.4016999999999997E-3</c:v>
                      </c:pt>
                      <c:pt idx="1197">
                        <c:v>4.3977E-3</c:v>
                      </c:pt>
                      <c:pt idx="1198">
                        <c:v>4.3937000000000004E-3</c:v>
                      </c:pt>
                      <c:pt idx="1199">
                        <c:v>4.3895999999999996E-3</c:v>
                      </c:pt>
                      <c:pt idx="1200">
                        <c:v>4.3855999999999999E-3</c:v>
                      </c:pt>
                      <c:pt idx="1201">
                        <c:v>4.3816000000000003E-3</c:v>
                      </c:pt>
                      <c:pt idx="1202">
                        <c:v>4.3777E-3</c:v>
                      </c:pt>
                      <c:pt idx="1203">
                        <c:v>4.3739E-3</c:v>
                      </c:pt>
                      <c:pt idx="1204">
                        <c:v>4.3701E-3</c:v>
                      </c:pt>
                      <c:pt idx="1205">
                        <c:v>4.3664000000000003E-3</c:v>
                      </c:pt>
                      <c:pt idx="1206">
                        <c:v>4.3626000000000003E-3</c:v>
                      </c:pt>
                      <c:pt idx="1207">
                        <c:v>4.3588999999999998E-3</c:v>
                      </c:pt>
                      <c:pt idx="1208">
                        <c:v>4.3550999999999998E-3</c:v>
                      </c:pt>
                      <c:pt idx="1209">
                        <c:v>4.3512999999999998E-3</c:v>
                      </c:pt>
                      <c:pt idx="1210">
                        <c:v>4.3476000000000001E-3</c:v>
                      </c:pt>
                      <c:pt idx="1211">
                        <c:v>4.3438000000000001E-3</c:v>
                      </c:pt>
                      <c:pt idx="1212">
                        <c:v>4.3400000000000001E-3</c:v>
                      </c:pt>
                      <c:pt idx="1213">
                        <c:v>4.3363000000000004E-3</c:v>
                      </c:pt>
                      <c:pt idx="1214">
                        <c:v>4.3325000000000004E-3</c:v>
                      </c:pt>
                      <c:pt idx="1215">
                        <c:v>4.3287000000000004E-3</c:v>
                      </c:pt>
                      <c:pt idx="1216">
                        <c:v>4.3249999999999999E-3</c:v>
                      </c:pt>
                      <c:pt idx="1217">
                        <c:v>4.3211999999999999E-3</c:v>
                      </c:pt>
                      <c:pt idx="1218">
                        <c:v>4.3173999999999999E-3</c:v>
                      </c:pt>
                      <c:pt idx="1219">
                        <c:v>4.3137000000000002E-3</c:v>
                      </c:pt>
                      <c:pt idx="1220">
                        <c:v>4.3099000000000002E-3</c:v>
                      </c:pt>
                      <c:pt idx="1221">
                        <c:v>4.3061000000000002E-3</c:v>
                      </c:pt>
                      <c:pt idx="1222">
                        <c:v>4.3023999999999996E-3</c:v>
                      </c:pt>
                      <c:pt idx="1223">
                        <c:v>4.2985999999999996E-3</c:v>
                      </c:pt>
                      <c:pt idx="1224">
                        <c:v>4.2947999999999997E-3</c:v>
                      </c:pt>
                      <c:pt idx="1225">
                        <c:v>4.2910999999999999E-3</c:v>
                      </c:pt>
                      <c:pt idx="1226">
                        <c:v>4.2873E-3</c:v>
                      </c:pt>
                      <c:pt idx="1227">
                        <c:v>4.2836000000000003E-3</c:v>
                      </c:pt>
                      <c:pt idx="1228">
                        <c:v>4.2801000000000002E-3</c:v>
                      </c:pt>
                      <c:pt idx="1229">
                        <c:v>4.2766000000000002E-3</c:v>
                      </c:pt>
                      <c:pt idx="1230">
                        <c:v>4.2731000000000002E-3</c:v>
                      </c:pt>
                      <c:pt idx="1231">
                        <c:v>4.2694999999999999E-3</c:v>
                      </c:pt>
                      <c:pt idx="1232">
                        <c:v>4.2659999999999998E-3</c:v>
                      </c:pt>
                      <c:pt idx="1233">
                        <c:v>4.2624999999999998E-3</c:v>
                      </c:pt>
                      <c:pt idx="1234">
                        <c:v>4.2589000000000004E-3</c:v>
                      </c:pt>
                      <c:pt idx="1235">
                        <c:v>4.2554000000000003E-3</c:v>
                      </c:pt>
                      <c:pt idx="1236">
                        <c:v>4.2519000000000003E-3</c:v>
                      </c:pt>
                      <c:pt idx="1237">
                        <c:v>4.2484000000000003E-3</c:v>
                      </c:pt>
                      <c:pt idx="1238">
                        <c:v>4.2448E-3</c:v>
                      </c:pt>
                      <c:pt idx="1239">
                        <c:v>4.2412999999999999E-3</c:v>
                      </c:pt>
                      <c:pt idx="1240">
                        <c:v>4.2377999999999999E-3</c:v>
                      </c:pt>
                      <c:pt idx="1241">
                        <c:v>4.2342999999999999E-3</c:v>
                      </c:pt>
                      <c:pt idx="1242">
                        <c:v>4.2307000000000004E-3</c:v>
                      </c:pt>
                      <c:pt idx="1243">
                        <c:v>4.2272000000000004E-3</c:v>
                      </c:pt>
                      <c:pt idx="1244">
                        <c:v>4.2237000000000004E-3</c:v>
                      </c:pt>
                      <c:pt idx="1245">
                        <c:v>4.2201000000000001E-3</c:v>
                      </c:pt>
                      <c:pt idx="1246">
                        <c:v>4.2166E-3</c:v>
                      </c:pt>
                      <c:pt idx="1247">
                        <c:v>4.2131E-3</c:v>
                      </c:pt>
                      <c:pt idx="1248">
                        <c:v>4.2096E-3</c:v>
                      </c:pt>
                      <c:pt idx="1249">
                        <c:v>4.2059999999999997E-3</c:v>
                      </c:pt>
                      <c:pt idx="1250">
                        <c:v>4.2024999999999996E-3</c:v>
                      </c:pt>
                      <c:pt idx="1251">
                        <c:v>4.1989999999999996E-3</c:v>
                      </c:pt>
                      <c:pt idx="1252">
                        <c:v>4.1954999999999996E-3</c:v>
                      </c:pt>
                      <c:pt idx="1253">
                        <c:v>4.1922000000000001E-3</c:v>
                      </c:pt>
                      <c:pt idx="1254">
                        <c:v>4.1888999999999997E-3</c:v>
                      </c:pt>
                      <c:pt idx="1255">
                        <c:v>4.1856000000000003E-3</c:v>
                      </c:pt>
                      <c:pt idx="1256">
                        <c:v>4.1821999999999996E-3</c:v>
                      </c:pt>
                      <c:pt idx="1257">
                        <c:v>4.1789000000000001E-3</c:v>
                      </c:pt>
                      <c:pt idx="1258">
                        <c:v>4.1755999999999998E-3</c:v>
                      </c:pt>
                      <c:pt idx="1259">
                        <c:v>4.1723000000000003E-3</c:v>
                      </c:pt>
                      <c:pt idx="1260">
                        <c:v>4.169E-3</c:v>
                      </c:pt>
                      <c:pt idx="1261">
                        <c:v>4.1656999999999996E-3</c:v>
                      </c:pt>
                      <c:pt idx="1262">
                        <c:v>4.1624000000000001E-3</c:v>
                      </c:pt>
                      <c:pt idx="1263">
                        <c:v>4.1590000000000004E-3</c:v>
                      </c:pt>
                      <c:pt idx="1264">
                        <c:v>4.1557E-3</c:v>
                      </c:pt>
                      <c:pt idx="1265">
                        <c:v>4.1523999999999997E-3</c:v>
                      </c:pt>
                      <c:pt idx="1266">
                        <c:v>4.1491000000000002E-3</c:v>
                      </c:pt>
                      <c:pt idx="1267">
                        <c:v>4.1457999999999998E-3</c:v>
                      </c:pt>
                      <c:pt idx="1268">
                        <c:v>4.1425000000000003E-3</c:v>
                      </c:pt>
                      <c:pt idx="1269">
                        <c:v>4.1390999999999997E-3</c:v>
                      </c:pt>
                      <c:pt idx="1270">
                        <c:v>4.1358000000000002E-3</c:v>
                      </c:pt>
                      <c:pt idx="1271">
                        <c:v>4.1324999999999999E-3</c:v>
                      </c:pt>
                      <c:pt idx="1272">
                        <c:v>4.1292000000000004E-3</c:v>
                      </c:pt>
                      <c:pt idx="1273">
                        <c:v>4.1259000000000001E-3</c:v>
                      </c:pt>
                      <c:pt idx="1274">
                        <c:v>4.1225999999999997E-3</c:v>
                      </c:pt>
                      <c:pt idx="1275">
                        <c:v>4.1193000000000002E-3</c:v>
                      </c:pt>
                      <c:pt idx="1276">
                        <c:v>4.1158999999999996E-3</c:v>
                      </c:pt>
                      <c:pt idx="1277">
                        <c:v>4.1127000000000004E-3</c:v>
                      </c:pt>
                      <c:pt idx="1278">
                        <c:v>4.1095999999999997E-3</c:v>
                      </c:pt>
                      <c:pt idx="1279">
                        <c:v>4.1063999999999996E-3</c:v>
                      </c:pt>
                      <c:pt idx="1280">
                        <c:v>4.1032999999999998E-3</c:v>
                      </c:pt>
                      <c:pt idx="1281">
                        <c:v>4.1002E-3</c:v>
                      </c:pt>
                      <c:pt idx="1282">
                        <c:v>4.0971000000000002E-3</c:v>
                      </c:pt>
                      <c:pt idx="1283">
                        <c:v>4.0939000000000001E-3</c:v>
                      </c:pt>
                      <c:pt idx="1284">
                        <c:v>4.0908000000000003E-3</c:v>
                      </c:pt>
                      <c:pt idx="1285">
                        <c:v>4.0876999999999997E-3</c:v>
                      </c:pt>
                      <c:pt idx="1286">
                        <c:v>4.0845999999999999E-3</c:v>
                      </c:pt>
                      <c:pt idx="1287">
                        <c:v>4.0813999999999998E-3</c:v>
                      </c:pt>
                      <c:pt idx="1288">
                        <c:v>4.0783E-3</c:v>
                      </c:pt>
                      <c:pt idx="1289">
                        <c:v>4.0752000000000002E-3</c:v>
                      </c:pt>
                      <c:pt idx="1290">
                        <c:v>4.0721000000000004E-3</c:v>
                      </c:pt>
                      <c:pt idx="1291">
                        <c:v>4.0689999999999997E-3</c:v>
                      </c:pt>
                      <c:pt idx="1292">
                        <c:v>4.0657999999999996E-3</c:v>
                      </c:pt>
                      <c:pt idx="1293">
                        <c:v>4.0626999999999998E-3</c:v>
                      </c:pt>
                      <c:pt idx="1294">
                        <c:v>4.0596E-3</c:v>
                      </c:pt>
                      <c:pt idx="1295">
                        <c:v>4.0565000000000002E-3</c:v>
                      </c:pt>
                      <c:pt idx="1296">
                        <c:v>4.0533000000000001E-3</c:v>
                      </c:pt>
                      <c:pt idx="1297">
                        <c:v>4.0502000000000003E-3</c:v>
                      </c:pt>
                      <c:pt idx="1298">
                        <c:v>4.0470999999999997E-3</c:v>
                      </c:pt>
                      <c:pt idx="1299">
                        <c:v>4.0439999999999999E-3</c:v>
                      </c:pt>
                      <c:pt idx="1300">
                        <c:v>4.0407999999999998E-3</c:v>
                      </c:pt>
                      <c:pt idx="1301">
                        <c:v>4.0377E-3</c:v>
                      </c:pt>
                      <c:pt idx="1302">
                        <c:v>4.0346000000000002E-3</c:v>
                      </c:pt>
                      <c:pt idx="1303">
                        <c:v>4.0317E-3</c:v>
                      </c:pt>
                      <c:pt idx="1304">
                        <c:v>4.0286999999999996E-3</c:v>
                      </c:pt>
                      <c:pt idx="1305">
                        <c:v>4.0258000000000004E-3</c:v>
                      </c:pt>
                      <c:pt idx="1306">
                        <c:v>4.0228E-3</c:v>
                      </c:pt>
                      <c:pt idx="1307">
                        <c:v>4.0198999999999999E-3</c:v>
                      </c:pt>
                      <c:pt idx="1308">
                        <c:v>4.0169000000000003E-3</c:v>
                      </c:pt>
                      <c:pt idx="1309">
                        <c:v>4.0140000000000002E-3</c:v>
                      </c:pt>
                      <c:pt idx="1310">
                        <c:v>4.0109999999999998E-3</c:v>
                      </c:pt>
                      <c:pt idx="1311">
                        <c:v>4.0080999999999997E-3</c:v>
                      </c:pt>
                      <c:pt idx="1312">
                        <c:v>4.0051000000000002E-3</c:v>
                      </c:pt>
                      <c:pt idx="1313">
                        <c:v>4.0022E-3</c:v>
                      </c:pt>
                      <c:pt idx="1314">
                        <c:v>3.9991999999999996E-3</c:v>
                      </c:pt>
                      <c:pt idx="1315">
                        <c:v>3.9963000000000004E-3</c:v>
                      </c:pt>
                      <c:pt idx="1316">
                        <c:v>3.9933E-3</c:v>
                      </c:pt>
                      <c:pt idx="1317">
                        <c:v>3.9903999999999998E-3</c:v>
                      </c:pt>
                      <c:pt idx="1318">
                        <c:v>3.9874000000000003E-3</c:v>
                      </c:pt>
                      <c:pt idx="1319">
                        <c:v>3.9845000000000002E-3</c:v>
                      </c:pt>
                      <c:pt idx="1320">
                        <c:v>3.9816000000000001E-3</c:v>
                      </c:pt>
                      <c:pt idx="1321">
                        <c:v>3.9785999999999997E-3</c:v>
                      </c:pt>
                      <c:pt idx="1322">
                        <c:v>3.9757000000000004E-3</c:v>
                      </c:pt>
                      <c:pt idx="1323">
                        <c:v>3.9727E-3</c:v>
                      </c:pt>
                      <c:pt idx="1324">
                        <c:v>3.9697999999999999E-3</c:v>
                      </c:pt>
                      <c:pt idx="1325">
                        <c:v>3.9668000000000004E-3</c:v>
                      </c:pt>
                      <c:pt idx="1326">
                        <c:v>3.9639000000000002E-3</c:v>
                      </c:pt>
                      <c:pt idx="1327">
                        <c:v>3.9608999999999998E-3</c:v>
                      </c:pt>
                      <c:pt idx="1328">
                        <c:v>3.9581E-3</c:v>
                      </c:pt>
                      <c:pt idx="1329">
                        <c:v>3.9553000000000001E-3</c:v>
                      </c:pt>
                      <c:pt idx="1330">
                        <c:v>3.9525999999999997E-3</c:v>
                      </c:pt>
                      <c:pt idx="1331">
                        <c:v>3.9497999999999998E-3</c:v>
                      </c:pt>
                      <c:pt idx="1332">
                        <c:v>3.947E-3</c:v>
                      </c:pt>
                      <c:pt idx="1333">
                        <c:v>3.9442000000000001E-3</c:v>
                      </c:pt>
                      <c:pt idx="1334">
                        <c:v>3.9414000000000003E-3</c:v>
                      </c:pt>
                      <c:pt idx="1335">
                        <c:v>3.9385999999999996E-3</c:v>
                      </c:pt>
                      <c:pt idx="1336">
                        <c:v>3.9357999999999997E-3</c:v>
                      </c:pt>
                      <c:pt idx="1337">
                        <c:v>3.9329999999999999E-3</c:v>
                      </c:pt>
                      <c:pt idx="1338">
                        <c:v>3.9302E-3</c:v>
                      </c:pt>
                      <c:pt idx="1339">
                        <c:v>3.9274000000000002E-3</c:v>
                      </c:pt>
                      <c:pt idx="1340">
                        <c:v>3.9246999999999997E-3</c:v>
                      </c:pt>
                      <c:pt idx="1341">
                        <c:v>3.9218999999999999E-3</c:v>
                      </c:pt>
                      <c:pt idx="1342">
                        <c:v>3.9191E-3</c:v>
                      </c:pt>
                      <c:pt idx="1343">
                        <c:v>3.9163000000000002E-3</c:v>
                      </c:pt>
                      <c:pt idx="1344">
                        <c:v>3.9135000000000003E-3</c:v>
                      </c:pt>
                      <c:pt idx="1345">
                        <c:v>3.9106999999999996E-3</c:v>
                      </c:pt>
                      <c:pt idx="1346">
                        <c:v>3.9078999999999997E-3</c:v>
                      </c:pt>
                      <c:pt idx="1347">
                        <c:v>3.9050999999999999E-3</c:v>
                      </c:pt>
                      <c:pt idx="1348">
                        <c:v>3.9023E-3</c:v>
                      </c:pt>
                      <c:pt idx="1349">
                        <c:v>3.8995000000000002E-3</c:v>
                      </c:pt>
                      <c:pt idx="1350">
                        <c:v>3.8968000000000002E-3</c:v>
                      </c:pt>
                      <c:pt idx="1351">
                        <c:v>3.8939999999999999E-3</c:v>
                      </c:pt>
                      <c:pt idx="1352">
                        <c:v>3.8912E-3</c:v>
                      </c:pt>
                      <c:pt idx="1353">
                        <c:v>3.8885E-3</c:v>
                      </c:pt>
                      <c:pt idx="1354">
                        <c:v>3.8858999999999999E-3</c:v>
                      </c:pt>
                      <c:pt idx="1355">
                        <c:v>3.8831999999999998E-3</c:v>
                      </c:pt>
                      <c:pt idx="1356">
                        <c:v>3.8806000000000001E-3</c:v>
                      </c:pt>
                      <c:pt idx="1357">
                        <c:v>3.8779999999999999E-3</c:v>
                      </c:pt>
                      <c:pt idx="1358">
                        <c:v>3.8752999999999999E-3</c:v>
                      </c:pt>
                      <c:pt idx="1359">
                        <c:v>3.8727000000000002E-3</c:v>
                      </c:pt>
                      <c:pt idx="1360">
                        <c:v>3.8700000000000002E-3</c:v>
                      </c:pt>
                      <c:pt idx="1361">
                        <c:v>3.8674E-3</c:v>
                      </c:pt>
                      <c:pt idx="1362">
                        <c:v>3.8647E-3</c:v>
                      </c:pt>
                      <c:pt idx="1363">
                        <c:v>3.8620999999999998E-3</c:v>
                      </c:pt>
                      <c:pt idx="1364">
                        <c:v>3.8593999999999998E-3</c:v>
                      </c:pt>
                      <c:pt idx="1365">
                        <c:v>3.8568000000000001E-3</c:v>
                      </c:pt>
                      <c:pt idx="1366">
                        <c:v>3.8541000000000001E-3</c:v>
                      </c:pt>
                      <c:pt idx="1367">
                        <c:v>3.8514999999999999E-3</c:v>
                      </c:pt>
                      <c:pt idx="1368">
                        <c:v>3.8489000000000002E-3</c:v>
                      </c:pt>
                      <c:pt idx="1369">
                        <c:v>3.8462000000000001E-3</c:v>
                      </c:pt>
                      <c:pt idx="1370">
                        <c:v>3.8436E-3</c:v>
                      </c:pt>
                      <c:pt idx="1371">
                        <c:v>3.8409E-3</c:v>
                      </c:pt>
                      <c:pt idx="1372">
                        <c:v>3.8382999999999998E-3</c:v>
                      </c:pt>
                      <c:pt idx="1373">
                        <c:v>3.8356000000000002E-3</c:v>
                      </c:pt>
                      <c:pt idx="1374">
                        <c:v>3.833E-3</c:v>
                      </c:pt>
                      <c:pt idx="1375">
                        <c:v>3.8303E-3</c:v>
                      </c:pt>
                      <c:pt idx="1376">
                        <c:v>3.8276999999999999E-3</c:v>
                      </c:pt>
                      <c:pt idx="1377">
                        <c:v>3.8249999999999998E-3</c:v>
                      </c:pt>
                      <c:pt idx="1378">
                        <c:v>3.8224999999999999E-3</c:v>
                      </c:pt>
                      <c:pt idx="1379">
                        <c:v>3.82E-3</c:v>
                      </c:pt>
                      <c:pt idx="1380">
                        <c:v>3.8175000000000001E-3</c:v>
                      </c:pt>
                      <c:pt idx="1381">
                        <c:v>3.8149999999999998E-3</c:v>
                      </c:pt>
                      <c:pt idx="1382">
                        <c:v>3.8124999999999999E-3</c:v>
                      </c:pt>
                      <c:pt idx="1383">
                        <c:v>3.81E-3</c:v>
                      </c:pt>
                      <c:pt idx="1384">
                        <c:v>3.8075000000000001E-3</c:v>
                      </c:pt>
                      <c:pt idx="1385">
                        <c:v>3.8048999999999999E-3</c:v>
                      </c:pt>
                      <c:pt idx="1386">
                        <c:v>3.8024000000000001E-3</c:v>
                      </c:pt>
                      <c:pt idx="1387">
                        <c:v>3.7999000000000002E-3</c:v>
                      </c:pt>
                      <c:pt idx="1388">
                        <c:v>3.7973999999999998E-3</c:v>
                      </c:pt>
                      <c:pt idx="1389">
                        <c:v>3.7948999999999999E-3</c:v>
                      </c:pt>
                      <c:pt idx="1390">
                        <c:v>3.7924E-3</c:v>
                      </c:pt>
                      <c:pt idx="1391">
                        <c:v>3.7899000000000001E-3</c:v>
                      </c:pt>
                      <c:pt idx="1392">
                        <c:v>3.7873E-3</c:v>
                      </c:pt>
                      <c:pt idx="1393">
                        <c:v>3.7848000000000001E-3</c:v>
                      </c:pt>
                      <c:pt idx="1394">
                        <c:v>3.7823000000000002E-3</c:v>
                      </c:pt>
                      <c:pt idx="1395">
                        <c:v>3.7797999999999998E-3</c:v>
                      </c:pt>
                      <c:pt idx="1396">
                        <c:v>3.7772999999999999E-3</c:v>
                      </c:pt>
                      <c:pt idx="1397">
                        <c:v>3.7748E-3</c:v>
                      </c:pt>
                      <c:pt idx="1398">
                        <c:v>3.7723000000000001E-3</c:v>
                      </c:pt>
                      <c:pt idx="1399">
                        <c:v>3.7697999999999998E-3</c:v>
                      </c:pt>
                      <c:pt idx="1400">
                        <c:v>3.7672000000000001E-3</c:v>
                      </c:pt>
                      <c:pt idx="1401">
                        <c:v>3.7647000000000002E-3</c:v>
                      </c:pt>
                      <c:pt idx="1402">
                        <c:v>3.7621999999999998E-3</c:v>
                      </c:pt>
                      <c:pt idx="1403">
                        <c:v>3.7598000000000002E-3</c:v>
                      </c:pt>
                      <c:pt idx="1404">
                        <c:v>3.7574000000000001E-3</c:v>
                      </c:pt>
                      <c:pt idx="1405">
                        <c:v>3.7550000000000001E-3</c:v>
                      </c:pt>
                      <c:pt idx="1406">
                        <c:v>3.7526E-3</c:v>
                      </c:pt>
                      <c:pt idx="1407">
                        <c:v>3.7502999999999998E-3</c:v>
                      </c:pt>
                      <c:pt idx="1408">
                        <c:v>3.7479000000000002E-3</c:v>
                      </c:pt>
                      <c:pt idx="1409">
                        <c:v>3.7455000000000001E-3</c:v>
                      </c:pt>
                      <c:pt idx="1410">
                        <c:v>3.7431000000000001E-3</c:v>
                      </c:pt>
                      <c:pt idx="1411">
                        <c:v>3.7407E-3</c:v>
                      </c:pt>
                      <c:pt idx="1412">
                        <c:v>3.7383E-3</c:v>
                      </c:pt>
                      <c:pt idx="1413">
                        <c:v>3.7358999999999999E-3</c:v>
                      </c:pt>
                      <c:pt idx="1414">
                        <c:v>3.7334999999999998E-3</c:v>
                      </c:pt>
                      <c:pt idx="1415">
                        <c:v>3.7311000000000002E-3</c:v>
                      </c:pt>
                      <c:pt idx="1416">
                        <c:v>3.7287000000000002E-3</c:v>
                      </c:pt>
                      <c:pt idx="1417">
                        <c:v>3.7263000000000001E-3</c:v>
                      </c:pt>
                      <c:pt idx="1418">
                        <c:v>3.7239999999999999E-3</c:v>
                      </c:pt>
                      <c:pt idx="1419">
                        <c:v>3.7215999999999998E-3</c:v>
                      </c:pt>
                      <c:pt idx="1420">
                        <c:v>3.7192000000000002E-3</c:v>
                      </c:pt>
                      <c:pt idx="1421">
                        <c:v>3.7168000000000001E-3</c:v>
                      </c:pt>
                      <c:pt idx="1422">
                        <c:v>3.7144000000000001E-3</c:v>
                      </c:pt>
                      <c:pt idx="1423">
                        <c:v>3.712E-3</c:v>
                      </c:pt>
                      <c:pt idx="1424">
                        <c:v>3.7096E-3</c:v>
                      </c:pt>
                      <c:pt idx="1425">
                        <c:v>3.7071999999999999E-3</c:v>
                      </c:pt>
                      <c:pt idx="1426">
                        <c:v>3.7047999999999998E-3</c:v>
                      </c:pt>
                      <c:pt idx="1427">
                        <c:v>3.7023999999999998E-3</c:v>
                      </c:pt>
                      <c:pt idx="1428">
                        <c:v>3.7001E-3</c:v>
                      </c:pt>
                      <c:pt idx="1429">
                        <c:v>3.6979000000000001E-3</c:v>
                      </c:pt>
                      <c:pt idx="1430">
                        <c:v>3.6955999999999998E-3</c:v>
                      </c:pt>
                      <c:pt idx="1431">
                        <c:v>3.6933000000000001E-3</c:v>
                      </c:pt>
                      <c:pt idx="1432">
                        <c:v>3.6909999999999998E-3</c:v>
                      </c:pt>
                      <c:pt idx="1433">
                        <c:v>3.6887000000000001E-3</c:v>
                      </c:pt>
                      <c:pt idx="1434">
                        <c:v>3.6865000000000001E-3</c:v>
                      </c:pt>
                      <c:pt idx="1435">
                        <c:v>3.6841999999999999E-3</c:v>
                      </c:pt>
                      <c:pt idx="1436">
                        <c:v>3.6819000000000001E-3</c:v>
                      </c:pt>
                      <c:pt idx="1437">
                        <c:v>3.6795999999999999E-3</c:v>
                      </c:pt>
                      <c:pt idx="1438">
                        <c:v>3.6773999999999999E-3</c:v>
                      </c:pt>
                      <c:pt idx="1439">
                        <c:v>3.6751000000000002E-3</c:v>
                      </c:pt>
                      <c:pt idx="1440">
                        <c:v>3.6727999999999999E-3</c:v>
                      </c:pt>
                      <c:pt idx="1441">
                        <c:v>3.6705000000000002E-3</c:v>
                      </c:pt>
                      <c:pt idx="1442">
                        <c:v>3.6681999999999999E-3</c:v>
                      </c:pt>
                      <c:pt idx="1443">
                        <c:v>3.666E-3</c:v>
                      </c:pt>
                      <c:pt idx="1444">
                        <c:v>3.6637000000000002E-3</c:v>
                      </c:pt>
                      <c:pt idx="1445">
                        <c:v>3.6614E-3</c:v>
                      </c:pt>
                      <c:pt idx="1446">
                        <c:v>3.6591000000000002E-3</c:v>
                      </c:pt>
                      <c:pt idx="1447">
                        <c:v>3.6568E-3</c:v>
                      </c:pt>
                      <c:pt idx="1448">
                        <c:v>3.6546E-3</c:v>
                      </c:pt>
                      <c:pt idx="1449">
                        <c:v>3.6522999999999998E-3</c:v>
                      </c:pt>
                      <c:pt idx="1450">
                        <c:v>3.65E-3</c:v>
                      </c:pt>
                      <c:pt idx="1451">
                        <c:v>3.6476999999999998E-3</c:v>
                      </c:pt>
                      <c:pt idx="1452">
                        <c:v>3.6454999999999999E-3</c:v>
                      </c:pt>
                      <c:pt idx="1453">
                        <c:v>3.6432999999999999E-3</c:v>
                      </c:pt>
                      <c:pt idx="1454">
                        <c:v>3.6411E-3</c:v>
                      </c:pt>
                      <c:pt idx="1455">
                        <c:v>3.6389E-3</c:v>
                      </c:pt>
                      <c:pt idx="1456">
                        <c:v>3.6367000000000001E-3</c:v>
                      </c:pt>
                      <c:pt idx="1457">
                        <c:v>3.6346E-3</c:v>
                      </c:pt>
                      <c:pt idx="1458">
                        <c:v>3.6324E-3</c:v>
                      </c:pt>
                      <c:pt idx="1459">
                        <c:v>3.6302000000000001E-3</c:v>
                      </c:pt>
                      <c:pt idx="1460">
                        <c:v>3.6280000000000001E-3</c:v>
                      </c:pt>
                      <c:pt idx="1461">
                        <c:v>3.6259E-3</c:v>
                      </c:pt>
                      <c:pt idx="1462">
                        <c:v>3.6237000000000001E-3</c:v>
                      </c:pt>
                      <c:pt idx="1463">
                        <c:v>3.6215000000000002E-3</c:v>
                      </c:pt>
                      <c:pt idx="1464">
                        <c:v>3.6193000000000002E-3</c:v>
                      </c:pt>
                      <c:pt idx="1465">
                        <c:v>3.6172000000000001E-3</c:v>
                      </c:pt>
                      <c:pt idx="1466">
                        <c:v>3.6150000000000002E-3</c:v>
                      </c:pt>
                      <c:pt idx="1467">
                        <c:v>3.6128000000000002E-3</c:v>
                      </c:pt>
                      <c:pt idx="1468">
                        <c:v>3.6105999999999998E-3</c:v>
                      </c:pt>
                      <c:pt idx="1469">
                        <c:v>3.6085000000000002E-3</c:v>
                      </c:pt>
                      <c:pt idx="1470">
                        <c:v>3.6062999999999998E-3</c:v>
                      </c:pt>
                      <c:pt idx="1471">
                        <c:v>3.6040999999999998E-3</c:v>
                      </c:pt>
                      <c:pt idx="1472">
                        <c:v>3.6018999999999999E-3</c:v>
                      </c:pt>
                      <c:pt idx="1473">
                        <c:v>3.5997999999999998E-3</c:v>
                      </c:pt>
                      <c:pt idx="1474">
                        <c:v>3.5975999999999998E-3</c:v>
                      </c:pt>
                      <c:pt idx="1475">
                        <c:v>3.5953999999999999E-3</c:v>
                      </c:pt>
                      <c:pt idx="1476">
                        <c:v>3.5932E-3</c:v>
                      </c:pt>
                      <c:pt idx="1477">
                        <c:v>3.5910999999999998E-3</c:v>
                      </c:pt>
                      <c:pt idx="1478">
                        <c:v>3.5888999999999999E-3</c:v>
                      </c:pt>
                      <c:pt idx="1479">
                        <c:v>3.5869000000000001E-3</c:v>
                      </c:pt>
                      <c:pt idx="1480">
                        <c:v>3.5848E-3</c:v>
                      </c:pt>
                      <c:pt idx="1481">
                        <c:v>3.5826999999999999E-3</c:v>
                      </c:pt>
                      <c:pt idx="1482">
                        <c:v>3.5806000000000002E-3</c:v>
                      </c:pt>
                      <c:pt idx="1483">
                        <c:v>3.5785999999999999E-3</c:v>
                      </c:pt>
                      <c:pt idx="1484">
                        <c:v>3.5764999999999998E-3</c:v>
                      </c:pt>
                      <c:pt idx="1485">
                        <c:v>3.5744000000000001E-3</c:v>
                      </c:pt>
                      <c:pt idx="1486">
                        <c:v>3.5723E-3</c:v>
                      </c:pt>
                      <c:pt idx="1487">
                        <c:v>3.5701999999999999E-3</c:v>
                      </c:pt>
                      <c:pt idx="1488">
                        <c:v>3.5682000000000001E-3</c:v>
                      </c:pt>
                      <c:pt idx="1489">
                        <c:v>3.5661E-3</c:v>
                      </c:pt>
                      <c:pt idx="1490">
                        <c:v>3.5639999999999999E-3</c:v>
                      </c:pt>
                      <c:pt idx="1491">
                        <c:v>3.5618999999999998E-3</c:v>
                      </c:pt>
                      <c:pt idx="1492">
                        <c:v>3.5598000000000001E-3</c:v>
                      </c:pt>
                      <c:pt idx="1493">
                        <c:v>3.5577999999999999E-3</c:v>
                      </c:pt>
                      <c:pt idx="1494">
                        <c:v>3.5557000000000002E-3</c:v>
                      </c:pt>
                      <c:pt idx="1495">
                        <c:v>3.5536000000000001E-3</c:v>
                      </c:pt>
                      <c:pt idx="1496">
                        <c:v>3.5515E-3</c:v>
                      </c:pt>
                      <c:pt idx="1497">
                        <c:v>3.5493999999999999E-3</c:v>
                      </c:pt>
                      <c:pt idx="1498">
                        <c:v>3.5474E-3</c:v>
                      </c:pt>
                      <c:pt idx="1499">
                        <c:v>3.5452999999999999E-3</c:v>
                      </c:pt>
                      <c:pt idx="1500">
                        <c:v>3.5431999999999998E-3</c:v>
                      </c:pt>
                      <c:pt idx="1501">
                        <c:v>3.5411000000000002E-3</c:v>
                      </c:pt>
                      <c:pt idx="1502">
                        <c:v>3.5390999999999999E-3</c:v>
                      </c:pt>
                      <c:pt idx="1503">
                        <c:v>3.5370000000000002E-3</c:v>
                      </c:pt>
                      <c:pt idx="1504">
                        <c:v>3.5349999999999999E-3</c:v>
                      </c:pt>
                      <c:pt idx="1505">
                        <c:v>3.5331E-3</c:v>
                      </c:pt>
                      <c:pt idx="1506">
                        <c:v>3.5311000000000001E-3</c:v>
                      </c:pt>
                      <c:pt idx="1507">
                        <c:v>3.5290999999999999E-3</c:v>
                      </c:pt>
                      <c:pt idx="1508">
                        <c:v>3.5271E-3</c:v>
                      </c:pt>
                      <c:pt idx="1509">
                        <c:v>3.5251000000000002E-3</c:v>
                      </c:pt>
                      <c:pt idx="1510">
                        <c:v>3.5230999999999999E-3</c:v>
                      </c:pt>
                      <c:pt idx="1511">
                        <c:v>3.5211000000000001E-3</c:v>
                      </c:pt>
                      <c:pt idx="1512">
                        <c:v>3.5190999999999998E-3</c:v>
                      </c:pt>
                      <c:pt idx="1513">
                        <c:v>3.5171E-3</c:v>
                      </c:pt>
                      <c:pt idx="1514">
                        <c:v>3.5151000000000002E-3</c:v>
                      </c:pt>
                      <c:pt idx="1515">
                        <c:v>3.5132000000000002E-3</c:v>
                      </c:pt>
                      <c:pt idx="1516">
                        <c:v>3.5111999999999999E-3</c:v>
                      </c:pt>
                      <c:pt idx="1517">
                        <c:v>3.5092000000000001E-3</c:v>
                      </c:pt>
                      <c:pt idx="1518">
                        <c:v>3.5071999999999998E-3</c:v>
                      </c:pt>
                      <c:pt idx="1519">
                        <c:v>3.5052E-3</c:v>
                      </c:pt>
                      <c:pt idx="1520">
                        <c:v>3.5032000000000002E-3</c:v>
                      </c:pt>
                      <c:pt idx="1521">
                        <c:v>3.5011999999999999E-3</c:v>
                      </c:pt>
                      <c:pt idx="1522">
                        <c:v>3.4992000000000001E-3</c:v>
                      </c:pt>
                      <c:pt idx="1523">
                        <c:v>3.4971999999999998E-3</c:v>
                      </c:pt>
                      <c:pt idx="1524">
                        <c:v>3.4952E-3</c:v>
                      </c:pt>
                      <c:pt idx="1525">
                        <c:v>3.4933E-3</c:v>
                      </c:pt>
                      <c:pt idx="1526">
                        <c:v>3.4913000000000001E-3</c:v>
                      </c:pt>
                      <c:pt idx="1527">
                        <c:v>3.4892999999999999E-3</c:v>
                      </c:pt>
                      <c:pt idx="1528">
                        <c:v>3.4873E-3</c:v>
                      </c:pt>
                      <c:pt idx="1529">
                        <c:v>3.4854E-3</c:v>
                      </c:pt>
                      <c:pt idx="1530">
                        <c:v>3.4835000000000001E-3</c:v>
                      </c:pt>
                      <c:pt idx="1531">
                        <c:v>3.4816000000000001E-3</c:v>
                      </c:pt>
                      <c:pt idx="1532">
                        <c:v>3.4797000000000001E-3</c:v>
                      </c:pt>
                      <c:pt idx="1533">
                        <c:v>3.4778000000000001E-3</c:v>
                      </c:pt>
                      <c:pt idx="1534">
                        <c:v>3.4759000000000001E-3</c:v>
                      </c:pt>
                      <c:pt idx="1535">
                        <c:v>3.4740000000000001E-3</c:v>
                      </c:pt>
                      <c:pt idx="1536">
                        <c:v>3.4721000000000001E-3</c:v>
                      </c:pt>
                      <c:pt idx="1537">
                        <c:v>3.4702000000000001E-3</c:v>
                      </c:pt>
                      <c:pt idx="1538">
                        <c:v>3.4683000000000001E-3</c:v>
                      </c:pt>
                      <c:pt idx="1539">
                        <c:v>3.4664000000000001E-3</c:v>
                      </c:pt>
                      <c:pt idx="1540">
                        <c:v>3.4645000000000001E-3</c:v>
                      </c:pt>
                      <c:pt idx="1541">
                        <c:v>3.4626000000000001E-3</c:v>
                      </c:pt>
                      <c:pt idx="1542">
                        <c:v>3.4605999999999999E-3</c:v>
                      </c:pt>
                      <c:pt idx="1543">
                        <c:v>3.4586999999999999E-3</c:v>
                      </c:pt>
                      <c:pt idx="1544">
                        <c:v>3.4567999999999999E-3</c:v>
                      </c:pt>
                      <c:pt idx="1545">
                        <c:v>3.4548999999999999E-3</c:v>
                      </c:pt>
                      <c:pt idx="1546">
                        <c:v>3.4529999999999999E-3</c:v>
                      </c:pt>
                      <c:pt idx="1547">
                        <c:v>3.4510999999999999E-3</c:v>
                      </c:pt>
                      <c:pt idx="1548">
                        <c:v>3.4491999999999999E-3</c:v>
                      </c:pt>
                      <c:pt idx="1549">
                        <c:v>3.4472999999999999E-3</c:v>
                      </c:pt>
                      <c:pt idx="1550">
                        <c:v>3.4453999999999999E-3</c:v>
                      </c:pt>
                      <c:pt idx="1551">
                        <c:v>3.4434999999999999E-3</c:v>
                      </c:pt>
                      <c:pt idx="1552">
                        <c:v>3.4416E-3</c:v>
                      </c:pt>
                      <c:pt idx="1553">
                        <c:v>3.4397E-3</c:v>
                      </c:pt>
                      <c:pt idx="1554">
                        <c:v>3.4378999999999998E-3</c:v>
                      </c:pt>
                      <c:pt idx="1555">
                        <c:v>3.4361000000000001E-3</c:v>
                      </c:pt>
                      <c:pt idx="1556">
                        <c:v>3.4342000000000001E-3</c:v>
                      </c:pt>
                      <c:pt idx="1557">
                        <c:v>3.4323999999999999E-3</c:v>
                      </c:pt>
                      <c:pt idx="1558">
                        <c:v>3.4305999999999998E-3</c:v>
                      </c:pt>
                      <c:pt idx="1559">
                        <c:v>3.4286999999999998E-3</c:v>
                      </c:pt>
                      <c:pt idx="1560">
                        <c:v>3.4269000000000001E-3</c:v>
                      </c:pt>
                      <c:pt idx="1561">
                        <c:v>3.4250999999999999E-3</c:v>
                      </c:pt>
                      <c:pt idx="1562">
                        <c:v>3.4231999999999999E-3</c:v>
                      </c:pt>
                      <c:pt idx="1563">
                        <c:v>3.4213999999999998E-3</c:v>
                      </c:pt>
                      <c:pt idx="1564">
                        <c:v>3.4196000000000001E-3</c:v>
                      </c:pt>
                      <c:pt idx="1565">
                        <c:v>3.4177999999999999E-3</c:v>
                      </c:pt>
                      <c:pt idx="1566">
                        <c:v>3.4158999999999999E-3</c:v>
                      </c:pt>
                      <c:pt idx="1567">
                        <c:v>3.4141000000000002E-3</c:v>
                      </c:pt>
                      <c:pt idx="1568">
                        <c:v>3.4123000000000001E-3</c:v>
                      </c:pt>
                      <c:pt idx="1569">
                        <c:v>3.4104000000000001E-3</c:v>
                      </c:pt>
                      <c:pt idx="1570">
                        <c:v>3.4085999999999999E-3</c:v>
                      </c:pt>
                      <c:pt idx="1571">
                        <c:v>3.4068000000000002E-3</c:v>
                      </c:pt>
                      <c:pt idx="1572">
                        <c:v>3.4049000000000002E-3</c:v>
                      </c:pt>
                      <c:pt idx="1573">
                        <c:v>3.4031E-3</c:v>
                      </c:pt>
                      <c:pt idx="1574">
                        <c:v>3.4012999999999999E-3</c:v>
                      </c:pt>
                      <c:pt idx="1575">
                        <c:v>3.3995000000000002E-3</c:v>
                      </c:pt>
                      <c:pt idx="1576">
                        <c:v>3.3976000000000002E-3</c:v>
                      </c:pt>
                      <c:pt idx="1577">
                        <c:v>3.3958E-3</c:v>
                      </c:pt>
                      <c:pt idx="1578">
                        <c:v>3.3939999999999999E-3</c:v>
                      </c:pt>
                      <c:pt idx="1579">
                        <c:v>3.3922000000000002E-3</c:v>
                      </c:pt>
                      <c:pt idx="1580">
                        <c:v>3.3904999999999999E-3</c:v>
                      </c:pt>
                      <c:pt idx="1581">
                        <c:v>3.3887000000000001E-3</c:v>
                      </c:pt>
                      <c:pt idx="1582">
                        <c:v>3.3869999999999998E-3</c:v>
                      </c:pt>
                      <c:pt idx="1583">
                        <c:v>3.3852000000000001E-3</c:v>
                      </c:pt>
                      <c:pt idx="1584">
                        <c:v>3.3834999999999998E-3</c:v>
                      </c:pt>
                      <c:pt idx="1585">
                        <c:v>3.3817000000000001E-3</c:v>
                      </c:pt>
                      <c:pt idx="1586">
                        <c:v>3.3798999999999999E-3</c:v>
                      </c:pt>
                      <c:pt idx="1587">
                        <c:v>3.3782E-3</c:v>
                      </c:pt>
                      <c:pt idx="1588">
                        <c:v>3.3763999999999999E-3</c:v>
                      </c:pt>
                      <c:pt idx="1589">
                        <c:v>3.3747E-3</c:v>
                      </c:pt>
                      <c:pt idx="1590">
                        <c:v>3.3728999999999999E-3</c:v>
                      </c:pt>
                      <c:pt idx="1591">
                        <c:v>3.3712E-3</c:v>
                      </c:pt>
                      <c:pt idx="1592">
                        <c:v>3.3693999999999998E-3</c:v>
                      </c:pt>
                      <c:pt idx="1593">
                        <c:v>3.3676000000000001E-3</c:v>
                      </c:pt>
                      <c:pt idx="1594">
                        <c:v>3.3658999999999998E-3</c:v>
                      </c:pt>
                      <c:pt idx="1595">
                        <c:v>3.3641000000000001E-3</c:v>
                      </c:pt>
                      <c:pt idx="1596">
                        <c:v>3.3624000000000002E-3</c:v>
                      </c:pt>
                      <c:pt idx="1597">
                        <c:v>3.3606E-3</c:v>
                      </c:pt>
                      <c:pt idx="1598">
                        <c:v>3.3589000000000002E-3</c:v>
                      </c:pt>
                      <c:pt idx="1599">
                        <c:v>3.3571E-3</c:v>
                      </c:pt>
                      <c:pt idx="1600">
                        <c:v>3.3552999999999999E-3</c:v>
                      </c:pt>
                      <c:pt idx="1601">
                        <c:v>3.3536E-3</c:v>
                      </c:pt>
                      <c:pt idx="1602">
                        <c:v>3.3517999999999998E-3</c:v>
                      </c:pt>
                      <c:pt idx="1603">
                        <c:v>3.3501E-3</c:v>
                      </c:pt>
                      <c:pt idx="1604">
                        <c:v>3.3484000000000001E-3</c:v>
                      </c:pt>
                      <c:pt idx="1605">
                        <c:v>3.3467000000000002E-3</c:v>
                      </c:pt>
                      <c:pt idx="1606">
                        <c:v>3.3449999999999999E-3</c:v>
                      </c:pt>
                      <c:pt idx="1607">
                        <c:v>3.3433E-3</c:v>
                      </c:pt>
                      <c:pt idx="1608">
                        <c:v>3.3417E-3</c:v>
                      </c:pt>
                      <c:pt idx="1609">
                        <c:v>3.3400000000000001E-3</c:v>
                      </c:pt>
                      <c:pt idx="1610">
                        <c:v>3.3383000000000002E-3</c:v>
                      </c:pt>
                      <c:pt idx="1611">
                        <c:v>3.3365999999999999E-3</c:v>
                      </c:pt>
                      <c:pt idx="1612">
                        <c:v>3.3349E-3</c:v>
                      </c:pt>
                      <c:pt idx="1613">
                        <c:v>3.3332000000000001E-3</c:v>
                      </c:pt>
                      <c:pt idx="1614">
                        <c:v>3.3314999999999998E-3</c:v>
                      </c:pt>
                      <c:pt idx="1615">
                        <c:v>3.3297999999999999E-3</c:v>
                      </c:pt>
                      <c:pt idx="1616">
                        <c:v>3.3281000000000001E-3</c:v>
                      </c:pt>
                      <c:pt idx="1617">
                        <c:v>3.3264000000000002E-3</c:v>
                      </c:pt>
                      <c:pt idx="1618">
                        <c:v>3.3248000000000002E-3</c:v>
                      </c:pt>
                      <c:pt idx="1619">
                        <c:v>3.3230999999999998E-3</c:v>
                      </c:pt>
                      <c:pt idx="1620">
                        <c:v>3.3214E-3</c:v>
                      </c:pt>
                      <c:pt idx="1621">
                        <c:v>3.3197000000000001E-3</c:v>
                      </c:pt>
                      <c:pt idx="1622">
                        <c:v>3.3180000000000002E-3</c:v>
                      </c:pt>
                      <c:pt idx="1623">
                        <c:v>3.3162999999999999E-3</c:v>
                      </c:pt>
                      <c:pt idx="1624">
                        <c:v>3.3146E-3</c:v>
                      </c:pt>
                      <c:pt idx="1625">
                        <c:v>3.3129000000000001E-3</c:v>
                      </c:pt>
                      <c:pt idx="1626">
                        <c:v>3.3111999999999998E-3</c:v>
                      </c:pt>
                      <c:pt idx="1627">
                        <c:v>3.3094999999999999E-3</c:v>
                      </c:pt>
                      <c:pt idx="1628">
                        <c:v>3.3078999999999999E-3</c:v>
                      </c:pt>
                      <c:pt idx="1629">
                        <c:v>3.3062999999999999E-3</c:v>
                      </c:pt>
                      <c:pt idx="1630">
                        <c:v>3.3046E-3</c:v>
                      </c:pt>
                      <c:pt idx="1631">
                        <c:v>3.3029999999999999E-3</c:v>
                      </c:pt>
                      <c:pt idx="1632">
                        <c:v>3.3013999999999999E-3</c:v>
                      </c:pt>
                      <c:pt idx="1633">
                        <c:v>3.2997E-3</c:v>
                      </c:pt>
                      <c:pt idx="1634">
                        <c:v>3.2981E-3</c:v>
                      </c:pt>
                      <c:pt idx="1635">
                        <c:v>3.2965E-3</c:v>
                      </c:pt>
                      <c:pt idx="1636">
                        <c:v>3.2948999999999999E-3</c:v>
                      </c:pt>
                      <c:pt idx="1637">
                        <c:v>3.2932E-3</c:v>
                      </c:pt>
                      <c:pt idx="1638">
                        <c:v>3.2916E-3</c:v>
                      </c:pt>
                      <c:pt idx="1639">
                        <c:v>3.29E-3</c:v>
                      </c:pt>
                      <c:pt idx="1640">
                        <c:v>3.2883999999999999E-3</c:v>
                      </c:pt>
                      <c:pt idx="1641">
                        <c:v>3.2867E-3</c:v>
                      </c:pt>
                      <c:pt idx="1642">
                        <c:v>3.2851E-3</c:v>
                      </c:pt>
                      <c:pt idx="1643">
                        <c:v>3.2835E-3</c:v>
                      </c:pt>
                      <c:pt idx="1644">
                        <c:v>3.2818999999999999E-3</c:v>
                      </c:pt>
                      <c:pt idx="1645">
                        <c:v>3.2802E-3</c:v>
                      </c:pt>
                      <c:pt idx="1646">
                        <c:v>3.2786E-3</c:v>
                      </c:pt>
                      <c:pt idx="1647">
                        <c:v>3.277E-3</c:v>
                      </c:pt>
                      <c:pt idx="1648">
                        <c:v>3.2753000000000001E-3</c:v>
                      </c:pt>
                      <c:pt idx="1649">
                        <c:v>3.2737E-3</c:v>
                      </c:pt>
                      <c:pt idx="1650">
                        <c:v>3.2721E-3</c:v>
                      </c:pt>
                      <c:pt idx="1651">
                        <c:v>3.2705E-3</c:v>
                      </c:pt>
                      <c:pt idx="1652">
                        <c:v>3.2688000000000001E-3</c:v>
                      </c:pt>
                      <c:pt idx="1653">
                        <c:v>3.2672000000000001E-3</c:v>
                      </c:pt>
                      <c:pt idx="1654">
                        <c:v>3.2656999999999999E-3</c:v>
                      </c:pt>
                      <c:pt idx="1655">
                        <c:v>3.2640999999999998E-3</c:v>
                      </c:pt>
                      <c:pt idx="1656">
                        <c:v>3.2625000000000002E-3</c:v>
                      </c:pt>
                      <c:pt idx="1657">
                        <c:v>3.261E-3</c:v>
                      </c:pt>
                      <c:pt idx="1658">
                        <c:v>3.2594E-3</c:v>
                      </c:pt>
                      <c:pt idx="1659">
                        <c:v>3.2577999999999999E-3</c:v>
                      </c:pt>
                      <c:pt idx="1660">
                        <c:v>3.2563000000000002E-3</c:v>
                      </c:pt>
                      <c:pt idx="1661">
                        <c:v>3.2547000000000001E-3</c:v>
                      </c:pt>
                      <c:pt idx="1662">
                        <c:v>3.2531000000000001E-3</c:v>
                      </c:pt>
                      <c:pt idx="1663">
                        <c:v>3.2515999999999999E-3</c:v>
                      </c:pt>
                      <c:pt idx="1664">
                        <c:v>3.2499999999999999E-3</c:v>
                      </c:pt>
                      <c:pt idx="1665">
                        <c:v>3.2483999999999998E-3</c:v>
                      </c:pt>
                      <c:pt idx="1666">
                        <c:v>3.2469E-3</c:v>
                      </c:pt>
                      <c:pt idx="1667">
                        <c:v>3.2453E-3</c:v>
                      </c:pt>
                      <c:pt idx="1668">
                        <c:v>3.2437E-3</c:v>
                      </c:pt>
                      <c:pt idx="1669">
                        <c:v>3.2422000000000002E-3</c:v>
                      </c:pt>
                      <c:pt idx="1670">
                        <c:v>3.2406000000000002E-3</c:v>
                      </c:pt>
                      <c:pt idx="1671">
                        <c:v>3.2390000000000001E-3</c:v>
                      </c:pt>
                      <c:pt idx="1672">
                        <c:v>3.2374999999999999E-3</c:v>
                      </c:pt>
                      <c:pt idx="1673">
                        <c:v>3.2358999999999999E-3</c:v>
                      </c:pt>
                      <c:pt idx="1674">
                        <c:v>3.2342999999999998E-3</c:v>
                      </c:pt>
                      <c:pt idx="1675">
                        <c:v>3.2328000000000001E-3</c:v>
                      </c:pt>
                      <c:pt idx="1676">
                        <c:v>3.2312E-3</c:v>
                      </c:pt>
                      <c:pt idx="1677">
                        <c:v>3.2296E-3</c:v>
                      </c:pt>
                      <c:pt idx="1678">
                        <c:v>3.2280999999999998E-3</c:v>
                      </c:pt>
                      <c:pt idx="1679">
                        <c:v>3.2266E-3</c:v>
                      </c:pt>
                      <c:pt idx="1680">
                        <c:v>3.225E-3</c:v>
                      </c:pt>
                      <c:pt idx="1681">
                        <c:v>3.2234999999999998E-3</c:v>
                      </c:pt>
                      <c:pt idx="1682">
                        <c:v>3.222E-3</c:v>
                      </c:pt>
                      <c:pt idx="1683">
                        <c:v>3.2204999999999998E-3</c:v>
                      </c:pt>
                      <c:pt idx="1684">
                        <c:v>3.2190000000000001E-3</c:v>
                      </c:pt>
                      <c:pt idx="1685">
                        <c:v>3.2174999999999999E-3</c:v>
                      </c:pt>
                      <c:pt idx="1686">
                        <c:v>3.2160000000000001E-3</c:v>
                      </c:pt>
                      <c:pt idx="1687">
                        <c:v>3.2144999999999999E-3</c:v>
                      </c:pt>
                      <c:pt idx="1688">
                        <c:v>3.2130000000000001E-3</c:v>
                      </c:pt>
                      <c:pt idx="1689">
                        <c:v>3.2114000000000001E-3</c:v>
                      </c:pt>
                      <c:pt idx="1690">
                        <c:v>3.2098999999999999E-3</c:v>
                      </c:pt>
                      <c:pt idx="1691">
                        <c:v>3.2084000000000001E-3</c:v>
                      </c:pt>
                      <c:pt idx="1692">
                        <c:v>3.2068999999999999E-3</c:v>
                      </c:pt>
                      <c:pt idx="1693">
                        <c:v>3.2054000000000002E-3</c:v>
                      </c:pt>
                      <c:pt idx="1694">
                        <c:v>3.2039E-3</c:v>
                      </c:pt>
                      <c:pt idx="1695">
                        <c:v>3.2024000000000002E-3</c:v>
                      </c:pt>
                      <c:pt idx="1696">
                        <c:v>3.2009E-3</c:v>
                      </c:pt>
                      <c:pt idx="1697">
                        <c:v>3.1993999999999998E-3</c:v>
                      </c:pt>
                      <c:pt idx="1698">
                        <c:v>3.1978000000000002E-3</c:v>
                      </c:pt>
                      <c:pt idx="1699">
                        <c:v>3.1963E-3</c:v>
                      </c:pt>
                      <c:pt idx="1700">
                        <c:v>3.1947999999999998E-3</c:v>
                      </c:pt>
                      <c:pt idx="1701">
                        <c:v>3.1933E-3</c:v>
                      </c:pt>
                      <c:pt idx="1702">
                        <c:v>3.1917999999999998E-3</c:v>
                      </c:pt>
                      <c:pt idx="1703">
                        <c:v>3.1903000000000001E-3</c:v>
                      </c:pt>
                      <c:pt idx="1704">
                        <c:v>3.1887999999999999E-3</c:v>
                      </c:pt>
                      <c:pt idx="1705">
                        <c:v>3.1874E-3</c:v>
                      </c:pt>
                      <c:pt idx="1706">
                        <c:v>3.1859000000000002E-3</c:v>
                      </c:pt>
                      <c:pt idx="1707">
                        <c:v>3.1844999999999998E-3</c:v>
                      </c:pt>
                      <c:pt idx="1708">
                        <c:v>3.1830000000000001E-3</c:v>
                      </c:pt>
                      <c:pt idx="1709">
                        <c:v>3.1814999999999999E-3</c:v>
                      </c:pt>
                      <c:pt idx="1710">
                        <c:v>3.1800999999999999E-3</c:v>
                      </c:pt>
                      <c:pt idx="1711">
                        <c:v>3.1786000000000002E-3</c:v>
                      </c:pt>
                      <c:pt idx="1712">
                        <c:v>3.1771999999999998E-3</c:v>
                      </c:pt>
                      <c:pt idx="1713">
                        <c:v>3.1757000000000001E-3</c:v>
                      </c:pt>
                      <c:pt idx="1714">
                        <c:v>3.1743000000000001E-3</c:v>
                      </c:pt>
                      <c:pt idx="1715">
                        <c:v>3.1727999999999999E-3</c:v>
                      </c:pt>
                      <c:pt idx="1716">
                        <c:v>3.1713000000000002E-3</c:v>
                      </c:pt>
                      <c:pt idx="1717">
                        <c:v>3.1698999999999998E-3</c:v>
                      </c:pt>
                      <c:pt idx="1718">
                        <c:v>3.1684E-3</c:v>
                      </c:pt>
                      <c:pt idx="1719">
                        <c:v>3.1670000000000001E-3</c:v>
                      </c:pt>
                      <c:pt idx="1720">
                        <c:v>3.1654999999999999E-3</c:v>
                      </c:pt>
                      <c:pt idx="1721">
                        <c:v>3.1640000000000001E-3</c:v>
                      </c:pt>
                      <c:pt idx="1722">
                        <c:v>3.1625999999999998E-3</c:v>
                      </c:pt>
                      <c:pt idx="1723">
                        <c:v>3.1611E-3</c:v>
                      </c:pt>
                      <c:pt idx="1724">
                        <c:v>3.1597000000000001E-3</c:v>
                      </c:pt>
                      <c:pt idx="1725">
                        <c:v>3.1581999999999999E-3</c:v>
                      </c:pt>
                      <c:pt idx="1726">
                        <c:v>3.1568E-3</c:v>
                      </c:pt>
                      <c:pt idx="1727">
                        <c:v>3.1553000000000002E-3</c:v>
                      </c:pt>
                      <c:pt idx="1728">
                        <c:v>3.1538E-3</c:v>
                      </c:pt>
                      <c:pt idx="1729">
                        <c:v>3.1524000000000001E-3</c:v>
                      </c:pt>
                      <c:pt idx="1730">
                        <c:v>3.1510000000000002E-3</c:v>
                      </c:pt>
                      <c:pt idx="1731">
                        <c:v>3.1495999999999998E-3</c:v>
                      </c:pt>
                      <c:pt idx="1732">
                        <c:v>3.1481999999999999E-3</c:v>
                      </c:pt>
                      <c:pt idx="1733">
                        <c:v>3.1467999999999999E-3</c:v>
                      </c:pt>
                      <c:pt idx="1734">
                        <c:v>3.1454E-3</c:v>
                      </c:pt>
                      <c:pt idx="1735">
                        <c:v>3.1440000000000001E-3</c:v>
                      </c:pt>
                      <c:pt idx="1736">
                        <c:v>3.1426000000000002E-3</c:v>
                      </c:pt>
                      <c:pt idx="1737">
                        <c:v>3.1411999999999998E-3</c:v>
                      </c:pt>
                      <c:pt idx="1738">
                        <c:v>3.1397999999999999E-3</c:v>
                      </c:pt>
                      <c:pt idx="1739">
                        <c:v>3.1383000000000001E-3</c:v>
                      </c:pt>
                      <c:pt idx="1740">
                        <c:v>3.1369000000000002E-3</c:v>
                      </c:pt>
                      <c:pt idx="1741">
                        <c:v>3.1354999999999998E-3</c:v>
                      </c:pt>
                      <c:pt idx="1742">
                        <c:v>3.1340999999999999E-3</c:v>
                      </c:pt>
                      <c:pt idx="1743">
                        <c:v>3.1327E-3</c:v>
                      </c:pt>
                      <c:pt idx="1744">
                        <c:v>3.1313000000000001E-3</c:v>
                      </c:pt>
                      <c:pt idx="1745">
                        <c:v>3.1299000000000001E-3</c:v>
                      </c:pt>
                      <c:pt idx="1746">
                        <c:v>3.1285000000000002E-3</c:v>
                      </c:pt>
                      <c:pt idx="1747">
                        <c:v>3.1270999999999998E-3</c:v>
                      </c:pt>
                      <c:pt idx="1748">
                        <c:v>3.1256999999999999E-3</c:v>
                      </c:pt>
                      <c:pt idx="1749">
                        <c:v>3.1243E-3</c:v>
                      </c:pt>
                      <c:pt idx="1750">
                        <c:v>3.1229000000000001E-3</c:v>
                      </c:pt>
                      <c:pt idx="1751">
                        <c:v>3.1213999999999999E-3</c:v>
                      </c:pt>
                      <c:pt idx="1752">
                        <c:v>3.1199999999999999E-3</c:v>
                      </c:pt>
                      <c:pt idx="1753">
                        <c:v>3.1186E-3</c:v>
                      </c:pt>
                      <c:pt idx="1754">
                        <c:v>3.1172999999999999E-3</c:v>
                      </c:pt>
                      <c:pt idx="1755">
                        <c:v>3.1159E-3</c:v>
                      </c:pt>
                      <c:pt idx="1756">
                        <c:v>3.1145000000000001E-3</c:v>
                      </c:pt>
                      <c:pt idx="1757">
                        <c:v>3.1132E-3</c:v>
                      </c:pt>
                      <c:pt idx="1758">
                        <c:v>3.1118000000000001E-3</c:v>
                      </c:pt>
                      <c:pt idx="1759">
                        <c:v>3.1105E-3</c:v>
                      </c:pt>
                      <c:pt idx="1760">
                        <c:v>3.1091000000000001E-3</c:v>
                      </c:pt>
                      <c:pt idx="1761">
                        <c:v>3.1077000000000001E-3</c:v>
                      </c:pt>
                      <c:pt idx="1762">
                        <c:v>3.1064E-3</c:v>
                      </c:pt>
                      <c:pt idx="1763">
                        <c:v>3.1050000000000001E-3</c:v>
                      </c:pt>
                      <c:pt idx="1764">
                        <c:v>3.1036000000000002E-3</c:v>
                      </c:pt>
                      <c:pt idx="1765">
                        <c:v>3.1023000000000001E-3</c:v>
                      </c:pt>
                      <c:pt idx="1766">
                        <c:v>3.1009000000000002E-3</c:v>
                      </c:pt>
                      <c:pt idx="1767">
                        <c:v>3.0996000000000001E-3</c:v>
                      </c:pt>
                      <c:pt idx="1768">
                        <c:v>3.0982000000000002E-3</c:v>
                      </c:pt>
                      <c:pt idx="1769">
                        <c:v>3.0967999999999998E-3</c:v>
                      </c:pt>
                      <c:pt idx="1770">
                        <c:v>3.0955000000000002E-3</c:v>
                      </c:pt>
                      <c:pt idx="1771">
                        <c:v>3.0940999999999998E-3</c:v>
                      </c:pt>
                      <c:pt idx="1772">
                        <c:v>3.0926999999999999E-3</c:v>
                      </c:pt>
                      <c:pt idx="1773">
                        <c:v>3.0913999999999998E-3</c:v>
                      </c:pt>
                      <c:pt idx="1774">
                        <c:v>3.0899999999999999E-3</c:v>
                      </c:pt>
                      <c:pt idx="1775">
                        <c:v>3.0887000000000002E-3</c:v>
                      </c:pt>
                      <c:pt idx="1776">
                        <c:v>3.0872999999999999E-3</c:v>
                      </c:pt>
                      <c:pt idx="1777">
                        <c:v>3.0858999999999999E-3</c:v>
                      </c:pt>
                      <c:pt idx="1778">
                        <c:v>3.0845999999999998E-3</c:v>
                      </c:pt>
                      <c:pt idx="1779">
                        <c:v>3.0833000000000002E-3</c:v>
                      </c:pt>
                      <c:pt idx="1780">
                        <c:v>3.0818999999999998E-3</c:v>
                      </c:pt>
                      <c:pt idx="1781">
                        <c:v>3.0806000000000002E-3</c:v>
                      </c:pt>
                      <c:pt idx="1782">
                        <c:v>3.0793000000000001E-3</c:v>
                      </c:pt>
                      <c:pt idx="1783">
                        <c:v>3.078E-3</c:v>
                      </c:pt>
                      <c:pt idx="1784">
                        <c:v>3.0766999999999999E-3</c:v>
                      </c:pt>
                      <c:pt idx="1785">
                        <c:v>3.0753999999999998E-3</c:v>
                      </c:pt>
                      <c:pt idx="1786">
                        <c:v>3.0739999999999999E-3</c:v>
                      </c:pt>
                      <c:pt idx="1787">
                        <c:v>3.0726999999999998E-3</c:v>
                      </c:pt>
                      <c:pt idx="1788">
                        <c:v>3.0714000000000002E-3</c:v>
                      </c:pt>
                      <c:pt idx="1789">
                        <c:v>3.0701000000000001E-3</c:v>
                      </c:pt>
                      <c:pt idx="1790">
                        <c:v>3.0688E-3</c:v>
                      </c:pt>
                      <c:pt idx="1791">
                        <c:v>3.0674000000000001E-3</c:v>
                      </c:pt>
                      <c:pt idx="1792">
                        <c:v>3.0661E-3</c:v>
                      </c:pt>
                      <c:pt idx="1793">
                        <c:v>3.0647999999999999E-3</c:v>
                      </c:pt>
                      <c:pt idx="1794">
                        <c:v>3.0634999999999998E-3</c:v>
                      </c:pt>
                      <c:pt idx="1795">
                        <c:v>3.0622000000000002E-3</c:v>
                      </c:pt>
                      <c:pt idx="1796">
                        <c:v>3.0609000000000001E-3</c:v>
                      </c:pt>
                      <c:pt idx="1797">
                        <c:v>3.0595000000000002E-3</c:v>
                      </c:pt>
                      <c:pt idx="1798">
                        <c:v>3.0582000000000001E-3</c:v>
                      </c:pt>
                      <c:pt idx="1799">
                        <c:v>3.0569E-3</c:v>
                      </c:pt>
                      <c:pt idx="1800">
                        <c:v>3.0555999999999999E-3</c:v>
                      </c:pt>
                      <c:pt idx="1801">
                        <c:v>3.0542999999999998E-3</c:v>
                      </c:pt>
                      <c:pt idx="1802">
                        <c:v>3.0530000000000002E-3</c:v>
                      </c:pt>
                      <c:pt idx="1803">
                        <c:v>3.0515999999999998E-3</c:v>
                      </c:pt>
                      <c:pt idx="1804">
                        <c:v>3.0504E-3</c:v>
                      </c:pt>
                      <c:pt idx="1805">
                        <c:v>3.0490999999999999E-3</c:v>
                      </c:pt>
                      <c:pt idx="1806">
                        <c:v>3.0477999999999998E-3</c:v>
                      </c:pt>
                      <c:pt idx="1807">
                        <c:v>3.0465000000000002E-3</c:v>
                      </c:pt>
                      <c:pt idx="1808">
                        <c:v>3.0452999999999999E-3</c:v>
                      </c:pt>
                      <c:pt idx="1809">
                        <c:v>3.0439999999999998E-3</c:v>
                      </c:pt>
                      <c:pt idx="1810">
                        <c:v>3.0427000000000002E-3</c:v>
                      </c:pt>
                      <c:pt idx="1811">
                        <c:v>3.0414000000000001E-3</c:v>
                      </c:pt>
                      <c:pt idx="1812">
                        <c:v>3.0401E-3</c:v>
                      </c:pt>
                      <c:pt idx="1813">
                        <c:v>3.0389000000000002E-3</c:v>
                      </c:pt>
                      <c:pt idx="1814">
                        <c:v>3.0376000000000001E-3</c:v>
                      </c:pt>
                      <c:pt idx="1815">
                        <c:v>3.0363E-3</c:v>
                      </c:pt>
                      <c:pt idx="1816">
                        <c:v>3.0349999999999999E-3</c:v>
                      </c:pt>
                      <c:pt idx="1817">
                        <c:v>3.0338000000000001E-3</c:v>
                      </c:pt>
                      <c:pt idx="1818">
                        <c:v>3.0325E-3</c:v>
                      </c:pt>
                      <c:pt idx="1819">
                        <c:v>3.0312E-3</c:v>
                      </c:pt>
                      <c:pt idx="1820">
                        <c:v>3.0298999999999999E-3</c:v>
                      </c:pt>
                      <c:pt idx="1821">
                        <c:v>3.0287000000000001E-3</c:v>
                      </c:pt>
                      <c:pt idx="1822">
                        <c:v>3.0274E-3</c:v>
                      </c:pt>
                      <c:pt idx="1823">
                        <c:v>3.0260999999999999E-3</c:v>
                      </c:pt>
                      <c:pt idx="1824">
                        <c:v>3.0247999999999998E-3</c:v>
                      </c:pt>
                      <c:pt idx="1825">
                        <c:v>3.0236E-3</c:v>
                      </c:pt>
                      <c:pt idx="1826">
                        <c:v>3.0222999999999999E-3</c:v>
                      </c:pt>
                      <c:pt idx="1827">
                        <c:v>3.0209999999999998E-3</c:v>
                      </c:pt>
                      <c:pt idx="1828">
                        <c:v>3.0197000000000002E-3</c:v>
                      </c:pt>
                      <c:pt idx="1829">
                        <c:v>3.0184999999999999E-3</c:v>
                      </c:pt>
                      <c:pt idx="1830">
                        <c:v>3.0173000000000001E-3</c:v>
                      </c:pt>
                      <c:pt idx="1831">
                        <c:v>3.016E-3</c:v>
                      </c:pt>
                      <c:pt idx="1832">
                        <c:v>3.0148000000000002E-3</c:v>
                      </c:pt>
                      <c:pt idx="1833">
                        <c:v>3.0136E-3</c:v>
                      </c:pt>
                      <c:pt idx="1834">
                        <c:v>3.0122999999999999E-3</c:v>
                      </c:pt>
                      <c:pt idx="1835">
                        <c:v>3.0111000000000001E-3</c:v>
                      </c:pt>
                      <c:pt idx="1836">
                        <c:v>3.0098E-3</c:v>
                      </c:pt>
                      <c:pt idx="1837">
                        <c:v>3.0086000000000002E-3</c:v>
                      </c:pt>
                      <c:pt idx="1838">
                        <c:v>3.0073999999999999E-3</c:v>
                      </c:pt>
                      <c:pt idx="1839">
                        <c:v>3.0060999999999998E-3</c:v>
                      </c:pt>
                      <c:pt idx="1840">
                        <c:v>3.0049E-3</c:v>
                      </c:pt>
                      <c:pt idx="1841">
                        <c:v>3.0037000000000002E-3</c:v>
                      </c:pt>
                      <c:pt idx="1842">
                        <c:v>3.0024000000000001E-3</c:v>
                      </c:pt>
                      <c:pt idx="1843">
                        <c:v>3.0011999999999999E-3</c:v>
                      </c:pt>
                      <c:pt idx="1844">
                        <c:v>3.0000000000000001E-3</c:v>
                      </c:pt>
                      <c:pt idx="1845">
                        <c:v>2.9987E-3</c:v>
                      </c:pt>
                      <c:pt idx="1846">
                        <c:v>2.9975000000000002E-3</c:v>
                      </c:pt>
                      <c:pt idx="1847">
                        <c:v>2.9962999999999999E-3</c:v>
                      </c:pt>
                      <c:pt idx="1848">
                        <c:v>2.9949999999999998E-3</c:v>
                      </c:pt>
                      <c:pt idx="1849">
                        <c:v>2.9938E-3</c:v>
                      </c:pt>
                      <c:pt idx="1850">
                        <c:v>2.9924999999999999E-3</c:v>
                      </c:pt>
                      <c:pt idx="1851">
                        <c:v>2.9913000000000001E-3</c:v>
                      </c:pt>
                      <c:pt idx="1852">
                        <c:v>2.9900999999999999E-3</c:v>
                      </c:pt>
                      <c:pt idx="1853">
                        <c:v>2.9887999999999998E-3</c:v>
                      </c:pt>
                      <c:pt idx="1854">
                        <c:v>2.9876E-3</c:v>
                      </c:pt>
                      <c:pt idx="1855">
                        <c:v>2.9864000000000002E-3</c:v>
                      </c:pt>
                      <c:pt idx="1856">
                        <c:v>2.9851999999999999E-3</c:v>
                      </c:pt>
                      <c:pt idx="1857">
                        <c:v>2.9840000000000001E-3</c:v>
                      </c:pt>
                      <c:pt idx="1858">
                        <c:v>2.9827999999999999E-3</c:v>
                      </c:pt>
                      <c:pt idx="1859">
                        <c:v>2.9816E-3</c:v>
                      </c:pt>
                      <c:pt idx="1860">
                        <c:v>2.9803999999999998E-3</c:v>
                      </c:pt>
                      <c:pt idx="1861">
                        <c:v>2.9792E-3</c:v>
                      </c:pt>
                      <c:pt idx="1862">
                        <c:v>2.9780000000000002E-3</c:v>
                      </c:pt>
                      <c:pt idx="1863">
                        <c:v>2.9767999999999999E-3</c:v>
                      </c:pt>
                      <c:pt idx="1864">
                        <c:v>2.9756000000000001E-3</c:v>
                      </c:pt>
                      <c:pt idx="1865">
                        <c:v>2.9743999999999999E-3</c:v>
                      </c:pt>
                      <c:pt idx="1866">
                        <c:v>2.9732999999999999E-3</c:v>
                      </c:pt>
                      <c:pt idx="1867">
                        <c:v>2.9721000000000001E-3</c:v>
                      </c:pt>
                      <c:pt idx="1868">
                        <c:v>2.9708999999999998E-3</c:v>
                      </c:pt>
                      <c:pt idx="1869">
                        <c:v>2.9697E-3</c:v>
                      </c:pt>
                      <c:pt idx="1870">
                        <c:v>2.9684999999999998E-3</c:v>
                      </c:pt>
                      <c:pt idx="1871">
                        <c:v>2.9673E-3</c:v>
                      </c:pt>
                      <c:pt idx="1872">
                        <c:v>2.9661000000000002E-3</c:v>
                      </c:pt>
                      <c:pt idx="1873">
                        <c:v>2.9648999999999999E-3</c:v>
                      </c:pt>
                      <c:pt idx="1874">
                        <c:v>2.9637000000000001E-3</c:v>
                      </c:pt>
                      <c:pt idx="1875">
                        <c:v>2.9624999999999999E-3</c:v>
                      </c:pt>
                      <c:pt idx="1876">
                        <c:v>2.9613E-3</c:v>
                      </c:pt>
                      <c:pt idx="1877">
                        <c:v>2.9600999999999998E-3</c:v>
                      </c:pt>
                      <c:pt idx="1878">
                        <c:v>2.9589E-3</c:v>
                      </c:pt>
                      <c:pt idx="1879">
                        <c:v>2.9577000000000002E-3</c:v>
                      </c:pt>
                      <c:pt idx="1880">
                        <c:v>2.9564999999999999E-3</c:v>
                      </c:pt>
                      <c:pt idx="1881">
                        <c:v>2.9554E-3</c:v>
                      </c:pt>
                      <c:pt idx="1882">
                        <c:v>2.9542000000000001E-3</c:v>
                      </c:pt>
                      <c:pt idx="1883">
                        <c:v>2.9529999999999999E-3</c:v>
                      </c:pt>
                      <c:pt idx="1884">
                        <c:v>2.9518999999999999E-3</c:v>
                      </c:pt>
                      <c:pt idx="1885">
                        <c:v>2.9507000000000001E-3</c:v>
                      </c:pt>
                      <c:pt idx="1886">
                        <c:v>2.9496000000000001E-3</c:v>
                      </c:pt>
                      <c:pt idx="1887">
                        <c:v>2.9483999999999999E-3</c:v>
                      </c:pt>
                      <c:pt idx="1888">
                        <c:v>2.9472000000000001E-3</c:v>
                      </c:pt>
                      <c:pt idx="1889">
                        <c:v>2.9461000000000001E-3</c:v>
                      </c:pt>
                      <c:pt idx="1890">
                        <c:v>2.9448999999999999E-3</c:v>
                      </c:pt>
                      <c:pt idx="1891">
                        <c:v>2.9437999999999999E-3</c:v>
                      </c:pt>
                      <c:pt idx="1892">
                        <c:v>2.9426000000000001E-3</c:v>
                      </c:pt>
                      <c:pt idx="1893">
                        <c:v>2.9413999999999998E-3</c:v>
                      </c:pt>
                      <c:pt idx="1894">
                        <c:v>2.9402999999999999E-3</c:v>
                      </c:pt>
                      <c:pt idx="1895">
                        <c:v>2.9391E-3</c:v>
                      </c:pt>
                      <c:pt idx="1896">
                        <c:v>2.9378999999999998E-3</c:v>
                      </c:pt>
                      <c:pt idx="1897">
                        <c:v>2.9367999999999998E-3</c:v>
                      </c:pt>
                      <c:pt idx="1898">
                        <c:v>2.9356E-3</c:v>
                      </c:pt>
                      <c:pt idx="1899">
                        <c:v>2.9345E-3</c:v>
                      </c:pt>
                      <c:pt idx="1900">
                        <c:v>2.9332999999999998E-3</c:v>
                      </c:pt>
                      <c:pt idx="1901">
                        <c:v>2.9321E-3</c:v>
                      </c:pt>
                      <c:pt idx="1902">
                        <c:v>2.931E-3</c:v>
                      </c:pt>
                      <c:pt idx="1903">
                        <c:v>2.9298000000000002E-3</c:v>
                      </c:pt>
                      <c:pt idx="1904">
                        <c:v>2.9286999999999998E-3</c:v>
                      </c:pt>
                      <c:pt idx="1905">
                        <c:v>2.9275E-3</c:v>
                      </c:pt>
                      <c:pt idx="1906">
                        <c:v>2.9264E-3</c:v>
                      </c:pt>
                      <c:pt idx="1907">
                        <c:v>2.9253E-3</c:v>
                      </c:pt>
                      <c:pt idx="1908">
                        <c:v>2.9242000000000001E-3</c:v>
                      </c:pt>
                      <c:pt idx="1909">
                        <c:v>2.9229999999999998E-3</c:v>
                      </c:pt>
                      <c:pt idx="1910">
                        <c:v>2.9218999999999998E-3</c:v>
                      </c:pt>
                      <c:pt idx="1911">
                        <c:v>2.9207999999999999E-3</c:v>
                      </c:pt>
                      <c:pt idx="1912">
                        <c:v>2.9196000000000001E-3</c:v>
                      </c:pt>
                      <c:pt idx="1913">
                        <c:v>2.9185000000000001E-3</c:v>
                      </c:pt>
                      <c:pt idx="1914">
                        <c:v>2.9174000000000001E-3</c:v>
                      </c:pt>
                      <c:pt idx="1915">
                        <c:v>2.9163000000000001E-3</c:v>
                      </c:pt>
                      <c:pt idx="1916">
                        <c:v>2.9150999999999999E-3</c:v>
                      </c:pt>
                      <c:pt idx="1917">
                        <c:v>2.9139999999999999E-3</c:v>
                      </c:pt>
                      <c:pt idx="1918">
                        <c:v>2.9129E-3</c:v>
                      </c:pt>
                      <c:pt idx="1919">
                        <c:v>2.9117000000000001E-3</c:v>
                      </c:pt>
                      <c:pt idx="1920">
                        <c:v>2.9106000000000002E-3</c:v>
                      </c:pt>
                      <c:pt idx="1921">
                        <c:v>2.9095000000000002E-3</c:v>
                      </c:pt>
                      <c:pt idx="1922">
                        <c:v>2.9083999999999998E-3</c:v>
                      </c:pt>
                      <c:pt idx="1923">
                        <c:v>2.9072E-3</c:v>
                      </c:pt>
                      <c:pt idx="1924">
                        <c:v>2.9061E-3</c:v>
                      </c:pt>
                      <c:pt idx="1925">
                        <c:v>2.905E-3</c:v>
                      </c:pt>
                      <c:pt idx="1926">
                        <c:v>2.9037999999999998E-3</c:v>
                      </c:pt>
                      <c:pt idx="1927">
                        <c:v>2.9026999999999998E-3</c:v>
                      </c:pt>
                      <c:pt idx="1928">
                        <c:v>2.9015999999999998E-3</c:v>
                      </c:pt>
                      <c:pt idx="1929">
                        <c:v>2.9004999999999999E-3</c:v>
                      </c:pt>
                      <c:pt idx="1930">
                        <c:v>2.8993999999999999E-3</c:v>
                      </c:pt>
                      <c:pt idx="1931">
                        <c:v>2.8982999999999999E-3</c:v>
                      </c:pt>
                      <c:pt idx="1932">
                        <c:v>2.8971999999999999E-3</c:v>
                      </c:pt>
                      <c:pt idx="1933">
                        <c:v>2.8961E-3</c:v>
                      </c:pt>
                      <c:pt idx="1934">
                        <c:v>2.895E-3</c:v>
                      </c:pt>
                      <c:pt idx="1935">
                        <c:v>2.8939E-3</c:v>
                      </c:pt>
                      <c:pt idx="1936">
                        <c:v>2.8928000000000001E-3</c:v>
                      </c:pt>
                      <c:pt idx="1937">
                        <c:v>2.8917000000000001E-3</c:v>
                      </c:pt>
                      <c:pt idx="1938">
                        <c:v>2.8906000000000001E-3</c:v>
                      </c:pt>
                      <c:pt idx="1939">
                        <c:v>2.8895000000000001E-3</c:v>
                      </c:pt>
                      <c:pt idx="1940">
                        <c:v>2.8884000000000002E-3</c:v>
                      </c:pt>
                      <c:pt idx="1941">
                        <c:v>2.8873000000000002E-3</c:v>
                      </c:pt>
                      <c:pt idx="1942">
                        <c:v>2.8861999999999998E-3</c:v>
                      </c:pt>
                      <c:pt idx="1943">
                        <c:v>2.8850999999999998E-3</c:v>
                      </c:pt>
                      <c:pt idx="1944">
                        <c:v>2.8839999999999998E-3</c:v>
                      </c:pt>
                      <c:pt idx="1945">
                        <c:v>2.8828999999999999E-3</c:v>
                      </c:pt>
                      <c:pt idx="1946">
                        <c:v>2.8819000000000002E-3</c:v>
                      </c:pt>
                      <c:pt idx="1947">
                        <c:v>2.8808000000000002E-3</c:v>
                      </c:pt>
                      <c:pt idx="1948">
                        <c:v>2.8796999999999998E-3</c:v>
                      </c:pt>
                      <c:pt idx="1949">
                        <c:v>2.8785999999999998E-3</c:v>
                      </c:pt>
                      <c:pt idx="1950">
                        <c:v>2.8774999999999998E-3</c:v>
                      </c:pt>
                      <c:pt idx="1951">
                        <c:v>2.8763999999999999E-3</c:v>
                      </c:pt>
                      <c:pt idx="1952">
                        <c:v>2.8752999999999999E-3</c:v>
                      </c:pt>
                      <c:pt idx="1953">
                        <c:v>2.8741999999999999E-3</c:v>
                      </c:pt>
                      <c:pt idx="1954">
                        <c:v>2.8731E-3</c:v>
                      </c:pt>
                      <c:pt idx="1955">
                        <c:v>2.872E-3</c:v>
                      </c:pt>
                      <c:pt idx="1956">
                        <c:v>2.8709999999999999E-3</c:v>
                      </c:pt>
                      <c:pt idx="1957">
                        <c:v>2.8698999999999999E-3</c:v>
                      </c:pt>
                      <c:pt idx="1958">
                        <c:v>2.8687999999999999E-3</c:v>
                      </c:pt>
                      <c:pt idx="1959">
                        <c:v>2.8678000000000002E-3</c:v>
                      </c:pt>
                      <c:pt idx="1960">
                        <c:v>2.8666999999999998E-3</c:v>
                      </c:pt>
                      <c:pt idx="1961">
                        <c:v>2.8655999999999998E-3</c:v>
                      </c:pt>
                      <c:pt idx="1962">
                        <c:v>2.8646000000000001E-3</c:v>
                      </c:pt>
                      <c:pt idx="1963">
                        <c:v>2.8635000000000002E-3</c:v>
                      </c:pt>
                      <c:pt idx="1964">
                        <c:v>2.8625E-3</c:v>
                      </c:pt>
                      <c:pt idx="1965">
                        <c:v>2.8614000000000001E-3</c:v>
                      </c:pt>
                      <c:pt idx="1966">
                        <c:v>2.8603000000000001E-3</c:v>
                      </c:pt>
                      <c:pt idx="1967">
                        <c:v>2.8592999999999999E-3</c:v>
                      </c:pt>
                      <c:pt idx="1968">
                        <c:v>2.8582E-3</c:v>
                      </c:pt>
                      <c:pt idx="1969">
                        <c:v>2.8571E-3</c:v>
                      </c:pt>
                      <c:pt idx="1970">
                        <c:v>2.8560999999999999E-3</c:v>
                      </c:pt>
                      <c:pt idx="1971">
                        <c:v>2.8549999999999999E-3</c:v>
                      </c:pt>
                      <c:pt idx="1972">
                        <c:v>2.8538999999999999E-3</c:v>
                      </c:pt>
                      <c:pt idx="1973">
                        <c:v>2.8528999999999998E-3</c:v>
                      </c:pt>
                      <c:pt idx="1974">
                        <c:v>2.8517999999999998E-3</c:v>
                      </c:pt>
                      <c:pt idx="1975">
                        <c:v>2.8506999999999998E-3</c:v>
                      </c:pt>
                      <c:pt idx="1976">
                        <c:v>2.8497000000000001E-3</c:v>
                      </c:pt>
                      <c:pt idx="1977">
                        <c:v>2.8486000000000002E-3</c:v>
                      </c:pt>
                      <c:pt idx="1978">
                        <c:v>2.8475000000000002E-3</c:v>
                      </c:pt>
                      <c:pt idx="1979">
                        <c:v>2.8465000000000001E-3</c:v>
                      </c:pt>
                      <c:pt idx="1980">
                        <c:v>2.8454999999999999E-3</c:v>
                      </c:pt>
                      <c:pt idx="1981">
                        <c:v>2.8444E-3</c:v>
                      </c:pt>
                      <c:pt idx="1982">
                        <c:v>2.8433999999999998E-3</c:v>
                      </c:pt>
                      <c:pt idx="1983">
                        <c:v>2.8424000000000001E-3</c:v>
                      </c:pt>
                      <c:pt idx="1984">
                        <c:v>2.8413000000000002E-3</c:v>
                      </c:pt>
                      <c:pt idx="1985">
                        <c:v>2.8403E-3</c:v>
                      </c:pt>
                      <c:pt idx="1986">
                        <c:v>2.8392000000000001E-3</c:v>
                      </c:pt>
                      <c:pt idx="1987">
                        <c:v>2.8381999999999999E-3</c:v>
                      </c:pt>
                      <c:pt idx="1988">
                        <c:v>2.8371999999999998E-3</c:v>
                      </c:pt>
                      <c:pt idx="1989">
                        <c:v>2.8360999999999998E-3</c:v>
                      </c:pt>
                      <c:pt idx="1990">
                        <c:v>2.8351000000000001E-3</c:v>
                      </c:pt>
                      <c:pt idx="1991">
                        <c:v>2.8341E-3</c:v>
                      </c:pt>
                      <c:pt idx="1992">
                        <c:v>2.833E-3</c:v>
                      </c:pt>
                      <c:pt idx="1993">
                        <c:v>2.8319999999999999E-3</c:v>
                      </c:pt>
                      <c:pt idx="1994">
                        <c:v>2.8310000000000002E-3</c:v>
                      </c:pt>
                      <c:pt idx="1995">
                        <c:v>2.8299000000000002E-3</c:v>
                      </c:pt>
                      <c:pt idx="1996">
                        <c:v>2.8289000000000001E-3</c:v>
                      </c:pt>
                      <c:pt idx="1997">
                        <c:v>2.8278999999999999E-3</c:v>
                      </c:pt>
                      <c:pt idx="1998">
                        <c:v>2.8268E-3</c:v>
                      </c:pt>
                      <c:pt idx="1999">
                        <c:v>2.8257999999999998E-3</c:v>
                      </c:pt>
                      <c:pt idx="2000">
                        <c:v>2.8248000000000001E-3</c:v>
                      </c:pt>
                      <c:pt idx="2001">
                        <c:v>2.8237000000000002E-3</c:v>
                      </c:pt>
                      <c:pt idx="2002">
                        <c:v>2.8227E-3</c:v>
                      </c:pt>
                      <c:pt idx="2003">
                        <c:v>2.8216000000000001E-3</c:v>
                      </c:pt>
                      <c:pt idx="2004">
                        <c:v>2.8205999999999999E-3</c:v>
                      </c:pt>
                      <c:pt idx="2005">
                        <c:v>2.8195999999999998E-3</c:v>
                      </c:pt>
                      <c:pt idx="2006">
                        <c:v>2.8186000000000001E-3</c:v>
                      </c:pt>
                      <c:pt idx="2007">
                        <c:v>2.8176E-3</c:v>
                      </c:pt>
                      <c:pt idx="2008">
                        <c:v>2.8165999999999998E-3</c:v>
                      </c:pt>
                      <c:pt idx="2009">
                        <c:v>2.8156000000000001E-3</c:v>
                      </c:pt>
                      <c:pt idx="2010">
                        <c:v>2.8146E-3</c:v>
                      </c:pt>
                      <c:pt idx="2011">
                        <c:v>2.8135999999999999E-3</c:v>
                      </c:pt>
                      <c:pt idx="2012">
                        <c:v>2.8126000000000002E-3</c:v>
                      </c:pt>
                      <c:pt idx="2013">
                        <c:v>2.8116E-3</c:v>
                      </c:pt>
                      <c:pt idx="2014">
                        <c:v>2.8105000000000001E-3</c:v>
                      </c:pt>
                      <c:pt idx="2015">
                        <c:v>2.8094999999999999E-3</c:v>
                      </c:pt>
                      <c:pt idx="2016">
                        <c:v>2.8084999999999998E-3</c:v>
                      </c:pt>
                      <c:pt idx="2017">
                        <c:v>2.8075000000000001E-3</c:v>
                      </c:pt>
                      <c:pt idx="2018">
                        <c:v>2.8065E-3</c:v>
                      </c:pt>
                      <c:pt idx="2019">
                        <c:v>2.8054999999999998E-3</c:v>
                      </c:pt>
                      <c:pt idx="2020">
                        <c:v>2.8045000000000001E-3</c:v>
                      </c:pt>
                      <c:pt idx="2021">
                        <c:v>2.8035E-3</c:v>
                      </c:pt>
                      <c:pt idx="2022">
                        <c:v>2.8024999999999999E-3</c:v>
                      </c:pt>
                      <c:pt idx="2023">
                        <c:v>2.8015000000000002E-3</c:v>
                      </c:pt>
                      <c:pt idx="2024">
                        <c:v>2.8005E-3</c:v>
                      </c:pt>
                      <c:pt idx="2025">
                        <c:v>2.7994999999999999E-3</c:v>
                      </c:pt>
                      <c:pt idx="2026">
                        <c:v>2.7985000000000002E-3</c:v>
                      </c:pt>
                      <c:pt idx="2027">
                        <c:v>2.7975000000000001E-3</c:v>
                      </c:pt>
                      <c:pt idx="2028">
                        <c:v>2.7964999999999999E-3</c:v>
                      </c:pt>
                      <c:pt idx="2029">
                        <c:v>2.7954999999999998E-3</c:v>
                      </c:pt>
                      <c:pt idx="2030">
                        <c:v>2.7945000000000001E-3</c:v>
                      </c:pt>
                      <c:pt idx="2031">
                        <c:v>2.7935E-3</c:v>
                      </c:pt>
                      <c:pt idx="2032">
                        <c:v>2.7924999999999998E-3</c:v>
                      </c:pt>
                      <c:pt idx="2033">
                        <c:v>2.7915000000000001E-3</c:v>
                      </c:pt>
                      <c:pt idx="2034">
                        <c:v>2.7905E-3</c:v>
                      </c:pt>
                      <c:pt idx="2035">
                        <c:v>2.7896000000000002E-3</c:v>
                      </c:pt>
                      <c:pt idx="2036">
                        <c:v>2.7886E-3</c:v>
                      </c:pt>
                      <c:pt idx="2037">
                        <c:v>2.7875999999999999E-3</c:v>
                      </c:pt>
                      <c:pt idx="2038">
                        <c:v>2.7866000000000002E-3</c:v>
                      </c:pt>
                      <c:pt idx="2039">
                        <c:v>2.7856000000000001E-3</c:v>
                      </c:pt>
                      <c:pt idx="2040">
                        <c:v>2.7847000000000002E-3</c:v>
                      </c:pt>
                      <c:pt idx="2041">
                        <c:v>2.7837000000000001E-3</c:v>
                      </c:pt>
                      <c:pt idx="2042">
                        <c:v>2.7826999999999999E-3</c:v>
                      </c:pt>
                      <c:pt idx="2043">
                        <c:v>2.7816999999999998E-3</c:v>
                      </c:pt>
                      <c:pt idx="2044">
                        <c:v>2.7807000000000001E-3</c:v>
                      </c:pt>
                      <c:pt idx="2045">
                        <c:v>2.7797999999999998E-3</c:v>
                      </c:pt>
                      <c:pt idx="2046">
                        <c:v>2.7788000000000001E-3</c:v>
                      </c:pt>
                      <c:pt idx="2047">
                        <c:v>2.7778E-3</c:v>
                      </c:pt>
                      <c:pt idx="2048">
                        <c:v>2.7767999999999998E-3</c:v>
                      </c:pt>
                      <c:pt idx="2049">
                        <c:v>2.7758000000000001E-3</c:v>
                      </c:pt>
                      <c:pt idx="2050">
                        <c:v>2.7748999999999998E-3</c:v>
                      </c:pt>
                      <c:pt idx="2051">
                        <c:v>2.7739000000000002E-3</c:v>
                      </c:pt>
                      <c:pt idx="2052">
                        <c:v>2.7729E-3</c:v>
                      </c:pt>
                      <c:pt idx="2053">
                        <c:v>2.7718999999999999E-3</c:v>
                      </c:pt>
                      <c:pt idx="2054">
                        <c:v>2.771E-3</c:v>
                      </c:pt>
                      <c:pt idx="2055">
                        <c:v>2.7699999999999999E-3</c:v>
                      </c:pt>
                      <c:pt idx="2056">
                        <c:v>2.7690000000000002E-3</c:v>
                      </c:pt>
                      <c:pt idx="2057">
                        <c:v>2.7680999999999999E-3</c:v>
                      </c:pt>
                      <c:pt idx="2058">
                        <c:v>2.7671000000000002E-3</c:v>
                      </c:pt>
                      <c:pt idx="2059">
                        <c:v>2.7661999999999999E-3</c:v>
                      </c:pt>
                      <c:pt idx="2060">
                        <c:v>2.7652000000000002E-3</c:v>
                      </c:pt>
                      <c:pt idx="2061">
                        <c:v>2.7642999999999999E-3</c:v>
                      </c:pt>
                      <c:pt idx="2062">
                        <c:v>2.7632999999999998E-3</c:v>
                      </c:pt>
                      <c:pt idx="2063">
                        <c:v>2.7623999999999999E-3</c:v>
                      </c:pt>
                      <c:pt idx="2064">
                        <c:v>2.7613999999999998E-3</c:v>
                      </c:pt>
                      <c:pt idx="2065">
                        <c:v>2.7604999999999999E-3</c:v>
                      </c:pt>
                      <c:pt idx="2066">
                        <c:v>2.7594999999999998E-3</c:v>
                      </c:pt>
                      <c:pt idx="2067">
                        <c:v>2.7585000000000001E-3</c:v>
                      </c:pt>
                      <c:pt idx="2068">
                        <c:v>2.7575999999999998E-3</c:v>
                      </c:pt>
                      <c:pt idx="2069">
                        <c:v>2.7566000000000001E-3</c:v>
                      </c:pt>
                      <c:pt idx="2070">
                        <c:v>2.7556999999999998E-3</c:v>
                      </c:pt>
                      <c:pt idx="2071">
                        <c:v>2.7547000000000001E-3</c:v>
                      </c:pt>
                      <c:pt idx="2072">
                        <c:v>2.7537999999999998E-3</c:v>
                      </c:pt>
                      <c:pt idx="2073">
                        <c:v>2.7528000000000001E-3</c:v>
                      </c:pt>
                      <c:pt idx="2074">
                        <c:v>2.7518999999999998E-3</c:v>
                      </c:pt>
                      <c:pt idx="2075">
                        <c:v>2.7509000000000001E-3</c:v>
                      </c:pt>
                      <c:pt idx="2076">
                        <c:v>2.7499999999999998E-3</c:v>
                      </c:pt>
                      <c:pt idx="2077">
                        <c:v>2.7490000000000001E-3</c:v>
                      </c:pt>
                      <c:pt idx="2078">
                        <c:v>2.748E-3</c:v>
                      </c:pt>
                      <c:pt idx="2079">
                        <c:v>2.7471000000000001E-3</c:v>
                      </c:pt>
                      <c:pt idx="2080">
                        <c:v>2.7461999999999999E-3</c:v>
                      </c:pt>
                      <c:pt idx="2081">
                        <c:v>2.7452000000000002E-3</c:v>
                      </c:pt>
                      <c:pt idx="2082">
                        <c:v>2.7442999999999999E-3</c:v>
                      </c:pt>
                      <c:pt idx="2083">
                        <c:v>2.7434E-3</c:v>
                      </c:pt>
                      <c:pt idx="2084">
                        <c:v>2.7423999999999999E-3</c:v>
                      </c:pt>
                      <c:pt idx="2085">
                        <c:v>2.7415E-3</c:v>
                      </c:pt>
                      <c:pt idx="2086">
                        <c:v>2.7406000000000002E-3</c:v>
                      </c:pt>
                      <c:pt idx="2087">
                        <c:v>2.7396999999999999E-3</c:v>
                      </c:pt>
                      <c:pt idx="2088">
                        <c:v>2.7387000000000002E-3</c:v>
                      </c:pt>
                      <c:pt idx="2089">
                        <c:v>2.7377999999999999E-3</c:v>
                      </c:pt>
                      <c:pt idx="2090">
                        <c:v>2.7369E-3</c:v>
                      </c:pt>
                      <c:pt idx="2091">
                        <c:v>2.7358999999999999E-3</c:v>
                      </c:pt>
                      <c:pt idx="2092">
                        <c:v>2.735E-3</c:v>
                      </c:pt>
                      <c:pt idx="2093">
                        <c:v>2.7341000000000002E-3</c:v>
                      </c:pt>
                      <c:pt idx="2094">
                        <c:v>2.7331E-3</c:v>
                      </c:pt>
                      <c:pt idx="2095">
                        <c:v>2.7322000000000002E-3</c:v>
                      </c:pt>
                      <c:pt idx="2096">
                        <c:v>2.7312999999999999E-3</c:v>
                      </c:pt>
                      <c:pt idx="2097">
                        <c:v>2.7304E-3</c:v>
                      </c:pt>
                      <c:pt idx="2098">
                        <c:v>2.7293999999999999E-3</c:v>
                      </c:pt>
                      <c:pt idx="2099">
                        <c:v>2.7285E-3</c:v>
                      </c:pt>
                      <c:pt idx="2100">
                        <c:v>2.7276000000000002E-3</c:v>
                      </c:pt>
                      <c:pt idx="2101">
                        <c:v>2.7266E-3</c:v>
                      </c:pt>
                      <c:pt idx="2102">
                        <c:v>2.7257000000000002E-3</c:v>
                      </c:pt>
                      <c:pt idx="2103">
                        <c:v>2.7247999999999999E-3</c:v>
                      </c:pt>
                      <c:pt idx="2104">
                        <c:v>2.7238000000000002E-3</c:v>
                      </c:pt>
                      <c:pt idx="2105">
                        <c:v>2.7228999999999999E-3</c:v>
                      </c:pt>
                      <c:pt idx="2106">
                        <c:v>2.722E-3</c:v>
                      </c:pt>
                      <c:pt idx="2107">
                        <c:v>2.7211000000000002E-3</c:v>
                      </c:pt>
                      <c:pt idx="2108">
                        <c:v>2.7201999999999999E-3</c:v>
                      </c:pt>
                      <c:pt idx="2109">
                        <c:v>2.7193E-3</c:v>
                      </c:pt>
                      <c:pt idx="2110">
                        <c:v>2.7184000000000002E-3</c:v>
                      </c:pt>
                      <c:pt idx="2111">
                        <c:v>2.7174999999999999E-3</c:v>
                      </c:pt>
                      <c:pt idx="2112">
                        <c:v>2.7166E-3</c:v>
                      </c:pt>
                      <c:pt idx="2113">
                        <c:v>2.7157000000000001E-3</c:v>
                      </c:pt>
                      <c:pt idx="2114">
                        <c:v>2.7147999999999999E-3</c:v>
                      </c:pt>
                      <c:pt idx="2115">
                        <c:v>2.7139E-3</c:v>
                      </c:pt>
                      <c:pt idx="2116">
                        <c:v>2.7130000000000001E-3</c:v>
                      </c:pt>
                      <c:pt idx="2117">
                        <c:v>2.7120999999999998E-3</c:v>
                      </c:pt>
                      <c:pt idx="2118">
                        <c:v>2.7112E-3</c:v>
                      </c:pt>
                      <c:pt idx="2119">
                        <c:v>2.7103000000000001E-3</c:v>
                      </c:pt>
                      <c:pt idx="2120">
                        <c:v>2.7093E-3</c:v>
                      </c:pt>
                      <c:pt idx="2121">
                        <c:v>2.7084000000000001E-3</c:v>
                      </c:pt>
                      <c:pt idx="2122">
                        <c:v>2.7074999999999998E-3</c:v>
                      </c:pt>
                      <c:pt idx="2123">
                        <c:v>2.7066E-3</c:v>
                      </c:pt>
                      <c:pt idx="2124">
                        <c:v>2.7057000000000001E-3</c:v>
                      </c:pt>
                      <c:pt idx="2125">
                        <c:v>2.7047999999999998E-3</c:v>
                      </c:pt>
                      <c:pt idx="2126">
                        <c:v>2.7039E-3</c:v>
                      </c:pt>
                      <c:pt idx="2127">
                        <c:v>2.7030000000000001E-3</c:v>
                      </c:pt>
                      <c:pt idx="2128">
                        <c:v>2.7020999999999998E-3</c:v>
                      </c:pt>
                      <c:pt idx="2129">
                        <c:v>2.7012E-3</c:v>
                      </c:pt>
                      <c:pt idx="2130">
                        <c:v>2.7003000000000001E-3</c:v>
                      </c:pt>
                      <c:pt idx="2131">
                        <c:v>2.6993999999999998E-3</c:v>
                      </c:pt>
                      <c:pt idx="2132">
                        <c:v>2.6984999999999999E-3</c:v>
                      </c:pt>
                      <c:pt idx="2133">
                        <c:v>2.6976999999999999E-3</c:v>
                      </c:pt>
                      <c:pt idx="2134">
                        <c:v>2.6968000000000001E-3</c:v>
                      </c:pt>
                      <c:pt idx="2135">
                        <c:v>2.6959000000000002E-3</c:v>
                      </c:pt>
                      <c:pt idx="2136">
                        <c:v>2.6949999999999999E-3</c:v>
                      </c:pt>
                      <c:pt idx="2137">
                        <c:v>2.6941000000000001E-3</c:v>
                      </c:pt>
                      <c:pt idx="2138">
                        <c:v>2.6932000000000002E-3</c:v>
                      </c:pt>
                      <c:pt idx="2139">
                        <c:v>2.6922999999999999E-3</c:v>
                      </c:pt>
                      <c:pt idx="2140">
                        <c:v>2.6914999999999999E-3</c:v>
                      </c:pt>
                      <c:pt idx="2141">
                        <c:v>2.6906E-3</c:v>
                      </c:pt>
                      <c:pt idx="2142">
                        <c:v>2.6897000000000002E-3</c:v>
                      </c:pt>
                      <c:pt idx="2143">
                        <c:v>2.6887999999999999E-3</c:v>
                      </c:pt>
                      <c:pt idx="2144">
                        <c:v>2.6879E-3</c:v>
                      </c:pt>
                      <c:pt idx="2145">
                        <c:v>2.6870000000000002E-3</c:v>
                      </c:pt>
                      <c:pt idx="2146">
                        <c:v>2.6862000000000001E-3</c:v>
                      </c:pt>
                      <c:pt idx="2147">
                        <c:v>2.6852999999999998E-3</c:v>
                      </c:pt>
                      <c:pt idx="2148">
                        <c:v>2.6844E-3</c:v>
                      </c:pt>
                      <c:pt idx="2149">
                        <c:v>2.6835000000000001E-3</c:v>
                      </c:pt>
                      <c:pt idx="2150">
                        <c:v>2.6825999999999998E-3</c:v>
                      </c:pt>
                      <c:pt idx="2151">
                        <c:v>2.6817E-3</c:v>
                      </c:pt>
                      <c:pt idx="2152">
                        <c:v>2.6808999999999999E-3</c:v>
                      </c:pt>
                      <c:pt idx="2153">
                        <c:v>2.6800000000000001E-3</c:v>
                      </c:pt>
                      <c:pt idx="2154">
                        <c:v>2.6790999999999998E-3</c:v>
                      </c:pt>
                      <c:pt idx="2155">
                        <c:v>2.6781999999999999E-3</c:v>
                      </c:pt>
                      <c:pt idx="2156">
                        <c:v>2.6773999999999999E-3</c:v>
                      </c:pt>
                      <c:pt idx="2157">
                        <c:v>2.6765000000000001E-3</c:v>
                      </c:pt>
                      <c:pt idx="2158">
                        <c:v>2.6756000000000002E-3</c:v>
                      </c:pt>
                      <c:pt idx="2159">
                        <c:v>2.6748000000000002E-3</c:v>
                      </c:pt>
                      <c:pt idx="2160">
                        <c:v>2.6738999999999999E-3</c:v>
                      </c:pt>
                      <c:pt idx="2161">
                        <c:v>2.6730999999999999E-3</c:v>
                      </c:pt>
                      <c:pt idx="2162">
                        <c:v>2.6722E-3</c:v>
                      </c:pt>
                      <c:pt idx="2163">
                        <c:v>2.6713000000000002E-3</c:v>
                      </c:pt>
                      <c:pt idx="2164">
                        <c:v>2.6705000000000001E-3</c:v>
                      </c:pt>
                      <c:pt idx="2165">
                        <c:v>2.6695999999999998E-3</c:v>
                      </c:pt>
                      <c:pt idx="2166">
                        <c:v>2.6687E-3</c:v>
                      </c:pt>
                      <c:pt idx="2167">
                        <c:v>2.6679E-3</c:v>
                      </c:pt>
                      <c:pt idx="2168">
                        <c:v>2.6670000000000001E-3</c:v>
                      </c:pt>
                      <c:pt idx="2169">
                        <c:v>2.6662000000000001E-3</c:v>
                      </c:pt>
                      <c:pt idx="2170">
                        <c:v>2.6652999999999998E-3</c:v>
                      </c:pt>
                      <c:pt idx="2171">
                        <c:v>2.6643999999999999E-3</c:v>
                      </c:pt>
                      <c:pt idx="2172">
                        <c:v>2.6635999999999999E-3</c:v>
                      </c:pt>
                      <c:pt idx="2173">
                        <c:v>2.6627E-3</c:v>
                      </c:pt>
                      <c:pt idx="2174">
                        <c:v>2.6619E-3</c:v>
                      </c:pt>
                      <c:pt idx="2175">
                        <c:v>2.6610000000000002E-3</c:v>
                      </c:pt>
                      <c:pt idx="2176">
                        <c:v>2.6600999999999999E-3</c:v>
                      </c:pt>
                      <c:pt idx="2177">
                        <c:v>2.6592999999999999E-3</c:v>
                      </c:pt>
                      <c:pt idx="2178">
                        <c:v>2.6584E-3</c:v>
                      </c:pt>
                      <c:pt idx="2179">
                        <c:v>2.6575000000000001E-3</c:v>
                      </c:pt>
                      <c:pt idx="2180">
                        <c:v>2.6567000000000001E-3</c:v>
                      </c:pt>
                      <c:pt idx="2181">
                        <c:v>2.6559000000000001E-3</c:v>
                      </c:pt>
                      <c:pt idx="2182">
                        <c:v>2.6549999999999998E-3</c:v>
                      </c:pt>
                      <c:pt idx="2183">
                        <c:v>2.6541999999999998E-3</c:v>
                      </c:pt>
                      <c:pt idx="2184">
                        <c:v>2.6532999999999999E-3</c:v>
                      </c:pt>
                      <c:pt idx="2185">
                        <c:v>2.6524999999999999E-3</c:v>
                      </c:pt>
                      <c:pt idx="2186">
                        <c:v>2.6516000000000001E-3</c:v>
                      </c:pt>
                      <c:pt idx="2187">
                        <c:v>2.6508E-3</c:v>
                      </c:pt>
                      <c:pt idx="2188">
                        <c:v>2.65E-3</c:v>
                      </c:pt>
                      <c:pt idx="2189">
                        <c:v>2.6491000000000002E-3</c:v>
                      </c:pt>
                      <c:pt idx="2190">
                        <c:v>2.6483000000000001E-3</c:v>
                      </c:pt>
                      <c:pt idx="2191">
                        <c:v>2.6473999999999998E-3</c:v>
                      </c:pt>
                      <c:pt idx="2192">
                        <c:v>2.6465999999999998E-3</c:v>
                      </c:pt>
                      <c:pt idx="2193">
                        <c:v>2.6457999999999998E-3</c:v>
                      </c:pt>
                      <c:pt idx="2194">
                        <c:v>2.6448999999999999E-3</c:v>
                      </c:pt>
                      <c:pt idx="2195">
                        <c:v>2.6440999999999999E-3</c:v>
                      </c:pt>
                      <c:pt idx="2196">
                        <c:v>2.6432000000000001E-3</c:v>
                      </c:pt>
                      <c:pt idx="2197">
                        <c:v>2.6424E-3</c:v>
                      </c:pt>
                      <c:pt idx="2198">
                        <c:v>2.6416E-3</c:v>
                      </c:pt>
                      <c:pt idx="2199">
                        <c:v>2.6407000000000002E-3</c:v>
                      </c:pt>
                      <c:pt idx="2200">
                        <c:v>2.6399000000000001E-3</c:v>
                      </c:pt>
                      <c:pt idx="2201">
                        <c:v>2.6389999999999999E-3</c:v>
                      </c:pt>
                      <c:pt idx="2202">
                        <c:v>2.6381999999999998E-3</c:v>
                      </c:pt>
                      <c:pt idx="2203">
                        <c:v>2.6373E-3</c:v>
                      </c:pt>
                      <c:pt idx="2204">
                        <c:v>2.6365E-3</c:v>
                      </c:pt>
                      <c:pt idx="2205">
                        <c:v>2.6356999999999999E-3</c:v>
                      </c:pt>
                      <c:pt idx="2206">
                        <c:v>2.6348999999999999E-3</c:v>
                      </c:pt>
                      <c:pt idx="2207">
                        <c:v>2.6340000000000001E-3</c:v>
                      </c:pt>
                      <c:pt idx="2208">
                        <c:v>2.6332E-3</c:v>
                      </c:pt>
                      <c:pt idx="2209">
                        <c:v>2.6324E-3</c:v>
                      </c:pt>
                      <c:pt idx="2210">
                        <c:v>2.6316E-3</c:v>
                      </c:pt>
                      <c:pt idx="2211">
                        <c:v>2.6308E-3</c:v>
                      </c:pt>
                      <c:pt idx="2212">
                        <c:v>2.6299000000000001E-3</c:v>
                      </c:pt>
                      <c:pt idx="2213">
                        <c:v>2.6291000000000001E-3</c:v>
                      </c:pt>
                      <c:pt idx="2214">
                        <c:v>2.6283000000000001E-3</c:v>
                      </c:pt>
                      <c:pt idx="2215">
                        <c:v>2.6275000000000001E-3</c:v>
                      </c:pt>
                      <c:pt idx="2216">
                        <c:v>2.6266000000000002E-3</c:v>
                      </c:pt>
                      <c:pt idx="2217">
                        <c:v>2.6258000000000002E-3</c:v>
                      </c:pt>
                      <c:pt idx="2218">
                        <c:v>2.6250000000000002E-3</c:v>
                      </c:pt>
                      <c:pt idx="2219">
                        <c:v>2.6242000000000001E-3</c:v>
                      </c:pt>
                      <c:pt idx="2220">
                        <c:v>2.6234000000000001E-3</c:v>
                      </c:pt>
                      <c:pt idx="2221">
                        <c:v>2.6224999999999998E-3</c:v>
                      </c:pt>
                      <c:pt idx="2222">
                        <c:v>2.6216999999999998E-3</c:v>
                      </c:pt>
                      <c:pt idx="2223">
                        <c:v>2.6208999999999998E-3</c:v>
                      </c:pt>
                      <c:pt idx="2224">
                        <c:v>2.6201000000000002E-3</c:v>
                      </c:pt>
                      <c:pt idx="2225">
                        <c:v>2.6193000000000002E-3</c:v>
                      </c:pt>
                      <c:pt idx="2226">
                        <c:v>2.6183999999999999E-3</c:v>
                      </c:pt>
                      <c:pt idx="2227">
                        <c:v>2.6175999999999999E-3</c:v>
                      </c:pt>
                      <c:pt idx="2228">
                        <c:v>2.6167999999999999E-3</c:v>
                      </c:pt>
                      <c:pt idx="2229">
                        <c:v>2.6159999999999998E-3</c:v>
                      </c:pt>
                      <c:pt idx="2230">
                        <c:v>2.6151999999999998E-3</c:v>
                      </c:pt>
                      <c:pt idx="2231">
                        <c:v>2.6143999999999998E-3</c:v>
                      </c:pt>
                      <c:pt idx="2232">
                        <c:v>2.6136000000000002E-3</c:v>
                      </c:pt>
                      <c:pt idx="2233">
                        <c:v>2.6128000000000002E-3</c:v>
                      </c:pt>
                      <c:pt idx="2234">
                        <c:v>2.6120000000000002E-3</c:v>
                      </c:pt>
                      <c:pt idx="2235">
                        <c:v>2.6110999999999999E-3</c:v>
                      </c:pt>
                      <c:pt idx="2236">
                        <c:v>2.6102999999999999E-3</c:v>
                      </c:pt>
                      <c:pt idx="2237">
                        <c:v>2.6094999999999998E-3</c:v>
                      </c:pt>
                      <c:pt idx="2238">
                        <c:v>2.6086999999999998E-3</c:v>
                      </c:pt>
                      <c:pt idx="2239">
                        <c:v>2.6078999999999998E-3</c:v>
                      </c:pt>
                      <c:pt idx="2240">
                        <c:v>2.6071000000000002E-3</c:v>
                      </c:pt>
                      <c:pt idx="2241">
                        <c:v>2.6063000000000002E-3</c:v>
                      </c:pt>
                      <c:pt idx="2242">
                        <c:v>2.6055000000000002E-3</c:v>
                      </c:pt>
                      <c:pt idx="2243">
                        <c:v>2.6047000000000002E-3</c:v>
                      </c:pt>
                      <c:pt idx="2244">
                        <c:v>2.6039000000000001E-3</c:v>
                      </c:pt>
                      <c:pt idx="2245">
                        <c:v>2.6031000000000001E-3</c:v>
                      </c:pt>
                      <c:pt idx="2246">
                        <c:v>2.6023000000000001E-3</c:v>
                      </c:pt>
                      <c:pt idx="2247">
                        <c:v>2.6015000000000001E-3</c:v>
                      </c:pt>
                      <c:pt idx="2248">
                        <c:v>2.6007000000000001E-3</c:v>
                      </c:pt>
                      <c:pt idx="2249">
                        <c:v>2.5999E-3</c:v>
                      </c:pt>
                      <c:pt idx="2250">
                        <c:v>2.5991E-3</c:v>
                      </c:pt>
                      <c:pt idx="2251">
                        <c:v>2.5983E-3</c:v>
                      </c:pt>
                      <c:pt idx="2252">
                        <c:v>2.5975E-3</c:v>
                      </c:pt>
                      <c:pt idx="2253">
                        <c:v>2.5967E-3</c:v>
                      </c:pt>
                      <c:pt idx="2254">
                        <c:v>2.5958999999999999E-3</c:v>
                      </c:pt>
                      <c:pt idx="2255">
                        <c:v>2.5950999999999999E-3</c:v>
                      </c:pt>
                      <c:pt idx="2256">
                        <c:v>2.5942999999999999E-3</c:v>
                      </c:pt>
                      <c:pt idx="2257">
                        <c:v>2.5936000000000002E-3</c:v>
                      </c:pt>
                      <c:pt idx="2258">
                        <c:v>2.5928000000000001E-3</c:v>
                      </c:pt>
                      <c:pt idx="2259">
                        <c:v>2.5920000000000001E-3</c:v>
                      </c:pt>
                      <c:pt idx="2260">
                        <c:v>2.5912000000000001E-3</c:v>
                      </c:pt>
                      <c:pt idx="2261">
                        <c:v>2.5904000000000001E-3</c:v>
                      </c:pt>
                      <c:pt idx="2262">
                        <c:v>2.5896000000000001E-3</c:v>
                      </c:pt>
                      <c:pt idx="2263">
                        <c:v>2.5888E-3</c:v>
                      </c:pt>
                      <c:pt idx="2264">
                        <c:v>2.5880999999999999E-3</c:v>
                      </c:pt>
                      <c:pt idx="2265">
                        <c:v>2.5872999999999998E-3</c:v>
                      </c:pt>
                      <c:pt idx="2266">
                        <c:v>2.5864999999999998E-3</c:v>
                      </c:pt>
                      <c:pt idx="2267">
                        <c:v>2.5856999999999998E-3</c:v>
                      </c:pt>
                      <c:pt idx="2268">
                        <c:v>2.5848999999999998E-3</c:v>
                      </c:pt>
                      <c:pt idx="2269">
                        <c:v>2.5841000000000002E-3</c:v>
                      </c:pt>
                      <c:pt idx="2270">
                        <c:v>2.5834E-3</c:v>
                      </c:pt>
                      <c:pt idx="2271">
                        <c:v>2.5826E-3</c:v>
                      </c:pt>
                      <c:pt idx="2272">
                        <c:v>2.5818E-3</c:v>
                      </c:pt>
                      <c:pt idx="2273">
                        <c:v>2.581E-3</c:v>
                      </c:pt>
                      <c:pt idx="2274">
                        <c:v>2.5801999999999999E-3</c:v>
                      </c:pt>
                      <c:pt idx="2275">
                        <c:v>2.5793999999999999E-3</c:v>
                      </c:pt>
                      <c:pt idx="2276">
                        <c:v>2.5787000000000002E-3</c:v>
                      </c:pt>
                      <c:pt idx="2277">
                        <c:v>2.5779000000000002E-3</c:v>
                      </c:pt>
                      <c:pt idx="2278">
                        <c:v>2.5771000000000001E-3</c:v>
                      </c:pt>
                      <c:pt idx="2279">
                        <c:v>2.5763000000000001E-3</c:v>
                      </c:pt>
                      <c:pt idx="2280">
                        <c:v>2.5755000000000001E-3</c:v>
                      </c:pt>
                      <c:pt idx="2281">
                        <c:v>2.5747999999999999E-3</c:v>
                      </c:pt>
                      <c:pt idx="2282">
                        <c:v>2.5739999999999999E-3</c:v>
                      </c:pt>
                      <c:pt idx="2283">
                        <c:v>2.5731999999999999E-3</c:v>
                      </c:pt>
                      <c:pt idx="2284">
                        <c:v>2.5725000000000001E-3</c:v>
                      </c:pt>
                      <c:pt idx="2285">
                        <c:v>2.5717000000000001E-3</c:v>
                      </c:pt>
                      <c:pt idx="2286">
                        <c:v>2.5709000000000001E-3</c:v>
                      </c:pt>
                      <c:pt idx="2287">
                        <c:v>2.5701999999999999E-3</c:v>
                      </c:pt>
                      <c:pt idx="2288">
                        <c:v>2.5693999999999999E-3</c:v>
                      </c:pt>
                      <c:pt idx="2289">
                        <c:v>2.5685999999999999E-3</c:v>
                      </c:pt>
                      <c:pt idx="2290">
                        <c:v>2.5679000000000001E-3</c:v>
                      </c:pt>
                      <c:pt idx="2291">
                        <c:v>2.5671000000000001E-3</c:v>
                      </c:pt>
                      <c:pt idx="2292">
                        <c:v>2.5663000000000001E-3</c:v>
                      </c:pt>
                      <c:pt idx="2293">
                        <c:v>2.5655999999999999E-3</c:v>
                      </c:pt>
                      <c:pt idx="2294">
                        <c:v>2.5647999999999999E-3</c:v>
                      </c:pt>
                      <c:pt idx="2295">
                        <c:v>2.5639999999999999E-3</c:v>
                      </c:pt>
                      <c:pt idx="2296">
                        <c:v>2.5633000000000001E-3</c:v>
                      </c:pt>
                      <c:pt idx="2297">
                        <c:v>2.5625000000000001E-3</c:v>
                      </c:pt>
                      <c:pt idx="2298">
                        <c:v>2.5617000000000001E-3</c:v>
                      </c:pt>
                      <c:pt idx="2299">
                        <c:v>2.5609999999999999E-3</c:v>
                      </c:pt>
                      <c:pt idx="2300">
                        <c:v>2.5601999999999999E-3</c:v>
                      </c:pt>
                      <c:pt idx="2301">
                        <c:v>2.5595000000000001E-3</c:v>
                      </c:pt>
                      <c:pt idx="2302">
                        <c:v>2.5587000000000001E-3</c:v>
                      </c:pt>
                      <c:pt idx="2303">
                        <c:v>2.5579000000000001E-3</c:v>
                      </c:pt>
                      <c:pt idx="2304">
                        <c:v>2.5571999999999999E-3</c:v>
                      </c:pt>
                      <c:pt idx="2305">
                        <c:v>2.5563999999999999E-3</c:v>
                      </c:pt>
                      <c:pt idx="2306">
                        <c:v>2.5555999999999999E-3</c:v>
                      </c:pt>
                      <c:pt idx="2307">
                        <c:v>2.5549000000000001E-3</c:v>
                      </c:pt>
                      <c:pt idx="2308">
                        <c:v>2.5541000000000001E-3</c:v>
                      </c:pt>
                      <c:pt idx="2309">
                        <c:v>2.5533999999999999E-3</c:v>
                      </c:pt>
                      <c:pt idx="2310">
                        <c:v>2.5527000000000002E-3</c:v>
                      </c:pt>
                      <c:pt idx="2311">
                        <c:v>2.5519000000000002E-3</c:v>
                      </c:pt>
                      <c:pt idx="2312">
                        <c:v>2.5512E-3</c:v>
                      </c:pt>
                      <c:pt idx="2313">
                        <c:v>2.5504E-3</c:v>
                      </c:pt>
                      <c:pt idx="2314">
                        <c:v>2.5496999999999998E-3</c:v>
                      </c:pt>
                      <c:pt idx="2315">
                        <c:v>2.5489000000000002E-3</c:v>
                      </c:pt>
                      <c:pt idx="2316">
                        <c:v>2.5482E-3</c:v>
                      </c:pt>
                      <c:pt idx="2317">
                        <c:v>2.5474E-3</c:v>
                      </c:pt>
                      <c:pt idx="2318">
                        <c:v>2.5466999999999998E-3</c:v>
                      </c:pt>
                      <c:pt idx="2319">
                        <c:v>2.5458999999999998E-3</c:v>
                      </c:pt>
                      <c:pt idx="2320">
                        <c:v>2.5452000000000001E-3</c:v>
                      </c:pt>
                      <c:pt idx="2321">
                        <c:v>2.5444E-3</c:v>
                      </c:pt>
                      <c:pt idx="2322">
                        <c:v>2.5436999999999999E-3</c:v>
                      </c:pt>
                      <c:pt idx="2323">
                        <c:v>2.5428999999999998E-3</c:v>
                      </c:pt>
                      <c:pt idx="2324">
                        <c:v>2.5422000000000001E-3</c:v>
                      </c:pt>
                      <c:pt idx="2325">
                        <c:v>2.5414000000000001E-3</c:v>
                      </c:pt>
                      <c:pt idx="2326">
                        <c:v>2.5406999999999999E-3</c:v>
                      </c:pt>
                      <c:pt idx="2327">
                        <c:v>2.5398999999999999E-3</c:v>
                      </c:pt>
                      <c:pt idx="2328">
                        <c:v>2.5392000000000001E-3</c:v>
                      </c:pt>
                      <c:pt idx="2329">
                        <c:v>2.5384000000000001E-3</c:v>
                      </c:pt>
                      <c:pt idx="2330">
                        <c:v>2.5376999999999999E-3</c:v>
                      </c:pt>
                      <c:pt idx="2331">
                        <c:v>2.5368999999999999E-3</c:v>
                      </c:pt>
                      <c:pt idx="2332">
                        <c:v>2.5362000000000002E-3</c:v>
                      </c:pt>
                      <c:pt idx="2333">
                        <c:v>2.5355E-3</c:v>
                      </c:pt>
                      <c:pt idx="2334">
                        <c:v>2.5347999999999998E-3</c:v>
                      </c:pt>
                      <c:pt idx="2335">
                        <c:v>2.5339999999999998E-3</c:v>
                      </c:pt>
                      <c:pt idx="2336">
                        <c:v>2.5333E-3</c:v>
                      </c:pt>
                      <c:pt idx="2337">
                        <c:v>2.5325999999999999E-3</c:v>
                      </c:pt>
                      <c:pt idx="2338">
                        <c:v>2.5317999999999998E-3</c:v>
                      </c:pt>
                      <c:pt idx="2339">
                        <c:v>2.5311000000000001E-3</c:v>
                      </c:pt>
                      <c:pt idx="2340">
                        <c:v>2.5303999999999999E-3</c:v>
                      </c:pt>
                      <c:pt idx="2341">
                        <c:v>2.5295999999999999E-3</c:v>
                      </c:pt>
                      <c:pt idx="2342">
                        <c:v>2.5289000000000002E-3</c:v>
                      </c:pt>
                      <c:pt idx="2343">
                        <c:v>2.5282E-3</c:v>
                      </c:pt>
                      <c:pt idx="2344">
                        <c:v>2.5274E-3</c:v>
                      </c:pt>
                      <c:pt idx="2345">
                        <c:v>2.5267000000000002E-3</c:v>
                      </c:pt>
                      <c:pt idx="2346">
                        <c:v>2.526E-3</c:v>
                      </c:pt>
                      <c:pt idx="2347">
                        <c:v>2.5252E-3</c:v>
                      </c:pt>
                      <c:pt idx="2348">
                        <c:v>2.5244999999999998E-3</c:v>
                      </c:pt>
                      <c:pt idx="2349">
                        <c:v>2.5238000000000001E-3</c:v>
                      </c:pt>
                      <c:pt idx="2350">
                        <c:v>2.5230000000000001E-3</c:v>
                      </c:pt>
                      <c:pt idx="2351">
                        <c:v>2.5222999999999999E-3</c:v>
                      </c:pt>
                      <c:pt idx="2352">
                        <c:v>2.5216000000000001E-3</c:v>
                      </c:pt>
                      <c:pt idx="2353">
                        <c:v>2.5208000000000001E-3</c:v>
                      </c:pt>
                      <c:pt idx="2354">
                        <c:v>2.5200999999999999E-3</c:v>
                      </c:pt>
                      <c:pt idx="2355">
                        <c:v>2.5194000000000002E-3</c:v>
                      </c:pt>
                      <c:pt idx="2356">
                        <c:v>2.5187E-3</c:v>
                      </c:pt>
                      <c:pt idx="2357">
                        <c:v>2.5179E-3</c:v>
                      </c:pt>
                      <c:pt idx="2358">
                        <c:v>2.5171999999999998E-3</c:v>
                      </c:pt>
                      <c:pt idx="2359">
                        <c:v>2.5165000000000001E-3</c:v>
                      </c:pt>
                      <c:pt idx="2360">
                        <c:v>2.5157999999999999E-3</c:v>
                      </c:pt>
                      <c:pt idx="2361">
                        <c:v>2.5151000000000001E-3</c:v>
                      </c:pt>
                      <c:pt idx="2362">
                        <c:v>2.5144E-3</c:v>
                      </c:pt>
                      <c:pt idx="2363">
                        <c:v>2.5135999999999999E-3</c:v>
                      </c:pt>
                      <c:pt idx="2364">
                        <c:v>2.5129000000000002E-3</c:v>
                      </c:pt>
                      <c:pt idx="2365">
                        <c:v>2.5122E-3</c:v>
                      </c:pt>
                      <c:pt idx="2366">
                        <c:v>2.5114999999999998E-3</c:v>
                      </c:pt>
                      <c:pt idx="2367">
                        <c:v>2.5108000000000001E-3</c:v>
                      </c:pt>
                      <c:pt idx="2368">
                        <c:v>2.5100999999999999E-3</c:v>
                      </c:pt>
                      <c:pt idx="2369">
                        <c:v>2.5092999999999999E-3</c:v>
                      </c:pt>
                      <c:pt idx="2370">
                        <c:v>2.5086000000000002E-3</c:v>
                      </c:pt>
                      <c:pt idx="2371">
                        <c:v>2.5079E-3</c:v>
                      </c:pt>
                      <c:pt idx="2372">
                        <c:v>2.5071999999999998E-3</c:v>
                      </c:pt>
                      <c:pt idx="2373">
                        <c:v>2.5065E-3</c:v>
                      </c:pt>
                      <c:pt idx="2374">
                        <c:v>2.5057999999999999E-3</c:v>
                      </c:pt>
                      <c:pt idx="2375">
                        <c:v>2.5049999999999998E-3</c:v>
                      </c:pt>
                      <c:pt idx="2376">
                        <c:v>2.5043000000000001E-3</c:v>
                      </c:pt>
                      <c:pt idx="2377">
                        <c:v>2.5035999999999999E-3</c:v>
                      </c:pt>
                      <c:pt idx="2378">
                        <c:v>2.5029000000000002E-3</c:v>
                      </c:pt>
                      <c:pt idx="2379">
                        <c:v>2.5022E-3</c:v>
                      </c:pt>
                      <c:pt idx="2380">
                        <c:v>2.5014999999999998E-3</c:v>
                      </c:pt>
                      <c:pt idx="2381">
                        <c:v>2.5008000000000001E-3</c:v>
                      </c:pt>
                      <c:pt idx="2382">
                        <c:v>2.5000999999999999E-3</c:v>
                      </c:pt>
                      <c:pt idx="2383">
                        <c:v>2.4994000000000001E-3</c:v>
                      </c:pt>
                      <c:pt idx="2384">
                        <c:v>2.4987E-3</c:v>
                      </c:pt>
                      <c:pt idx="2385">
                        <c:v>2.4979999999999998E-3</c:v>
                      </c:pt>
                      <c:pt idx="2386">
                        <c:v>2.4973E-3</c:v>
                      </c:pt>
                      <c:pt idx="2387">
                        <c:v>2.4965999999999999E-3</c:v>
                      </c:pt>
                      <c:pt idx="2388">
                        <c:v>2.4959000000000001E-3</c:v>
                      </c:pt>
                      <c:pt idx="2389">
                        <c:v>2.4951999999999999E-3</c:v>
                      </c:pt>
                      <c:pt idx="2390">
                        <c:v>2.4945000000000002E-3</c:v>
                      </c:pt>
                      <c:pt idx="2391">
                        <c:v>2.4938E-3</c:v>
                      </c:pt>
                      <c:pt idx="2392">
                        <c:v>2.4930999999999998E-3</c:v>
                      </c:pt>
                      <c:pt idx="2393">
                        <c:v>2.4924000000000001E-3</c:v>
                      </c:pt>
                      <c:pt idx="2394">
                        <c:v>2.4916999999999999E-3</c:v>
                      </c:pt>
                      <c:pt idx="2395">
                        <c:v>2.4908999999999999E-3</c:v>
                      </c:pt>
                      <c:pt idx="2396">
                        <c:v>2.4902000000000001E-3</c:v>
                      </c:pt>
                      <c:pt idx="2397">
                        <c:v>2.4895E-3</c:v>
                      </c:pt>
                      <c:pt idx="2398">
                        <c:v>2.4888000000000002E-3</c:v>
                      </c:pt>
                      <c:pt idx="2399">
                        <c:v>2.4881E-3</c:v>
                      </c:pt>
                      <c:pt idx="2400">
                        <c:v>2.4873999999999999E-3</c:v>
                      </c:pt>
                      <c:pt idx="2401">
                        <c:v>2.4867000000000001E-3</c:v>
                      </c:pt>
                      <c:pt idx="2402">
                        <c:v>2.4859999999999999E-3</c:v>
                      </c:pt>
                      <c:pt idx="2403">
                        <c:v>2.4853000000000002E-3</c:v>
                      </c:pt>
                      <c:pt idx="2404">
                        <c:v>2.4846E-3</c:v>
                      </c:pt>
                      <c:pt idx="2405">
                        <c:v>2.4838999999999998E-3</c:v>
                      </c:pt>
                      <c:pt idx="2406">
                        <c:v>2.4832999999999999E-3</c:v>
                      </c:pt>
                      <c:pt idx="2407">
                        <c:v>2.4826000000000002E-3</c:v>
                      </c:pt>
                      <c:pt idx="2408">
                        <c:v>2.4819E-3</c:v>
                      </c:pt>
                      <c:pt idx="2409">
                        <c:v>2.4811999999999998E-3</c:v>
                      </c:pt>
                      <c:pt idx="2410">
                        <c:v>2.4805000000000001E-3</c:v>
                      </c:pt>
                      <c:pt idx="2411">
                        <c:v>2.4797999999999999E-3</c:v>
                      </c:pt>
                      <c:pt idx="2412">
                        <c:v>2.4791000000000001E-3</c:v>
                      </c:pt>
                      <c:pt idx="2413">
                        <c:v>2.4784E-3</c:v>
                      </c:pt>
                      <c:pt idx="2414">
                        <c:v>2.4778000000000001E-3</c:v>
                      </c:pt>
                      <c:pt idx="2415">
                        <c:v>2.4770999999999999E-3</c:v>
                      </c:pt>
                      <c:pt idx="2416">
                        <c:v>2.4764000000000001E-3</c:v>
                      </c:pt>
                      <c:pt idx="2417">
                        <c:v>2.4756999999999999E-3</c:v>
                      </c:pt>
                      <c:pt idx="2418">
                        <c:v>2.4750000000000002E-3</c:v>
                      </c:pt>
                      <c:pt idx="2419">
                        <c:v>2.4743E-3</c:v>
                      </c:pt>
                      <c:pt idx="2420">
                        <c:v>2.4735999999999998E-3</c:v>
                      </c:pt>
                      <c:pt idx="2421">
                        <c:v>2.4729999999999999E-3</c:v>
                      </c:pt>
                      <c:pt idx="2422">
                        <c:v>2.4723000000000002E-3</c:v>
                      </c:pt>
                      <c:pt idx="2423">
                        <c:v>2.4716E-3</c:v>
                      </c:pt>
                      <c:pt idx="2424">
                        <c:v>2.4708999999999998E-3</c:v>
                      </c:pt>
                      <c:pt idx="2425">
                        <c:v>2.4702000000000001E-3</c:v>
                      </c:pt>
                      <c:pt idx="2426">
                        <c:v>2.4694999999999999E-3</c:v>
                      </c:pt>
                      <c:pt idx="2427">
                        <c:v>2.4688000000000002E-3</c:v>
                      </c:pt>
                      <c:pt idx="2428">
                        <c:v>2.4681999999999998E-3</c:v>
                      </c:pt>
                      <c:pt idx="2429">
                        <c:v>2.4675000000000001E-3</c:v>
                      </c:pt>
                      <c:pt idx="2430">
                        <c:v>2.4667999999999999E-3</c:v>
                      </c:pt>
                      <c:pt idx="2431">
                        <c:v>2.4661000000000001E-3</c:v>
                      </c:pt>
                      <c:pt idx="2432">
                        <c:v>2.4654E-3</c:v>
                      </c:pt>
                      <c:pt idx="2433">
                        <c:v>2.4648000000000001E-3</c:v>
                      </c:pt>
                      <c:pt idx="2434">
                        <c:v>2.4640999999999999E-3</c:v>
                      </c:pt>
                      <c:pt idx="2435">
                        <c:v>2.4634000000000001E-3</c:v>
                      </c:pt>
                      <c:pt idx="2436">
                        <c:v>2.4627E-3</c:v>
                      </c:pt>
                      <c:pt idx="2437">
                        <c:v>2.4621000000000001E-3</c:v>
                      </c:pt>
                      <c:pt idx="2438">
                        <c:v>2.4613999999999999E-3</c:v>
                      </c:pt>
                      <c:pt idx="2439">
                        <c:v>2.4607000000000001E-3</c:v>
                      </c:pt>
                      <c:pt idx="2440">
                        <c:v>2.4600999999999998E-3</c:v>
                      </c:pt>
                      <c:pt idx="2441">
                        <c:v>2.4594E-3</c:v>
                      </c:pt>
                      <c:pt idx="2442">
                        <c:v>2.4586999999999999E-3</c:v>
                      </c:pt>
                      <c:pt idx="2443">
                        <c:v>2.4580000000000001E-3</c:v>
                      </c:pt>
                      <c:pt idx="2444">
                        <c:v>2.4574000000000002E-3</c:v>
                      </c:pt>
                      <c:pt idx="2445">
                        <c:v>2.4567E-3</c:v>
                      </c:pt>
                      <c:pt idx="2446">
                        <c:v>2.4559999999999998E-3</c:v>
                      </c:pt>
                      <c:pt idx="2447">
                        <c:v>2.4553999999999999E-3</c:v>
                      </c:pt>
                      <c:pt idx="2448">
                        <c:v>2.4547000000000002E-3</c:v>
                      </c:pt>
                      <c:pt idx="2449">
                        <c:v>2.454E-3</c:v>
                      </c:pt>
                      <c:pt idx="2450">
                        <c:v>2.4532999999999998E-3</c:v>
                      </c:pt>
                      <c:pt idx="2451">
                        <c:v>2.4526999999999999E-3</c:v>
                      </c:pt>
                      <c:pt idx="2452">
                        <c:v>2.4520000000000002E-3</c:v>
                      </c:pt>
                      <c:pt idx="2453">
                        <c:v>2.4513E-3</c:v>
                      </c:pt>
                      <c:pt idx="2454">
                        <c:v>2.4505999999999998E-3</c:v>
                      </c:pt>
                      <c:pt idx="2455">
                        <c:v>2.4499999999999999E-3</c:v>
                      </c:pt>
                      <c:pt idx="2456">
                        <c:v>2.4493000000000002E-3</c:v>
                      </c:pt>
                      <c:pt idx="2457">
                        <c:v>2.4486999999999998E-3</c:v>
                      </c:pt>
                      <c:pt idx="2458">
                        <c:v>2.4480000000000001E-3</c:v>
                      </c:pt>
                      <c:pt idx="2459">
                        <c:v>2.4472999999999999E-3</c:v>
                      </c:pt>
                      <c:pt idx="2460">
                        <c:v>2.4467E-3</c:v>
                      </c:pt>
                      <c:pt idx="2461">
                        <c:v>2.4459999999999998E-3</c:v>
                      </c:pt>
                      <c:pt idx="2462">
                        <c:v>2.4453999999999999E-3</c:v>
                      </c:pt>
                      <c:pt idx="2463">
                        <c:v>2.4447000000000002E-3</c:v>
                      </c:pt>
                      <c:pt idx="2464">
                        <c:v>2.4440999999999998E-3</c:v>
                      </c:pt>
                      <c:pt idx="2465">
                        <c:v>2.4434000000000001E-3</c:v>
                      </c:pt>
                      <c:pt idx="2466">
                        <c:v>2.4426999999999999E-3</c:v>
                      </c:pt>
                      <c:pt idx="2467">
                        <c:v>2.4421E-3</c:v>
                      </c:pt>
                      <c:pt idx="2468">
                        <c:v>2.4413999999999998E-3</c:v>
                      </c:pt>
                      <c:pt idx="2469">
                        <c:v>2.4407999999999999E-3</c:v>
                      </c:pt>
                      <c:pt idx="2470">
                        <c:v>2.4401000000000002E-3</c:v>
                      </c:pt>
                      <c:pt idx="2471">
                        <c:v>2.4394E-3</c:v>
                      </c:pt>
                      <c:pt idx="2472">
                        <c:v>2.4388000000000001E-3</c:v>
                      </c:pt>
                      <c:pt idx="2473">
                        <c:v>2.4380999999999999E-3</c:v>
                      </c:pt>
                      <c:pt idx="2474">
                        <c:v>2.4375E-3</c:v>
                      </c:pt>
                      <c:pt idx="2475">
                        <c:v>2.4367999999999998E-3</c:v>
                      </c:pt>
                      <c:pt idx="2476">
                        <c:v>2.4361000000000001E-3</c:v>
                      </c:pt>
                      <c:pt idx="2477">
                        <c:v>2.4355000000000002E-3</c:v>
                      </c:pt>
                      <c:pt idx="2478">
                        <c:v>2.4348E-3</c:v>
                      </c:pt>
                      <c:pt idx="2479">
                        <c:v>2.4342000000000001E-3</c:v>
                      </c:pt>
                      <c:pt idx="2480">
                        <c:v>2.4334999999999999E-3</c:v>
                      </c:pt>
                      <c:pt idx="2481">
                        <c:v>2.4329E-3</c:v>
                      </c:pt>
                      <c:pt idx="2482">
                        <c:v>2.4321999999999998E-3</c:v>
                      </c:pt>
                      <c:pt idx="2483">
                        <c:v>2.4315999999999999E-3</c:v>
                      </c:pt>
                      <c:pt idx="2484">
                        <c:v>2.4309000000000002E-3</c:v>
                      </c:pt>
                      <c:pt idx="2485">
                        <c:v>2.4302999999999998E-3</c:v>
                      </c:pt>
                      <c:pt idx="2486">
                        <c:v>2.4296000000000001E-3</c:v>
                      </c:pt>
                      <c:pt idx="2487">
                        <c:v>2.4290000000000002E-3</c:v>
                      </c:pt>
                      <c:pt idx="2488">
                        <c:v>2.4283999999999998E-3</c:v>
                      </c:pt>
                      <c:pt idx="2489">
                        <c:v>2.4277000000000001E-3</c:v>
                      </c:pt>
                      <c:pt idx="2490">
                        <c:v>2.4271000000000002E-3</c:v>
                      </c:pt>
                      <c:pt idx="2491">
                        <c:v>2.4264E-3</c:v>
                      </c:pt>
                      <c:pt idx="2492">
                        <c:v>2.4258000000000001E-3</c:v>
                      </c:pt>
                      <c:pt idx="2493">
                        <c:v>2.4250999999999999E-3</c:v>
                      </c:pt>
                      <c:pt idx="2494">
                        <c:v>2.4245E-3</c:v>
                      </c:pt>
                      <c:pt idx="2495">
                        <c:v>2.4237999999999998E-3</c:v>
                      </c:pt>
                      <c:pt idx="2496">
                        <c:v>2.4231999999999999E-3</c:v>
                      </c:pt>
                      <c:pt idx="2497">
                        <c:v>2.4225000000000002E-3</c:v>
                      </c:pt>
                      <c:pt idx="2498">
                        <c:v>2.4218999999999998E-3</c:v>
                      </c:pt>
                      <c:pt idx="2499">
                        <c:v>2.4212999999999999E-3</c:v>
                      </c:pt>
                      <c:pt idx="2500">
                        <c:v>2.4206000000000002E-3</c:v>
                      </c:pt>
                      <c:pt idx="2501">
                        <c:v>2.4199999999999998E-3</c:v>
                      </c:pt>
                      <c:pt idx="2502">
                        <c:v>2.4193000000000001E-3</c:v>
                      </c:pt>
                      <c:pt idx="2503">
                        <c:v>2.4187000000000002E-3</c:v>
                      </c:pt>
                      <c:pt idx="2504">
                        <c:v>2.418E-3</c:v>
                      </c:pt>
                      <c:pt idx="2505">
                        <c:v>2.4174000000000001E-3</c:v>
                      </c:pt>
                      <c:pt idx="2506">
                        <c:v>2.4168000000000002E-3</c:v>
                      </c:pt>
                      <c:pt idx="2507">
                        <c:v>2.4161E-3</c:v>
                      </c:pt>
                      <c:pt idx="2508">
                        <c:v>2.4155000000000001E-3</c:v>
                      </c:pt>
                      <c:pt idx="2509">
                        <c:v>2.4149000000000002E-3</c:v>
                      </c:pt>
                      <c:pt idx="2510">
                        <c:v>2.4142E-3</c:v>
                      </c:pt>
                      <c:pt idx="2511">
                        <c:v>2.4136000000000001E-3</c:v>
                      </c:pt>
                      <c:pt idx="2512">
                        <c:v>2.4130000000000002E-3</c:v>
                      </c:pt>
                      <c:pt idx="2513">
                        <c:v>2.4123E-3</c:v>
                      </c:pt>
                      <c:pt idx="2514">
                        <c:v>2.4117000000000001E-3</c:v>
                      </c:pt>
                      <c:pt idx="2515">
                        <c:v>2.4110999999999998E-3</c:v>
                      </c:pt>
                      <c:pt idx="2516">
                        <c:v>2.4104E-3</c:v>
                      </c:pt>
                      <c:pt idx="2517">
                        <c:v>2.4098000000000001E-3</c:v>
                      </c:pt>
                      <c:pt idx="2518">
                        <c:v>2.4091999999999998E-3</c:v>
                      </c:pt>
                      <c:pt idx="2519">
                        <c:v>2.4085000000000001E-3</c:v>
                      </c:pt>
                      <c:pt idx="2520">
                        <c:v>2.4079000000000001E-3</c:v>
                      </c:pt>
                      <c:pt idx="2521">
                        <c:v>2.4072999999999998E-3</c:v>
                      </c:pt>
                      <c:pt idx="2522">
                        <c:v>2.4066000000000001E-3</c:v>
                      </c:pt>
                      <c:pt idx="2523">
                        <c:v>2.4060000000000002E-3</c:v>
                      </c:pt>
                      <c:pt idx="2524">
                        <c:v>2.4053999999999998E-3</c:v>
                      </c:pt>
                      <c:pt idx="2525">
                        <c:v>2.4047000000000001E-3</c:v>
                      </c:pt>
                      <c:pt idx="2526">
                        <c:v>2.4041000000000002E-3</c:v>
                      </c:pt>
                      <c:pt idx="2527">
                        <c:v>2.4034999999999998E-3</c:v>
                      </c:pt>
                      <c:pt idx="2528">
                        <c:v>2.4028000000000001E-3</c:v>
                      </c:pt>
                      <c:pt idx="2529">
                        <c:v>2.4022000000000002E-3</c:v>
                      </c:pt>
                      <c:pt idx="2530">
                        <c:v>2.4015999999999998E-3</c:v>
                      </c:pt>
                      <c:pt idx="2531">
                        <c:v>2.4009999999999999E-3</c:v>
                      </c:pt>
                      <c:pt idx="2532">
                        <c:v>2.4003000000000002E-3</c:v>
                      </c:pt>
                      <c:pt idx="2533">
                        <c:v>2.3996999999999998E-3</c:v>
                      </c:pt>
                      <c:pt idx="2534">
                        <c:v>2.3990999999999999E-3</c:v>
                      </c:pt>
                      <c:pt idx="2535">
                        <c:v>2.3985E-3</c:v>
                      </c:pt>
                      <c:pt idx="2536">
                        <c:v>2.3979000000000001E-3</c:v>
                      </c:pt>
                      <c:pt idx="2537">
                        <c:v>2.3971999999999999E-3</c:v>
                      </c:pt>
                      <c:pt idx="2538">
                        <c:v>2.3966E-3</c:v>
                      </c:pt>
                      <c:pt idx="2539">
                        <c:v>2.3960000000000001E-3</c:v>
                      </c:pt>
                      <c:pt idx="2540">
                        <c:v>2.3953999999999998E-3</c:v>
                      </c:pt>
                      <c:pt idx="2541">
                        <c:v>2.3947999999999999E-3</c:v>
                      </c:pt>
                      <c:pt idx="2542">
                        <c:v>2.3941000000000001E-3</c:v>
                      </c:pt>
                      <c:pt idx="2543">
                        <c:v>2.3934999999999998E-3</c:v>
                      </c:pt>
                      <c:pt idx="2544">
                        <c:v>2.3928999999999999E-3</c:v>
                      </c:pt>
                      <c:pt idx="2545">
                        <c:v>2.3923E-3</c:v>
                      </c:pt>
                      <c:pt idx="2546">
                        <c:v>2.3917000000000001E-3</c:v>
                      </c:pt>
                      <c:pt idx="2547">
                        <c:v>2.3909999999999999E-3</c:v>
                      </c:pt>
                      <c:pt idx="2548">
                        <c:v>2.3904E-3</c:v>
                      </c:pt>
                      <c:pt idx="2549">
                        <c:v>2.3898000000000001E-3</c:v>
                      </c:pt>
                      <c:pt idx="2550">
                        <c:v>2.3892000000000002E-3</c:v>
                      </c:pt>
                      <c:pt idx="2551">
                        <c:v>2.3885999999999998E-3</c:v>
                      </c:pt>
                      <c:pt idx="2552">
                        <c:v>2.3879000000000001E-3</c:v>
                      </c:pt>
                      <c:pt idx="2553">
                        <c:v>2.3873000000000002E-3</c:v>
                      </c:pt>
                      <c:pt idx="2554">
                        <c:v>2.3866999999999998E-3</c:v>
                      </c:pt>
                      <c:pt idx="2555">
                        <c:v>2.3860999999999999E-3</c:v>
                      </c:pt>
                      <c:pt idx="2556">
                        <c:v>2.3855E-3</c:v>
                      </c:pt>
                      <c:pt idx="2557">
                        <c:v>2.3849000000000001E-3</c:v>
                      </c:pt>
                      <c:pt idx="2558">
                        <c:v>2.3842999999999998E-3</c:v>
                      </c:pt>
                      <c:pt idx="2559">
                        <c:v>2.3836E-3</c:v>
                      </c:pt>
                      <c:pt idx="2560">
                        <c:v>2.3830000000000001E-3</c:v>
                      </c:pt>
                      <c:pt idx="2561">
                        <c:v>2.3823999999999998E-3</c:v>
                      </c:pt>
                      <c:pt idx="2562">
                        <c:v>2.3817999999999999E-3</c:v>
                      </c:pt>
                      <c:pt idx="2563">
                        <c:v>2.3812E-3</c:v>
                      </c:pt>
                      <c:pt idx="2564">
                        <c:v>2.3806000000000001E-3</c:v>
                      </c:pt>
                      <c:pt idx="2565">
                        <c:v>2.3800000000000002E-3</c:v>
                      </c:pt>
                      <c:pt idx="2566">
                        <c:v>2.3793999999999998E-3</c:v>
                      </c:pt>
                      <c:pt idx="2567">
                        <c:v>2.3787999999999999E-3</c:v>
                      </c:pt>
                      <c:pt idx="2568">
                        <c:v>2.3782E-3</c:v>
                      </c:pt>
                      <c:pt idx="2569">
                        <c:v>2.3776000000000001E-3</c:v>
                      </c:pt>
                      <c:pt idx="2570">
                        <c:v>2.3770000000000002E-3</c:v>
                      </c:pt>
                      <c:pt idx="2571">
                        <c:v>2.3763999999999999E-3</c:v>
                      </c:pt>
                      <c:pt idx="2572">
                        <c:v>2.3757000000000001E-3</c:v>
                      </c:pt>
                      <c:pt idx="2573">
                        <c:v>2.3751000000000002E-3</c:v>
                      </c:pt>
                      <c:pt idx="2574">
                        <c:v>2.3744999999999999E-3</c:v>
                      </c:pt>
                      <c:pt idx="2575">
                        <c:v>2.3739E-3</c:v>
                      </c:pt>
                      <c:pt idx="2576">
                        <c:v>2.3733000000000001E-3</c:v>
                      </c:pt>
                      <c:pt idx="2577">
                        <c:v>2.3727000000000002E-3</c:v>
                      </c:pt>
                      <c:pt idx="2578">
                        <c:v>2.3720999999999998E-3</c:v>
                      </c:pt>
                      <c:pt idx="2579">
                        <c:v>2.3714999999999999E-3</c:v>
                      </c:pt>
                      <c:pt idx="2580">
                        <c:v>2.3709E-3</c:v>
                      </c:pt>
                      <c:pt idx="2581">
                        <c:v>2.3703000000000001E-3</c:v>
                      </c:pt>
                      <c:pt idx="2582">
                        <c:v>2.3697000000000002E-3</c:v>
                      </c:pt>
                      <c:pt idx="2583">
                        <c:v>2.3690999999999999E-3</c:v>
                      </c:pt>
                      <c:pt idx="2584">
                        <c:v>2.3684999999999999E-3</c:v>
                      </c:pt>
                      <c:pt idx="2585">
                        <c:v>2.3679E-3</c:v>
                      </c:pt>
                      <c:pt idx="2586">
                        <c:v>2.3673000000000001E-3</c:v>
                      </c:pt>
                      <c:pt idx="2587">
                        <c:v>2.3666999999999998E-3</c:v>
                      </c:pt>
                      <c:pt idx="2588">
                        <c:v>2.3660999999999999E-3</c:v>
                      </c:pt>
                      <c:pt idx="2589">
                        <c:v>2.3655E-3</c:v>
                      </c:pt>
                      <c:pt idx="2590">
                        <c:v>2.3649000000000001E-3</c:v>
                      </c:pt>
                      <c:pt idx="2591">
                        <c:v>2.3643000000000002E-3</c:v>
                      </c:pt>
                      <c:pt idx="2592">
                        <c:v>2.3636999999999998E-3</c:v>
                      </c:pt>
                      <c:pt idx="2593">
                        <c:v>2.3630999999999999E-3</c:v>
                      </c:pt>
                      <c:pt idx="2594">
                        <c:v>2.3625E-3</c:v>
                      </c:pt>
                      <c:pt idx="2595">
                        <c:v>2.3619000000000001E-3</c:v>
                      </c:pt>
                      <c:pt idx="2596">
                        <c:v>2.3613000000000002E-3</c:v>
                      </c:pt>
                      <c:pt idx="2597">
                        <c:v>2.3606999999999999E-3</c:v>
                      </c:pt>
                      <c:pt idx="2598">
                        <c:v>2.3601E-3</c:v>
                      </c:pt>
                      <c:pt idx="2599">
                        <c:v>2.3595999999999999E-3</c:v>
                      </c:pt>
                      <c:pt idx="2600">
                        <c:v>2.359E-3</c:v>
                      </c:pt>
                      <c:pt idx="2601">
                        <c:v>2.3584000000000001E-3</c:v>
                      </c:pt>
                      <c:pt idx="2602">
                        <c:v>2.3578000000000002E-3</c:v>
                      </c:pt>
                      <c:pt idx="2603">
                        <c:v>2.3571999999999998E-3</c:v>
                      </c:pt>
                      <c:pt idx="2604">
                        <c:v>2.3565999999999999E-3</c:v>
                      </c:pt>
                      <c:pt idx="2605">
                        <c:v>2.356E-3</c:v>
                      </c:pt>
                      <c:pt idx="2606">
                        <c:v>2.3554000000000001E-3</c:v>
                      </c:pt>
                      <c:pt idx="2607">
                        <c:v>2.3548000000000002E-3</c:v>
                      </c:pt>
                      <c:pt idx="2608">
                        <c:v>2.3541999999999999E-3</c:v>
                      </c:pt>
                      <c:pt idx="2609">
                        <c:v>2.3536E-3</c:v>
                      </c:pt>
                      <c:pt idx="2610">
                        <c:v>2.3530000000000001E-3</c:v>
                      </c:pt>
                      <c:pt idx="2611">
                        <c:v>2.3525E-3</c:v>
                      </c:pt>
                      <c:pt idx="2612">
                        <c:v>2.3519000000000001E-3</c:v>
                      </c:pt>
                      <c:pt idx="2613">
                        <c:v>2.3513000000000002E-3</c:v>
                      </c:pt>
                      <c:pt idx="2614">
                        <c:v>2.3506999999999998E-3</c:v>
                      </c:pt>
                      <c:pt idx="2615">
                        <c:v>2.3500999999999999E-3</c:v>
                      </c:pt>
                      <c:pt idx="2616">
                        <c:v>2.3495E-3</c:v>
                      </c:pt>
                      <c:pt idx="2617">
                        <c:v>2.349E-3</c:v>
                      </c:pt>
                      <c:pt idx="2618">
                        <c:v>2.3484000000000001E-3</c:v>
                      </c:pt>
                      <c:pt idx="2619">
                        <c:v>2.3478000000000001E-3</c:v>
                      </c:pt>
                      <c:pt idx="2620">
                        <c:v>2.3471999999999998E-3</c:v>
                      </c:pt>
                      <c:pt idx="2621">
                        <c:v>2.3465999999999999E-3</c:v>
                      </c:pt>
                      <c:pt idx="2622">
                        <c:v>2.346E-3</c:v>
                      </c:pt>
                      <c:pt idx="2623">
                        <c:v>2.3454000000000001E-3</c:v>
                      </c:pt>
                      <c:pt idx="2624">
                        <c:v>2.3449E-3</c:v>
                      </c:pt>
                      <c:pt idx="2625">
                        <c:v>2.3443000000000001E-3</c:v>
                      </c:pt>
                      <c:pt idx="2626">
                        <c:v>2.3437000000000002E-3</c:v>
                      </c:pt>
                      <c:pt idx="2627">
                        <c:v>2.3430999999999999E-3</c:v>
                      </c:pt>
                      <c:pt idx="2628">
                        <c:v>2.3425E-3</c:v>
                      </c:pt>
                      <c:pt idx="2629">
                        <c:v>2.3419000000000001E-3</c:v>
                      </c:pt>
                      <c:pt idx="2630">
                        <c:v>2.3413000000000002E-3</c:v>
                      </c:pt>
                      <c:pt idx="2631">
                        <c:v>2.3408000000000001E-3</c:v>
                      </c:pt>
                      <c:pt idx="2632">
                        <c:v>2.3402000000000002E-3</c:v>
                      </c:pt>
                      <c:pt idx="2633">
                        <c:v>2.3395999999999998E-3</c:v>
                      </c:pt>
                      <c:pt idx="2634">
                        <c:v>2.3389999999999999E-3</c:v>
                      </c:pt>
                      <c:pt idx="2635">
                        <c:v>2.3384999999999999E-3</c:v>
                      </c:pt>
                      <c:pt idx="2636">
                        <c:v>2.3379E-3</c:v>
                      </c:pt>
                      <c:pt idx="2637">
                        <c:v>2.3373000000000001E-3</c:v>
                      </c:pt>
                      <c:pt idx="2638">
                        <c:v>2.3368E-3</c:v>
                      </c:pt>
                      <c:pt idx="2639">
                        <c:v>2.3362000000000001E-3</c:v>
                      </c:pt>
                      <c:pt idx="2640">
                        <c:v>2.3356000000000002E-3</c:v>
                      </c:pt>
                      <c:pt idx="2641">
                        <c:v>2.3349999999999998E-3</c:v>
                      </c:pt>
                      <c:pt idx="2642">
                        <c:v>2.3345000000000002E-3</c:v>
                      </c:pt>
                      <c:pt idx="2643">
                        <c:v>2.3338999999999999E-3</c:v>
                      </c:pt>
                      <c:pt idx="2644">
                        <c:v>2.3333E-3</c:v>
                      </c:pt>
                      <c:pt idx="2645">
                        <c:v>2.3327000000000001E-3</c:v>
                      </c:pt>
                      <c:pt idx="2646">
                        <c:v>2.3322E-3</c:v>
                      </c:pt>
                      <c:pt idx="2647">
                        <c:v>2.3316000000000001E-3</c:v>
                      </c:pt>
                      <c:pt idx="2648">
                        <c:v>2.3310000000000002E-3</c:v>
                      </c:pt>
                      <c:pt idx="2649">
                        <c:v>2.3303999999999998E-3</c:v>
                      </c:pt>
                      <c:pt idx="2650">
                        <c:v>2.3299000000000002E-3</c:v>
                      </c:pt>
                      <c:pt idx="2651">
                        <c:v>2.3292999999999999E-3</c:v>
                      </c:pt>
                      <c:pt idx="2652">
                        <c:v>2.3287E-3</c:v>
                      </c:pt>
                      <c:pt idx="2653">
                        <c:v>2.3281E-3</c:v>
                      </c:pt>
                      <c:pt idx="2654">
                        <c:v>2.3276E-3</c:v>
                      </c:pt>
                      <c:pt idx="2655">
                        <c:v>2.3270000000000001E-3</c:v>
                      </c:pt>
                      <c:pt idx="2656">
                        <c:v>2.3264000000000002E-3</c:v>
                      </c:pt>
                      <c:pt idx="2657">
                        <c:v>2.3259000000000001E-3</c:v>
                      </c:pt>
                      <c:pt idx="2658">
                        <c:v>2.3253000000000002E-3</c:v>
                      </c:pt>
                      <c:pt idx="2659">
                        <c:v>2.3246999999999999E-3</c:v>
                      </c:pt>
                      <c:pt idx="2660">
                        <c:v>2.3241999999999998E-3</c:v>
                      </c:pt>
                      <c:pt idx="2661">
                        <c:v>2.3235999999999999E-3</c:v>
                      </c:pt>
                      <c:pt idx="2662">
                        <c:v>2.323E-3</c:v>
                      </c:pt>
                      <c:pt idx="2663">
                        <c:v>2.3224999999999999E-3</c:v>
                      </c:pt>
                      <c:pt idx="2664">
                        <c:v>2.3219E-3</c:v>
                      </c:pt>
                      <c:pt idx="2665">
                        <c:v>2.3213999999999999E-3</c:v>
                      </c:pt>
                      <c:pt idx="2666">
                        <c:v>2.3208E-3</c:v>
                      </c:pt>
                      <c:pt idx="2667">
                        <c:v>2.3202000000000001E-3</c:v>
                      </c:pt>
                      <c:pt idx="2668">
                        <c:v>2.3197000000000001E-3</c:v>
                      </c:pt>
                      <c:pt idx="2669">
                        <c:v>2.3191000000000002E-3</c:v>
                      </c:pt>
                      <c:pt idx="2670">
                        <c:v>2.3184999999999998E-3</c:v>
                      </c:pt>
                      <c:pt idx="2671">
                        <c:v>2.3180000000000002E-3</c:v>
                      </c:pt>
                      <c:pt idx="2672">
                        <c:v>2.3173999999999998E-3</c:v>
                      </c:pt>
                      <c:pt idx="2673">
                        <c:v>2.3167999999999999E-3</c:v>
                      </c:pt>
                      <c:pt idx="2674">
                        <c:v>2.3162999999999999E-3</c:v>
                      </c:pt>
                      <c:pt idx="2675">
                        <c:v>2.3157E-3</c:v>
                      </c:pt>
                      <c:pt idx="2676">
                        <c:v>2.3151999999999999E-3</c:v>
                      </c:pt>
                      <c:pt idx="2677">
                        <c:v>2.3146E-3</c:v>
                      </c:pt>
                      <c:pt idx="2678">
                        <c:v>2.3140000000000001E-3</c:v>
                      </c:pt>
                      <c:pt idx="2679">
                        <c:v>2.3135E-3</c:v>
                      </c:pt>
                      <c:pt idx="2680">
                        <c:v>2.3129000000000001E-3</c:v>
                      </c:pt>
                      <c:pt idx="2681">
                        <c:v>2.3123000000000002E-3</c:v>
                      </c:pt>
                      <c:pt idx="2682">
                        <c:v>2.3118000000000001E-3</c:v>
                      </c:pt>
                      <c:pt idx="2683">
                        <c:v>2.3111999999999998E-3</c:v>
                      </c:pt>
                      <c:pt idx="2684">
                        <c:v>2.3107000000000002E-3</c:v>
                      </c:pt>
                      <c:pt idx="2685">
                        <c:v>2.3100999999999998E-3</c:v>
                      </c:pt>
                      <c:pt idx="2686">
                        <c:v>2.3096000000000002E-3</c:v>
                      </c:pt>
                      <c:pt idx="2687">
                        <c:v>2.3089999999999999E-3</c:v>
                      </c:pt>
                      <c:pt idx="2688">
                        <c:v>2.3084999999999998E-3</c:v>
                      </c:pt>
                      <c:pt idx="2689">
                        <c:v>2.3078999999999999E-3</c:v>
                      </c:pt>
                      <c:pt idx="2690">
                        <c:v>2.3073999999999998E-3</c:v>
                      </c:pt>
                      <c:pt idx="2691">
                        <c:v>2.3067999999999999E-3</c:v>
                      </c:pt>
                      <c:pt idx="2692">
                        <c:v>2.3062999999999998E-3</c:v>
                      </c:pt>
                      <c:pt idx="2693">
                        <c:v>2.3056999999999999E-3</c:v>
                      </c:pt>
                      <c:pt idx="2694">
                        <c:v>2.3051999999999999E-3</c:v>
                      </c:pt>
                      <c:pt idx="2695">
                        <c:v>2.3046E-3</c:v>
                      </c:pt>
                      <c:pt idx="2696">
                        <c:v>2.3040000000000001E-3</c:v>
                      </c:pt>
                      <c:pt idx="2697">
                        <c:v>2.3035E-3</c:v>
                      </c:pt>
                      <c:pt idx="2698">
                        <c:v>2.3029000000000001E-3</c:v>
                      </c:pt>
                      <c:pt idx="2699">
                        <c:v>2.3024E-3</c:v>
                      </c:pt>
                      <c:pt idx="2700">
                        <c:v>2.3018000000000001E-3</c:v>
                      </c:pt>
                      <c:pt idx="2701">
                        <c:v>2.3013E-3</c:v>
                      </c:pt>
                      <c:pt idx="2702">
                        <c:v>2.3007000000000001E-3</c:v>
                      </c:pt>
                      <c:pt idx="2703">
                        <c:v>2.3002000000000001E-3</c:v>
                      </c:pt>
                      <c:pt idx="2704">
                        <c:v>2.2996000000000002E-3</c:v>
                      </c:pt>
                      <c:pt idx="2705">
                        <c:v>2.2991000000000001E-3</c:v>
                      </c:pt>
                      <c:pt idx="2706">
                        <c:v>2.2985000000000002E-3</c:v>
                      </c:pt>
                      <c:pt idx="2707">
                        <c:v>2.2980000000000001E-3</c:v>
                      </c:pt>
                      <c:pt idx="2708">
                        <c:v>2.2973999999999998E-3</c:v>
                      </c:pt>
                      <c:pt idx="2709">
                        <c:v>2.2969000000000002E-3</c:v>
                      </c:pt>
                      <c:pt idx="2710">
                        <c:v>2.2962999999999998E-3</c:v>
                      </c:pt>
                      <c:pt idx="2711">
                        <c:v>2.2958000000000002E-3</c:v>
                      </c:pt>
                      <c:pt idx="2712">
                        <c:v>2.2953000000000001E-3</c:v>
                      </c:pt>
                      <c:pt idx="2713">
                        <c:v>2.2947000000000002E-3</c:v>
                      </c:pt>
                      <c:pt idx="2714">
                        <c:v>2.2942000000000001E-3</c:v>
                      </c:pt>
                      <c:pt idx="2715">
                        <c:v>2.2935999999999998E-3</c:v>
                      </c:pt>
                      <c:pt idx="2716">
                        <c:v>2.2931000000000002E-3</c:v>
                      </c:pt>
                      <c:pt idx="2717">
                        <c:v>2.2924999999999998E-3</c:v>
                      </c:pt>
                      <c:pt idx="2718">
                        <c:v>2.2920000000000002E-3</c:v>
                      </c:pt>
                      <c:pt idx="2719">
                        <c:v>2.2915000000000001E-3</c:v>
                      </c:pt>
                      <c:pt idx="2720">
                        <c:v>2.2908999999999998E-3</c:v>
                      </c:pt>
                      <c:pt idx="2721">
                        <c:v>2.2904000000000002E-3</c:v>
                      </c:pt>
                      <c:pt idx="2722">
                        <c:v>2.2897999999999998E-3</c:v>
                      </c:pt>
                      <c:pt idx="2723">
                        <c:v>2.2893000000000002E-3</c:v>
                      </c:pt>
                      <c:pt idx="2724">
                        <c:v>2.2886999999999998E-3</c:v>
                      </c:pt>
                      <c:pt idx="2725">
                        <c:v>2.2882000000000002E-3</c:v>
                      </c:pt>
                      <c:pt idx="2726">
                        <c:v>2.2877000000000002E-3</c:v>
                      </c:pt>
                      <c:pt idx="2727">
                        <c:v>2.2870999999999998E-3</c:v>
                      </c:pt>
                      <c:pt idx="2728">
                        <c:v>2.2866000000000002E-3</c:v>
                      </c:pt>
                      <c:pt idx="2729">
                        <c:v>2.2859999999999998E-3</c:v>
                      </c:pt>
                      <c:pt idx="2730">
                        <c:v>2.2855000000000002E-3</c:v>
                      </c:pt>
                      <c:pt idx="2731">
                        <c:v>2.2848999999999999E-3</c:v>
                      </c:pt>
                      <c:pt idx="2732">
                        <c:v>2.2843999999999998E-3</c:v>
                      </c:pt>
                      <c:pt idx="2733">
                        <c:v>2.2839000000000002E-3</c:v>
                      </c:pt>
                      <c:pt idx="2734">
                        <c:v>2.2832999999999998E-3</c:v>
                      </c:pt>
                      <c:pt idx="2735">
                        <c:v>2.2828000000000002E-3</c:v>
                      </c:pt>
                      <c:pt idx="2736">
                        <c:v>2.2823000000000001E-3</c:v>
                      </c:pt>
                      <c:pt idx="2737">
                        <c:v>2.2816999999999998E-3</c:v>
                      </c:pt>
                      <c:pt idx="2738">
                        <c:v>2.2812000000000002E-3</c:v>
                      </c:pt>
                      <c:pt idx="2739">
                        <c:v>2.2807000000000001E-3</c:v>
                      </c:pt>
                      <c:pt idx="2740">
                        <c:v>2.2801000000000002E-3</c:v>
                      </c:pt>
                      <c:pt idx="2741">
                        <c:v>2.2796000000000001E-3</c:v>
                      </c:pt>
                      <c:pt idx="2742">
                        <c:v>2.2791E-3</c:v>
                      </c:pt>
                      <c:pt idx="2743">
                        <c:v>2.2785000000000001E-3</c:v>
                      </c:pt>
                      <c:pt idx="2744">
                        <c:v>2.2780000000000001E-3</c:v>
                      </c:pt>
                      <c:pt idx="2745">
                        <c:v>2.2775E-3</c:v>
                      </c:pt>
                      <c:pt idx="2746">
                        <c:v>2.2769000000000001E-3</c:v>
                      </c:pt>
                      <c:pt idx="2747">
                        <c:v>2.2764E-3</c:v>
                      </c:pt>
                      <c:pt idx="2748">
                        <c:v>2.2759E-3</c:v>
                      </c:pt>
                      <c:pt idx="2749">
                        <c:v>2.2753000000000001E-3</c:v>
                      </c:pt>
                      <c:pt idx="2750">
                        <c:v>2.2748E-3</c:v>
                      </c:pt>
                      <c:pt idx="2751">
                        <c:v>2.2742999999999999E-3</c:v>
                      </c:pt>
                      <c:pt idx="2752">
                        <c:v>2.2737E-3</c:v>
                      </c:pt>
                      <c:pt idx="2753">
                        <c:v>2.2732E-3</c:v>
                      </c:pt>
                      <c:pt idx="2754">
                        <c:v>2.2726999999999999E-3</c:v>
                      </c:pt>
                      <c:pt idx="2755">
                        <c:v>2.2721E-3</c:v>
                      </c:pt>
                      <c:pt idx="2756">
                        <c:v>2.2715999999999999E-3</c:v>
                      </c:pt>
                      <c:pt idx="2757">
                        <c:v>2.2710999999999999E-3</c:v>
                      </c:pt>
                      <c:pt idx="2758">
                        <c:v>2.2705999999999998E-3</c:v>
                      </c:pt>
                      <c:pt idx="2759">
                        <c:v>2.2699999999999999E-3</c:v>
                      </c:pt>
                      <c:pt idx="2760">
                        <c:v>2.2694999999999998E-3</c:v>
                      </c:pt>
                      <c:pt idx="2761">
                        <c:v>2.2690000000000002E-3</c:v>
                      </c:pt>
                      <c:pt idx="2762">
                        <c:v>2.2685000000000001E-3</c:v>
                      </c:pt>
                      <c:pt idx="2763">
                        <c:v>2.2679000000000002E-3</c:v>
                      </c:pt>
                      <c:pt idx="2764">
                        <c:v>2.2674000000000001E-3</c:v>
                      </c:pt>
                      <c:pt idx="2765">
                        <c:v>2.2669000000000001E-3</c:v>
                      </c:pt>
                      <c:pt idx="2766">
                        <c:v>2.2664E-3</c:v>
                      </c:pt>
                      <c:pt idx="2767">
                        <c:v>2.2658000000000001E-3</c:v>
                      </c:pt>
                      <c:pt idx="2768">
                        <c:v>2.2653E-3</c:v>
                      </c:pt>
                      <c:pt idx="2769">
                        <c:v>2.2648E-3</c:v>
                      </c:pt>
                      <c:pt idx="2770">
                        <c:v>2.2642999999999999E-3</c:v>
                      </c:pt>
                      <c:pt idx="2771">
                        <c:v>2.2637E-3</c:v>
                      </c:pt>
                      <c:pt idx="2772">
                        <c:v>2.2631999999999999E-3</c:v>
                      </c:pt>
                      <c:pt idx="2773">
                        <c:v>2.2626999999999999E-3</c:v>
                      </c:pt>
                      <c:pt idx="2774">
                        <c:v>2.2621999999999998E-3</c:v>
                      </c:pt>
                      <c:pt idx="2775">
                        <c:v>2.2617000000000002E-3</c:v>
                      </c:pt>
                      <c:pt idx="2776">
                        <c:v>2.2610999999999998E-3</c:v>
                      </c:pt>
                      <c:pt idx="2777">
                        <c:v>2.2606000000000002E-3</c:v>
                      </c:pt>
                      <c:pt idx="2778">
                        <c:v>2.2601000000000001E-3</c:v>
                      </c:pt>
                      <c:pt idx="2779">
                        <c:v>2.2596000000000001E-3</c:v>
                      </c:pt>
                      <c:pt idx="2780">
                        <c:v>2.2590000000000002E-3</c:v>
                      </c:pt>
                      <c:pt idx="2781">
                        <c:v>2.2585000000000001E-3</c:v>
                      </c:pt>
                      <c:pt idx="2782">
                        <c:v>2.258E-3</c:v>
                      </c:pt>
                      <c:pt idx="2783">
                        <c:v>2.2575E-3</c:v>
                      </c:pt>
                      <c:pt idx="2784">
                        <c:v>2.2569999999999999E-3</c:v>
                      </c:pt>
                      <c:pt idx="2785">
                        <c:v>2.2564E-3</c:v>
                      </c:pt>
                      <c:pt idx="2786">
                        <c:v>2.2558999999999999E-3</c:v>
                      </c:pt>
                      <c:pt idx="2787">
                        <c:v>2.2553999999999999E-3</c:v>
                      </c:pt>
                      <c:pt idx="2788">
                        <c:v>2.2548999999999998E-3</c:v>
                      </c:pt>
                      <c:pt idx="2789">
                        <c:v>2.2544000000000002E-3</c:v>
                      </c:pt>
                      <c:pt idx="2790">
                        <c:v>2.2539000000000001E-3</c:v>
                      </c:pt>
                      <c:pt idx="2791">
                        <c:v>2.2534E-3</c:v>
                      </c:pt>
                      <c:pt idx="2792">
                        <c:v>2.2528000000000001E-3</c:v>
                      </c:pt>
                      <c:pt idx="2793">
                        <c:v>2.2523E-3</c:v>
                      </c:pt>
                      <c:pt idx="2794">
                        <c:v>2.2518E-3</c:v>
                      </c:pt>
                      <c:pt idx="2795">
                        <c:v>2.2512999999999999E-3</c:v>
                      </c:pt>
                      <c:pt idx="2796">
                        <c:v>2.2507999999999998E-3</c:v>
                      </c:pt>
                      <c:pt idx="2797">
                        <c:v>2.2503000000000002E-3</c:v>
                      </c:pt>
                      <c:pt idx="2798">
                        <c:v>2.2498000000000002E-3</c:v>
                      </c:pt>
                      <c:pt idx="2799">
                        <c:v>2.2491999999999998E-3</c:v>
                      </c:pt>
                      <c:pt idx="2800">
                        <c:v>2.2487000000000002E-3</c:v>
                      </c:pt>
                      <c:pt idx="2801">
                        <c:v>2.2482000000000001E-3</c:v>
                      </c:pt>
                      <c:pt idx="2802">
                        <c:v>2.2477E-3</c:v>
                      </c:pt>
                      <c:pt idx="2803">
                        <c:v>2.2472E-3</c:v>
                      </c:pt>
                      <c:pt idx="2804">
                        <c:v>2.2466999999999999E-3</c:v>
                      </c:pt>
                      <c:pt idx="2805">
                        <c:v>2.2461E-3</c:v>
                      </c:pt>
                      <c:pt idx="2806">
                        <c:v>2.2455999999999999E-3</c:v>
                      </c:pt>
                      <c:pt idx="2807">
                        <c:v>2.2450999999999999E-3</c:v>
                      </c:pt>
                      <c:pt idx="2808">
                        <c:v>2.2445999999999998E-3</c:v>
                      </c:pt>
                      <c:pt idx="2809">
                        <c:v>2.2441000000000002E-3</c:v>
                      </c:pt>
                      <c:pt idx="2810">
                        <c:v>2.2436000000000001E-3</c:v>
                      </c:pt>
                      <c:pt idx="2811">
                        <c:v>2.2431E-3</c:v>
                      </c:pt>
                      <c:pt idx="2812">
                        <c:v>2.2426E-3</c:v>
                      </c:pt>
                      <c:pt idx="2813">
                        <c:v>2.2420999999999999E-3</c:v>
                      </c:pt>
                      <c:pt idx="2814">
                        <c:v>2.2415999999999998E-3</c:v>
                      </c:pt>
                      <c:pt idx="2815">
                        <c:v>2.2411000000000002E-3</c:v>
                      </c:pt>
                      <c:pt idx="2816">
                        <c:v>2.2406000000000001E-3</c:v>
                      </c:pt>
                      <c:pt idx="2817">
                        <c:v>2.2401000000000001E-3</c:v>
                      </c:pt>
                      <c:pt idx="2818">
                        <c:v>2.2396E-3</c:v>
                      </c:pt>
                      <c:pt idx="2819">
                        <c:v>2.2390999999999999E-3</c:v>
                      </c:pt>
                      <c:pt idx="2820">
                        <c:v>2.2385E-3</c:v>
                      </c:pt>
                      <c:pt idx="2821">
                        <c:v>2.238E-3</c:v>
                      </c:pt>
                      <c:pt idx="2822">
                        <c:v>2.2374999999999999E-3</c:v>
                      </c:pt>
                      <c:pt idx="2823">
                        <c:v>2.2369999999999998E-3</c:v>
                      </c:pt>
                      <c:pt idx="2824">
                        <c:v>2.2365000000000002E-3</c:v>
                      </c:pt>
                      <c:pt idx="2825">
                        <c:v>2.2360000000000001E-3</c:v>
                      </c:pt>
                      <c:pt idx="2826">
                        <c:v>2.2355000000000001E-3</c:v>
                      </c:pt>
                      <c:pt idx="2827">
                        <c:v>2.235E-3</c:v>
                      </c:pt>
                      <c:pt idx="2828">
                        <c:v>2.2344999999999999E-3</c:v>
                      </c:pt>
                      <c:pt idx="2829">
                        <c:v>2.2339999999999999E-3</c:v>
                      </c:pt>
                      <c:pt idx="2830">
                        <c:v>2.2334999999999998E-3</c:v>
                      </c:pt>
                      <c:pt idx="2831">
                        <c:v>2.2330000000000002E-3</c:v>
                      </c:pt>
                      <c:pt idx="2832">
                        <c:v>2.2325000000000001E-3</c:v>
                      </c:pt>
                      <c:pt idx="2833">
                        <c:v>2.232E-3</c:v>
                      </c:pt>
                      <c:pt idx="2834">
                        <c:v>2.2315E-3</c:v>
                      </c:pt>
                      <c:pt idx="2835">
                        <c:v>2.2309999999999999E-3</c:v>
                      </c:pt>
                      <c:pt idx="2836">
                        <c:v>2.2304999999999998E-3</c:v>
                      </c:pt>
                      <c:pt idx="2837">
                        <c:v>2.2300000000000002E-3</c:v>
                      </c:pt>
                      <c:pt idx="2838">
                        <c:v>2.2295000000000001E-3</c:v>
                      </c:pt>
                      <c:pt idx="2839">
                        <c:v>2.2290000000000001E-3</c:v>
                      </c:pt>
                      <c:pt idx="2840">
                        <c:v>2.2285E-3</c:v>
                      </c:pt>
                      <c:pt idx="2841">
                        <c:v>2.2279999999999999E-3</c:v>
                      </c:pt>
                      <c:pt idx="2842">
                        <c:v>2.2274999999999999E-3</c:v>
                      </c:pt>
                      <c:pt idx="2843">
                        <c:v>2.2269999999999998E-3</c:v>
                      </c:pt>
                      <c:pt idx="2844">
                        <c:v>2.2265000000000002E-3</c:v>
                      </c:pt>
                      <c:pt idx="2845">
                        <c:v>2.2260000000000001E-3</c:v>
                      </c:pt>
                      <c:pt idx="2846">
                        <c:v>2.2255E-3</c:v>
                      </c:pt>
                      <c:pt idx="2847">
                        <c:v>2.225E-3</c:v>
                      </c:pt>
                      <c:pt idx="2848">
                        <c:v>2.2244999999999999E-3</c:v>
                      </c:pt>
                      <c:pt idx="2849">
                        <c:v>2.2239999999999998E-3</c:v>
                      </c:pt>
                      <c:pt idx="2850">
                        <c:v>2.2235000000000002E-3</c:v>
                      </c:pt>
                      <c:pt idx="2851">
                        <c:v>2.2230000000000001E-3</c:v>
                      </c:pt>
                      <c:pt idx="2852">
                        <c:v>2.2225000000000001E-3</c:v>
                      </c:pt>
                      <c:pt idx="2853">
                        <c:v>2.222E-3</c:v>
                      </c:pt>
                      <c:pt idx="2854">
                        <c:v>2.2215E-3</c:v>
                      </c:pt>
                      <c:pt idx="2855">
                        <c:v>2.2209999999999999E-3</c:v>
                      </c:pt>
                      <c:pt idx="2856">
                        <c:v>2.2204999999999998E-3</c:v>
                      </c:pt>
                      <c:pt idx="2857">
                        <c:v>2.2201E-3</c:v>
                      </c:pt>
                      <c:pt idx="2858">
                        <c:v>2.2196E-3</c:v>
                      </c:pt>
                      <c:pt idx="2859">
                        <c:v>2.2190999999999999E-3</c:v>
                      </c:pt>
                      <c:pt idx="2860">
                        <c:v>2.2185999999999998E-3</c:v>
                      </c:pt>
                      <c:pt idx="2861">
                        <c:v>2.2181000000000002E-3</c:v>
                      </c:pt>
                      <c:pt idx="2862">
                        <c:v>2.2176000000000001E-3</c:v>
                      </c:pt>
                      <c:pt idx="2863">
                        <c:v>2.2171000000000001E-3</c:v>
                      </c:pt>
                      <c:pt idx="2864">
                        <c:v>2.2166E-3</c:v>
                      </c:pt>
                      <c:pt idx="2865">
                        <c:v>2.2160999999999999E-3</c:v>
                      </c:pt>
                      <c:pt idx="2866">
                        <c:v>2.2155999999999999E-3</c:v>
                      </c:pt>
                      <c:pt idx="2867">
                        <c:v>2.2152000000000001E-3</c:v>
                      </c:pt>
                      <c:pt idx="2868">
                        <c:v>2.2147E-3</c:v>
                      </c:pt>
                      <c:pt idx="2869">
                        <c:v>2.2141999999999999E-3</c:v>
                      </c:pt>
                      <c:pt idx="2870">
                        <c:v>2.2136999999999999E-3</c:v>
                      </c:pt>
                      <c:pt idx="2871">
                        <c:v>2.2131999999999998E-3</c:v>
                      </c:pt>
                      <c:pt idx="2872">
                        <c:v>2.2127000000000002E-3</c:v>
                      </c:pt>
                      <c:pt idx="2873">
                        <c:v>2.2122000000000001E-3</c:v>
                      </c:pt>
                      <c:pt idx="2874">
                        <c:v>2.2117E-3</c:v>
                      </c:pt>
                      <c:pt idx="2875">
                        <c:v>2.2112E-3</c:v>
                      </c:pt>
                      <c:pt idx="2876">
                        <c:v>2.2108000000000002E-3</c:v>
                      </c:pt>
                      <c:pt idx="2877">
                        <c:v>2.2103000000000001E-3</c:v>
                      </c:pt>
                      <c:pt idx="2878">
                        <c:v>2.2098E-3</c:v>
                      </c:pt>
                      <c:pt idx="2879">
                        <c:v>2.2093E-3</c:v>
                      </c:pt>
                      <c:pt idx="2880">
                        <c:v>2.2087999999999999E-3</c:v>
                      </c:pt>
                      <c:pt idx="2881">
                        <c:v>2.2082999999999998E-3</c:v>
                      </c:pt>
                      <c:pt idx="2882">
                        <c:v>2.2078000000000002E-3</c:v>
                      </c:pt>
                      <c:pt idx="2883">
                        <c:v>2.2073000000000001E-3</c:v>
                      </c:pt>
                      <c:pt idx="2884">
                        <c:v>2.2068999999999999E-3</c:v>
                      </c:pt>
                      <c:pt idx="2885">
                        <c:v>2.2063999999999999E-3</c:v>
                      </c:pt>
                      <c:pt idx="2886">
                        <c:v>2.2058999999999998E-3</c:v>
                      </c:pt>
                      <c:pt idx="2887">
                        <c:v>2.2054000000000002E-3</c:v>
                      </c:pt>
                      <c:pt idx="2888">
                        <c:v>2.2049000000000001E-3</c:v>
                      </c:pt>
                      <c:pt idx="2889">
                        <c:v>2.2044999999999999E-3</c:v>
                      </c:pt>
                      <c:pt idx="2890">
                        <c:v>2.2039999999999998E-3</c:v>
                      </c:pt>
                      <c:pt idx="2891">
                        <c:v>2.2035000000000002E-3</c:v>
                      </c:pt>
                      <c:pt idx="2892">
                        <c:v>2.2030000000000001E-3</c:v>
                      </c:pt>
                      <c:pt idx="2893">
                        <c:v>2.2025E-3</c:v>
                      </c:pt>
                      <c:pt idx="2894">
                        <c:v>2.2020999999999998E-3</c:v>
                      </c:pt>
                      <c:pt idx="2895">
                        <c:v>2.2016000000000002E-3</c:v>
                      </c:pt>
                      <c:pt idx="2896">
                        <c:v>2.2011000000000001E-3</c:v>
                      </c:pt>
                      <c:pt idx="2897">
                        <c:v>2.2006E-3</c:v>
                      </c:pt>
                      <c:pt idx="2898">
                        <c:v>2.2001E-3</c:v>
                      </c:pt>
                      <c:pt idx="2899">
                        <c:v>2.1995999999999999E-3</c:v>
                      </c:pt>
                      <c:pt idx="2900">
                        <c:v>2.1992000000000001E-3</c:v>
                      </c:pt>
                      <c:pt idx="2901">
                        <c:v>2.1987E-3</c:v>
                      </c:pt>
                      <c:pt idx="2902">
                        <c:v>2.1982E-3</c:v>
                      </c:pt>
                      <c:pt idx="2903">
                        <c:v>2.1976999999999999E-3</c:v>
                      </c:pt>
                      <c:pt idx="2904">
                        <c:v>2.1971999999999998E-3</c:v>
                      </c:pt>
                      <c:pt idx="2905">
                        <c:v>2.1968000000000001E-3</c:v>
                      </c:pt>
                      <c:pt idx="2906">
                        <c:v>2.1963E-3</c:v>
                      </c:pt>
                      <c:pt idx="2907">
                        <c:v>2.1957999999999999E-3</c:v>
                      </c:pt>
                      <c:pt idx="2908">
                        <c:v>2.1952999999999999E-3</c:v>
                      </c:pt>
                      <c:pt idx="2909">
                        <c:v>2.1949000000000001E-3</c:v>
                      </c:pt>
                      <c:pt idx="2910">
                        <c:v>2.1944E-3</c:v>
                      </c:pt>
                      <c:pt idx="2911">
                        <c:v>2.1938999999999999E-3</c:v>
                      </c:pt>
                      <c:pt idx="2912">
                        <c:v>2.1933999999999999E-3</c:v>
                      </c:pt>
                      <c:pt idx="2913">
                        <c:v>2.1930000000000001E-3</c:v>
                      </c:pt>
                      <c:pt idx="2914">
                        <c:v>2.1925E-3</c:v>
                      </c:pt>
                      <c:pt idx="2915">
                        <c:v>2.1919999999999999E-3</c:v>
                      </c:pt>
                      <c:pt idx="2916">
                        <c:v>2.1914999999999999E-3</c:v>
                      </c:pt>
                      <c:pt idx="2917">
                        <c:v>2.1911000000000001E-3</c:v>
                      </c:pt>
                      <c:pt idx="2918">
                        <c:v>2.1906E-3</c:v>
                      </c:pt>
                      <c:pt idx="2919">
                        <c:v>2.1900999999999999E-3</c:v>
                      </c:pt>
                      <c:pt idx="2920">
                        <c:v>2.1897000000000002E-3</c:v>
                      </c:pt>
                      <c:pt idx="2921">
                        <c:v>2.1892000000000001E-3</c:v>
                      </c:pt>
                      <c:pt idx="2922">
                        <c:v>2.1887E-3</c:v>
                      </c:pt>
                      <c:pt idx="2923">
                        <c:v>2.1882E-3</c:v>
                      </c:pt>
                      <c:pt idx="2924">
                        <c:v>2.1878000000000002E-3</c:v>
                      </c:pt>
                      <c:pt idx="2925">
                        <c:v>2.1873000000000001E-3</c:v>
                      </c:pt>
                      <c:pt idx="2926">
                        <c:v>2.1868E-3</c:v>
                      </c:pt>
                      <c:pt idx="2927">
                        <c:v>2.1863E-3</c:v>
                      </c:pt>
                      <c:pt idx="2928">
                        <c:v>2.1859000000000002E-3</c:v>
                      </c:pt>
                      <c:pt idx="2929">
                        <c:v>2.1854000000000001E-3</c:v>
                      </c:pt>
                      <c:pt idx="2930">
                        <c:v>2.1849E-3</c:v>
                      </c:pt>
                      <c:pt idx="2931">
                        <c:v>2.1844999999999998E-3</c:v>
                      </c:pt>
                      <c:pt idx="2932">
                        <c:v>2.1840000000000002E-3</c:v>
                      </c:pt>
                      <c:pt idx="2933">
                        <c:v>2.1835000000000001E-3</c:v>
                      </c:pt>
                      <c:pt idx="2934">
                        <c:v>2.1830999999999999E-3</c:v>
                      </c:pt>
                      <c:pt idx="2935">
                        <c:v>2.1825999999999998E-3</c:v>
                      </c:pt>
                      <c:pt idx="2936">
                        <c:v>2.1821000000000002E-3</c:v>
                      </c:pt>
                      <c:pt idx="2937">
                        <c:v>2.1817E-3</c:v>
                      </c:pt>
                      <c:pt idx="2938">
                        <c:v>2.1811999999999999E-3</c:v>
                      </c:pt>
                      <c:pt idx="2939">
                        <c:v>2.1806999999999998E-3</c:v>
                      </c:pt>
                      <c:pt idx="2940">
                        <c:v>2.1803E-3</c:v>
                      </c:pt>
                      <c:pt idx="2941">
                        <c:v>2.1798E-3</c:v>
                      </c:pt>
                      <c:pt idx="2942">
                        <c:v>2.1792999999999999E-3</c:v>
                      </c:pt>
                      <c:pt idx="2943">
                        <c:v>2.1789000000000001E-3</c:v>
                      </c:pt>
                      <c:pt idx="2944">
                        <c:v>2.1784E-3</c:v>
                      </c:pt>
                      <c:pt idx="2945">
                        <c:v>2.1779E-3</c:v>
                      </c:pt>
                      <c:pt idx="2946">
                        <c:v>2.1775000000000002E-3</c:v>
                      </c:pt>
                      <c:pt idx="2947">
                        <c:v>2.1770000000000001E-3</c:v>
                      </c:pt>
                      <c:pt idx="2948">
                        <c:v>2.1765E-3</c:v>
                      </c:pt>
                      <c:pt idx="2949">
                        <c:v>2.1760999999999998E-3</c:v>
                      </c:pt>
                      <c:pt idx="2950">
                        <c:v>2.1756000000000002E-3</c:v>
                      </c:pt>
                      <c:pt idx="2951">
                        <c:v>2.1751000000000001E-3</c:v>
                      </c:pt>
                      <c:pt idx="2952">
                        <c:v>2.1746999999999999E-3</c:v>
                      </c:pt>
                      <c:pt idx="2953">
                        <c:v>2.1741999999999998E-3</c:v>
                      </c:pt>
                      <c:pt idx="2954">
                        <c:v>2.1737000000000002E-3</c:v>
                      </c:pt>
                      <c:pt idx="2955">
                        <c:v>2.1733E-3</c:v>
                      </c:pt>
                      <c:pt idx="2956">
                        <c:v>2.1727999999999999E-3</c:v>
                      </c:pt>
                      <c:pt idx="2957">
                        <c:v>2.1724000000000001E-3</c:v>
                      </c:pt>
                      <c:pt idx="2958">
                        <c:v>2.1719E-3</c:v>
                      </c:pt>
                      <c:pt idx="2959">
                        <c:v>2.1714E-3</c:v>
                      </c:pt>
                      <c:pt idx="2960">
                        <c:v>2.1710000000000002E-3</c:v>
                      </c:pt>
                      <c:pt idx="2961">
                        <c:v>2.1705000000000001E-3</c:v>
                      </c:pt>
                      <c:pt idx="2962">
                        <c:v>2.1700999999999999E-3</c:v>
                      </c:pt>
                      <c:pt idx="2963">
                        <c:v>2.1695999999999998E-3</c:v>
                      </c:pt>
                      <c:pt idx="2964">
                        <c:v>2.1691000000000002E-3</c:v>
                      </c:pt>
                      <c:pt idx="2965">
                        <c:v>2.1687E-3</c:v>
                      </c:pt>
                      <c:pt idx="2966">
                        <c:v>2.1681999999999999E-3</c:v>
                      </c:pt>
                      <c:pt idx="2967">
                        <c:v>2.1678000000000001E-3</c:v>
                      </c:pt>
                      <c:pt idx="2968">
                        <c:v>2.1673E-3</c:v>
                      </c:pt>
                      <c:pt idx="2969">
                        <c:v>2.1668999999999998E-3</c:v>
                      </c:pt>
                      <c:pt idx="2970">
                        <c:v>2.1664000000000002E-3</c:v>
                      </c:pt>
                      <c:pt idx="2971">
                        <c:v>2.1659000000000001E-3</c:v>
                      </c:pt>
                      <c:pt idx="2972">
                        <c:v>2.1654999999999999E-3</c:v>
                      </c:pt>
                      <c:pt idx="2973">
                        <c:v>2.1649999999999998E-3</c:v>
                      </c:pt>
                      <c:pt idx="2974">
                        <c:v>2.1646E-3</c:v>
                      </c:pt>
                      <c:pt idx="2975">
                        <c:v>2.1641E-3</c:v>
                      </c:pt>
                      <c:pt idx="2976">
                        <c:v>2.1637000000000002E-3</c:v>
                      </c:pt>
                      <c:pt idx="2977">
                        <c:v>2.1632000000000001E-3</c:v>
                      </c:pt>
                      <c:pt idx="2978">
                        <c:v>2.1627E-3</c:v>
                      </c:pt>
                      <c:pt idx="2979">
                        <c:v>2.1622999999999998E-3</c:v>
                      </c:pt>
                      <c:pt idx="2980">
                        <c:v>2.1618000000000002E-3</c:v>
                      </c:pt>
                      <c:pt idx="2981">
                        <c:v>2.1614E-3</c:v>
                      </c:pt>
                      <c:pt idx="2982">
                        <c:v>2.1608999999999999E-3</c:v>
                      </c:pt>
                      <c:pt idx="2983">
                        <c:v>2.1605000000000001E-3</c:v>
                      </c:pt>
                      <c:pt idx="2984">
                        <c:v>2.16E-3</c:v>
                      </c:pt>
                      <c:pt idx="2985">
                        <c:v>2.1595999999999998E-3</c:v>
                      </c:pt>
                      <c:pt idx="2986">
                        <c:v>2.1591000000000002E-3</c:v>
                      </c:pt>
                      <c:pt idx="2987">
                        <c:v>2.1586999999999999E-3</c:v>
                      </c:pt>
                      <c:pt idx="2988">
                        <c:v>2.1581999999999999E-3</c:v>
                      </c:pt>
                      <c:pt idx="2989">
                        <c:v>2.1578000000000001E-3</c:v>
                      </c:pt>
                      <c:pt idx="2990">
                        <c:v>2.1573E-3</c:v>
                      </c:pt>
                      <c:pt idx="2991">
                        <c:v>2.1568999999999998E-3</c:v>
                      </c:pt>
                      <c:pt idx="2992">
                        <c:v>2.1564000000000002E-3</c:v>
                      </c:pt>
                      <c:pt idx="2993">
                        <c:v>2.1559000000000001E-3</c:v>
                      </c:pt>
                      <c:pt idx="2994">
                        <c:v>2.1554999999999999E-3</c:v>
                      </c:pt>
                      <c:pt idx="2995">
                        <c:v>2.1549999999999998E-3</c:v>
                      </c:pt>
                      <c:pt idx="2996">
                        <c:v>2.1546E-3</c:v>
                      </c:pt>
                      <c:pt idx="2997">
                        <c:v>2.1540999999999999E-3</c:v>
                      </c:pt>
                      <c:pt idx="2998">
                        <c:v>2.1537000000000001E-3</c:v>
                      </c:pt>
                      <c:pt idx="2999">
                        <c:v>2.1532000000000001E-3</c:v>
                      </c:pt>
                      <c:pt idx="3000">
                        <c:v>2.1527999999999999E-3</c:v>
                      </c:pt>
                      <c:pt idx="3001">
                        <c:v>2.1522999999999998E-3</c:v>
                      </c:pt>
                      <c:pt idx="3002">
                        <c:v>2.1519E-3</c:v>
                      </c:pt>
                      <c:pt idx="3003">
                        <c:v>2.1513999999999999E-3</c:v>
                      </c:pt>
                      <c:pt idx="3004">
                        <c:v>2.1510000000000001E-3</c:v>
                      </c:pt>
                      <c:pt idx="3005">
                        <c:v>2.1505000000000001E-3</c:v>
                      </c:pt>
                      <c:pt idx="3006">
                        <c:v>2.1500999999999998E-3</c:v>
                      </c:pt>
                      <c:pt idx="3007">
                        <c:v>2.1496000000000002E-3</c:v>
                      </c:pt>
                      <c:pt idx="3008">
                        <c:v>2.1492E-3</c:v>
                      </c:pt>
                      <c:pt idx="3009">
                        <c:v>2.1488000000000002E-3</c:v>
                      </c:pt>
                      <c:pt idx="3010">
                        <c:v>2.1483000000000001E-3</c:v>
                      </c:pt>
                      <c:pt idx="3011">
                        <c:v>2.1478999999999999E-3</c:v>
                      </c:pt>
                      <c:pt idx="3012">
                        <c:v>2.1473999999999998E-3</c:v>
                      </c:pt>
                      <c:pt idx="3013">
                        <c:v>2.147E-3</c:v>
                      </c:pt>
                      <c:pt idx="3014">
                        <c:v>2.1465E-3</c:v>
                      </c:pt>
                      <c:pt idx="3015">
                        <c:v>2.1461000000000002E-3</c:v>
                      </c:pt>
                      <c:pt idx="3016">
                        <c:v>2.1457E-3</c:v>
                      </c:pt>
                      <c:pt idx="3017">
                        <c:v>2.1451999999999999E-3</c:v>
                      </c:pt>
                      <c:pt idx="3018">
                        <c:v>2.1448000000000001E-3</c:v>
                      </c:pt>
                      <c:pt idx="3019">
                        <c:v>2.1443E-3</c:v>
                      </c:pt>
                      <c:pt idx="3020">
                        <c:v>2.1438999999999998E-3</c:v>
                      </c:pt>
                      <c:pt idx="3021">
                        <c:v>2.1434000000000002E-3</c:v>
                      </c:pt>
                      <c:pt idx="3022">
                        <c:v>2.1429999999999999E-3</c:v>
                      </c:pt>
                      <c:pt idx="3023">
                        <c:v>2.1424999999999999E-3</c:v>
                      </c:pt>
                      <c:pt idx="3024">
                        <c:v>2.1421000000000001E-3</c:v>
                      </c:pt>
                      <c:pt idx="3025">
                        <c:v>2.1416999999999999E-3</c:v>
                      </c:pt>
                      <c:pt idx="3026">
                        <c:v>2.1411999999999998E-3</c:v>
                      </c:pt>
                      <c:pt idx="3027">
                        <c:v>2.1408E-3</c:v>
                      </c:pt>
                      <c:pt idx="3028">
                        <c:v>2.1402999999999999E-3</c:v>
                      </c:pt>
                      <c:pt idx="3029">
                        <c:v>2.1399000000000001E-3</c:v>
                      </c:pt>
                      <c:pt idx="3030">
                        <c:v>2.1394000000000001E-3</c:v>
                      </c:pt>
                      <c:pt idx="3031">
                        <c:v>2.1389999999999998E-3</c:v>
                      </c:pt>
                      <c:pt idx="3032">
                        <c:v>2.1386E-3</c:v>
                      </c:pt>
                      <c:pt idx="3033">
                        <c:v>2.1381E-3</c:v>
                      </c:pt>
                      <c:pt idx="3034">
                        <c:v>2.1377000000000002E-3</c:v>
                      </c:pt>
                      <c:pt idx="3035">
                        <c:v>2.1372000000000001E-3</c:v>
                      </c:pt>
                      <c:pt idx="3036">
                        <c:v>2.1367999999999999E-3</c:v>
                      </c:pt>
                      <c:pt idx="3037">
                        <c:v>2.1364000000000001E-3</c:v>
                      </c:pt>
                      <c:pt idx="3038">
                        <c:v>2.1359E-3</c:v>
                      </c:pt>
                      <c:pt idx="3039">
                        <c:v>2.1354999999999998E-3</c:v>
                      </c:pt>
                      <c:pt idx="3040">
                        <c:v>2.1351E-3</c:v>
                      </c:pt>
                      <c:pt idx="3041">
                        <c:v>2.1346E-3</c:v>
                      </c:pt>
                      <c:pt idx="3042">
                        <c:v>2.1342000000000002E-3</c:v>
                      </c:pt>
                      <c:pt idx="3043">
                        <c:v>2.1337999999999999E-3</c:v>
                      </c:pt>
                      <c:pt idx="3044">
                        <c:v>2.1332999999999999E-3</c:v>
                      </c:pt>
                      <c:pt idx="3045">
                        <c:v>2.1329000000000001E-3</c:v>
                      </c:pt>
                      <c:pt idx="3046">
                        <c:v>2.1324E-3</c:v>
                      </c:pt>
                      <c:pt idx="3047">
                        <c:v>2.1320000000000002E-3</c:v>
                      </c:pt>
                      <c:pt idx="3048">
                        <c:v>2.1316E-3</c:v>
                      </c:pt>
                      <c:pt idx="3049">
                        <c:v>2.1310999999999999E-3</c:v>
                      </c:pt>
                      <c:pt idx="3050">
                        <c:v>2.1307000000000001E-3</c:v>
                      </c:pt>
                      <c:pt idx="3051">
                        <c:v>2.1302999999999999E-3</c:v>
                      </c:pt>
                      <c:pt idx="3052">
                        <c:v>2.1297999999999998E-3</c:v>
                      </c:pt>
                      <c:pt idx="3053">
                        <c:v>2.1294E-3</c:v>
                      </c:pt>
                      <c:pt idx="3054">
                        <c:v>2.1289E-3</c:v>
                      </c:pt>
                      <c:pt idx="3055">
                        <c:v>2.1285000000000002E-3</c:v>
                      </c:pt>
                      <c:pt idx="3056">
                        <c:v>2.1281E-3</c:v>
                      </c:pt>
                      <c:pt idx="3057">
                        <c:v>2.1275999999999999E-3</c:v>
                      </c:pt>
                      <c:pt idx="3058">
                        <c:v>2.1272000000000001E-3</c:v>
                      </c:pt>
                      <c:pt idx="3059">
                        <c:v>2.1267999999999999E-3</c:v>
                      </c:pt>
                      <c:pt idx="3060">
                        <c:v>2.1264000000000001E-3</c:v>
                      </c:pt>
                      <c:pt idx="3061">
                        <c:v>2.1259E-3</c:v>
                      </c:pt>
                      <c:pt idx="3062">
                        <c:v>2.1254999999999998E-3</c:v>
                      </c:pt>
                      <c:pt idx="3063">
                        <c:v>2.1251E-3</c:v>
                      </c:pt>
                      <c:pt idx="3064">
                        <c:v>2.1245999999999999E-3</c:v>
                      </c:pt>
                      <c:pt idx="3065">
                        <c:v>2.1242000000000001E-3</c:v>
                      </c:pt>
                      <c:pt idx="3066">
                        <c:v>2.1237999999999999E-3</c:v>
                      </c:pt>
                      <c:pt idx="3067">
                        <c:v>2.1232999999999998E-3</c:v>
                      </c:pt>
                      <c:pt idx="3068">
                        <c:v>2.1229E-3</c:v>
                      </c:pt>
                      <c:pt idx="3069">
                        <c:v>2.1224999999999998E-3</c:v>
                      </c:pt>
                      <c:pt idx="3070">
                        <c:v>2.1221E-3</c:v>
                      </c:pt>
                      <c:pt idx="3071">
                        <c:v>2.1216E-3</c:v>
                      </c:pt>
                      <c:pt idx="3072">
                        <c:v>2.1212000000000002E-3</c:v>
                      </c:pt>
                      <c:pt idx="3073">
                        <c:v>2.1207999999999999E-3</c:v>
                      </c:pt>
                      <c:pt idx="3074">
                        <c:v>2.1202999999999999E-3</c:v>
                      </c:pt>
                      <c:pt idx="3075">
                        <c:v>2.1199000000000001E-3</c:v>
                      </c:pt>
                      <c:pt idx="3076">
                        <c:v>2.1194999999999999E-3</c:v>
                      </c:pt>
                      <c:pt idx="3077">
                        <c:v>2.1189999999999998E-3</c:v>
                      </c:pt>
                      <c:pt idx="3078">
                        <c:v>2.1186E-3</c:v>
                      </c:pt>
                      <c:pt idx="3079">
                        <c:v>2.1182000000000002E-3</c:v>
                      </c:pt>
                      <c:pt idx="3080">
                        <c:v>2.1178E-3</c:v>
                      </c:pt>
                      <c:pt idx="3081">
                        <c:v>2.1172999999999999E-3</c:v>
                      </c:pt>
                      <c:pt idx="3082">
                        <c:v>2.1169000000000001E-3</c:v>
                      </c:pt>
                      <c:pt idx="3083">
                        <c:v>2.1164999999999999E-3</c:v>
                      </c:pt>
                      <c:pt idx="3084">
                        <c:v>2.1159999999999998E-3</c:v>
                      </c:pt>
                      <c:pt idx="3085">
                        <c:v>2.1156E-3</c:v>
                      </c:pt>
                      <c:pt idx="3086">
                        <c:v>2.1151999999999998E-3</c:v>
                      </c:pt>
                      <c:pt idx="3087">
                        <c:v>2.1148E-3</c:v>
                      </c:pt>
                      <c:pt idx="3088">
                        <c:v>2.1143999999999998E-3</c:v>
                      </c:pt>
                      <c:pt idx="3089">
                        <c:v>2.1139000000000002E-3</c:v>
                      </c:pt>
                      <c:pt idx="3090">
                        <c:v>2.1134999999999999E-3</c:v>
                      </c:pt>
                      <c:pt idx="3091">
                        <c:v>2.1131000000000001E-3</c:v>
                      </c:pt>
                      <c:pt idx="3092">
                        <c:v>2.1126999999999999E-3</c:v>
                      </c:pt>
                      <c:pt idx="3093">
                        <c:v>2.1121999999999998E-3</c:v>
                      </c:pt>
                      <c:pt idx="3094">
                        <c:v>2.1118E-3</c:v>
                      </c:pt>
                      <c:pt idx="3095">
                        <c:v>2.1113999999999998E-3</c:v>
                      </c:pt>
                      <c:pt idx="3096">
                        <c:v>2.111E-3</c:v>
                      </c:pt>
                      <c:pt idx="3097">
                        <c:v>2.1105E-3</c:v>
                      </c:pt>
                      <c:pt idx="3098">
                        <c:v>2.1101000000000002E-3</c:v>
                      </c:pt>
                      <c:pt idx="3099">
                        <c:v>2.1096999999999999E-3</c:v>
                      </c:pt>
                      <c:pt idx="3100">
                        <c:v>2.1093000000000002E-3</c:v>
                      </c:pt>
                      <c:pt idx="3101">
                        <c:v>2.1088000000000001E-3</c:v>
                      </c:pt>
                      <c:pt idx="3102">
                        <c:v>2.1083999999999999E-3</c:v>
                      </c:pt>
                      <c:pt idx="3103">
                        <c:v>2.1080000000000001E-3</c:v>
                      </c:pt>
                      <c:pt idx="3104">
                        <c:v>2.1075999999999998E-3</c:v>
                      </c:pt>
                      <c:pt idx="3105">
                        <c:v>2.1072E-3</c:v>
                      </c:pt>
                      <c:pt idx="3106">
                        <c:v>2.1067E-3</c:v>
                      </c:pt>
                      <c:pt idx="3107">
                        <c:v>2.1063000000000002E-3</c:v>
                      </c:pt>
                      <c:pt idx="3108">
                        <c:v>2.1059E-3</c:v>
                      </c:pt>
                      <c:pt idx="3109">
                        <c:v>2.1055000000000002E-3</c:v>
                      </c:pt>
                      <c:pt idx="3110">
                        <c:v>2.1050999999999999E-3</c:v>
                      </c:pt>
                      <c:pt idx="3111">
                        <c:v>2.1045999999999999E-3</c:v>
                      </c:pt>
                      <c:pt idx="3112">
                        <c:v>2.1042000000000001E-3</c:v>
                      </c:pt>
                      <c:pt idx="3113">
                        <c:v>2.1037999999999999E-3</c:v>
                      </c:pt>
                      <c:pt idx="3114">
                        <c:v>2.1034000000000001E-3</c:v>
                      </c:pt>
                      <c:pt idx="3115">
                        <c:v>2.1029999999999998E-3</c:v>
                      </c:pt>
                      <c:pt idx="3116">
                        <c:v>2.1026E-3</c:v>
                      </c:pt>
                      <c:pt idx="3117">
                        <c:v>2.1021E-3</c:v>
                      </c:pt>
                      <c:pt idx="3118">
                        <c:v>2.1017000000000002E-3</c:v>
                      </c:pt>
                      <c:pt idx="3119">
                        <c:v>2.1013E-3</c:v>
                      </c:pt>
                      <c:pt idx="3120">
                        <c:v>2.1009000000000002E-3</c:v>
                      </c:pt>
                      <c:pt idx="3121">
                        <c:v>2.1004999999999999E-3</c:v>
                      </c:pt>
                      <c:pt idx="3122">
                        <c:v>2.1001000000000001E-3</c:v>
                      </c:pt>
                      <c:pt idx="3123">
                        <c:v>2.0996000000000001E-3</c:v>
                      </c:pt>
                      <c:pt idx="3124">
                        <c:v>2.0991999999999999E-3</c:v>
                      </c:pt>
                      <c:pt idx="3125">
                        <c:v>2.0988000000000001E-3</c:v>
                      </c:pt>
                      <c:pt idx="3126">
                        <c:v>2.0983999999999998E-3</c:v>
                      </c:pt>
                      <c:pt idx="3127">
                        <c:v>2.098E-3</c:v>
                      </c:pt>
                      <c:pt idx="3128">
                        <c:v>2.0975999999999998E-3</c:v>
                      </c:pt>
                      <c:pt idx="3129">
                        <c:v>2.0971000000000002E-3</c:v>
                      </c:pt>
                      <c:pt idx="3130">
                        <c:v>2.0967E-3</c:v>
                      </c:pt>
                      <c:pt idx="3131">
                        <c:v>2.0963000000000002E-3</c:v>
                      </c:pt>
                      <c:pt idx="3132">
                        <c:v>2.0958999999999999E-3</c:v>
                      </c:pt>
                      <c:pt idx="3133">
                        <c:v>2.0955000000000001E-3</c:v>
                      </c:pt>
                      <c:pt idx="3134">
                        <c:v>2.0950999999999999E-3</c:v>
                      </c:pt>
                      <c:pt idx="3135">
                        <c:v>2.0947000000000001E-3</c:v>
                      </c:pt>
                      <c:pt idx="3136">
                        <c:v>2.0942000000000001E-3</c:v>
                      </c:pt>
                      <c:pt idx="3137">
                        <c:v>2.0937999999999998E-3</c:v>
                      </c:pt>
                      <c:pt idx="3138">
                        <c:v>2.0934E-3</c:v>
                      </c:pt>
                      <c:pt idx="3139">
                        <c:v>2.0929999999999998E-3</c:v>
                      </c:pt>
                      <c:pt idx="3140">
                        <c:v>2.0926E-3</c:v>
                      </c:pt>
                      <c:pt idx="3141">
                        <c:v>2.0921999999999998E-3</c:v>
                      </c:pt>
                      <c:pt idx="3142">
                        <c:v>2.0918E-3</c:v>
                      </c:pt>
                      <c:pt idx="3143">
                        <c:v>2.0914000000000002E-3</c:v>
                      </c:pt>
                      <c:pt idx="3144">
                        <c:v>2.091E-3</c:v>
                      </c:pt>
                      <c:pt idx="3145">
                        <c:v>2.0904999999999999E-3</c:v>
                      </c:pt>
                      <c:pt idx="3146">
                        <c:v>2.0901000000000001E-3</c:v>
                      </c:pt>
                      <c:pt idx="3147">
                        <c:v>2.0896999999999999E-3</c:v>
                      </c:pt>
                      <c:pt idx="3148">
                        <c:v>2.0893000000000001E-3</c:v>
                      </c:pt>
                      <c:pt idx="3149">
                        <c:v>2.0888999999999999E-3</c:v>
                      </c:pt>
                      <c:pt idx="3150">
                        <c:v>2.0885000000000001E-3</c:v>
                      </c:pt>
                      <c:pt idx="3151">
                        <c:v>2.0880999999999999E-3</c:v>
                      </c:pt>
                      <c:pt idx="3152">
                        <c:v>2.0877000000000001E-3</c:v>
                      </c:pt>
                      <c:pt idx="3153">
                        <c:v>2.0872999999999998E-3</c:v>
                      </c:pt>
                      <c:pt idx="3154">
                        <c:v>2.0868000000000002E-3</c:v>
                      </c:pt>
                      <c:pt idx="3155">
                        <c:v>2.0864E-3</c:v>
                      </c:pt>
                      <c:pt idx="3156">
                        <c:v>2.0860000000000002E-3</c:v>
                      </c:pt>
                      <c:pt idx="3157">
                        <c:v>2.0856E-3</c:v>
                      </c:pt>
                      <c:pt idx="3158">
                        <c:v>2.0852000000000002E-3</c:v>
                      </c:pt>
                      <c:pt idx="3159">
                        <c:v>2.0847999999999999E-3</c:v>
                      </c:pt>
                      <c:pt idx="3160">
                        <c:v>2.0844000000000001E-3</c:v>
                      </c:pt>
                      <c:pt idx="3161">
                        <c:v>2.0839999999999999E-3</c:v>
                      </c:pt>
                      <c:pt idx="3162">
                        <c:v>2.0836000000000001E-3</c:v>
                      </c:pt>
                      <c:pt idx="3163">
                        <c:v>2.0831999999999999E-3</c:v>
                      </c:pt>
                      <c:pt idx="3164">
                        <c:v>2.0828000000000001E-3</c:v>
                      </c:pt>
                      <c:pt idx="3165">
                        <c:v>2.0823999999999999E-3</c:v>
                      </c:pt>
                      <c:pt idx="3166">
                        <c:v>2.0820000000000001E-3</c:v>
                      </c:pt>
                      <c:pt idx="3167">
                        <c:v>2.0815999999999999E-3</c:v>
                      </c:pt>
                      <c:pt idx="3168">
                        <c:v>2.0812000000000001E-3</c:v>
                      </c:pt>
                      <c:pt idx="3169">
                        <c:v>2.0807999999999998E-3</c:v>
                      </c:pt>
                      <c:pt idx="3170">
                        <c:v>2.0804E-3</c:v>
                      </c:pt>
                      <c:pt idx="3171">
                        <c:v>2.0799E-3</c:v>
                      </c:pt>
                      <c:pt idx="3172">
                        <c:v>2.0795000000000002E-3</c:v>
                      </c:pt>
                      <c:pt idx="3173">
                        <c:v>2.0791E-3</c:v>
                      </c:pt>
                      <c:pt idx="3174">
                        <c:v>2.0787000000000002E-3</c:v>
                      </c:pt>
                      <c:pt idx="3175">
                        <c:v>2.0782999999999999E-3</c:v>
                      </c:pt>
                      <c:pt idx="3176">
                        <c:v>2.0779000000000001E-3</c:v>
                      </c:pt>
                      <c:pt idx="3177">
                        <c:v>2.0774999999999999E-3</c:v>
                      </c:pt>
                      <c:pt idx="3178">
                        <c:v>2.0771000000000001E-3</c:v>
                      </c:pt>
                      <c:pt idx="3179">
                        <c:v>2.0766999999999999E-3</c:v>
                      </c:pt>
                      <c:pt idx="3180">
                        <c:v>2.0763000000000001E-3</c:v>
                      </c:pt>
                      <c:pt idx="3181">
                        <c:v>2.0758999999999999E-3</c:v>
                      </c:pt>
                      <c:pt idx="3182">
                        <c:v>2.0755000000000001E-3</c:v>
                      </c:pt>
                      <c:pt idx="3183">
                        <c:v>2.0750999999999999E-3</c:v>
                      </c:pt>
                      <c:pt idx="3184">
                        <c:v>2.0747000000000001E-3</c:v>
                      </c:pt>
                      <c:pt idx="3185">
                        <c:v>2.0742999999999998E-3</c:v>
                      </c:pt>
                      <c:pt idx="3186">
                        <c:v>2.0739E-3</c:v>
                      </c:pt>
                      <c:pt idx="3187">
                        <c:v>2.0734999999999998E-3</c:v>
                      </c:pt>
                      <c:pt idx="3188">
                        <c:v>2.0731E-3</c:v>
                      </c:pt>
                      <c:pt idx="3189">
                        <c:v>2.0726999999999998E-3</c:v>
                      </c:pt>
                      <c:pt idx="3190">
                        <c:v>2.0723E-3</c:v>
                      </c:pt>
                      <c:pt idx="3191">
                        <c:v>2.0718999999999998E-3</c:v>
                      </c:pt>
                      <c:pt idx="3192">
                        <c:v>2.0715E-3</c:v>
                      </c:pt>
                      <c:pt idx="3193">
                        <c:v>2.0711000000000002E-3</c:v>
                      </c:pt>
                      <c:pt idx="3194">
                        <c:v>2.0707E-3</c:v>
                      </c:pt>
                      <c:pt idx="3195">
                        <c:v>2.0703000000000002E-3</c:v>
                      </c:pt>
                      <c:pt idx="3196">
                        <c:v>2.0699E-3</c:v>
                      </c:pt>
                      <c:pt idx="3197">
                        <c:v>2.0695000000000002E-3</c:v>
                      </c:pt>
                      <c:pt idx="3198">
                        <c:v>2.0690999999999999E-3</c:v>
                      </c:pt>
                      <c:pt idx="3199">
                        <c:v>2.0687000000000001E-3</c:v>
                      </c:pt>
                      <c:pt idx="3200">
                        <c:v>2.0682999999999999E-3</c:v>
                      </c:pt>
                      <c:pt idx="3201">
                        <c:v>2.0679000000000001E-3</c:v>
                      </c:pt>
                      <c:pt idx="3202">
                        <c:v>2.0674999999999999E-3</c:v>
                      </c:pt>
                      <c:pt idx="3203">
                        <c:v>2.0671000000000001E-3</c:v>
                      </c:pt>
                      <c:pt idx="3204">
                        <c:v>2.0666999999999999E-3</c:v>
                      </c:pt>
                      <c:pt idx="3205">
                        <c:v>2.0663000000000001E-3</c:v>
                      </c:pt>
                      <c:pt idx="3206">
                        <c:v>2.0658999999999999E-3</c:v>
                      </c:pt>
                      <c:pt idx="3207">
                        <c:v>2.0655000000000001E-3</c:v>
                      </c:pt>
                      <c:pt idx="3208">
                        <c:v>2.0650999999999998E-3</c:v>
                      </c:pt>
                      <c:pt idx="3209">
                        <c:v>2.0647E-3</c:v>
                      </c:pt>
                      <c:pt idx="3210">
                        <c:v>2.0642999999999998E-3</c:v>
                      </c:pt>
                      <c:pt idx="3211">
                        <c:v>2.0639999999999999E-3</c:v>
                      </c:pt>
                      <c:pt idx="3212">
                        <c:v>2.0636000000000001E-3</c:v>
                      </c:pt>
                      <c:pt idx="3213">
                        <c:v>2.0631999999999998E-3</c:v>
                      </c:pt>
                      <c:pt idx="3214">
                        <c:v>2.0628000000000001E-3</c:v>
                      </c:pt>
                      <c:pt idx="3215">
                        <c:v>2.0623999999999998E-3</c:v>
                      </c:pt>
                      <c:pt idx="3216">
                        <c:v>2.062E-3</c:v>
                      </c:pt>
                      <c:pt idx="3217">
                        <c:v>2.0615999999999998E-3</c:v>
                      </c:pt>
                      <c:pt idx="3218">
                        <c:v>2.0612E-3</c:v>
                      </c:pt>
                      <c:pt idx="3219">
                        <c:v>2.0607999999999998E-3</c:v>
                      </c:pt>
                      <c:pt idx="3220">
                        <c:v>2.0604E-3</c:v>
                      </c:pt>
                      <c:pt idx="3221">
                        <c:v>2.0600000000000002E-3</c:v>
                      </c:pt>
                      <c:pt idx="3222">
                        <c:v>2.0596E-3</c:v>
                      </c:pt>
                      <c:pt idx="3223">
                        <c:v>2.0592000000000002E-3</c:v>
                      </c:pt>
                      <c:pt idx="3224">
                        <c:v>2.0588E-3</c:v>
                      </c:pt>
                      <c:pt idx="3225">
                        <c:v>2.0585E-3</c:v>
                      </c:pt>
                      <c:pt idx="3226">
                        <c:v>2.0581000000000002E-3</c:v>
                      </c:pt>
                      <c:pt idx="3227">
                        <c:v>2.0577E-3</c:v>
                      </c:pt>
                      <c:pt idx="3228">
                        <c:v>2.0573000000000002E-3</c:v>
                      </c:pt>
                      <c:pt idx="3229">
                        <c:v>2.0569E-3</c:v>
                      </c:pt>
                      <c:pt idx="3230">
                        <c:v>2.0565000000000002E-3</c:v>
                      </c:pt>
                      <c:pt idx="3231">
                        <c:v>2.0560999999999999E-3</c:v>
                      </c:pt>
                      <c:pt idx="3232">
                        <c:v>2.0557000000000001E-3</c:v>
                      </c:pt>
                      <c:pt idx="3233">
                        <c:v>2.0552999999999999E-3</c:v>
                      </c:pt>
                      <c:pt idx="3234">
                        <c:v>2.0549000000000001E-3</c:v>
                      </c:pt>
                      <c:pt idx="3235">
                        <c:v>2.0544999999999999E-3</c:v>
                      </c:pt>
                      <c:pt idx="3236">
                        <c:v>2.0541999999999999E-3</c:v>
                      </c:pt>
                      <c:pt idx="3237">
                        <c:v>2.0538000000000002E-3</c:v>
                      </c:pt>
                      <c:pt idx="3238">
                        <c:v>2.0533999999999999E-3</c:v>
                      </c:pt>
                      <c:pt idx="3239">
                        <c:v>2.0530000000000001E-3</c:v>
                      </c:pt>
                      <c:pt idx="3240">
                        <c:v>2.0525999999999999E-3</c:v>
                      </c:pt>
                      <c:pt idx="3241">
                        <c:v>2.0522000000000001E-3</c:v>
                      </c:pt>
                      <c:pt idx="3242">
                        <c:v>2.0517999999999999E-3</c:v>
                      </c:pt>
                      <c:pt idx="3243">
                        <c:v>2.0514000000000001E-3</c:v>
                      </c:pt>
                      <c:pt idx="3244">
                        <c:v>2.0511000000000001E-3</c:v>
                      </c:pt>
                      <c:pt idx="3245">
                        <c:v>2.0506999999999999E-3</c:v>
                      </c:pt>
                      <c:pt idx="3246">
                        <c:v>2.0503000000000001E-3</c:v>
                      </c:pt>
                      <c:pt idx="3247">
                        <c:v>2.0498999999999999E-3</c:v>
                      </c:pt>
                      <c:pt idx="3248">
                        <c:v>2.0495000000000001E-3</c:v>
                      </c:pt>
                      <c:pt idx="3249">
                        <c:v>2.0490999999999999E-3</c:v>
                      </c:pt>
                      <c:pt idx="3250">
                        <c:v>2.0487000000000001E-3</c:v>
                      </c:pt>
                      <c:pt idx="3251">
                        <c:v>2.0482999999999999E-3</c:v>
                      </c:pt>
                      <c:pt idx="3252">
                        <c:v>2.0479999999999999E-3</c:v>
                      </c:pt>
                      <c:pt idx="3253">
                        <c:v>2.0476000000000001E-3</c:v>
                      </c:pt>
                      <c:pt idx="3254">
                        <c:v>2.0471999999999999E-3</c:v>
                      </c:pt>
                      <c:pt idx="3255">
                        <c:v>2.0468000000000001E-3</c:v>
                      </c:pt>
                      <c:pt idx="3256">
                        <c:v>2.0463999999999999E-3</c:v>
                      </c:pt>
                      <c:pt idx="3257">
                        <c:v>2.0460000000000001E-3</c:v>
                      </c:pt>
                      <c:pt idx="3258">
                        <c:v>2.0455999999999998E-3</c:v>
                      </c:pt>
                      <c:pt idx="3259">
                        <c:v>2.0452999999999999E-3</c:v>
                      </c:pt>
                      <c:pt idx="3260">
                        <c:v>2.0449000000000001E-3</c:v>
                      </c:pt>
                      <c:pt idx="3261">
                        <c:v>2.0444999999999999E-3</c:v>
                      </c:pt>
                      <c:pt idx="3262">
                        <c:v>2.0441000000000001E-3</c:v>
                      </c:pt>
                      <c:pt idx="3263">
                        <c:v>2.0436999999999999E-3</c:v>
                      </c:pt>
                      <c:pt idx="3264">
                        <c:v>2.0433000000000001E-3</c:v>
                      </c:pt>
                      <c:pt idx="3265">
                        <c:v>2.0430000000000001E-3</c:v>
                      </c:pt>
                      <c:pt idx="3266">
                        <c:v>2.0425999999999999E-3</c:v>
                      </c:pt>
                      <c:pt idx="3267">
                        <c:v>2.0422000000000001E-3</c:v>
                      </c:pt>
                      <c:pt idx="3268">
                        <c:v>2.0417999999999999E-3</c:v>
                      </c:pt>
                      <c:pt idx="3269">
                        <c:v>2.0414000000000001E-3</c:v>
                      </c:pt>
                      <c:pt idx="3270">
                        <c:v>2.0411000000000001E-3</c:v>
                      </c:pt>
                      <c:pt idx="3271">
                        <c:v>2.0406999999999999E-3</c:v>
                      </c:pt>
                      <c:pt idx="3272">
                        <c:v>2.0403000000000001E-3</c:v>
                      </c:pt>
                      <c:pt idx="3273">
                        <c:v>2.0398999999999999E-3</c:v>
                      </c:pt>
                      <c:pt idx="3274">
                        <c:v>2.0395000000000001E-3</c:v>
                      </c:pt>
                      <c:pt idx="3275">
                        <c:v>2.0390999999999999E-3</c:v>
                      </c:pt>
                      <c:pt idx="3276">
                        <c:v>2.0387999999999999E-3</c:v>
                      </c:pt>
                      <c:pt idx="3277">
                        <c:v>2.0384000000000001E-3</c:v>
                      </c:pt>
                      <c:pt idx="3278">
                        <c:v>2.0379999999999999E-3</c:v>
                      </c:pt>
                      <c:pt idx="3279">
                        <c:v>2.0376000000000001E-3</c:v>
                      </c:pt>
                      <c:pt idx="3280">
                        <c:v>2.0371999999999999E-3</c:v>
                      </c:pt>
                      <c:pt idx="3281">
                        <c:v>2.0368999999999999E-3</c:v>
                      </c:pt>
                      <c:pt idx="3282">
                        <c:v>2.0365000000000001E-3</c:v>
                      </c:pt>
                      <c:pt idx="3283">
                        <c:v>2.0360999999999999E-3</c:v>
                      </c:pt>
                      <c:pt idx="3284">
                        <c:v>2.0357000000000001E-3</c:v>
                      </c:pt>
                      <c:pt idx="3285">
                        <c:v>2.0352999999999999E-3</c:v>
                      </c:pt>
                      <c:pt idx="3286">
                        <c:v>2.0349999999999999E-3</c:v>
                      </c:pt>
                      <c:pt idx="3287">
                        <c:v>2.0346000000000001E-3</c:v>
                      </c:pt>
                      <c:pt idx="3288">
                        <c:v>2.0341999999999999E-3</c:v>
                      </c:pt>
                      <c:pt idx="3289">
                        <c:v>2.0338000000000001E-3</c:v>
                      </c:pt>
                      <c:pt idx="3290">
                        <c:v>2.0335000000000002E-3</c:v>
                      </c:pt>
                      <c:pt idx="3291">
                        <c:v>2.0330999999999999E-3</c:v>
                      </c:pt>
                      <c:pt idx="3292">
                        <c:v>2.0327000000000001E-3</c:v>
                      </c:pt>
                      <c:pt idx="3293">
                        <c:v>2.0322999999999999E-3</c:v>
                      </c:pt>
                      <c:pt idx="3294">
                        <c:v>2.032E-3</c:v>
                      </c:pt>
                      <c:pt idx="3295">
                        <c:v>2.0316000000000002E-3</c:v>
                      </c:pt>
                      <c:pt idx="3296">
                        <c:v>2.0311999999999999E-3</c:v>
                      </c:pt>
                      <c:pt idx="3297">
                        <c:v>2.0308000000000001E-3</c:v>
                      </c:pt>
                      <c:pt idx="3298">
                        <c:v>2.0303999999999999E-3</c:v>
                      </c:pt>
                      <c:pt idx="3299">
                        <c:v>2.0301E-3</c:v>
                      </c:pt>
                      <c:pt idx="3300">
                        <c:v>2.0297000000000002E-3</c:v>
                      </c:pt>
                      <c:pt idx="3301">
                        <c:v>2.0292999999999999E-3</c:v>
                      </c:pt>
                      <c:pt idx="3302">
                        <c:v>2.0289000000000001E-3</c:v>
                      </c:pt>
                      <c:pt idx="3303">
                        <c:v>2.0286000000000002E-3</c:v>
                      </c:pt>
                      <c:pt idx="3304">
                        <c:v>2.0282E-3</c:v>
                      </c:pt>
                      <c:pt idx="3305">
                        <c:v>2.0278000000000002E-3</c:v>
                      </c:pt>
                      <c:pt idx="3306">
                        <c:v>2.0273999999999999E-3</c:v>
                      </c:pt>
                      <c:pt idx="3307">
                        <c:v>2.0271E-3</c:v>
                      </c:pt>
                      <c:pt idx="3308">
                        <c:v>2.0267000000000002E-3</c:v>
                      </c:pt>
                      <c:pt idx="3309">
                        <c:v>2.0263E-3</c:v>
                      </c:pt>
                      <c:pt idx="3310">
                        <c:v>2.0259000000000002E-3</c:v>
                      </c:pt>
                      <c:pt idx="3311">
                        <c:v>2.0255999999999998E-3</c:v>
                      </c:pt>
                      <c:pt idx="3312">
                        <c:v>2.0252E-3</c:v>
                      </c:pt>
                      <c:pt idx="3313">
                        <c:v>2.0248000000000002E-3</c:v>
                      </c:pt>
                      <c:pt idx="3314">
                        <c:v>2.0244999999999998E-3</c:v>
                      </c:pt>
                      <c:pt idx="3315">
                        <c:v>2.0241E-3</c:v>
                      </c:pt>
                      <c:pt idx="3316">
                        <c:v>2.0236999999999998E-3</c:v>
                      </c:pt>
                      <c:pt idx="3317">
                        <c:v>2.0233E-3</c:v>
                      </c:pt>
                      <c:pt idx="3318">
                        <c:v>2.0230000000000001E-3</c:v>
                      </c:pt>
                      <c:pt idx="3319">
                        <c:v>2.0225999999999998E-3</c:v>
                      </c:pt>
                      <c:pt idx="3320">
                        <c:v>2.0222E-3</c:v>
                      </c:pt>
                      <c:pt idx="3321">
                        <c:v>2.0219000000000001E-3</c:v>
                      </c:pt>
                      <c:pt idx="3322">
                        <c:v>2.0214999999999999E-3</c:v>
                      </c:pt>
                      <c:pt idx="3323">
                        <c:v>2.0211000000000001E-3</c:v>
                      </c:pt>
                      <c:pt idx="3324">
                        <c:v>2.0208000000000001E-3</c:v>
                      </c:pt>
                      <c:pt idx="3325">
                        <c:v>2.0203999999999999E-3</c:v>
                      </c:pt>
                      <c:pt idx="3326">
                        <c:v>2.0200000000000001E-3</c:v>
                      </c:pt>
                      <c:pt idx="3327">
                        <c:v>2.0195999999999999E-3</c:v>
                      </c:pt>
                      <c:pt idx="3328">
                        <c:v>2.0192999999999999E-3</c:v>
                      </c:pt>
                      <c:pt idx="3329">
                        <c:v>2.0189000000000001E-3</c:v>
                      </c:pt>
                      <c:pt idx="3330">
                        <c:v>2.0184999999999999E-3</c:v>
                      </c:pt>
                      <c:pt idx="3331">
                        <c:v>2.0181999999999999E-3</c:v>
                      </c:pt>
                      <c:pt idx="3332">
                        <c:v>2.0178000000000001E-3</c:v>
                      </c:pt>
                      <c:pt idx="3333">
                        <c:v>2.0173999999999999E-3</c:v>
                      </c:pt>
                      <c:pt idx="3334">
                        <c:v>2.0170000000000001E-3</c:v>
                      </c:pt>
                      <c:pt idx="3335">
                        <c:v>2.0167000000000002E-3</c:v>
                      </c:pt>
                      <c:pt idx="3336">
                        <c:v>2.0162999999999999E-3</c:v>
                      </c:pt>
                      <c:pt idx="3337">
                        <c:v>2.0159000000000002E-3</c:v>
                      </c:pt>
                      <c:pt idx="3338">
                        <c:v>2.0156000000000002E-3</c:v>
                      </c:pt>
                      <c:pt idx="3339">
                        <c:v>2.0152E-3</c:v>
                      </c:pt>
                      <c:pt idx="3340">
                        <c:v>2.0149E-3</c:v>
                      </c:pt>
                      <c:pt idx="3341">
                        <c:v>2.0144999999999998E-3</c:v>
                      </c:pt>
                      <c:pt idx="3342">
                        <c:v>2.0141E-3</c:v>
                      </c:pt>
                      <c:pt idx="3343">
                        <c:v>2.0138000000000001E-3</c:v>
                      </c:pt>
                      <c:pt idx="3344">
                        <c:v>2.0133999999999998E-3</c:v>
                      </c:pt>
                      <c:pt idx="3345">
                        <c:v>2.013E-3</c:v>
                      </c:pt>
                      <c:pt idx="3346">
                        <c:v>2.0127000000000001E-3</c:v>
                      </c:pt>
                      <c:pt idx="3347">
                        <c:v>2.0122999999999999E-3</c:v>
                      </c:pt>
                      <c:pt idx="3348">
                        <c:v>2.0119000000000001E-3</c:v>
                      </c:pt>
                      <c:pt idx="3349">
                        <c:v>2.0116000000000001E-3</c:v>
                      </c:pt>
                      <c:pt idx="3350">
                        <c:v>2.0111999999999999E-3</c:v>
                      </c:pt>
                      <c:pt idx="3351">
                        <c:v>2.0108000000000001E-3</c:v>
                      </c:pt>
                      <c:pt idx="3352">
                        <c:v>2.0105000000000001E-3</c:v>
                      </c:pt>
                      <c:pt idx="3353">
                        <c:v>2.0100999999999999E-3</c:v>
                      </c:pt>
                      <c:pt idx="3354">
                        <c:v>2.0097000000000001E-3</c:v>
                      </c:pt>
                      <c:pt idx="3355">
                        <c:v>2.0094000000000002E-3</c:v>
                      </c:pt>
                      <c:pt idx="3356">
                        <c:v>2.0089999999999999E-3</c:v>
                      </c:pt>
                      <c:pt idx="3357">
                        <c:v>2.0086000000000001E-3</c:v>
                      </c:pt>
                      <c:pt idx="3358">
                        <c:v>2.0083000000000002E-3</c:v>
                      </c:pt>
                      <c:pt idx="3359">
                        <c:v>2.0079E-3</c:v>
                      </c:pt>
                      <c:pt idx="3360">
                        <c:v>2.0075000000000002E-3</c:v>
                      </c:pt>
                      <c:pt idx="3361">
                        <c:v>2.0072000000000002E-3</c:v>
                      </c:pt>
                      <c:pt idx="3362">
                        <c:v>2.0068E-3</c:v>
                      </c:pt>
                      <c:pt idx="3363">
                        <c:v>2.0065E-3</c:v>
                      </c:pt>
                      <c:pt idx="3364">
                        <c:v>2.0060999999999998E-3</c:v>
                      </c:pt>
                      <c:pt idx="3365">
                        <c:v>2.0057E-3</c:v>
                      </c:pt>
                      <c:pt idx="3366">
                        <c:v>2.0054000000000001E-3</c:v>
                      </c:pt>
                      <c:pt idx="3367">
                        <c:v>2.0049999999999998E-3</c:v>
                      </c:pt>
                      <c:pt idx="3368">
                        <c:v>2.0046999999999999E-3</c:v>
                      </c:pt>
                      <c:pt idx="3369">
                        <c:v>2.0043000000000001E-3</c:v>
                      </c:pt>
                      <c:pt idx="3370">
                        <c:v>2.0038999999999999E-3</c:v>
                      </c:pt>
                      <c:pt idx="3371">
                        <c:v>2.0035999999999999E-3</c:v>
                      </c:pt>
                      <c:pt idx="3372">
                        <c:v>2.0032000000000001E-3</c:v>
                      </c:pt>
                      <c:pt idx="3373">
                        <c:v>2.0029000000000002E-3</c:v>
                      </c:pt>
                      <c:pt idx="3374">
                        <c:v>2.0024999999999999E-3</c:v>
                      </c:pt>
                      <c:pt idx="3375">
                        <c:v>2.0021000000000001E-3</c:v>
                      </c:pt>
                      <c:pt idx="3376">
                        <c:v>2.0018000000000002E-3</c:v>
                      </c:pt>
                      <c:pt idx="3377">
                        <c:v>2.0014E-3</c:v>
                      </c:pt>
                      <c:pt idx="3378">
                        <c:v>2.0010000000000002E-3</c:v>
                      </c:pt>
                      <c:pt idx="3379">
                        <c:v>2.0006999999999998E-3</c:v>
                      </c:pt>
                      <c:pt idx="3380">
                        <c:v>2.0003E-3</c:v>
                      </c:pt>
                      <c:pt idx="3381">
                        <c:v>2E-3</c:v>
                      </c:pt>
                      <c:pt idx="3382">
                        <c:v>1.9995999999999998E-3</c:v>
                      </c:pt>
                      <c:pt idx="3383">
                        <c:v>1.9992E-3</c:v>
                      </c:pt>
                      <c:pt idx="3384">
                        <c:v>1.9989000000000001E-3</c:v>
                      </c:pt>
                      <c:pt idx="3385">
                        <c:v>1.9984999999999998E-3</c:v>
                      </c:pt>
                      <c:pt idx="3386">
                        <c:v>1.9981999999999999E-3</c:v>
                      </c:pt>
                      <c:pt idx="3387">
                        <c:v>1.9978000000000001E-3</c:v>
                      </c:pt>
                      <c:pt idx="3388">
                        <c:v>1.9975000000000001E-3</c:v>
                      </c:pt>
                      <c:pt idx="3389">
                        <c:v>1.9970999999999999E-3</c:v>
                      </c:pt>
                      <c:pt idx="3390">
                        <c:v>1.9968E-3</c:v>
                      </c:pt>
                      <c:pt idx="3391">
                        <c:v>1.9964000000000002E-3</c:v>
                      </c:pt>
                      <c:pt idx="3392">
                        <c:v>1.9959999999999999E-3</c:v>
                      </c:pt>
                      <c:pt idx="3393">
                        <c:v>1.9957E-3</c:v>
                      </c:pt>
                      <c:pt idx="3394">
                        <c:v>1.9953000000000002E-3</c:v>
                      </c:pt>
                      <c:pt idx="3395">
                        <c:v>1.9949999999999998E-3</c:v>
                      </c:pt>
                      <c:pt idx="3396">
                        <c:v>1.9946E-3</c:v>
                      </c:pt>
                      <c:pt idx="3397">
                        <c:v>1.9943000000000001E-3</c:v>
                      </c:pt>
                      <c:pt idx="3398">
                        <c:v>1.9938999999999998E-3</c:v>
                      </c:pt>
                      <c:pt idx="3399">
                        <c:v>1.9935E-3</c:v>
                      </c:pt>
                      <c:pt idx="3400">
                        <c:v>1.9932000000000001E-3</c:v>
                      </c:pt>
                      <c:pt idx="3401">
                        <c:v>1.9927999999999999E-3</c:v>
                      </c:pt>
                      <c:pt idx="3402">
                        <c:v>1.9924999999999999E-3</c:v>
                      </c:pt>
                      <c:pt idx="3403">
                        <c:v>1.9921000000000001E-3</c:v>
                      </c:pt>
                      <c:pt idx="3404">
                        <c:v>1.9918000000000002E-3</c:v>
                      </c:pt>
                      <c:pt idx="3405">
                        <c:v>1.9913999999999999E-3</c:v>
                      </c:pt>
                      <c:pt idx="3406">
                        <c:v>1.9911E-3</c:v>
                      </c:pt>
                      <c:pt idx="3407">
                        <c:v>1.9907000000000002E-3</c:v>
                      </c:pt>
                      <c:pt idx="3408">
                        <c:v>1.9903E-3</c:v>
                      </c:pt>
                      <c:pt idx="3409">
                        <c:v>1.99E-3</c:v>
                      </c:pt>
                      <c:pt idx="3410">
                        <c:v>1.9895999999999998E-3</c:v>
                      </c:pt>
                      <c:pt idx="3411">
                        <c:v>1.9892999999999998E-3</c:v>
                      </c:pt>
                      <c:pt idx="3412">
                        <c:v>1.9889E-3</c:v>
                      </c:pt>
                      <c:pt idx="3413">
                        <c:v>1.9886000000000001E-3</c:v>
                      </c:pt>
                      <c:pt idx="3414">
                        <c:v>1.9881999999999999E-3</c:v>
                      </c:pt>
                      <c:pt idx="3415">
                        <c:v>1.9878999999999999E-3</c:v>
                      </c:pt>
                      <c:pt idx="3416">
                        <c:v>1.9875000000000001E-3</c:v>
                      </c:pt>
                      <c:pt idx="3417">
                        <c:v>1.9872000000000002E-3</c:v>
                      </c:pt>
                      <c:pt idx="3418">
                        <c:v>1.9867999999999999E-3</c:v>
                      </c:pt>
                      <c:pt idx="3419">
                        <c:v>1.9865E-3</c:v>
                      </c:pt>
                      <c:pt idx="3420">
                        <c:v>1.9861000000000002E-3</c:v>
                      </c:pt>
                      <c:pt idx="3421">
                        <c:v>1.9857999999999998E-3</c:v>
                      </c:pt>
                      <c:pt idx="3422">
                        <c:v>1.9854E-3</c:v>
                      </c:pt>
                      <c:pt idx="3423">
                        <c:v>1.9851000000000001E-3</c:v>
                      </c:pt>
                      <c:pt idx="3424">
                        <c:v>1.9846999999999998E-3</c:v>
                      </c:pt>
                      <c:pt idx="3425">
                        <c:v>1.9843999999999999E-3</c:v>
                      </c:pt>
                      <c:pt idx="3426">
                        <c:v>1.9840000000000001E-3</c:v>
                      </c:pt>
                      <c:pt idx="3427">
                        <c:v>1.9837000000000001E-3</c:v>
                      </c:pt>
                      <c:pt idx="3428">
                        <c:v>1.9832999999999999E-3</c:v>
                      </c:pt>
                      <c:pt idx="3429">
                        <c:v>1.983E-3</c:v>
                      </c:pt>
                      <c:pt idx="3430">
                        <c:v>1.9826000000000002E-3</c:v>
                      </c:pt>
                      <c:pt idx="3431">
                        <c:v>1.9823000000000002E-3</c:v>
                      </c:pt>
                      <c:pt idx="3432">
                        <c:v>1.9819E-3</c:v>
                      </c:pt>
                      <c:pt idx="3433">
                        <c:v>1.9816E-3</c:v>
                      </c:pt>
                      <c:pt idx="3434">
                        <c:v>1.9811999999999998E-3</c:v>
                      </c:pt>
                      <c:pt idx="3435">
                        <c:v>1.9808999999999998E-3</c:v>
                      </c:pt>
                      <c:pt idx="3436">
                        <c:v>1.9805000000000001E-3</c:v>
                      </c:pt>
                      <c:pt idx="3437">
                        <c:v>1.9802000000000001E-3</c:v>
                      </c:pt>
                      <c:pt idx="3438">
                        <c:v>1.9797999999999999E-3</c:v>
                      </c:pt>
                      <c:pt idx="3439">
                        <c:v>1.9794999999999999E-3</c:v>
                      </c:pt>
                      <c:pt idx="3440">
                        <c:v>1.9791000000000001E-3</c:v>
                      </c:pt>
                      <c:pt idx="3441">
                        <c:v>1.9788000000000002E-3</c:v>
                      </c:pt>
                      <c:pt idx="3442">
                        <c:v>1.9784E-3</c:v>
                      </c:pt>
                      <c:pt idx="3443">
                        <c:v>1.9781E-3</c:v>
                      </c:pt>
                      <c:pt idx="3444">
                        <c:v>1.9777000000000002E-3</c:v>
                      </c:pt>
                      <c:pt idx="3445">
                        <c:v>1.9773999999999998E-3</c:v>
                      </c:pt>
                      <c:pt idx="3446">
                        <c:v>1.9770999999999999E-3</c:v>
                      </c:pt>
                      <c:pt idx="3447">
                        <c:v>1.9767000000000001E-3</c:v>
                      </c:pt>
                      <c:pt idx="3448">
                        <c:v>1.9764000000000001E-3</c:v>
                      </c:pt>
                      <c:pt idx="3449">
                        <c:v>1.9759999999999999E-3</c:v>
                      </c:pt>
                      <c:pt idx="3450">
                        <c:v>1.9756999999999999E-3</c:v>
                      </c:pt>
                      <c:pt idx="3451">
                        <c:v>1.9753000000000001E-3</c:v>
                      </c:pt>
                      <c:pt idx="3452">
                        <c:v>1.9750000000000002E-3</c:v>
                      </c:pt>
                      <c:pt idx="3453">
                        <c:v>1.9746E-3</c:v>
                      </c:pt>
                      <c:pt idx="3454">
                        <c:v>1.9743E-3</c:v>
                      </c:pt>
                      <c:pt idx="3455">
                        <c:v>1.9738999999999998E-3</c:v>
                      </c:pt>
                      <c:pt idx="3456">
                        <c:v>1.9735999999999998E-3</c:v>
                      </c:pt>
                      <c:pt idx="3457">
                        <c:v>1.9732E-3</c:v>
                      </c:pt>
                      <c:pt idx="3458">
                        <c:v>1.9729000000000001E-3</c:v>
                      </c:pt>
                      <c:pt idx="3459">
                        <c:v>1.9726000000000001E-3</c:v>
                      </c:pt>
                      <c:pt idx="3460">
                        <c:v>1.9721999999999999E-3</c:v>
                      </c:pt>
                      <c:pt idx="3461">
                        <c:v>1.9719E-3</c:v>
                      </c:pt>
                      <c:pt idx="3462">
                        <c:v>1.9715000000000002E-3</c:v>
                      </c:pt>
                      <c:pt idx="3463">
                        <c:v>1.9712000000000002E-3</c:v>
                      </c:pt>
                      <c:pt idx="3464">
                        <c:v>1.9708E-3</c:v>
                      </c:pt>
                      <c:pt idx="3465">
                        <c:v>1.9705E-3</c:v>
                      </c:pt>
                      <c:pt idx="3466">
                        <c:v>1.9702000000000001E-3</c:v>
                      </c:pt>
                      <c:pt idx="3467">
                        <c:v>1.9697999999999998E-3</c:v>
                      </c:pt>
                      <c:pt idx="3468">
                        <c:v>1.9694999999999999E-3</c:v>
                      </c:pt>
                      <c:pt idx="3469">
                        <c:v>1.9691000000000001E-3</c:v>
                      </c:pt>
                      <c:pt idx="3470">
                        <c:v>1.9688000000000002E-3</c:v>
                      </c:pt>
                      <c:pt idx="3471">
                        <c:v>1.9685000000000002E-3</c:v>
                      </c:pt>
                      <c:pt idx="3472">
                        <c:v>1.9681E-3</c:v>
                      </c:pt>
                      <c:pt idx="3473">
                        <c:v>1.9678E-3</c:v>
                      </c:pt>
                      <c:pt idx="3474">
                        <c:v>1.9673999999999998E-3</c:v>
                      </c:pt>
                      <c:pt idx="3475">
                        <c:v>1.9670999999999998E-3</c:v>
                      </c:pt>
                      <c:pt idx="3476">
                        <c:v>1.9667E-3</c:v>
                      </c:pt>
                      <c:pt idx="3477">
                        <c:v>1.9664000000000001E-3</c:v>
                      </c:pt>
                      <c:pt idx="3478">
                        <c:v>1.9661000000000001E-3</c:v>
                      </c:pt>
                      <c:pt idx="3479">
                        <c:v>1.9656999999999999E-3</c:v>
                      </c:pt>
                      <c:pt idx="3480">
                        <c:v>1.9654E-3</c:v>
                      </c:pt>
                      <c:pt idx="3481">
                        <c:v>1.9650000000000002E-3</c:v>
                      </c:pt>
                      <c:pt idx="3482">
                        <c:v>1.9647000000000002E-3</c:v>
                      </c:pt>
                      <c:pt idx="3483">
                        <c:v>1.9643E-3</c:v>
                      </c:pt>
                      <c:pt idx="3484">
                        <c:v>1.964E-3</c:v>
                      </c:pt>
                      <c:pt idx="3485">
                        <c:v>1.9637000000000001E-3</c:v>
                      </c:pt>
                      <c:pt idx="3486">
                        <c:v>1.9632999999999999E-3</c:v>
                      </c:pt>
                      <c:pt idx="3487">
                        <c:v>1.9629999999999999E-3</c:v>
                      </c:pt>
                      <c:pt idx="3488">
                        <c:v>1.9626999999999999E-3</c:v>
                      </c:pt>
                      <c:pt idx="3489">
                        <c:v>1.9623000000000002E-3</c:v>
                      </c:pt>
                      <c:pt idx="3490">
                        <c:v>1.9620000000000002E-3</c:v>
                      </c:pt>
                      <c:pt idx="3491">
                        <c:v>1.9616E-3</c:v>
                      </c:pt>
                      <c:pt idx="3492">
                        <c:v>1.9613E-3</c:v>
                      </c:pt>
                      <c:pt idx="3493">
                        <c:v>1.9610000000000001E-3</c:v>
                      </c:pt>
                      <c:pt idx="3494">
                        <c:v>1.9605999999999998E-3</c:v>
                      </c:pt>
                      <c:pt idx="3495">
                        <c:v>1.9602999999999999E-3</c:v>
                      </c:pt>
                      <c:pt idx="3496">
                        <c:v>1.9599999999999999E-3</c:v>
                      </c:pt>
                      <c:pt idx="3497">
                        <c:v>1.9596000000000001E-3</c:v>
                      </c:pt>
                      <c:pt idx="3498">
                        <c:v>1.9593000000000002E-3</c:v>
                      </c:pt>
                      <c:pt idx="3499">
                        <c:v>1.9589E-3</c:v>
                      </c:pt>
                      <c:pt idx="3500">
                        <c:v>1.9586E-3</c:v>
                      </c:pt>
                      <c:pt idx="3501">
                        <c:v>1.9583000000000001E-3</c:v>
                      </c:pt>
                      <c:pt idx="3502">
                        <c:v>1.9578999999999998E-3</c:v>
                      </c:pt>
                      <c:pt idx="3503">
                        <c:v>1.9575999999999999E-3</c:v>
                      </c:pt>
                      <c:pt idx="3504">
                        <c:v>1.9572999999999999E-3</c:v>
                      </c:pt>
                      <c:pt idx="3505">
                        <c:v>1.9569000000000001E-3</c:v>
                      </c:pt>
                      <c:pt idx="3506">
                        <c:v>1.9566000000000002E-3</c:v>
                      </c:pt>
                      <c:pt idx="3507">
                        <c:v>1.9562E-3</c:v>
                      </c:pt>
                      <c:pt idx="3508">
                        <c:v>1.9559E-3</c:v>
                      </c:pt>
                      <c:pt idx="3509">
                        <c:v>1.9556E-3</c:v>
                      </c:pt>
                      <c:pt idx="3510">
                        <c:v>1.9551999999999998E-3</c:v>
                      </c:pt>
                      <c:pt idx="3511">
                        <c:v>1.9548999999999999E-3</c:v>
                      </c:pt>
                      <c:pt idx="3512">
                        <c:v>1.9545999999999999E-3</c:v>
                      </c:pt>
                      <c:pt idx="3513">
                        <c:v>1.9542000000000001E-3</c:v>
                      </c:pt>
                      <c:pt idx="3514">
                        <c:v>1.9539000000000002E-3</c:v>
                      </c:pt>
                      <c:pt idx="3515">
                        <c:v>1.9536000000000002E-3</c:v>
                      </c:pt>
                      <c:pt idx="3516">
                        <c:v>1.9532E-3</c:v>
                      </c:pt>
                      <c:pt idx="3517">
                        <c:v>1.9529E-3</c:v>
                      </c:pt>
                      <c:pt idx="3518">
                        <c:v>1.9526000000000001E-3</c:v>
                      </c:pt>
                      <c:pt idx="3519">
                        <c:v>1.9522000000000001E-3</c:v>
                      </c:pt>
                      <c:pt idx="3520">
                        <c:v>1.9518999999999999E-3</c:v>
                      </c:pt>
                      <c:pt idx="3521">
                        <c:v>1.9515999999999999E-3</c:v>
                      </c:pt>
                      <c:pt idx="3522">
                        <c:v>1.9511999999999999E-3</c:v>
                      </c:pt>
                      <c:pt idx="3523">
                        <c:v>1.9509E-3</c:v>
                      </c:pt>
                      <c:pt idx="3524">
                        <c:v>1.9506E-3</c:v>
                      </c:pt>
                      <c:pt idx="3525">
                        <c:v>1.9502E-3</c:v>
                      </c:pt>
                      <c:pt idx="3526">
                        <c:v>1.9499000000000001E-3</c:v>
                      </c:pt>
                      <c:pt idx="3527">
                        <c:v>1.9495999999999999E-3</c:v>
                      </c:pt>
                      <c:pt idx="3528">
                        <c:v>1.9492000000000001E-3</c:v>
                      </c:pt>
                      <c:pt idx="3529">
                        <c:v>1.9488999999999999E-3</c:v>
                      </c:pt>
                      <c:pt idx="3530">
                        <c:v>1.9486E-3</c:v>
                      </c:pt>
                      <c:pt idx="3531">
                        <c:v>1.9482E-3</c:v>
                      </c:pt>
                      <c:pt idx="3532">
                        <c:v>1.9479E-3</c:v>
                      </c:pt>
                      <c:pt idx="3533">
                        <c:v>1.9476000000000001E-3</c:v>
                      </c:pt>
                      <c:pt idx="3534">
                        <c:v>1.9472999999999999E-3</c:v>
                      </c:pt>
                      <c:pt idx="3535">
                        <c:v>1.9469000000000001E-3</c:v>
                      </c:pt>
                      <c:pt idx="3536">
                        <c:v>1.9465999999999999E-3</c:v>
                      </c:pt>
                      <c:pt idx="3537">
                        <c:v>1.9463E-3</c:v>
                      </c:pt>
                      <c:pt idx="3538">
                        <c:v>1.9459E-3</c:v>
                      </c:pt>
                      <c:pt idx="3539">
                        <c:v>1.9456E-3</c:v>
                      </c:pt>
                      <c:pt idx="3540">
                        <c:v>1.9453000000000001E-3</c:v>
                      </c:pt>
                      <c:pt idx="3541">
                        <c:v>1.9449999999999999E-3</c:v>
                      </c:pt>
                      <c:pt idx="3542">
                        <c:v>1.9446000000000001E-3</c:v>
                      </c:pt>
                      <c:pt idx="3543">
                        <c:v>1.9442999999999999E-3</c:v>
                      </c:pt>
                      <c:pt idx="3544">
                        <c:v>1.944E-3</c:v>
                      </c:pt>
                      <c:pt idx="3545">
                        <c:v>1.9436E-3</c:v>
                      </c:pt>
                      <c:pt idx="3546">
                        <c:v>1.9433E-3</c:v>
                      </c:pt>
                      <c:pt idx="3547">
                        <c:v>1.9430000000000001E-3</c:v>
                      </c:pt>
                      <c:pt idx="3548">
                        <c:v>1.9426999999999999E-3</c:v>
                      </c:pt>
                      <c:pt idx="3549">
                        <c:v>1.9423000000000001E-3</c:v>
                      </c:pt>
                      <c:pt idx="3550">
                        <c:v>1.9419999999999999E-3</c:v>
                      </c:pt>
                      <c:pt idx="3551">
                        <c:v>1.9417E-3</c:v>
                      </c:pt>
                      <c:pt idx="3552">
                        <c:v>1.9413E-3</c:v>
                      </c:pt>
                      <c:pt idx="3553">
                        <c:v>1.941E-3</c:v>
                      </c:pt>
                      <c:pt idx="3554">
                        <c:v>1.9407000000000001E-3</c:v>
                      </c:pt>
                      <c:pt idx="3555">
                        <c:v>1.9403000000000001E-3</c:v>
                      </c:pt>
                      <c:pt idx="3556">
                        <c:v>1.9400000000000001E-3</c:v>
                      </c:pt>
                      <c:pt idx="3557">
                        <c:v>1.9396999999999999E-3</c:v>
                      </c:pt>
                      <c:pt idx="3558">
                        <c:v>1.9394E-3</c:v>
                      </c:pt>
                      <c:pt idx="3559">
                        <c:v>1.939E-3</c:v>
                      </c:pt>
                      <c:pt idx="3560">
                        <c:v>1.9387E-3</c:v>
                      </c:pt>
                      <c:pt idx="3561">
                        <c:v>1.9384000000000001E-3</c:v>
                      </c:pt>
                      <c:pt idx="3562">
                        <c:v>1.9380999999999999E-3</c:v>
                      </c:pt>
                      <c:pt idx="3563">
                        <c:v>1.9377000000000001E-3</c:v>
                      </c:pt>
                      <c:pt idx="3564">
                        <c:v>1.9373999999999999E-3</c:v>
                      </c:pt>
                      <c:pt idx="3565">
                        <c:v>1.9371E-3</c:v>
                      </c:pt>
                      <c:pt idx="3566">
                        <c:v>1.9368E-3</c:v>
                      </c:pt>
                      <c:pt idx="3567">
                        <c:v>1.9364E-3</c:v>
                      </c:pt>
                      <c:pt idx="3568">
                        <c:v>1.9361000000000001E-3</c:v>
                      </c:pt>
                      <c:pt idx="3569">
                        <c:v>1.9358000000000001E-3</c:v>
                      </c:pt>
                      <c:pt idx="3570">
                        <c:v>1.9354999999999999E-3</c:v>
                      </c:pt>
                      <c:pt idx="3571">
                        <c:v>1.9350999999999999E-3</c:v>
                      </c:pt>
                      <c:pt idx="3572">
                        <c:v>1.9348E-3</c:v>
                      </c:pt>
                      <c:pt idx="3573">
                        <c:v>1.9345E-3</c:v>
                      </c:pt>
                      <c:pt idx="3574">
                        <c:v>1.9342000000000001E-3</c:v>
                      </c:pt>
                      <c:pt idx="3575">
                        <c:v>1.9338000000000001E-3</c:v>
                      </c:pt>
                      <c:pt idx="3576">
                        <c:v>1.9335000000000001E-3</c:v>
                      </c:pt>
                      <c:pt idx="3577">
                        <c:v>1.9331999999999999E-3</c:v>
                      </c:pt>
                      <c:pt idx="3578">
                        <c:v>1.9329E-3</c:v>
                      </c:pt>
                      <c:pt idx="3579">
                        <c:v>1.9325E-3</c:v>
                      </c:pt>
                      <c:pt idx="3580">
                        <c:v>1.9322E-3</c:v>
                      </c:pt>
                      <c:pt idx="3581">
                        <c:v>1.9319000000000001E-3</c:v>
                      </c:pt>
                      <c:pt idx="3582">
                        <c:v>1.9315999999999999E-3</c:v>
                      </c:pt>
                      <c:pt idx="3583">
                        <c:v>1.9312000000000001E-3</c:v>
                      </c:pt>
                      <c:pt idx="3584">
                        <c:v>1.9308999999999999E-3</c:v>
                      </c:pt>
                      <c:pt idx="3585">
                        <c:v>1.9306E-3</c:v>
                      </c:pt>
                      <c:pt idx="3586">
                        <c:v>1.9303E-3</c:v>
                      </c:pt>
                      <c:pt idx="3587">
                        <c:v>1.9300000000000001E-3</c:v>
                      </c:pt>
                      <c:pt idx="3588">
                        <c:v>1.9296000000000001E-3</c:v>
                      </c:pt>
                      <c:pt idx="3589">
                        <c:v>1.9292999999999999E-3</c:v>
                      </c:pt>
                      <c:pt idx="3590">
                        <c:v>1.9289999999999999E-3</c:v>
                      </c:pt>
                      <c:pt idx="3591">
                        <c:v>1.9287E-3</c:v>
                      </c:pt>
                      <c:pt idx="3592">
                        <c:v>1.9284E-3</c:v>
                      </c:pt>
                      <c:pt idx="3593">
                        <c:v>1.928E-3</c:v>
                      </c:pt>
                      <c:pt idx="3594">
                        <c:v>1.9277000000000001E-3</c:v>
                      </c:pt>
                      <c:pt idx="3595">
                        <c:v>1.9273999999999999E-3</c:v>
                      </c:pt>
                      <c:pt idx="3596">
                        <c:v>1.9271E-3</c:v>
                      </c:pt>
                      <c:pt idx="3597">
                        <c:v>1.9268E-3</c:v>
                      </c:pt>
                      <c:pt idx="3598">
                        <c:v>1.9264E-3</c:v>
                      </c:pt>
                      <c:pt idx="3599">
                        <c:v>1.9261E-3</c:v>
                      </c:pt>
                      <c:pt idx="3600">
                        <c:v>1.9258000000000001E-3</c:v>
                      </c:pt>
                      <c:pt idx="3601">
                        <c:v>1.9254999999999999E-3</c:v>
                      </c:pt>
                      <c:pt idx="3602">
                        <c:v>1.9252E-3</c:v>
                      </c:pt>
                      <c:pt idx="3603">
                        <c:v>1.9247999999999999E-3</c:v>
                      </c:pt>
                      <c:pt idx="3604">
                        <c:v>1.9245E-3</c:v>
                      </c:pt>
                      <c:pt idx="3605">
                        <c:v>1.9242E-3</c:v>
                      </c:pt>
                      <c:pt idx="3606">
                        <c:v>1.9239000000000001E-3</c:v>
                      </c:pt>
                      <c:pt idx="3607">
                        <c:v>1.9235999999999999E-3</c:v>
                      </c:pt>
                      <c:pt idx="3608">
                        <c:v>1.9231999999999999E-3</c:v>
                      </c:pt>
                      <c:pt idx="3609">
                        <c:v>1.9229E-3</c:v>
                      </c:pt>
                      <c:pt idx="3610">
                        <c:v>1.9226E-3</c:v>
                      </c:pt>
                      <c:pt idx="3611">
                        <c:v>1.9223000000000001E-3</c:v>
                      </c:pt>
                      <c:pt idx="3612">
                        <c:v>1.9220000000000001E-3</c:v>
                      </c:pt>
                      <c:pt idx="3613">
                        <c:v>1.9216999999999999E-3</c:v>
                      </c:pt>
                      <c:pt idx="3614">
                        <c:v>1.9212999999999999E-3</c:v>
                      </c:pt>
                      <c:pt idx="3615">
                        <c:v>1.921E-3</c:v>
                      </c:pt>
                      <c:pt idx="3616">
                        <c:v>1.9207E-3</c:v>
                      </c:pt>
                      <c:pt idx="3617">
                        <c:v>1.9204000000000001E-3</c:v>
                      </c:pt>
                      <c:pt idx="3618">
                        <c:v>1.9201000000000001E-3</c:v>
                      </c:pt>
                      <c:pt idx="3619">
                        <c:v>1.9197999999999999E-3</c:v>
                      </c:pt>
                      <c:pt idx="3620">
                        <c:v>1.9193999999999999E-3</c:v>
                      </c:pt>
                      <c:pt idx="3621">
                        <c:v>1.9191E-3</c:v>
                      </c:pt>
                      <c:pt idx="3622">
                        <c:v>1.9188E-3</c:v>
                      </c:pt>
                      <c:pt idx="3623">
                        <c:v>1.9185000000000001E-3</c:v>
                      </c:pt>
                      <c:pt idx="3624">
                        <c:v>1.9181999999999999E-3</c:v>
                      </c:pt>
                      <c:pt idx="3625">
                        <c:v>1.9178999999999999E-3</c:v>
                      </c:pt>
                      <c:pt idx="3626">
                        <c:v>1.9174999999999999E-3</c:v>
                      </c:pt>
                      <c:pt idx="3627">
                        <c:v>1.9172E-3</c:v>
                      </c:pt>
                      <c:pt idx="3628">
                        <c:v>1.9169E-3</c:v>
                      </c:pt>
                      <c:pt idx="3629">
                        <c:v>1.9166000000000001E-3</c:v>
                      </c:pt>
                      <c:pt idx="3630">
                        <c:v>1.9162999999999999E-3</c:v>
                      </c:pt>
                      <c:pt idx="3631">
                        <c:v>1.916E-3</c:v>
                      </c:pt>
                      <c:pt idx="3632">
                        <c:v>1.9155999999999999E-3</c:v>
                      </c:pt>
                      <c:pt idx="3633">
                        <c:v>1.9153E-3</c:v>
                      </c:pt>
                      <c:pt idx="3634">
                        <c:v>1.915E-3</c:v>
                      </c:pt>
                      <c:pt idx="3635">
                        <c:v>1.9147000000000001E-3</c:v>
                      </c:pt>
                      <c:pt idx="3636">
                        <c:v>1.9143999999999999E-3</c:v>
                      </c:pt>
                      <c:pt idx="3637">
                        <c:v>1.9141E-3</c:v>
                      </c:pt>
                      <c:pt idx="3638">
                        <c:v>1.9138E-3</c:v>
                      </c:pt>
                      <c:pt idx="3639">
                        <c:v>1.9134E-3</c:v>
                      </c:pt>
                      <c:pt idx="3640">
                        <c:v>1.9131E-3</c:v>
                      </c:pt>
                      <c:pt idx="3641">
                        <c:v>1.9128000000000001E-3</c:v>
                      </c:pt>
                      <c:pt idx="3642">
                        <c:v>1.9124999999999999E-3</c:v>
                      </c:pt>
                      <c:pt idx="3643">
                        <c:v>1.9122E-3</c:v>
                      </c:pt>
                      <c:pt idx="3644">
                        <c:v>1.9119E-3</c:v>
                      </c:pt>
                      <c:pt idx="3645">
                        <c:v>1.9116000000000001E-3</c:v>
                      </c:pt>
                      <c:pt idx="3646">
                        <c:v>1.9113000000000001E-3</c:v>
                      </c:pt>
                      <c:pt idx="3647">
                        <c:v>1.9109000000000001E-3</c:v>
                      </c:pt>
                      <c:pt idx="3648">
                        <c:v>1.9105999999999999E-3</c:v>
                      </c:pt>
                      <c:pt idx="3649">
                        <c:v>1.9103E-3</c:v>
                      </c:pt>
                      <c:pt idx="3650">
                        <c:v>1.91E-3</c:v>
                      </c:pt>
                      <c:pt idx="3651">
                        <c:v>1.9097000000000001E-3</c:v>
                      </c:pt>
                      <c:pt idx="3652">
                        <c:v>1.9093999999999999E-3</c:v>
                      </c:pt>
                      <c:pt idx="3653">
                        <c:v>1.9090999999999999E-3</c:v>
                      </c:pt>
                      <c:pt idx="3654">
                        <c:v>1.9088E-3</c:v>
                      </c:pt>
                      <c:pt idx="3655">
                        <c:v>1.9084E-3</c:v>
                      </c:pt>
                      <c:pt idx="3656">
                        <c:v>1.9081E-3</c:v>
                      </c:pt>
                      <c:pt idx="3657">
                        <c:v>1.9078000000000001E-3</c:v>
                      </c:pt>
                      <c:pt idx="3658">
                        <c:v>1.9074999999999999E-3</c:v>
                      </c:pt>
                      <c:pt idx="3659">
                        <c:v>1.9072E-3</c:v>
                      </c:pt>
                      <c:pt idx="3660">
                        <c:v>1.9069E-3</c:v>
                      </c:pt>
                      <c:pt idx="3661">
                        <c:v>1.9066E-3</c:v>
                      </c:pt>
                      <c:pt idx="3662">
                        <c:v>1.9063000000000001E-3</c:v>
                      </c:pt>
                      <c:pt idx="3663">
                        <c:v>1.9059999999999999E-3</c:v>
                      </c:pt>
                      <c:pt idx="3664">
                        <c:v>1.9057E-3</c:v>
                      </c:pt>
                      <c:pt idx="3665">
                        <c:v>1.9053E-3</c:v>
                      </c:pt>
                      <c:pt idx="3666">
                        <c:v>1.905E-3</c:v>
                      </c:pt>
                      <c:pt idx="3667">
                        <c:v>1.9047000000000001E-3</c:v>
                      </c:pt>
                      <c:pt idx="3668">
                        <c:v>1.9044000000000001E-3</c:v>
                      </c:pt>
                      <c:pt idx="3669">
                        <c:v>1.9040999999999999E-3</c:v>
                      </c:pt>
                      <c:pt idx="3670">
                        <c:v>1.9038E-3</c:v>
                      </c:pt>
                      <c:pt idx="3671">
                        <c:v>1.9035E-3</c:v>
                      </c:pt>
                      <c:pt idx="3672">
                        <c:v>1.9032000000000001E-3</c:v>
                      </c:pt>
                      <c:pt idx="3673">
                        <c:v>1.9028999999999999E-3</c:v>
                      </c:pt>
                      <c:pt idx="3674">
                        <c:v>1.9026E-3</c:v>
                      </c:pt>
                      <c:pt idx="3675">
                        <c:v>1.9023E-3</c:v>
                      </c:pt>
                      <c:pt idx="3676">
                        <c:v>1.9019E-3</c:v>
                      </c:pt>
                      <c:pt idx="3677">
                        <c:v>1.9016E-3</c:v>
                      </c:pt>
                      <c:pt idx="3678">
                        <c:v>1.9013000000000001E-3</c:v>
                      </c:pt>
                      <c:pt idx="3679">
                        <c:v>1.9009999999999999E-3</c:v>
                      </c:pt>
                      <c:pt idx="3680">
                        <c:v>1.9007E-3</c:v>
                      </c:pt>
                      <c:pt idx="3681">
                        <c:v>1.9004E-3</c:v>
                      </c:pt>
                      <c:pt idx="3682">
                        <c:v>1.9001000000000001E-3</c:v>
                      </c:pt>
                      <c:pt idx="3683">
                        <c:v>1.8998000000000001E-3</c:v>
                      </c:pt>
                      <c:pt idx="3684">
                        <c:v>1.8994999999999999E-3</c:v>
                      </c:pt>
                      <c:pt idx="3685">
                        <c:v>1.8992E-3</c:v>
                      </c:pt>
                      <c:pt idx="3686">
                        <c:v>1.8989E-3</c:v>
                      </c:pt>
                      <c:pt idx="3687">
                        <c:v>1.8986000000000001E-3</c:v>
                      </c:pt>
                      <c:pt idx="3688">
                        <c:v>1.8982999999999999E-3</c:v>
                      </c:pt>
                      <c:pt idx="3689">
                        <c:v>1.8979999999999999E-3</c:v>
                      </c:pt>
                      <c:pt idx="3690">
                        <c:v>1.8977E-3</c:v>
                      </c:pt>
                      <c:pt idx="3691">
                        <c:v>1.8973E-3</c:v>
                      </c:pt>
                      <c:pt idx="3692">
                        <c:v>1.897E-3</c:v>
                      </c:pt>
                      <c:pt idx="3693">
                        <c:v>1.8967000000000001E-3</c:v>
                      </c:pt>
                      <c:pt idx="3694">
                        <c:v>1.8963999999999999E-3</c:v>
                      </c:pt>
                      <c:pt idx="3695">
                        <c:v>1.8961E-3</c:v>
                      </c:pt>
                      <c:pt idx="3696">
                        <c:v>1.8958E-3</c:v>
                      </c:pt>
                      <c:pt idx="3697">
                        <c:v>1.8955E-3</c:v>
                      </c:pt>
                      <c:pt idx="3698">
                        <c:v>1.8952000000000001E-3</c:v>
                      </c:pt>
                      <c:pt idx="3699">
                        <c:v>1.8948999999999999E-3</c:v>
                      </c:pt>
                      <c:pt idx="3700">
                        <c:v>1.8946E-3</c:v>
                      </c:pt>
                      <c:pt idx="3701">
                        <c:v>1.8943E-3</c:v>
                      </c:pt>
                      <c:pt idx="3702">
                        <c:v>1.8940000000000001E-3</c:v>
                      </c:pt>
                      <c:pt idx="3703">
                        <c:v>1.8936999999999999E-3</c:v>
                      </c:pt>
                      <c:pt idx="3704">
                        <c:v>1.8933999999999999E-3</c:v>
                      </c:pt>
                      <c:pt idx="3705">
                        <c:v>1.8931E-3</c:v>
                      </c:pt>
                      <c:pt idx="3706">
                        <c:v>1.8928E-3</c:v>
                      </c:pt>
                      <c:pt idx="3707">
                        <c:v>1.8925000000000001E-3</c:v>
                      </c:pt>
                      <c:pt idx="3708">
                        <c:v>1.8921999999999999E-3</c:v>
                      </c:pt>
                      <c:pt idx="3709">
                        <c:v>1.8919E-3</c:v>
                      </c:pt>
                      <c:pt idx="3710">
                        <c:v>1.8916E-3</c:v>
                      </c:pt>
                      <c:pt idx="3711">
                        <c:v>1.8913000000000001E-3</c:v>
                      </c:pt>
                      <c:pt idx="3712">
                        <c:v>1.8910000000000001E-3</c:v>
                      </c:pt>
                      <c:pt idx="3713">
                        <c:v>1.8906999999999999E-3</c:v>
                      </c:pt>
                      <c:pt idx="3714">
                        <c:v>1.8904E-3</c:v>
                      </c:pt>
                      <c:pt idx="3715">
                        <c:v>1.8901E-3</c:v>
                      </c:pt>
                      <c:pt idx="3716">
                        <c:v>1.8898000000000001E-3</c:v>
                      </c:pt>
                      <c:pt idx="3717">
                        <c:v>1.8894999999999999E-3</c:v>
                      </c:pt>
                      <c:pt idx="3718">
                        <c:v>1.8892E-3</c:v>
                      </c:pt>
                      <c:pt idx="3719">
                        <c:v>1.8889E-3</c:v>
                      </c:pt>
                      <c:pt idx="3720">
                        <c:v>1.8885E-3</c:v>
                      </c:pt>
                      <c:pt idx="3721">
                        <c:v>1.8882E-3</c:v>
                      </c:pt>
                      <c:pt idx="3722">
                        <c:v>1.8879000000000001E-3</c:v>
                      </c:pt>
                      <c:pt idx="3723">
                        <c:v>1.8875999999999999E-3</c:v>
                      </c:pt>
                      <c:pt idx="3724">
                        <c:v>1.8873E-3</c:v>
                      </c:pt>
                      <c:pt idx="3725">
                        <c:v>1.887E-3</c:v>
                      </c:pt>
                      <c:pt idx="3726">
                        <c:v>1.8867000000000001E-3</c:v>
                      </c:pt>
                      <c:pt idx="3727">
                        <c:v>1.8864000000000001E-3</c:v>
                      </c:pt>
                      <c:pt idx="3728">
                        <c:v>1.8860999999999999E-3</c:v>
                      </c:pt>
                      <c:pt idx="3729">
                        <c:v>1.8858E-3</c:v>
                      </c:pt>
                      <c:pt idx="3730">
                        <c:v>1.8855E-3</c:v>
                      </c:pt>
                      <c:pt idx="3731">
                        <c:v>1.8852000000000001E-3</c:v>
                      </c:pt>
                      <c:pt idx="3732">
                        <c:v>1.8848999999999999E-3</c:v>
                      </c:pt>
                      <c:pt idx="3733">
                        <c:v>1.8845999999999999E-3</c:v>
                      </c:pt>
                      <c:pt idx="3734">
                        <c:v>1.8843E-3</c:v>
                      </c:pt>
                      <c:pt idx="3735">
                        <c:v>1.884E-3</c:v>
                      </c:pt>
                      <c:pt idx="3736">
                        <c:v>1.8837000000000001E-3</c:v>
                      </c:pt>
                      <c:pt idx="3737">
                        <c:v>1.8833999999999999E-3</c:v>
                      </c:pt>
                      <c:pt idx="3738">
                        <c:v>1.8831E-3</c:v>
                      </c:pt>
                      <c:pt idx="3739">
                        <c:v>1.8828E-3</c:v>
                      </c:pt>
                      <c:pt idx="3740">
                        <c:v>1.8825999999999999E-3</c:v>
                      </c:pt>
                      <c:pt idx="3741">
                        <c:v>1.8822999999999999E-3</c:v>
                      </c:pt>
                      <c:pt idx="3742">
                        <c:v>1.882E-3</c:v>
                      </c:pt>
                      <c:pt idx="3743">
                        <c:v>1.8817E-3</c:v>
                      </c:pt>
                      <c:pt idx="3744">
                        <c:v>1.8814000000000001E-3</c:v>
                      </c:pt>
                      <c:pt idx="3745">
                        <c:v>1.8810999999999999E-3</c:v>
                      </c:pt>
                      <c:pt idx="3746">
                        <c:v>1.8808E-3</c:v>
                      </c:pt>
                      <c:pt idx="3747">
                        <c:v>1.8805E-3</c:v>
                      </c:pt>
                      <c:pt idx="3748">
                        <c:v>1.8802000000000001E-3</c:v>
                      </c:pt>
                      <c:pt idx="3749">
                        <c:v>1.8799000000000001E-3</c:v>
                      </c:pt>
                      <c:pt idx="3750">
                        <c:v>1.8795999999999999E-3</c:v>
                      </c:pt>
                      <c:pt idx="3751">
                        <c:v>1.8793E-3</c:v>
                      </c:pt>
                      <c:pt idx="3752">
                        <c:v>1.879E-3</c:v>
                      </c:pt>
                      <c:pt idx="3753">
                        <c:v>1.8787000000000001E-3</c:v>
                      </c:pt>
                      <c:pt idx="3754">
                        <c:v>1.8783999999999999E-3</c:v>
                      </c:pt>
                      <c:pt idx="3755">
                        <c:v>1.8781E-3</c:v>
                      </c:pt>
                      <c:pt idx="3756">
                        <c:v>1.8778E-3</c:v>
                      </c:pt>
                      <c:pt idx="3757">
                        <c:v>1.8775E-3</c:v>
                      </c:pt>
                      <c:pt idx="3758">
                        <c:v>1.8772000000000001E-3</c:v>
                      </c:pt>
                      <c:pt idx="3759">
                        <c:v>1.8768999999999999E-3</c:v>
                      </c:pt>
                      <c:pt idx="3760">
                        <c:v>1.8766E-3</c:v>
                      </c:pt>
                      <c:pt idx="3761">
                        <c:v>1.8763E-3</c:v>
                      </c:pt>
                      <c:pt idx="3762">
                        <c:v>1.8760000000000001E-3</c:v>
                      </c:pt>
                      <c:pt idx="3763">
                        <c:v>1.8756999999999999E-3</c:v>
                      </c:pt>
                      <c:pt idx="3764">
                        <c:v>1.8753999999999999E-3</c:v>
                      </c:pt>
                      <c:pt idx="3765">
                        <c:v>1.8751E-3</c:v>
                      </c:pt>
                      <c:pt idx="3766">
                        <c:v>1.8748E-3</c:v>
                      </c:pt>
                      <c:pt idx="3767">
                        <c:v>1.8745000000000001E-3</c:v>
                      </c:pt>
                      <c:pt idx="3768">
                        <c:v>1.8743E-3</c:v>
                      </c:pt>
                      <c:pt idx="3769">
                        <c:v>1.874E-3</c:v>
                      </c:pt>
                      <c:pt idx="3770">
                        <c:v>1.8737000000000001E-3</c:v>
                      </c:pt>
                      <c:pt idx="3771">
                        <c:v>1.8733999999999999E-3</c:v>
                      </c:pt>
                      <c:pt idx="3772">
                        <c:v>1.8730999999999999E-3</c:v>
                      </c:pt>
                      <c:pt idx="3773">
                        <c:v>1.8728E-3</c:v>
                      </c:pt>
                      <c:pt idx="3774">
                        <c:v>1.8725E-3</c:v>
                      </c:pt>
                      <c:pt idx="3775">
                        <c:v>1.8722000000000001E-3</c:v>
                      </c:pt>
                      <c:pt idx="3776">
                        <c:v>1.8718999999999999E-3</c:v>
                      </c:pt>
                      <c:pt idx="3777">
                        <c:v>1.8716E-3</c:v>
                      </c:pt>
                      <c:pt idx="3778">
                        <c:v>1.8713E-3</c:v>
                      </c:pt>
                      <c:pt idx="3779">
                        <c:v>1.8710000000000001E-3</c:v>
                      </c:pt>
                      <c:pt idx="3780">
                        <c:v>1.8707000000000001E-3</c:v>
                      </c:pt>
                      <c:pt idx="3781">
                        <c:v>1.8703999999999999E-3</c:v>
                      </c:pt>
                      <c:pt idx="3782">
                        <c:v>1.8701E-3</c:v>
                      </c:pt>
                      <c:pt idx="3783">
                        <c:v>1.8698E-3</c:v>
                      </c:pt>
                      <c:pt idx="3784">
                        <c:v>1.8695999999999999E-3</c:v>
                      </c:pt>
                      <c:pt idx="3785">
                        <c:v>1.8693E-3</c:v>
                      </c:pt>
                      <c:pt idx="3786">
                        <c:v>1.869E-3</c:v>
                      </c:pt>
                      <c:pt idx="3787">
                        <c:v>1.8687E-3</c:v>
                      </c:pt>
                      <c:pt idx="3788">
                        <c:v>1.8684000000000001E-3</c:v>
                      </c:pt>
                      <c:pt idx="3789">
                        <c:v>1.8680999999999999E-3</c:v>
                      </c:pt>
                      <c:pt idx="3790">
                        <c:v>1.8678E-3</c:v>
                      </c:pt>
                      <c:pt idx="3791">
                        <c:v>1.8675E-3</c:v>
                      </c:pt>
                      <c:pt idx="3792">
                        <c:v>1.8672000000000001E-3</c:v>
                      </c:pt>
                      <c:pt idx="3793">
                        <c:v>1.8668999999999999E-3</c:v>
                      </c:pt>
                      <c:pt idx="3794">
                        <c:v>1.8665999999999999E-3</c:v>
                      </c:pt>
                      <c:pt idx="3795">
                        <c:v>1.8664E-3</c:v>
                      </c:pt>
                      <c:pt idx="3796">
                        <c:v>1.8661000000000001E-3</c:v>
                      </c:pt>
                      <c:pt idx="3797">
                        <c:v>1.8657999999999999E-3</c:v>
                      </c:pt>
                      <c:pt idx="3798">
                        <c:v>1.8655E-3</c:v>
                      </c:pt>
                      <c:pt idx="3799">
                        <c:v>1.8652E-3</c:v>
                      </c:pt>
                      <c:pt idx="3800">
                        <c:v>1.8649000000000001E-3</c:v>
                      </c:pt>
                      <c:pt idx="3801">
                        <c:v>1.8645999999999999E-3</c:v>
                      </c:pt>
                      <c:pt idx="3802">
                        <c:v>1.8642999999999999E-3</c:v>
                      </c:pt>
                      <c:pt idx="3803">
                        <c:v>1.864E-3</c:v>
                      </c:pt>
                      <c:pt idx="3804">
                        <c:v>1.8637E-3</c:v>
                      </c:pt>
                      <c:pt idx="3805">
                        <c:v>1.8634000000000001E-3</c:v>
                      </c:pt>
                      <c:pt idx="3806">
                        <c:v>1.8632E-3</c:v>
                      </c:pt>
                      <c:pt idx="3807">
                        <c:v>1.8629E-3</c:v>
                      </c:pt>
                      <c:pt idx="3808">
                        <c:v>1.8626000000000001E-3</c:v>
                      </c:pt>
                      <c:pt idx="3809">
                        <c:v>1.8622999999999999E-3</c:v>
                      </c:pt>
                      <c:pt idx="3810">
                        <c:v>1.8619999999999999E-3</c:v>
                      </c:pt>
                      <c:pt idx="3811">
                        <c:v>1.8617E-3</c:v>
                      </c:pt>
                      <c:pt idx="3812">
                        <c:v>1.8614E-3</c:v>
                      </c:pt>
                      <c:pt idx="3813">
                        <c:v>1.8611000000000001E-3</c:v>
                      </c:pt>
                      <c:pt idx="3814">
                        <c:v>1.8609E-3</c:v>
                      </c:pt>
                      <c:pt idx="3815">
                        <c:v>1.8606E-3</c:v>
                      </c:pt>
                      <c:pt idx="3816">
                        <c:v>1.8603000000000001E-3</c:v>
                      </c:pt>
                      <c:pt idx="3817">
                        <c:v>1.8600000000000001E-3</c:v>
                      </c:pt>
                      <c:pt idx="3818">
                        <c:v>1.8596999999999999E-3</c:v>
                      </c:pt>
                      <c:pt idx="3819">
                        <c:v>1.8594E-3</c:v>
                      </c:pt>
                      <c:pt idx="3820">
                        <c:v>1.8591E-3</c:v>
                      </c:pt>
                      <c:pt idx="3821">
                        <c:v>1.8588000000000001E-3</c:v>
                      </c:pt>
                      <c:pt idx="3822">
                        <c:v>1.8586E-3</c:v>
                      </c:pt>
                      <c:pt idx="3823">
                        <c:v>1.8583E-3</c:v>
                      </c:pt>
                      <c:pt idx="3824">
                        <c:v>1.8580000000000001E-3</c:v>
                      </c:pt>
                      <c:pt idx="3825">
                        <c:v>1.8577000000000001E-3</c:v>
                      </c:pt>
                      <c:pt idx="3826">
                        <c:v>1.8573999999999999E-3</c:v>
                      </c:pt>
                      <c:pt idx="3827">
                        <c:v>1.8571E-3</c:v>
                      </c:pt>
                      <c:pt idx="3828">
                        <c:v>1.8568E-3</c:v>
                      </c:pt>
                      <c:pt idx="3829">
                        <c:v>1.8565000000000001E-3</c:v>
                      </c:pt>
                      <c:pt idx="3830">
                        <c:v>1.8563E-3</c:v>
                      </c:pt>
                      <c:pt idx="3831">
                        <c:v>1.856E-3</c:v>
                      </c:pt>
                      <c:pt idx="3832">
                        <c:v>1.8557000000000001E-3</c:v>
                      </c:pt>
                      <c:pt idx="3833">
                        <c:v>1.8554000000000001E-3</c:v>
                      </c:pt>
                      <c:pt idx="3834">
                        <c:v>1.8550999999999999E-3</c:v>
                      </c:pt>
                      <c:pt idx="3835">
                        <c:v>1.8548E-3</c:v>
                      </c:pt>
                      <c:pt idx="3836">
                        <c:v>1.8545E-3</c:v>
                      </c:pt>
                      <c:pt idx="3837">
                        <c:v>1.8542999999999999E-3</c:v>
                      </c:pt>
                      <c:pt idx="3838">
                        <c:v>1.854E-3</c:v>
                      </c:pt>
                      <c:pt idx="3839">
                        <c:v>1.8537E-3</c:v>
                      </c:pt>
                      <c:pt idx="3840">
                        <c:v>1.8534000000000001E-3</c:v>
                      </c:pt>
                      <c:pt idx="3841">
                        <c:v>1.8531000000000001E-3</c:v>
                      </c:pt>
                      <c:pt idx="3842">
                        <c:v>1.8527999999999999E-3</c:v>
                      </c:pt>
                      <c:pt idx="3843">
                        <c:v>1.8526E-3</c:v>
                      </c:pt>
                      <c:pt idx="3844">
                        <c:v>1.8523000000000001E-3</c:v>
                      </c:pt>
                      <c:pt idx="3845">
                        <c:v>1.8519999999999999E-3</c:v>
                      </c:pt>
                      <c:pt idx="3846">
                        <c:v>1.8517E-3</c:v>
                      </c:pt>
                      <c:pt idx="3847">
                        <c:v>1.8514E-3</c:v>
                      </c:pt>
                      <c:pt idx="3848">
                        <c:v>1.8511000000000001E-3</c:v>
                      </c:pt>
                      <c:pt idx="3849">
                        <c:v>1.8508999999999999E-3</c:v>
                      </c:pt>
                      <c:pt idx="3850">
                        <c:v>1.8506E-3</c:v>
                      </c:pt>
                      <c:pt idx="3851">
                        <c:v>1.8503E-3</c:v>
                      </c:pt>
                      <c:pt idx="3852">
                        <c:v>1.8500000000000001E-3</c:v>
                      </c:pt>
                      <c:pt idx="3853">
                        <c:v>1.8496999999999999E-3</c:v>
                      </c:pt>
                      <c:pt idx="3854">
                        <c:v>1.8494E-3</c:v>
                      </c:pt>
                      <c:pt idx="3855">
                        <c:v>1.8492000000000001E-3</c:v>
                      </c:pt>
                      <c:pt idx="3856">
                        <c:v>1.8488999999999999E-3</c:v>
                      </c:pt>
                      <c:pt idx="3857">
                        <c:v>1.8485999999999999E-3</c:v>
                      </c:pt>
                      <c:pt idx="3858">
                        <c:v>1.8483E-3</c:v>
                      </c:pt>
                      <c:pt idx="3859">
                        <c:v>1.848E-3</c:v>
                      </c:pt>
                      <c:pt idx="3860">
                        <c:v>1.8477000000000001E-3</c:v>
                      </c:pt>
                      <c:pt idx="3861">
                        <c:v>1.8475E-3</c:v>
                      </c:pt>
                      <c:pt idx="3862">
                        <c:v>1.8472E-3</c:v>
                      </c:pt>
                      <c:pt idx="3863">
                        <c:v>1.8469000000000001E-3</c:v>
                      </c:pt>
                      <c:pt idx="3864">
                        <c:v>1.8466000000000001E-3</c:v>
                      </c:pt>
                      <c:pt idx="3865">
                        <c:v>1.8462999999999999E-3</c:v>
                      </c:pt>
                      <c:pt idx="3866">
                        <c:v>1.8461E-3</c:v>
                      </c:pt>
                      <c:pt idx="3867">
                        <c:v>1.8458000000000001E-3</c:v>
                      </c:pt>
                      <c:pt idx="3868">
                        <c:v>1.8454999999999999E-3</c:v>
                      </c:pt>
                      <c:pt idx="3869">
                        <c:v>1.8452E-3</c:v>
                      </c:pt>
                      <c:pt idx="3870">
                        <c:v>1.8449E-3</c:v>
                      </c:pt>
                      <c:pt idx="3871">
                        <c:v>1.8446999999999999E-3</c:v>
                      </c:pt>
                      <c:pt idx="3872">
                        <c:v>1.8443999999999999E-3</c:v>
                      </c:pt>
                      <c:pt idx="3873">
                        <c:v>1.8441E-3</c:v>
                      </c:pt>
                      <c:pt idx="3874">
                        <c:v>1.8438E-3</c:v>
                      </c:pt>
                      <c:pt idx="3875">
                        <c:v>1.8435000000000001E-3</c:v>
                      </c:pt>
                      <c:pt idx="3876">
                        <c:v>1.8433E-3</c:v>
                      </c:pt>
                      <c:pt idx="3877">
                        <c:v>1.843E-3</c:v>
                      </c:pt>
                      <c:pt idx="3878">
                        <c:v>1.8427000000000001E-3</c:v>
                      </c:pt>
                      <c:pt idx="3879">
                        <c:v>1.8423999999999999E-3</c:v>
                      </c:pt>
                      <c:pt idx="3880">
                        <c:v>1.8420999999999999E-3</c:v>
                      </c:pt>
                      <c:pt idx="3881">
                        <c:v>1.8419E-3</c:v>
                      </c:pt>
                      <c:pt idx="3882">
                        <c:v>1.8416000000000001E-3</c:v>
                      </c:pt>
                      <c:pt idx="3883">
                        <c:v>1.8412999999999999E-3</c:v>
                      </c:pt>
                      <c:pt idx="3884">
                        <c:v>1.841E-3</c:v>
                      </c:pt>
                      <c:pt idx="3885">
                        <c:v>1.8407E-3</c:v>
                      </c:pt>
                      <c:pt idx="3886">
                        <c:v>1.8404999999999999E-3</c:v>
                      </c:pt>
                      <c:pt idx="3887">
                        <c:v>1.8402E-3</c:v>
                      </c:pt>
                      <c:pt idx="3888">
                        <c:v>1.8399E-3</c:v>
                      </c:pt>
                      <c:pt idx="3889">
                        <c:v>1.8396E-3</c:v>
                      </c:pt>
                      <c:pt idx="3890">
                        <c:v>1.8393000000000001E-3</c:v>
                      </c:pt>
                      <c:pt idx="3891">
                        <c:v>1.8391E-3</c:v>
                      </c:pt>
                      <c:pt idx="3892">
                        <c:v>1.8388E-3</c:v>
                      </c:pt>
                      <c:pt idx="3893">
                        <c:v>1.8385000000000001E-3</c:v>
                      </c:pt>
                      <c:pt idx="3894">
                        <c:v>1.8381999999999999E-3</c:v>
                      </c:pt>
                      <c:pt idx="3895">
                        <c:v>1.838E-3</c:v>
                      </c:pt>
                      <c:pt idx="3896">
                        <c:v>1.8377000000000001E-3</c:v>
                      </c:pt>
                      <c:pt idx="3897">
                        <c:v>1.8374000000000001E-3</c:v>
                      </c:pt>
                      <c:pt idx="3898">
                        <c:v>1.8370999999999999E-3</c:v>
                      </c:pt>
                      <c:pt idx="3899">
                        <c:v>1.8369E-3</c:v>
                      </c:pt>
                      <c:pt idx="3900">
                        <c:v>1.8366000000000001E-3</c:v>
                      </c:pt>
                      <c:pt idx="3901">
                        <c:v>1.8362999999999999E-3</c:v>
                      </c:pt>
                      <c:pt idx="3902">
                        <c:v>1.836E-3</c:v>
                      </c:pt>
                      <c:pt idx="3903">
                        <c:v>1.8357E-3</c:v>
                      </c:pt>
                      <c:pt idx="3904">
                        <c:v>1.8354999999999999E-3</c:v>
                      </c:pt>
                      <c:pt idx="3905">
                        <c:v>1.8351999999999999E-3</c:v>
                      </c:pt>
                      <c:pt idx="3906">
                        <c:v>1.8349E-3</c:v>
                      </c:pt>
                      <c:pt idx="3907">
                        <c:v>1.8346E-3</c:v>
                      </c:pt>
                      <c:pt idx="3908">
                        <c:v>1.8343999999999999E-3</c:v>
                      </c:pt>
                      <c:pt idx="3909">
                        <c:v>1.8341E-3</c:v>
                      </c:pt>
                      <c:pt idx="3910">
                        <c:v>1.8338E-3</c:v>
                      </c:pt>
                      <c:pt idx="3911">
                        <c:v>1.8335000000000001E-3</c:v>
                      </c:pt>
                      <c:pt idx="3912">
                        <c:v>1.8332999999999999E-3</c:v>
                      </c:pt>
                      <c:pt idx="3913">
                        <c:v>1.833E-3</c:v>
                      </c:pt>
                      <c:pt idx="3914">
                        <c:v>1.8327E-3</c:v>
                      </c:pt>
                      <c:pt idx="3915">
                        <c:v>1.8324000000000001E-3</c:v>
                      </c:pt>
                      <c:pt idx="3916">
                        <c:v>1.8322E-3</c:v>
                      </c:pt>
                      <c:pt idx="3917">
                        <c:v>1.8319E-3</c:v>
                      </c:pt>
                      <c:pt idx="3918">
                        <c:v>1.8316000000000001E-3</c:v>
                      </c:pt>
                      <c:pt idx="3919">
                        <c:v>1.8312999999999999E-3</c:v>
                      </c:pt>
                      <c:pt idx="3920">
                        <c:v>1.8311E-3</c:v>
                      </c:pt>
                      <c:pt idx="3921">
                        <c:v>1.8308E-3</c:v>
                      </c:pt>
                      <c:pt idx="3922">
                        <c:v>1.8305000000000001E-3</c:v>
                      </c:pt>
                      <c:pt idx="3923">
                        <c:v>1.8301999999999999E-3</c:v>
                      </c:pt>
                      <c:pt idx="3924">
                        <c:v>1.83E-3</c:v>
                      </c:pt>
                      <c:pt idx="3925">
                        <c:v>1.8297000000000001E-3</c:v>
                      </c:pt>
                      <c:pt idx="3926">
                        <c:v>1.8293999999999999E-3</c:v>
                      </c:pt>
                      <c:pt idx="3927">
                        <c:v>1.8291E-3</c:v>
                      </c:pt>
                      <c:pt idx="3928">
                        <c:v>1.8289000000000001E-3</c:v>
                      </c:pt>
                      <c:pt idx="3929">
                        <c:v>1.8286000000000001E-3</c:v>
                      </c:pt>
                      <c:pt idx="3930">
                        <c:v>1.8282999999999999E-3</c:v>
                      </c:pt>
                      <c:pt idx="3931">
                        <c:v>1.8281E-3</c:v>
                      </c:pt>
                      <c:pt idx="3932">
                        <c:v>1.8278000000000001E-3</c:v>
                      </c:pt>
                      <c:pt idx="3933">
                        <c:v>1.8274999999999999E-3</c:v>
                      </c:pt>
                      <c:pt idx="3934">
                        <c:v>1.8272E-3</c:v>
                      </c:pt>
                      <c:pt idx="3935">
                        <c:v>1.8270000000000001E-3</c:v>
                      </c:pt>
                      <c:pt idx="3936">
                        <c:v>1.8266999999999999E-3</c:v>
                      </c:pt>
                      <c:pt idx="3937">
                        <c:v>1.8263999999999999E-3</c:v>
                      </c:pt>
                      <c:pt idx="3938">
                        <c:v>1.8261E-3</c:v>
                      </c:pt>
                      <c:pt idx="3939">
                        <c:v>1.8259000000000001E-3</c:v>
                      </c:pt>
                      <c:pt idx="3940">
                        <c:v>1.8255999999999999E-3</c:v>
                      </c:pt>
                      <c:pt idx="3941">
                        <c:v>1.8253E-3</c:v>
                      </c:pt>
                      <c:pt idx="3942">
                        <c:v>1.8251000000000001E-3</c:v>
                      </c:pt>
                      <c:pt idx="3943">
                        <c:v>1.8247999999999999E-3</c:v>
                      </c:pt>
                      <c:pt idx="3944">
                        <c:v>1.8244999999999999E-3</c:v>
                      </c:pt>
                      <c:pt idx="3945">
                        <c:v>1.8243000000000001E-3</c:v>
                      </c:pt>
                      <c:pt idx="3946">
                        <c:v>1.8240000000000001E-3</c:v>
                      </c:pt>
                      <c:pt idx="3947">
                        <c:v>1.8236999999999999E-3</c:v>
                      </c:pt>
                      <c:pt idx="3948">
                        <c:v>1.8234E-3</c:v>
                      </c:pt>
                      <c:pt idx="3949">
                        <c:v>1.8232000000000001E-3</c:v>
                      </c:pt>
                      <c:pt idx="3950">
                        <c:v>1.8228999999999999E-3</c:v>
                      </c:pt>
                      <c:pt idx="3951">
                        <c:v>1.8226E-3</c:v>
                      </c:pt>
                      <c:pt idx="3952">
                        <c:v>1.8224000000000001E-3</c:v>
                      </c:pt>
                      <c:pt idx="3953">
                        <c:v>1.8220999999999999E-3</c:v>
                      </c:pt>
                      <c:pt idx="3954">
                        <c:v>1.8217999999999999E-3</c:v>
                      </c:pt>
                      <c:pt idx="3955">
                        <c:v>1.8215E-3</c:v>
                      </c:pt>
                      <c:pt idx="3956">
                        <c:v>1.8213000000000001E-3</c:v>
                      </c:pt>
                      <c:pt idx="3957">
                        <c:v>1.8209999999999999E-3</c:v>
                      </c:pt>
                      <c:pt idx="3958">
                        <c:v>1.8207E-3</c:v>
                      </c:pt>
                      <c:pt idx="3959">
                        <c:v>1.8205000000000001E-3</c:v>
                      </c:pt>
                      <c:pt idx="3960">
                        <c:v>1.8201999999999999E-3</c:v>
                      </c:pt>
                      <c:pt idx="3961">
                        <c:v>1.8198999999999999E-3</c:v>
                      </c:pt>
                      <c:pt idx="3962">
                        <c:v>1.8197000000000001E-3</c:v>
                      </c:pt>
                      <c:pt idx="3963">
                        <c:v>1.8194000000000001E-3</c:v>
                      </c:pt>
                      <c:pt idx="3964">
                        <c:v>1.8190999999999999E-3</c:v>
                      </c:pt>
                      <c:pt idx="3965">
                        <c:v>1.8189E-3</c:v>
                      </c:pt>
                      <c:pt idx="3966">
                        <c:v>1.8186000000000001E-3</c:v>
                      </c:pt>
                      <c:pt idx="3967">
                        <c:v>1.8182999999999999E-3</c:v>
                      </c:pt>
                      <c:pt idx="3968">
                        <c:v>1.818E-3</c:v>
                      </c:pt>
                      <c:pt idx="3969">
                        <c:v>1.8178000000000001E-3</c:v>
                      </c:pt>
                      <c:pt idx="3970">
                        <c:v>1.8175000000000001E-3</c:v>
                      </c:pt>
                      <c:pt idx="3971">
                        <c:v>1.8171999999999999E-3</c:v>
                      </c:pt>
                      <c:pt idx="3972">
                        <c:v>1.817E-3</c:v>
                      </c:pt>
                      <c:pt idx="3973">
                        <c:v>1.8167000000000001E-3</c:v>
                      </c:pt>
                      <c:pt idx="3974">
                        <c:v>1.8163999999999999E-3</c:v>
                      </c:pt>
                      <c:pt idx="3975">
                        <c:v>1.8162E-3</c:v>
                      </c:pt>
                      <c:pt idx="3976">
                        <c:v>1.8159000000000001E-3</c:v>
                      </c:pt>
                      <c:pt idx="3977">
                        <c:v>1.8155999999999999E-3</c:v>
                      </c:pt>
                      <c:pt idx="3978">
                        <c:v>1.8154E-3</c:v>
                      </c:pt>
                      <c:pt idx="3979">
                        <c:v>1.8151E-3</c:v>
                      </c:pt>
                      <c:pt idx="3980">
                        <c:v>1.8148000000000001E-3</c:v>
                      </c:pt>
                      <c:pt idx="3981">
                        <c:v>1.8146E-3</c:v>
                      </c:pt>
                      <c:pt idx="3982">
                        <c:v>1.8143E-3</c:v>
                      </c:pt>
                      <c:pt idx="3983">
                        <c:v>1.8140000000000001E-3</c:v>
                      </c:pt>
                      <c:pt idx="3984">
                        <c:v>1.8138E-3</c:v>
                      </c:pt>
                      <c:pt idx="3985">
                        <c:v>1.8135E-3</c:v>
                      </c:pt>
                      <c:pt idx="3986">
                        <c:v>1.8132000000000001E-3</c:v>
                      </c:pt>
                      <c:pt idx="3987">
                        <c:v>1.8129999999999999E-3</c:v>
                      </c:pt>
                      <c:pt idx="3988">
                        <c:v>1.8127E-3</c:v>
                      </c:pt>
                      <c:pt idx="3989">
                        <c:v>1.8124E-3</c:v>
                      </c:pt>
                      <c:pt idx="3990">
                        <c:v>1.8121999999999999E-3</c:v>
                      </c:pt>
                      <c:pt idx="3991">
                        <c:v>1.8119E-3</c:v>
                      </c:pt>
                      <c:pt idx="3992">
                        <c:v>1.8116E-3</c:v>
                      </c:pt>
                      <c:pt idx="3993">
                        <c:v>1.8113999999999999E-3</c:v>
                      </c:pt>
                      <c:pt idx="3994">
                        <c:v>1.8110999999999999E-3</c:v>
                      </c:pt>
                      <c:pt idx="3995">
                        <c:v>1.8108E-3</c:v>
                      </c:pt>
                      <c:pt idx="3996">
                        <c:v>1.8106000000000001E-3</c:v>
                      </c:pt>
                      <c:pt idx="3997">
                        <c:v>1.8102999999999999E-3</c:v>
                      </c:pt>
                      <c:pt idx="3998">
                        <c:v>1.8101E-3</c:v>
                      </c:pt>
                      <c:pt idx="3999">
                        <c:v>1.8098000000000001E-3</c:v>
                      </c:pt>
                      <c:pt idx="4000">
                        <c:v>1.8094999999999999E-3</c:v>
                      </c:pt>
                      <c:pt idx="4001">
                        <c:v>1.8093E-3</c:v>
                      </c:pt>
                      <c:pt idx="4002">
                        <c:v>1.8090000000000001E-3</c:v>
                      </c:pt>
                      <c:pt idx="4003">
                        <c:v>1.8087000000000001E-3</c:v>
                      </c:pt>
                      <c:pt idx="4004">
                        <c:v>1.8085E-3</c:v>
                      </c:pt>
                      <c:pt idx="4005">
                        <c:v>1.8082E-3</c:v>
                      </c:pt>
                      <c:pt idx="4006">
                        <c:v>1.8079000000000001E-3</c:v>
                      </c:pt>
                      <c:pt idx="4007">
                        <c:v>1.8077E-3</c:v>
                      </c:pt>
                      <c:pt idx="4008">
                        <c:v>1.8074E-3</c:v>
                      </c:pt>
                      <c:pt idx="4009">
                        <c:v>1.8071000000000001E-3</c:v>
                      </c:pt>
                      <c:pt idx="4010">
                        <c:v>1.8069E-3</c:v>
                      </c:pt>
                      <c:pt idx="4011">
                        <c:v>1.8066E-3</c:v>
                      </c:pt>
                      <c:pt idx="4012">
                        <c:v>1.8064000000000001E-3</c:v>
                      </c:pt>
                      <c:pt idx="4013">
                        <c:v>1.8060999999999999E-3</c:v>
                      </c:pt>
                      <c:pt idx="4014">
                        <c:v>1.8058E-3</c:v>
                      </c:pt>
                      <c:pt idx="4015">
                        <c:v>1.8056000000000001E-3</c:v>
                      </c:pt>
                      <c:pt idx="4016">
                        <c:v>1.8052999999999999E-3</c:v>
                      </c:pt>
                      <c:pt idx="4017">
                        <c:v>1.805E-3</c:v>
                      </c:pt>
                      <c:pt idx="4018">
                        <c:v>1.8048000000000001E-3</c:v>
                      </c:pt>
                      <c:pt idx="4019">
                        <c:v>1.8044999999999999E-3</c:v>
                      </c:pt>
                      <c:pt idx="4020">
                        <c:v>1.8043E-3</c:v>
                      </c:pt>
                      <c:pt idx="4021">
                        <c:v>1.804E-3</c:v>
                      </c:pt>
                      <c:pt idx="4022">
                        <c:v>1.8037000000000001E-3</c:v>
                      </c:pt>
                      <c:pt idx="4023">
                        <c:v>1.8035E-3</c:v>
                      </c:pt>
                      <c:pt idx="4024">
                        <c:v>1.8032E-3</c:v>
                      </c:pt>
                      <c:pt idx="4025">
                        <c:v>1.8029000000000001E-3</c:v>
                      </c:pt>
                      <c:pt idx="4026">
                        <c:v>1.8027E-3</c:v>
                      </c:pt>
                      <c:pt idx="4027">
                        <c:v>1.8024E-3</c:v>
                      </c:pt>
                      <c:pt idx="4028">
                        <c:v>1.8021999999999999E-3</c:v>
                      </c:pt>
                      <c:pt idx="4029">
                        <c:v>1.8018999999999999E-3</c:v>
                      </c:pt>
                      <c:pt idx="4030">
                        <c:v>1.8016E-3</c:v>
                      </c:pt>
                      <c:pt idx="4031">
                        <c:v>1.8014000000000001E-3</c:v>
                      </c:pt>
                      <c:pt idx="4032">
                        <c:v>1.8010999999999999E-3</c:v>
                      </c:pt>
                      <c:pt idx="4033">
                        <c:v>1.8009E-3</c:v>
                      </c:pt>
                      <c:pt idx="4034">
                        <c:v>1.8006000000000001E-3</c:v>
                      </c:pt>
                      <c:pt idx="4035">
                        <c:v>1.8002999999999999E-3</c:v>
                      </c:pt>
                      <c:pt idx="4036">
                        <c:v>1.8001E-3</c:v>
                      </c:pt>
                      <c:pt idx="4037">
                        <c:v>1.7998000000000001E-3</c:v>
                      </c:pt>
                      <c:pt idx="4038">
                        <c:v>1.7995999999999999E-3</c:v>
                      </c:pt>
                      <c:pt idx="4039">
                        <c:v>1.7993E-3</c:v>
                      </c:pt>
                      <c:pt idx="4040">
                        <c:v>1.799E-3</c:v>
                      </c:pt>
                      <c:pt idx="4041">
                        <c:v>1.7987999999999999E-3</c:v>
                      </c:pt>
                      <c:pt idx="4042">
                        <c:v>1.7985E-3</c:v>
                      </c:pt>
                      <c:pt idx="4043">
                        <c:v>1.7983000000000001E-3</c:v>
                      </c:pt>
                      <c:pt idx="4044">
                        <c:v>1.7979999999999999E-3</c:v>
                      </c:pt>
                      <c:pt idx="4045">
                        <c:v>1.7976999999999999E-3</c:v>
                      </c:pt>
                      <c:pt idx="4046">
                        <c:v>1.7975000000000001E-3</c:v>
                      </c:pt>
                      <c:pt idx="4047">
                        <c:v>1.7972000000000001E-3</c:v>
                      </c:pt>
                      <c:pt idx="4048">
                        <c:v>1.797E-3</c:v>
                      </c:pt>
                      <c:pt idx="4049">
                        <c:v>1.7967E-3</c:v>
                      </c:pt>
                      <c:pt idx="4050">
                        <c:v>1.7964000000000001E-3</c:v>
                      </c:pt>
                      <c:pt idx="4051">
                        <c:v>1.7962E-3</c:v>
                      </c:pt>
                      <c:pt idx="4052">
                        <c:v>1.7959E-3</c:v>
                      </c:pt>
                      <c:pt idx="4053">
                        <c:v>1.7956999999999999E-3</c:v>
                      </c:pt>
                      <c:pt idx="4054">
                        <c:v>1.7953999999999999E-3</c:v>
                      </c:pt>
                      <c:pt idx="4055">
                        <c:v>1.7951E-3</c:v>
                      </c:pt>
                      <c:pt idx="4056">
                        <c:v>1.7949000000000001E-3</c:v>
                      </c:pt>
                      <c:pt idx="4057">
                        <c:v>1.7945999999999999E-3</c:v>
                      </c:pt>
                      <c:pt idx="4058">
                        <c:v>1.7944E-3</c:v>
                      </c:pt>
                      <c:pt idx="4059">
                        <c:v>1.7941000000000001E-3</c:v>
                      </c:pt>
                      <c:pt idx="4060">
                        <c:v>1.7939E-3</c:v>
                      </c:pt>
                      <c:pt idx="4061">
                        <c:v>1.7936E-3</c:v>
                      </c:pt>
                      <c:pt idx="4062">
                        <c:v>1.7933000000000001E-3</c:v>
                      </c:pt>
                      <c:pt idx="4063">
                        <c:v>1.7930999999999999E-3</c:v>
                      </c:pt>
                      <c:pt idx="4064">
                        <c:v>1.7928E-3</c:v>
                      </c:pt>
                      <c:pt idx="4065">
                        <c:v>1.7926000000000001E-3</c:v>
                      </c:pt>
                      <c:pt idx="4066">
                        <c:v>1.7922999999999999E-3</c:v>
                      </c:pt>
                      <c:pt idx="4067">
                        <c:v>1.7921E-3</c:v>
                      </c:pt>
                      <c:pt idx="4068">
                        <c:v>1.7918000000000001E-3</c:v>
                      </c:pt>
                      <c:pt idx="4069">
                        <c:v>1.7916E-3</c:v>
                      </c:pt>
                      <c:pt idx="4070">
                        <c:v>1.7913E-3</c:v>
                      </c:pt>
                      <c:pt idx="4071">
                        <c:v>1.7910000000000001E-3</c:v>
                      </c:pt>
                      <c:pt idx="4072">
                        <c:v>1.7907999999999999E-3</c:v>
                      </c:pt>
                      <c:pt idx="4073">
                        <c:v>1.7905E-3</c:v>
                      </c:pt>
                      <c:pt idx="4074">
                        <c:v>1.7903000000000001E-3</c:v>
                      </c:pt>
                      <c:pt idx="4075">
                        <c:v>1.7899999999999999E-3</c:v>
                      </c:pt>
                      <c:pt idx="4076">
                        <c:v>1.7898E-3</c:v>
                      </c:pt>
                      <c:pt idx="4077">
                        <c:v>1.7895000000000001E-3</c:v>
                      </c:pt>
                      <c:pt idx="4078">
                        <c:v>1.7891999999999999E-3</c:v>
                      </c:pt>
                      <c:pt idx="4079">
                        <c:v>1.789E-3</c:v>
                      </c:pt>
                      <c:pt idx="4080">
                        <c:v>1.7887000000000001E-3</c:v>
                      </c:pt>
                      <c:pt idx="4081">
                        <c:v>1.7884999999999999E-3</c:v>
                      </c:pt>
                      <c:pt idx="4082">
                        <c:v>1.7882E-3</c:v>
                      </c:pt>
                      <c:pt idx="4083">
                        <c:v>1.7880000000000001E-3</c:v>
                      </c:pt>
                      <c:pt idx="4084">
                        <c:v>1.7876999999999999E-3</c:v>
                      </c:pt>
                      <c:pt idx="4085">
                        <c:v>1.7875E-3</c:v>
                      </c:pt>
                      <c:pt idx="4086">
                        <c:v>1.7872000000000001E-3</c:v>
                      </c:pt>
                      <c:pt idx="4087">
                        <c:v>1.7868999999999999E-3</c:v>
                      </c:pt>
                      <c:pt idx="4088">
                        <c:v>1.7867E-3</c:v>
                      </c:pt>
                      <c:pt idx="4089">
                        <c:v>1.7864000000000001E-3</c:v>
                      </c:pt>
                      <c:pt idx="4090">
                        <c:v>1.7861999999999999E-3</c:v>
                      </c:pt>
                      <c:pt idx="4091">
                        <c:v>1.7859E-3</c:v>
                      </c:pt>
                      <c:pt idx="4092">
                        <c:v>1.7857000000000001E-3</c:v>
                      </c:pt>
                      <c:pt idx="4093">
                        <c:v>1.7853999999999999E-3</c:v>
                      </c:pt>
                      <c:pt idx="4094">
                        <c:v>1.7852E-3</c:v>
                      </c:pt>
                      <c:pt idx="4095">
                        <c:v>1.7849000000000001E-3</c:v>
                      </c:pt>
                      <c:pt idx="4096">
                        <c:v>1.7847E-3</c:v>
                      </c:pt>
                      <c:pt idx="4097">
                        <c:v>1.7844E-3</c:v>
                      </c:pt>
                      <c:pt idx="4098">
                        <c:v>1.7841999999999999E-3</c:v>
                      </c:pt>
                      <c:pt idx="4099">
                        <c:v>1.7838999999999999E-3</c:v>
                      </c:pt>
                      <c:pt idx="4100">
                        <c:v>1.7837E-3</c:v>
                      </c:pt>
                      <c:pt idx="4101">
                        <c:v>1.7834000000000001E-3</c:v>
                      </c:pt>
                      <c:pt idx="4102">
                        <c:v>1.7830999999999999E-3</c:v>
                      </c:pt>
                      <c:pt idx="4103">
                        <c:v>1.7829E-3</c:v>
                      </c:pt>
                      <c:pt idx="4104">
                        <c:v>1.7826000000000001E-3</c:v>
                      </c:pt>
                      <c:pt idx="4105">
                        <c:v>1.7824E-3</c:v>
                      </c:pt>
                      <c:pt idx="4106">
                        <c:v>1.7821E-3</c:v>
                      </c:pt>
                      <c:pt idx="4107">
                        <c:v>1.7819000000000001E-3</c:v>
                      </c:pt>
                      <c:pt idx="4108">
                        <c:v>1.7815999999999999E-3</c:v>
                      </c:pt>
                      <c:pt idx="4109">
                        <c:v>1.7814E-3</c:v>
                      </c:pt>
                      <c:pt idx="4110">
                        <c:v>1.7811000000000001E-3</c:v>
                      </c:pt>
                      <c:pt idx="4111">
                        <c:v>1.7809E-3</c:v>
                      </c:pt>
                      <c:pt idx="4112">
                        <c:v>1.7806E-3</c:v>
                      </c:pt>
                      <c:pt idx="4113">
                        <c:v>1.7803999999999999E-3</c:v>
                      </c:pt>
                      <c:pt idx="4114">
                        <c:v>1.7801E-3</c:v>
                      </c:pt>
                      <c:pt idx="4115">
                        <c:v>1.7799000000000001E-3</c:v>
                      </c:pt>
                      <c:pt idx="4116">
                        <c:v>1.7796000000000001E-3</c:v>
                      </c:pt>
                      <c:pt idx="4117">
                        <c:v>1.7794E-3</c:v>
                      </c:pt>
                      <c:pt idx="4118">
                        <c:v>1.7791E-3</c:v>
                      </c:pt>
                      <c:pt idx="4119">
                        <c:v>1.7788999999999999E-3</c:v>
                      </c:pt>
                      <c:pt idx="4120">
                        <c:v>1.7786E-3</c:v>
                      </c:pt>
                      <c:pt idx="4121">
                        <c:v>1.7784000000000001E-3</c:v>
                      </c:pt>
                      <c:pt idx="4122">
                        <c:v>1.7780999999999999E-3</c:v>
                      </c:pt>
                      <c:pt idx="4123">
                        <c:v>1.7779E-3</c:v>
                      </c:pt>
                      <c:pt idx="4124">
                        <c:v>1.7776000000000001E-3</c:v>
                      </c:pt>
                      <c:pt idx="4125">
                        <c:v>1.7773999999999999E-3</c:v>
                      </c:pt>
                      <c:pt idx="4126">
                        <c:v>1.7771E-3</c:v>
                      </c:pt>
                      <c:pt idx="4127">
                        <c:v>1.7769000000000001E-3</c:v>
                      </c:pt>
                      <c:pt idx="4128">
                        <c:v>1.7765999999999999E-3</c:v>
                      </c:pt>
                      <c:pt idx="4129">
                        <c:v>1.7764E-3</c:v>
                      </c:pt>
                      <c:pt idx="4130">
                        <c:v>1.7761000000000001E-3</c:v>
                      </c:pt>
                      <c:pt idx="4131">
                        <c:v>1.7759E-3</c:v>
                      </c:pt>
                      <c:pt idx="4132">
                        <c:v>1.7756E-3</c:v>
                      </c:pt>
                      <c:pt idx="4133">
                        <c:v>1.7753999999999999E-3</c:v>
                      </c:pt>
                      <c:pt idx="4134">
                        <c:v>1.7750999999999999E-3</c:v>
                      </c:pt>
                      <c:pt idx="4135">
                        <c:v>1.7749E-3</c:v>
                      </c:pt>
                      <c:pt idx="4136">
                        <c:v>1.7746000000000001E-3</c:v>
                      </c:pt>
                      <c:pt idx="4137">
                        <c:v>1.7744E-3</c:v>
                      </c:pt>
                      <c:pt idx="4138">
                        <c:v>1.7741E-3</c:v>
                      </c:pt>
                      <c:pt idx="4139">
                        <c:v>1.7738999999999999E-3</c:v>
                      </c:pt>
                      <c:pt idx="4140">
                        <c:v>1.7736E-3</c:v>
                      </c:pt>
                      <c:pt idx="4141">
                        <c:v>1.7734000000000001E-3</c:v>
                      </c:pt>
                      <c:pt idx="4142">
                        <c:v>1.7730999999999999E-3</c:v>
                      </c:pt>
                      <c:pt idx="4143">
                        <c:v>1.7729E-3</c:v>
                      </c:pt>
                      <c:pt idx="4144">
                        <c:v>1.7726E-3</c:v>
                      </c:pt>
                      <c:pt idx="4145">
                        <c:v>1.7723999999999999E-3</c:v>
                      </c:pt>
                      <c:pt idx="4146">
                        <c:v>1.7721E-3</c:v>
                      </c:pt>
                      <c:pt idx="4147">
                        <c:v>1.7719000000000001E-3</c:v>
                      </c:pt>
                      <c:pt idx="4148">
                        <c:v>1.7715999999999999E-3</c:v>
                      </c:pt>
                      <c:pt idx="4149">
                        <c:v>1.7714E-3</c:v>
                      </c:pt>
                      <c:pt idx="4150">
                        <c:v>1.7711000000000001E-3</c:v>
                      </c:pt>
                      <c:pt idx="4151">
                        <c:v>1.7708999999999999E-3</c:v>
                      </c:pt>
                      <c:pt idx="4152">
                        <c:v>1.7706E-3</c:v>
                      </c:pt>
                      <c:pt idx="4153">
                        <c:v>1.7704000000000001E-3</c:v>
                      </c:pt>
                      <c:pt idx="4154">
                        <c:v>1.7700999999999999E-3</c:v>
                      </c:pt>
                      <c:pt idx="4155">
                        <c:v>1.7699E-3</c:v>
                      </c:pt>
                      <c:pt idx="4156">
                        <c:v>1.7696000000000001E-3</c:v>
                      </c:pt>
                      <c:pt idx="4157">
                        <c:v>1.7694E-3</c:v>
                      </c:pt>
                      <c:pt idx="4158">
                        <c:v>1.7691E-3</c:v>
                      </c:pt>
                      <c:pt idx="4159">
                        <c:v>1.7688999999999999E-3</c:v>
                      </c:pt>
                      <c:pt idx="4160">
                        <c:v>1.7687E-3</c:v>
                      </c:pt>
                      <c:pt idx="4161">
                        <c:v>1.7684E-3</c:v>
                      </c:pt>
                      <c:pt idx="4162">
                        <c:v>1.7681999999999999E-3</c:v>
                      </c:pt>
                      <c:pt idx="4163">
                        <c:v>1.7679E-3</c:v>
                      </c:pt>
                      <c:pt idx="4164">
                        <c:v>1.7677000000000001E-3</c:v>
                      </c:pt>
                      <c:pt idx="4165">
                        <c:v>1.7673999999999999E-3</c:v>
                      </c:pt>
                      <c:pt idx="4166">
                        <c:v>1.7672E-3</c:v>
                      </c:pt>
                      <c:pt idx="4167">
                        <c:v>1.7669000000000001E-3</c:v>
                      </c:pt>
                      <c:pt idx="4168">
                        <c:v>1.7667E-3</c:v>
                      </c:pt>
                      <c:pt idx="4169">
                        <c:v>1.7664E-3</c:v>
                      </c:pt>
                      <c:pt idx="4170">
                        <c:v>1.7662000000000001E-3</c:v>
                      </c:pt>
                      <c:pt idx="4171">
                        <c:v>1.766E-3</c:v>
                      </c:pt>
                      <c:pt idx="4172">
                        <c:v>1.7657E-3</c:v>
                      </c:pt>
                      <c:pt idx="4173">
                        <c:v>1.7654999999999999E-3</c:v>
                      </c:pt>
                      <c:pt idx="4174">
                        <c:v>1.7652E-3</c:v>
                      </c:pt>
                      <c:pt idx="4175">
                        <c:v>1.7650000000000001E-3</c:v>
                      </c:pt>
                      <c:pt idx="4176">
                        <c:v>1.7646999999999999E-3</c:v>
                      </c:pt>
                      <c:pt idx="4177">
                        <c:v>1.7645E-3</c:v>
                      </c:pt>
                      <c:pt idx="4178">
                        <c:v>1.7642000000000001E-3</c:v>
                      </c:pt>
                      <c:pt idx="4179">
                        <c:v>1.7639999999999999E-3</c:v>
                      </c:pt>
                      <c:pt idx="4180">
                        <c:v>1.7637E-3</c:v>
                      </c:pt>
                      <c:pt idx="4181">
                        <c:v>1.7635000000000001E-3</c:v>
                      </c:pt>
                      <c:pt idx="4182">
                        <c:v>1.7633E-3</c:v>
                      </c:pt>
                      <c:pt idx="4183">
                        <c:v>1.763E-3</c:v>
                      </c:pt>
                      <c:pt idx="4184">
                        <c:v>1.7627999999999999E-3</c:v>
                      </c:pt>
                      <c:pt idx="4185">
                        <c:v>1.7625E-3</c:v>
                      </c:pt>
                      <c:pt idx="4186">
                        <c:v>1.7623000000000001E-3</c:v>
                      </c:pt>
                      <c:pt idx="4187">
                        <c:v>1.7619999999999999E-3</c:v>
                      </c:pt>
                      <c:pt idx="4188">
                        <c:v>1.7618E-3</c:v>
                      </c:pt>
                      <c:pt idx="4189">
                        <c:v>1.7615E-3</c:v>
                      </c:pt>
                      <c:pt idx="4190">
                        <c:v>1.7612999999999999E-3</c:v>
                      </c:pt>
                      <c:pt idx="4191">
                        <c:v>1.7611E-3</c:v>
                      </c:pt>
                      <c:pt idx="4192">
                        <c:v>1.7608000000000001E-3</c:v>
                      </c:pt>
                      <c:pt idx="4193">
                        <c:v>1.7606E-3</c:v>
                      </c:pt>
                      <c:pt idx="4194">
                        <c:v>1.7603E-3</c:v>
                      </c:pt>
                      <c:pt idx="4195">
                        <c:v>1.7600999999999999E-3</c:v>
                      </c:pt>
                      <c:pt idx="4196">
                        <c:v>1.7597999999999999E-3</c:v>
                      </c:pt>
                      <c:pt idx="4197">
                        <c:v>1.7596000000000001E-3</c:v>
                      </c:pt>
                      <c:pt idx="4198">
                        <c:v>1.7593999999999999E-3</c:v>
                      </c:pt>
                      <c:pt idx="4199">
                        <c:v>1.7591E-3</c:v>
                      </c:pt>
                      <c:pt idx="4200">
                        <c:v>1.7589000000000001E-3</c:v>
                      </c:pt>
                      <c:pt idx="4201">
                        <c:v>1.7585999999999999E-3</c:v>
                      </c:pt>
                      <c:pt idx="4202">
                        <c:v>1.7584E-3</c:v>
                      </c:pt>
                      <c:pt idx="4203">
                        <c:v>1.7581000000000001E-3</c:v>
                      </c:pt>
                      <c:pt idx="4204">
                        <c:v>1.7579E-3</c:v>
                      </c:pt>
                      <c:pt idx="4205">
                        <c:v>1.7577000000000001E-3</c:v>
                      </c:pt>
                      <c:pt idx="4206">
                        <c:v>1.7574000000000001E-3</c:v>
                      </c:pt>
                      <c:pt idx="4207">
                        <c:v>1.7572E-3</c:v>
                      </c:pt>
                      <c:pt idx="4208">
                        <c:v>1.7569E-3</c:v>
                      </c:pt>
                      <c:pt idx="4209">
                        <c:v>1.7566999999999999E-3</c:v>
                      </c:pt>
                      <c:pt idx="4210">
                        <c:v>1.7564E-3</c:v>
                      </c:pt>
                      <c:pt idx="4211">
                        <c:v>1.7562000000000001E-3</c:v>
                      </c:pt>
                      <c:pt idx="4212">
                        <c:v>1.756E-3</c:v>
                      </c:pt>
                      <c:pt idx="4213">
                        <c:v>1.7557E-3</c:v>
                      </c:pt>
                      <c:pt idx="4214">
                        <c:v>1.7554999999999999E-3</c:v>
                      </c:pt>
                      <c:pt idx="4215">
                        <c:v>1.7551999999999999E-3</c:v>
                      </c:pt>
                      <c:pt idx="4216">
                        <c:v>1.755E-3</c:v>
                      </c:pt>
                      <c:pt idx="4217">
                        <c:v>1.7547999999999999E-3</c:v>
                      </c:pt>
                      <c:pt idx="4218">
                        <c:v>1.7545E-3</c:v>
                      </c:pt>
                      <c:pt idx="4219">
                        <c:v>1.7543000000000001E-3</c:v>
                      </c:pt>
                      <c:pt idx="4220">
                        <c:v>1.7539999999999999E-3</c:v>
                      </c:pt>
                      <c:pt idx="4221">
                        <c:v>1.7538E-3</c:v>
                      </c:pt>
                      <c:pt idx="4222">
                        <c:v>1.7535999999999999E-3</c:v>
                      </c:pt>
                      <c:pt idx="4223">
                        <c:v>1.7533E-3</c:v>
                      </c:pt>
                      <c:pt idx="4224">
                        <c:v>1.7531000000000001E-3</c:v>
                      </c:pt>
                      <c:pt idx="4225">
                        <c:v>1.7528000000000001E-3</c:v>
                      </c:pt>
                      <c:pt idx="4226">
                        <c:v>1.7526E-3</c:v>
                      </c:pt>
                      <c:pt idx="4227">
                        <c:v>1.7524000000000001E-3</c:v>
                      </c:pt>
                      <c:pt idx="4228">
                        <c:v>1.7520999999999999E-3</c:v>
                      </c:pt>
                      <c:pt idx="4229">
                        <c:v>1.7519E-3</c:v>
                      </c:pt>
                      <c:pt idx="4230">
                        <c:v>1.7516000000000001E-3</c:v>
                      </c:pt>
                      <c:pt idx="4231">
                        <c:v>1.7514E-3</c:v>
                      </c:pt>
                      <c:pt idx="4232">
                        <c:v>1.7512000000000001E-3</c:v>
                      </c:pt>
                      <c:pt idx="4233">
                        <c:v>1.7508999999999999E-3</c:v>
                      </c:pt>
                      <c:pt idx="4234">
                        <c:v>1.7507E-3</c:v>
                      </c:pt>
                      <c:pt idx="4235">
                        <c:v>1.7504E-3</c:v>
                      </c:pt>
                      <c:pt idx="4236">
                        <c:v>1.7501999999999999E-3</c:v>
                      </c:pt>
                      <c:pt idx="4237">
                        <c:v>1.75E-3</c:v>
                      </c:pt>
                      <c:pt idx="4238">
                        <c:v>1.7497000000000001E-3</c:v>
                      </c:pt>
                      <c:pt idx="4239">
                        <c:v>1.7495E-3</c:v>
                      </c:pt>
                      <c:pt idx="4240">
                        <c:v>1.7493000000000001E-3</c:v>
                      </c:pt>
                      <c:pt idx="4241">
                        <c:v>1.7489999999999999E-3</c:v>
                      </c:pt>
                      <c:pt idx="4242">
                        <c:v>1.7488E-3</c:v>
                      </c:pt>
                      <c:pt idx="4243">
                        <c:v>1.7485000000000001E-3</c:v>
                      </c:pt>
                      <c:pt idx="4244">
                        <c:v>1.7482999999999999E-3</c:v>
                      </c:pt>
                      <c:pt idx="4245">
                        <c:v>1.7481E-3</c:v>
                      </c:pt>
                      <c:pt idx="4246">
                        <c:v>1.7478000000000001E-3</c:v>
                      </c:pt>
                      <c:pt idx="4247">
                        <c:v>1.7476E-3</c:v>
                      </c:pt>
                      <c:pt idx="4248">
                        <c:v>1.7474000000000001E-3</c:v>
                      </c:pt>
                      <c:pt idx="4249">
                        <c:v>1.7470999999999999E-3</c:v>
                      </c:pt>
                      <c:pt idx="4250">
                        <c:v>1.7469E-3</c:v>
                      </c:pt>
                      <c:pt idx="4251">
                        <c:v>1.7466000000000001E-3</c:v>
                      </c:pt>
                      <c:pt idx="4252">
                        <c:v>1.7463999999999999E-3</c:v>
                      </c:pt>
                      <c:pt idx="4253">
                        <c:v>1.7462000000000001E-3</c:v>
                      </c:pt>
                      <c:pt idx="4254">
                        <c:v>1.7459000000000001E-3</c:v>
                      </c:pt>
                      <c:pt idx="4255">
                        <c:v>1.7457E-3</c:v>
                      </c:pt>
                      <c:pt idx="4256">
                        <c:v>1.7454E-3</c:v>
                      </c:pt>
                      <c:pt idx="4257">
                        <c:v>1.7451999999999999E-3</c:v>
                      </c:pt>
                      <c:pt idx="4258">
                        <c:v>1.745E-3</c:v>
                      </c:pt>
                      <c:pt idx="4259">
                        <c:v>1.7447000000000001E-3</c:v>
                      </c:pt>
                      <c:pt idx="4260">
                        <c:v>1.7445E-3</c:v>
                      </c:pt>
                      <c:pt idx="4261">
                        <c:v>1.7443000000000001E-3</c:v>
                      </c:pt>
                      <c:pt idx="4262">
                        <c:v>1.7440000000000001E-3</c:v>
                      </c:pt>
                      <c:pt idx="4263">
                        <c:v>1.7438E-3</c:v>
                      </c:pt>
                      <c:pt idx="4264">
                        <c:v>1.7436000000000001E-3</c:v>
                      </c:pt>
                      <c:pt idx="4265">
                        <c:v>1.7432999999999999E-3</c:v>
                      </c:pt>
                      <c:pt idx="4266">
                        <c:v>1.7431E-3</c:v>
                      </c:pt>
                      <c:pt idx="4267">
                        <c:v>1.7428999999999999E-3</c:v>
                      </c:pt>
                      <c:pt idx="4268">
                        <c:v>1.7426E-3</c:v>
                      </c:pt>
                      <c:pt idx="4269">
                        <c:v>1.7424000000000001E-3</c:v>
                      </c:pt>
                      <c:pt idx="4270">
                        <c:v>1.7420999999999999E-3</c:v>
                      </c:pt>
                      <c:pt idx="4271">
                        <c:v>1.7419E-3</c:v>
                      </c:pt>
                      <c:pt idx="4272">
                        <c:v>1.7417000000000001E-3</c:v>
                      </c:pt>
                      <c:pt idx="4273">
                        <c:v>1.7413999999999999E-3</c:v>
                      </c:pt>
                      <c:pt idx="4274">
                        <c:v>1.7412E-3</c:v>
                      </c:pt>
                      <c:pt idx="4275">
                        <c:v>1.7409999999999999E-3</c:v>
                      </c:pt>
                      <c:pt idx="4276">
                        <c:v>1.7407E-3</c:v>
                      </c:pt>
                      <c:pt idx="4277">
                        <c:v>1.7405000000000001E-3</c:v>
                      </c:pt>
                      <c:pt idx="4278">
                        <c:v>1.7403E-3</c:v>
                      </c:pt>
                      <c:pt idx="4279">
                        <c:v>1.74E-3</c:v>
                      </c:pt>
                      <c:pt idx="4280">
                        <c:v>1.7397999999999999E-3</c:v>
                      </c:pt>
                      <c:pt idx="4281">
                        <c:v>1.7396E-3</c:v>
                      </c:pt>
                      <c:pt idx="4282">
                        <c:v>1.7393E-3</c:v>
                      </c:pt>
                      <c:pt idx="4283">
                        <c:v>1.7390999999999999E-3</c:v>
                      </c:pt>
                      <c:pt idx="4284">
                        <c:v>1.7389E-3</c:v>
                      </c:pt>
                      <c:pt idx="4285">
                        <c:v>1.7386000000000001E-3</c:v>
                      </c:pt>
                      <c:pt idx="4286">
                        <c:v>1.7384E-3</c:v>
                      </c:pt>
                      <c:pt idx="4287">
                        <c:v>1.7382000000000001E-3</c:v>
                      </c:pt>
                      <c:pt idx="4288">
                        <c:v>1.7378999999999999E-3</c:v>
                      </c:pt>
                      <c:pt idx="4289">
                        <c:v>1.7377E-3</c:v>
                      </c:pt>
                      <c:pt idx="4290">
                        <c:v>1.7374999999999999E-3</c:v>
                      </c:pt>
                      <c:pt idx="4291">
                        <c:v>1.7371999999999999E-3</c:v>
                      </c:pt>
                      <c:pt idx="4292">
                        <c:v>1.737E-3</c:v>
                      </c:pt>
                      <c:pt idx="4293">
                        <c:v>1.7367999999999999E-3</c:v>
                      </c:pt>
                      <c:pt idx="4294">
                        <c:v>1.7365E-3</c:v>
                      </c:pt>
                      <c:pt idx="4295">
                        <c:v>1.7363000000000001E-3</c:v>
                      </c:pt>
                      <c:pt idx="4296">
                        <c:v>1.7361E-3</c:v>
                      </c:pt>
                      <c:pt idx="4297">
                        <c:v>1.7358E-3</c:v>
                      </c:pt>
                      <c:pt idx="4298">
                        <c:v>1.7355999999999999E-3</c:v>
                      </c:pt>
                      <c:pt idx="4299">
                        <c:v>1.7354E-3</c:v>
                      </c:pt>
                      <c:pt idx="4300">
                        <c:v>1.7351000000000001E-3</c:v>
                      </c:pt>
                      <c:pt idx="4301">
                        <c:v>1.7348999999999999E-3</c:v>
                      </c:pt>
                      <c:pt idx="4302">
                        <c:v>1.7347E-3</c:v>
                      </c:pt>
                      <c:pt idx="4303">
                        <c:v>1.7344000000000001E-3</c:v>
                      </c:pt>
                      <c:pt idx="4304">
                        <c:v>1.7342E-3</c:v>
                      </c:pt>
                      <c:pt idx="4305">
                        <c:v>1.7340000000000001E-3</c:v>
                      </c:pt>
                      <c:pt idx="4306">
                        <c:v>1.7336999999999999E-3</c:v>
                      </c:pt>
                      <c:pt idx="4307">
                        <c:v>1.7335E-3</c:v>
                      </c:pt>
                      <c:pt idx="4308">
                        <c:v>1.7332999999999999E-3</c:v>
                      </c:pt>
                      <c:pt idx="4309">
                        <c:v>1.7329999999999999E-3</c:v>
                      </c:pt>
                      <c:pt idx="4310">
                        <c:v>1.7328000000000001E-3</c:v>
                      </c:pt>
                      <c:pt idx="4311">
                        <c:v>1.7325999999999999E-3</c:v>
                      </c:pt>
                      <c:pt idx="4312">
                        <c:v>1.7323E-3</c:v>
                      </c:pt>
                      <c:pt idx="4313">
                        <c:v>1.7321000000000001E-3</c:v>
                      </c:pt>
                      <c:pt idx="4314">
                        <c:v>1.7319E-3</c:v>
                      </c:pt>
                      <c:pt idx="4315">
                        <c:v>1.7316E-3</c:v>
                      </c:pt>
                      <c:pt idx="4316">
                        <c:v>1.7313999999999999E-3</c:v>
                      </c:pt>
                      <c:pt idx="4317">
                        <c:v>1.7312E-3</c:v>
                      </c:pt>
                      <c:pt idx="4318">
                        <c:v>1.7309999999999999E-3</c:v>
                      </c:pt>
                      <c:pt idx="4319">
                        <c:v>1.7306999999999999E-3</c:v>
                      </c:pt>
                      <c:pt idx="4320">
                        <c:v>1.7305000000000001E-3</c:v>
                      </c:pt>
                      <c:pt idx="4321">
                        <c:v>1.7302999999999999E-3</c:v>
                      </c:pt>
                      <c:pt idx="4322">
                        <c:v>1.73E-3</c:v>
                      </c:pt>
                      <c:pt idx="4323">
                        <c:v>1.7298000000000001E-3</c:v>
                      </c:pt>
                      <c:pt idx="4324">
                        <c:v>1.7296E-3</c:v>
                      </c:pt>
                      <c:pt idx="4325">
                        <c:v>1.7293E-3</c:v>
                      </c:pt>
                      <c:pt idx="4326">
                        <c:v>1.7290999999999999E-3</c:v>
                      </c:pt>
                      <c:pt idx="4327">
                        <c:v>1.7289E-3</c:v>
                      </c:pt>
                      <c:pt idx="4328">
                        <c:v>1.7286000000000001E-3</c:v>
                      </c:pt>
                      <c:pt idx="4329">
                        <c:v>1.7283999999999999E-3</c:v>
                      </c:pt>
                      <c:pt idx="4330">
                        <c:v>1.7282E-3</c:v>
                      </c:pt>
                      <c:pt idx="4331">
                        <c:v>1.7279999999999999E-3</c:v>
                      </c:pt>
                      <c:pt idx="4332">
                        <c:v>1.7277E-3</c:v>
                      </c:pt>
                      <c:pt idx="4333">
                        <c:v>1.7275000000000001E-3</c:v>
                      </c:pt>
                      <c:pt idx="4334">
                        <c:v>1.7273E-3</c:v>
                      </c:pt>
                      <c:pt idx="4335">
                        <c:v>1.727E-3</c:v>
                      </c:pt>
                      <c:pt idx="4336">
                        <c:v>1.7267999999999999E-3</c:v>
                      </c:pt>
                      <c:pt idx="4337">
                        <c:v>1.7266E-3</c:v>
                      </c:pt>
                      <c:pt idx="4338">
                        <c:v>1.7263000000000001E-3</c:v>
                      </c:pt>
                      <c:pt idx="4339">
                        <c:v>1.7260999999999999E-3</c:v>
                      </c:pt>
                      <c:pt idx="4340">
                        <c:v>1.7259E-3</c:v>
                      </c:pt>
                      <c:pt idx="4341">
                        <c:v>1.7256999999999999E-3</c:v>
                      </c:pt>
                      <c:pt idx="4342">
                        <c:v>1.7254E-3</c:v>
                      </c:pt>
                      <c:pt idx="4343">
                        <c:v>1.7252000000000001E-3</c:v>
                      </c:pt>
                      <c:pt idx="4344">
                        <c:v>1.725E-3</c:v>
                      </c:pt>
                      <c:pt idx="4345">
                        <c:v>1.7247E-3</c:v>
                      </c:pt>
                      <c:pt idx="4346">
                        <c:v>1.7244999999999999E-3</c:v>
                      </c:pt>
                      <c:pt idx="4347">
                        <c:v>1.7243E-3</c:v>
                      </c:pt>
                      <c:pt idx="4348">
                        <c:v>1.7240999999999999E-3</c:v>
                      </c:pt>
                      <c:pt idx="4349">
                        <c:v>1.7237999999999999E-3</c:v>
                      </c:pt>
                      <c:pt idx="4350">
                        <c:v>1.7236E-3</c:v>
                      </c:pt>
                      <c:pt idx="4351">
                        <c:v>1.7233999999999999E-3</c:v>
                      </c:pt>
                      <c:pt idx="4352">
                        <c:v>1.7232E-3</c:v>
                      </c:pt>
                      <c:pt idx="4353">
                        <c:v>1.7229000000000001E-3</c:v>
                      </c:pt>
                      <c:pt idx="4354">
                        <c:v>1.7227E-3</c:v>
                      </c:pt>
                      <c:pt idx="4355">
                        <c:v>1.7225000000000001E-3</c:v>
                      </c:pt>
                      <c:pt idx="4356">
                        <c:v>1.7221999999999999E-3</c:v>
                      </c:pt>
                      <c:pt idx="4357">
                        <c:v>1.722E-3</c:v>
                      </c:pt>
                      <c:pt idx="4358">
                        <c:v>1.7217999999999999E-3</c:v>
                      </c:pt>
                      <c:pt idx="4359">
                        <c:v>1.7216E-3</c:v>
                      </c:pt>
                      <c:pt idx="4360">
                        <c:v>1.7213E-3</c:v>
                      </c:pt>
                      <c:pt idx="4361">
                        <c:v>1.7210999999999999E-3</c:v>
                      </c:pt>
                      <c:pt idx="4362">
                        <c:v>1.7209E-3</c:v>
                      </c:pt>
                      <c:pt idx="4363">
                        <c:v>1.7206000000000001E-3</c:v>
                      </c:pt>
                      <c:pt idx="4364">
                        <c:v>1.7204E-3</c:v>
                      </c:pt>
                      <c:pt idx="4365">
                        <c:v>1.7202000000000001E-3</c:v>
                      </c:pt>
                      <c:pt idx="4366">
                        <c:v>1.72E-3</c:v>
                      </c:pt>
                      <c:pt idx="4367">
                        <c:v>1.7197E-3</c:v>
                      </c:pt>
                      <c:pt idx="4368">
                        <c:v>1.7195000000000001E-3</c:v>
                      </c:pt>
                      <c:pt idx="4369">
                        <c:v>1.7193E-3</c:v>
                      </c:pt>
                      <c:pt idx="4370">
                        <c:v>1.7191000000000001E-3</c:v>
                      </c:pt>
                      <c:pt idx="4371">
                        <c:v>1.7187999999999999E-3</c:v>
                      </c:pt>
                      <c:pt idx="4372">
                        <c:v>1.7186E-3</c:v>
                      </c:pt>
                      <c:pt idx="4373">
                        <c:v>1.7183999999999999E-3</c:v>
                      </c:pt>
                      <c:pt idx="4374">
                        <c:v>1.7182E-3</c:v>
                      </c:pt>
                      <c:pt idx="4375">
                        <c:v>1.7179000000000001E-3</c:v>
                      </c:pt>
                      <c:pt idx="4376">
                        <c:v>1.7177E-3</c:v>
                      </c:pt>
                      <c:pt idx="4377">
                        <c:v>1.7175000000000001E-3</c:v>
                      </c:pt>
                      <c:pt idx="4378">
                        <c:v>1.7172999999999999E-3</c:v>
                      </c:pt>
                      <c:pt idx="4379">
                        <c:v>1.717E-3</c:v>
                      </c:pt>
                      <c:pt idx="4380">
                        <c:v>1.7168000000000001E-3</c:v>
                      </c:pt>
                      <c:pt idx="4381">
                        <c:v>1.7166E-3</c:v>
                      </c:pt>
                      <c:pt idx="4382">
                        <c:v>1.7164000000000001E-3</c:v>
                      </c:pt>
                      <c:pt idx="4383">
                        <c:v>1.7160999999999999E-3</c:v>
                      </c:pt>
                      <c:pt idx="4384">
                        <c:v>1.7159E-3</c:v>
                      </c:pt>
                      <c:pt idx="4385">
                        <c:v>1.7156999999999999E-3</c:v>
                      </c:pt>
                      <c:pt idx="4386">
                        <c:v>1.7155E-3</c:v>
                      </c:pt>
                      <c:pt idx="4387">
                        <c:v>1.7152000000000001E-3</c:v>
                      </c:pt>
                      <c:pt idx="4388">
                        <c:v>1.7149999999999999E-3</c:v>
                      </c:pt>
                      <c:pt idx="4389">
                        <c:v>1.7148E-3</c:v>
                      </c:pt>
                      <c:pt idx="4390">
                        <c:v>1.7145999999999999E-3</c:v>
                      </c:pt>
                      <c:pt idx="4391">
                        <c:v>1.7143E-3</c:v>
                      </c:pt>
                      <c:pt idx="4392">
                        <c:v>1.7141000000000001E-3</c:v>
                      </c:pt>
                      <c:pt idx="4393">
                        <c:v>1.7139E-3</c:v>
                      </c:pt>
                      <c:pt idx="4394">
                        <c:v>1.7137000000000001E-3</c:v>
                      </c:pt>
                      <c:pt idx="4395">
                        <c:v>1.7133999999999999E-3</c:v>
                      </c:pt>
                      <c:pt idx="4396">
                        <c:v>1.7132E-3</c:v>
                      </c:pt>
                      <c:pt idx="4397">
                        <c:v>1.7129999999999999E-3</c:v>
                      </c:pt>
                      <c:pt idx="4398">
                        <c:v>1.7128E-3</c:v>
                      </c:pt>
                      <c:pt idx="4399">
                        <c:v>1.7125E-3</c:v>
                      </c:pt>
                      <c:pt idx="4400">
                        <c:v>1.7122999999999999E-3</c:v>
                      </c:pt>
                      <c:pt idx="4401">
                        <c:v>1.7121E-3</c:v>
                      </c:pt>
                      <c:pt idx="4402">
                        <c:v>1.7118999999999999E-3</c:v>
                      </c:pt>
                      <c:pt idx="4403">
                        <c:v>1.7117E-3</c:v>
                      </c:pt>
                      <c:pt idx="4404">
                        <c:v>1.7114000000000001E-3</c:v>
                      </c:pt>
                      <c:pt idx="4405">
                        <c:v>1.7112E-3</c:v>
                      </c:pt>
                      <c:pt idx="4406">
                        <c:v>1.7110000000000001E-3</c:v>
                      </c:pt>
                      <c:pt idx="4407">
                        <c:v>1.7108E-3</c:v>
                      </c:pt>
                      <c:pt idx="4408">
                        <c:v>1.7105E-3</c:v>
                      </c:pt>
                      <c:pt idx="4409">
                        <c:v>1.7103000000000001E-3</c:v>
                      </c:pt>
                      <c:pt idx="4410">
                        <c:v>1.7101E-3</c:v>
                      </c:pt>
                      <c:pt idx="4411">
                        <c:v>1.7099000000000001E-3</c:v>
                      </c:pt>
                      <c:pt idx="4412">
                        <c:v>1.7095999999999999E-3</c:v>
                      </c:pt>
                      <c:pt idx="4413">
                        <c:v>1.7094E-3</c:v>
                      </c:pt>
                      <c:pt idx="4414">
                        <c:v>1.7091999999999999E-3</c:v>
                      </c:pt>
                      <c:pt idx="4415">
                        <c:v>1.709E-3</c:v>
                      </c:pt>
                      <c:pt idx="4416">
                        <c:v>1.7087999999999999E-3</c:v>
                      </c:pt>
                      <c:pt idx="4417">
                        <c:v>1.7084999999999999E-3</c:v>
                      </c:pt>
                      <c:pt idx="4418">
                        <c:v>1.7083000000000001E-3</c:v>
                      </c:pt>
                      <c:pt idx="4419">
                        <c:v>1.7080999999999999E-3</c:v>
                      </c:pt>
                      <c:pt idx="4420">
                        <c:v>1.7079E-3</c:v>
                      </c:pt>
                      <c:pt idx="4421">
                        <c:v>1.7076999999999999E-3</c:v>
                      </c:pt>
                      <c:pt idx="4422">
                        <c:v>1.7074E-3</c:v>
                      </c:pt>
                      <c:pt idx="4423">
                        <c:v>1.7072000000000001E-3</c:v>
                      </c:pt>
                      <c:pt idx="4424">
                        <c:v>1.707E-3</c:v>
                      </c:pt>
                      <c:pt idx="4425">
                        <c:v>1.7068000000000001E-3</c:v>
                      </c:pt>
                      <c:pt idx="4426">
                        <c:v>1.7064999999999999E-3</c:v>
                      </c:pt>
                      <c:pt idx="4427">
                        <c:v>1.7063E-3</c:v>
                      </c:pt>
                      <c:pt idx="4428">
                        <c:v>1.7061000000000001E-3</c:v>
                      </c:pt>
                      <c:pt idx="4429">
                        <c:v>1.7059E-3</c:v>
                      </c:pt>
                      <c:pt idx="4430">
                        <c:v>1.7057000000000001E-3</c:v>
                      </c:pt>
                      <c:pt idx="4431">
                        <c:v>1.7053999999999999E-3</c:v>
                      </c:pt>
                      <c:pt idx="4432">
                        <c:v>1.7052E-3</c:v>
                      </c:pt>
                      <c:pt idx="4433">
                        <c:v>1.7049999999999999E-3</c:v>
                      </c:pt>
                      <c:pt idx="4434">
                        <c:v>1.7048E-3</c:v>
                      </c:pt>
                      <c:pt idx="4435">
                        <c:v>1.7045999999999999E-3</c:v>
                      </c:pt>
                      <c:pt idx="4436">
                        <c:v>1.7043E-3</c:v>
                      </c:pt>
                      <c:pt idx="4437">
                        <c:v>1.7041000000000001E-3</c:v>
                      </c:pt>
                      <c:pt idx="4438">
                        <c:v>1.7038999999999999E-3</c:v>
                      </c:pt>
                      <c:pt idx="4439">
                        <c:v>1.7037E-3</c:v>
                      </c:pt>
                      <c:pt idx="4440">
                        <c:v>1.7034999999999999E-3</c:v>
                      </c:pt>
                      <c:pt idx="4441">
                        <c:v>1.7032E-3</c:v>
                      </c:pt>
                      <c:pt idx="4442">
                        <c:v>1.7030000000000001E-3</c:v>
                      </c:pt>
                      <c:pt idx="4443">
                        <c:v>1.7028E-3</c:v>
                      </c:pt>
                      <c:pt idx="4444">
                        <c:v>1.7026000000000001E-3</c:v>
                      </c:pt>
                      <c:pt idx="4445">
                        <c:v>1.7024E-3</c:v>
                      </c:pt>
                      <c:pt idx="4446">
                        <c:v>1.7021E-3</c:v>
                      </c:pt>
                      <c:pt idx="4447">
                        <c:v>1.7018999999999999E-3</c:v>
                      </c:pt>
                      <c:pt idx="4448">
                        <c:v>1.7017E-3</c:v>
                      </c:pt>
                      <c:pt idx="4449">
                        <c:v>1.7015000000000001E-3</c:v>
                      </c:pt>
                      <c:pt idx="4450">
                        <c:v>1.7013E-3</c:v>
                      </c:pt>
                      <c:pt idx="4451">
                        <c:v>1.701E-3</c:v>
                      </c:pt>
                      <c:pt idx="4452">
                        <c:v>1.7007999999999999E-3</c:v>
                      </c:pt>
                      <c:pt idx="4453">
                        <c:v>1.7006E-3</c:v>
                      </c:pt>
                      <c:pt idx="4454">
                        <c:v>1.7003999999999999E-3</c:v>
                      </c:pt>
                      <c:pt idx="4455">
                        <c:v>1.7002E-3</c:v>
                      </c:pt>
                      <c:pt idx="4456">
                        <c:v>1.6999000000000001E-3</c:v>
                      </c:pt>
                      <c:pt idx="4457">
                        <c:v>1.6997E-3</c:v>
                      </c:pt>
                      <c:pt idx="4458">
                        <c:v>1.6995000000000001E-3</c:v>
                      </c:pt>
                      <c:pt idx="4459">
                        <c:v>1.6992999999999999E-3</c:v>
                      </c:pt>
                      <c:pt idx="4460">
                        <c:v>1.6991E-3</c:v>
                      </c:pt>
                      <c:pt idx="4461">
                        <c:v>1.6988999999999999E-3</c:v>
                      </c:pt>
                      <c:pt idx="4462">
                        <c:v>1.6986E-3</c:v>
                      </c:pt>
                      <c:pt idx="4463">
                        <c:v>1.6984000000000001E-3</c:v>
                      </c:pt>
                      <c:pt idx="4464">
                        <c:v>1.6982E-3</c:v>
                      </c:pt>
                      <c:pt idx="4465">
                        <c:v>1.6980000000000001E-3</c:v>
                      </c:pt>
                      <c:pt idx="4466">
                        <c:v>1.6978E-3</c:v>
                      </c:pt>
                      <c:pt idx="4467">
                        <c:v>1.6975E-3</c:v>
                      </c:pt>
                      <c:pt idx="4468">
                        <c:v>1.6972999999999999E-3</c:v>
                      </c:pt>
                      <c:pt idx="4469">
                        <c:v>1.6971E-3</c:v>
                      </c:pt>
                      <c:pt idx="4470">
                        <c:v>1.6969000000000001E-3</c:v>
                      </c:pt>
                      <c:pt idx="4471">
                        <c:v>1.6967E-3</c:v>
                      </c:pt>
                      <c:pt idx="4472">
                        <c:v>1.6965000000000001E-3</c:v>
                      </c:pt>
                      <c:pt idx="4473">
                        <c:v>1.6961999999999999E-3</c:v>
                      </c:pt>
                      <c:pt idx="4474">
                        <c:v>1.696E-3</c:v>
                      </c:pt>
                      <c:pt idx="4475">
                        <c:v>1.6957999999999999E-3</c:v>
                      </c:pt>
                      <c:pt idx="4476">
                        <c:v>1.6956E-3</c:v>
                      </c:pt>
                      <c:pt idx="4477">
                        <c:v>1.6953999999999999E-3</c:v>
                      </c:pt>
                      <c:pt idx="4478">
                        <c:v>1.6952E-3</c:v>
                      </c:pt>
                      <c:pt idx="4479">
                        <c:v>1.6949000000000001E-3</c:v>
                      </c:pt>
                      <c:pt idx="4480">
                        <c:v>1.6946999999999999E-3</c:v>
                      </c:pt>
                      <c:pt idx="4481">
                        <c:v>1.6945E-3</c:v>
                      </c:pt>
                      <c:pt idx="4482">
                        <c:v>1.6942999999999999E-3</c:v>
                      </c:pt>
                      <c:pt idx="4483">
                        <c:v>1.6941E-3</c:v>
                      </c:pt>
                      <c:pt idx="4484">
                        <c:v>1.6938999999999999E-3</c:v>
                      </c:pt>
                      <c:pt idx="4485">
                        <c:v>1.6936E-3</c:v>
                      </c:pt>
                      <c:pt idx="4486">
                        <c:v>1.6934000000000001E-3</c:v>
                      </c:pt>
                      <c:pt idx="4487">
                        <c:v>1.6932E-3</c:v>
                      </c:pt>
                      <c:pt idx="4488">
                        <c:v>1.6930000000000001E-3</c:v>
                      </c:pt>
                      <c:pt idx="4489">
                        <c:v>1.6927999999999999E-3</c:v>
                      </c:pt>
                      <c:pt idx="4490">
                        <c:v>1.6926000000000001E-3</c:v>
                      </c:pt>
                      <c:pt idx="4491">
                        <c:v>1.6923999999999999E-3</c:v>
                      </c:pt>
                      <c:pt idx="4492">
                        <c:v>1.6921E-3</c:v>
                      </c:pt>
                      <c:pt idx="4493">
                        <c:v>1.6919000000000001E-3</c:v>
                      </c:pt>
                      <c:pt idx="4494">
                        <c:v>1.6917E-3</c:v>
                      </c:pt>
                      <c:pt idx="4495">
                        <c:v>1.6915000000000001E-3</c:v>
                      </c:pt>
                      <c:pt idx="4496">
                        <c:v>1.6913E-3</c:v>
                      </c:pt>
                      <c:pt idx="4497">
                        <c:v>1.6911000000000001E-3</c:v>
                      </c:pt>
                      <c:pt idx="4498">
                        <c:v>1.6907999999999999E-3</c:v>
                      </c:pt>
                      <c:pt idx="4499">
                        <c:v>1.6906E-3</c:v>
                      </c:pt>
                      <c:pt idx="4500">
                        <c:v>1.6904000000000001E-3</c:v>
                      </c:pt>
                      <c:pt idx="4501">
                        <c:v>1.6902E-3</c:v>
                      </c:pt>
                      <c:pt idx="4502">
                        <c:v>1.6900000000000001E-3</c:v>
                      </c:pt>
                      <c:pt idx="4503">
                        <c:v>1.6898E-3</c:v>
                      </c:pt>
                      <c:pt idx="4504">
                        <c:v>1.6896000000000001E-3</c:v>
                      </c:pt>
                      <c:pt idx="4505">
                        <c:v>1.6892999999999999E-3</c:v>
                      </c:pt>
                      <c:pt idx="4506">
                        <c:v>1.6891E-3</c:v>
                      </c:pt>
                      <c:pt idx="4507">
                        <c:v>1.6888999999999999E-3</c:v>
                      </c:pt>
                      <c:pt idx="4508">
                        <c:v>1.6887E-3</c:v>
                      </c:pt>
                      <c:pt idx="4509">
                        <c:v>1.6884999999999999E-3</c:v>
                      </c:pt>
                      <c:pt idx="4510">
                        <c:v>1.6883E-3</c:v>
                      </c:pt>
                      <c:pt idx="4511">
                        <c:v>1.6881000000000001E-3</c:v>
                      </c:pt>
                      <c:pt idx="4512">
                        <c:v>1.6877999999999999E-3</c:v>
                      </c:pt>
                      <c:pt idx="4513">
                        <c:v>1.6876E-3</c:v>
                      </c:pt>
                      <c:pt idx="4514">
                        <c:v>1.6873999999999999E-3</c:v>
                      </c:pt>
                      <c:pt idx="4515">
                        <c:v>1.6872E-3</c:v>
                      </c:pt>
                      <c:pt idx="4516">
                        <c:v>1.6869999999999999E-3</c:v>
                      </c:pt>
                      <c:pt idx="4517">
                        <c:v>1.6868E-3</c:v>
                      </c:pt>
                      <c:pt idx="4518">
                        <c:v>1.6865999999999999E-3</c:v>
                      </c:pt>
                      <c:pt idx="4519">
                        <c:v>1.6863E-3</c:v>
                      </c:pt>
                      <c:pt idx="4520">
                        <c:v>1.6861000000000001E-3</c:v>
                      </c:pt>
                      <c:pt idx="4521">
                        <c:v>1.6858999999999999E-3</c:v>
                      </c:pt>
                      <c:pt idx="4522">
                        <c:v>1.6857E-3</c:v>
                      </c:pt>
                      <c:pt idx="4523">
                        <c:v>1.6854999999999999E-3</c:v>
                      </c:pt>
                      <c:pt idx="4524">
                        <c:v>1.6853E-3</c:v>
                      </c:pt>
                      <c:pt idx="4525">
                        <c:v>1.6850999999999999E-3</c:v>
                      </c:pt>
                      <c:pt idx="4526">
                        <c:v>1.6849E-3</c:v>
                      </c:pt>
                      <c:pt idx="4527">
                        <c:v>1.6846000000000001E-3</c:v>
                      </c:pt>
                      <c:pt idx="4528">
                        <c:v>1.6844E-3</c:v>
                      </c:pt>
                      <c:pt idx="4529">
                        <c:v>1.6842000000000001E-3</c:v>
                      </c:pt>
                      <c:pt idx="4530">
                        <c:v>1.684E-3</c:v>
                      </c:pt>
                      <c:pt idx="4531">
                        <c:v>1.6838000000000001E-3</c:v>
                      </c:pt>
                      <c:pt idx="4532">
                        <c:v>1.6835999999999999E-3</c:v>
                      </c:pt>
                      <c:pt idx="4533">
                        <c:v>1.6834E-3</c:v>
                      </c:pt>
                      <c:pt idx="4534">
                        <c:v>1.6831999999999999E-3</c:v>
                      </c:pt>
                      <c:pt idx="4535">
                        <c:v>1.6829E-3</c:v>
                      </c:pt>
                      <c:pt idx="4536">
                        <c:v>1.6827000000000001E-3</c:v>
                      </c:pt>
                      <c:pt idx="4537">
                        <c:v>1.6825E-3</c:v>
                      </c:pt>
                      <c:pt idx="4538">
                        <c:v>1.6823000000000001E-3</c:v>
                      </c:pt>
                      <c:pt idx="4539">
                        <c:v>1.6821E-3</c:v>
                      </c:pt>
                      <c:pt idx="4540">
                        <c:v>1.6819000000000001E-3</c:v>
                      </c:pt>
                      <c:pt idx="4541">
                        <c:v>1.6816999999999999E-3</c:v>
                      </c:pt>
                      <c:pt idx="4542">
                        <c:v>1.6815000000000001E-3</c:v>
                      </c:pt>
                      <c:pt idx="4543">
                        <c:v>1.6812999999999999E-3</c:v>
                      </c:pt>
                      <c:pt idx="4544">
                        <c:v>1.681E-3</c:v>
                      </c:pt>
                      <c:pt idx="4545">
                        <c:v>1.6808000000000001E-3</c:v>
                      </c:pt>
                      <c:pt idx="4546">
                        <c:v>1.6806E-3</c:v>
                      </c:pt>
                      <c:pt idx="4547">
                        <c:v>1.6804000000000001E-3</c:v>
                      </c:pt>
                      <c:pt idx="4548">
                        <c:v>1.6802E-3</c:v>
                      </c:pt>
                      <c:pt idx="4549">
                        <c:v>1.6800000000000001E-3</c:v>
                      </c:pt>
                      <c:pt idx="4550">
                        <c:v>1.6798E-3</c:v>
                      </c:pt>
                      <c:pt idx="4551">
                        <c:v>1.6796000000000001E-3</c:v>
                      </c:pt>
                      <c:pt idx="4552">
                        <c:v>1.6793999999999999E-3</c:v>
                      </c:pt>
                      <c:pt idx="4553">
                        <c:v>1.6791E-3</c:v>
                      </c:pt>
                      <c:pt idx="4554">
                        <c:v>1.6789000000000001E-3</c:v>
                      </c:pt>
                      <c:pt idx="4555">
                        <c:v>1.6787E-3</c:v>
                      </c:pt>
                      <c:pt idx="4556">
                        <c:v>1.6785000000000001E-3</c:v>
                      </c:pt>
                      <c:pt idx="4557">
                        <c:v>1.6783E-3</c:v>
                      </c:pt>
                      <c:pt idx="4558">
                        <c:v>1.6781000000000001E-3</c:v>
                      </c:pt>
                      <c:pt idx="4559">
                        <c:v>1.6779E-3</c:v>
                      </c:pt>
                      <c:pt idx="4560">
                        <c:v>1.6777000000000001E-3</c:v>
                      </c:pt>
                      <c:pt idx="4561">
                        <c:v>1.6775E-3</c:v>
                      </c:pt>
                      <c:pt idx="4562">
                        <c:v>1.6773000000000001E-3</c:v>
                      </c:pt>
                      <c:pt idx="4563">
                        <c:v>1.6770000000000001E-3</c:v>
                      </c:pt>
                      <c:pt idx="4564">
                        <c:v>1.6768E-3</c:v>
                      </c:pt>
                      <c:pt idx="4565">
                        <c:v>1.6766000000000001E-3</c:v>
                      </c:pt>
                      <c:pt idx="4566">
                        <c:v>1.6764E-3</c:v>
                      </c:pt>
                      <c:pt idx="4567">
                        <c:v>1.6762000000000001E-3</c:v>
                      </c:pt>
                      <c:pt idx="4568">
                        <c:v>1.676E-3</c:v>
                      </c:pt>
                      <c:pt idx="4569">
                        <c:v>1.6758000000000001E-3</c:v>
                      </c:pt>
                      <c:pt idx="4570">
                        <c:v>1.6756E-3</c:v>
                      </c:pt>
                      <c:pt idx="4571">
                        <c:v>1.6754000000000001E-3</c:v>
                      </c:pt>
                      <c:pt idx="4572">
                        <c:v>1.6752E-3</c:v>
                      </c:pt>
                      <c:pt idx="4573">
                        <c:v>1.6750000000000001E-3</c:v>
                      </c:pt>
                      <c:pt idx="4574">
                        <c:v>1.6747000000000001E-3</c:v>
                      </c:pt>
                      <c:pt idx="4575">
                        <c:v>1.6745E-3</c:v>
                      </c:pt>
                      <c:pt idx="4576">
                        <c:v>1.6743000000000001E-3</c:v>
                      </c:pt>
                      <c:pt idx="4577">
                        <c:v>1.6741E-3</c:v>
                      </c:pt>
                      <c:pt idx="4578">
                        <c:v>1.6739000000000001E-3</c:v>
                      </c:pt>
                      <c:pt idx="4579">
                        <c:v>1.6737E-3</c:v>
                      </c:pt>
                      <c:pt idx="4580">
                        <c:v>1.6735000000000001E-3</c:v>
                      </c:pt>
                      <c:pt idx="4581">
                        <c:v>1.6733E-3</c:v>
                      </c:pt>
                      <c:pt idx="4582">
                        <c:v>1.6731000000000001E-3</c:v>
                      </c:pt>
                      <c:pt idx="4583">
                        <c:v>1.6729E-3</c:v>
                      </c:pt>
                      <c:pt idx="4584">
                        <c:v>1.6727000000000001E-3</c:v>
                      </c:pt>
                      <c:pt idx="4585">
                        <c:v>1.6724000000000001E-3</c:v>
                      </c:pt>
                      <c:pt idx="4586">
                        <c:v>1.6722E-3</c:v>
                      </c:pt>
                      <c:pt idx="4587">
                        <c:v>1.6720000000000001E-3</c:v>
                      </c:pt>
                      <c:pt idx="4588">
                        <c:v>1.6718E-3</c:v>
                      </c:pt>
                      <c:pt idx="4589">
                        <c:v>1.6716000000000001E-3</c:v>
                      </c:pt>
                      <c:pt idx="4590">
                        <c:v>1.6714E-3</c:v>
                      </c:pt>
                      <c:pt idx="4591">
                        <c:v>1.6712000000000001E-3</c:v>
                      </c:pt>
                      <c:pt idx="4592">
                        <c:v>1.671E-3</c:v>
                      </c:pt>
                      <c:pt idx="4593">
                        <c:v>1.6708000000000001E-3</c:v>
                      </c:pt>
                      <c:pt idx="4594">
                        <c:v>1.6705999999999999E-3</c:v>
                      </c:pt>
                      <c:pt idx="4595">
                        <c:v>1.6704000000000001E-3</c:v>
                      </c:pt>
                      <c:pt idx="4596">
                        <c:v>1.6701999999999999E-3</c:v>
                      </c:pt>
                      <c:pt idx="4597">
                        <c:v>1.67E-3</c:v>
                      </c:pt>
                      <c:pt idx="4598">
                        <c:v>1.6697999999999999E-3</c:v>
                      </c:pt>
                      <c:pt idx="4599">
                        <c:v>1.6695E-3</c:v>
                      </c:pt>
                      <c:pt idx="4600">
                        <c:v>1.6693000000000001E-3</c:v>
                      </c:pt>
                      <c:pt idx="4601">
                        <c:v>1.6691E-3</c:v>
                      </c:pt>
                      <c:pt idx="4602">
                        <c:v>1.6689000000000001E-3</c:v>
                      </c:pt>
                      <c:pt idx="4603">
                        <c:v>1.6687E-3</c:v>
                      </c:pt>
                      <c:pt idx="4604">
                        <c:v>1.6685000000000001E-3</c:v>
                      </c:pt>
                      <c:pt idx="4605">
                        <c:v>1.6682999999999999E-3</c:v>
                      </c:pt>
                      <c:pt idx="4606">
                        <c:v>1.6681000000000001E-3</c:v>
                      </c:pt>
                      <c:pt idx="4607">
                        <c:v>1.6678999999999999E-3</c:v>
                      </c:pt>
                      <c:pt idx="4608">
                        <c:v>1.6677E-3</c:v>
                      </c:pt>
                      <c:pt idx="4609">
                        <c:v>1.6674999999999999E-3</c:v>
                      </c:pt>
                      <c:pt idx="4610">
                        <c:v>1.6673E-3</c:v>
                      </c:pt>
                      <c:pt idx="4611">
                        <c:v>1.6670999999999999E-3</c:v>
                      </c:pt>
                      <c:pt idx="4612">
                        <c:v>1.6669E-3</c:v>
                      </c:pt>
                      <c:pt idx="4613">
                        <c:v>1.6666999999999999E-3</c:v>
                      </c:pt>
                      <c:pt idx="4614">
                        <c:v>1.6665E-3</c:v>
                      </c:pt>
                      <c:pt idx="4615">
                        <c:v>1.6662000000000001E-3</c:v>
                      </c:pt>
                      <c:pt idx="4616">
                        <c:v>1.6659999999999999E-3</c:v>
                      </c:pt>
                      <c:pt idx="4617">
                        <c:v>1.6658E-3</c:v>
                      </c:pt>
                      <c:pt idx="4618">
                        <c:v>1.6655999999999999E-3</c:v>
                      </c:pt>
                      <c:pt idx="4619">
                        <c:v>1.6654E-3</c:v>
                      </c:pt>
                      <c:pt idx="4620">
                        <c:v>1.6651999999999999E-3</c:v>
                      </c:pt>
                      <c:pt idx="4621">
                        <c:v>1.665E-3</c:v>
                      </c:pt>
                      <c:pt idx="4622">
                        <c:v>1.6647999999999999E-3</c:v>
                      </c:pt>
                      <c:pt idx="4623">
                        <c:v>1.6646E-3</c:v>
                      </c:pt>
                      <c:pt idx="4624">
                        <c:v>1.6643999999999999E-3</c:v>
                      </c:pt>
                      <c:pt idx="4625">
                        <c:v>1.6642E-3</c:v>
                      </c:pt>
                      <c:pt idx="4626">
                        <c:v>1.6639999999999999E-3</c:v>
                      </c:pt>
                      <c:pt idx="4627">
                        <c:v>1.6638E-3</c:v>
                      </c:pt>
                      <c:pt idx="4628">
                        <c:v>1.6636000000000001E-3</c:v>
                      </c:pt>
                      <c:pt idx="4629">
                        <c:v>1.6634E-3</c:v>
                      </c:pt>
                      <c:pt idx="4630">
                        <c:v>1.6632000000000001E-3</c:v>
                      </c:pt>
                      <c:pt idx="4631">
                        <c:v>1.663E-3</c:v>
                      </c:pt>
                      <c:pt idx="4632">
                        <c:v>1.6628000000000001E-3</c:v>
                      </c:pt>
                      <c:pt idx="4633">
                        <c:v>1.6626E-3</c:v>
                      </c:pt>
                      <c:pt idx="4634">
                        <c:v>1.6624000000000001E-3</c:v>
                      </c:pt>
                      <c:pt idx="4635">
                        <c:v>1.6620999999999999E-3</c:v>
                      </c:pt>
                      <c:pt idx="4636">
                        <c:v>1.6619E-3</c:v>
                      </c:pt>
                      <c:pt idx="4637">
                        <c:v>1.6616999999999999E-3</c:v>
                      </c:pt>
                      <c:pt idx="4638">
                        <c:v>1.6615E-3</c:v>
                      </c:pt>
                      <c:pt idx="4639">
                        <c:v>1.6613000000000001E-3</c:v>
                      </c:pt>
                      <c:pt idx="4640">
                        <c:v>1.6611E-3</c:v>
                      </c:pt>
                      <c:pt idx="4641">
                        <c:v>1.6609000000000001E-3</c:v>
                      </c:pt>
                      <c:pt idx="4642">
                        <c:v>1.6607E-3</c:v>
                      </c:pt>
                      <c:pt idx="4643">
                        <c:v>1.6605000000000001E-3</c:v>
                      </c:pt>
                      <c:pt idx="4644">
                        <c:v>1.6603E-3</c:v>
                      </c:pt>
                      <c:pt idx="4645">
                        <c:v>1.6601000000000001E-3</c:v>
                      </c:pt>
                      <c:pt idx="4646">
                        <c:v>1.6599E-3</c:v>
                      </c:pt>
                      <c:pt idx="4647">
                        <c:v>1.6597000000000001E-3</c:v>
                      </c:pt>
                      <c:pt idx="4648">
                        <c:v>1.6595E-3</c:v>
                      </c:pt>
                      <c:pt idx="4649">
                        <c:v>1.6593000000000001E-3</c:v>
                      </c:pt>
                      <c:pt idx="4650">
                        <c:v>1.6590999999999999E-3</c:v>
                      </c:pt>
                      <c:pt idx="4651">
                        <c:v>1.6589E-3</c:v>
                      </c:pt>
                      <c:pt idx="4652">
                        <c:v>1.6586999999999999E-3</c:v>
                      </c:pt>
                      <c:pt idx="4653">
                        <c:v>1.6585E-3</c:v>
                      </c:pt>
                      <c:pt idx="4654">
                        <c:v>1.6582999999999999E-3</c:v>
                      </c:pt>
                      <c:pt idx="4655">
                        <c:v>1.6581E-3</c:v>
                      </c:pt>
                      <c:pt idx="4656">
                        <c:v>1.6578999999999999E-3</c:v>
                      </c:pt>
                      <c:pt idx="4657">
                        <c:v>1.6577E-3</c:v>
                      </c:pt>
                      <c:pt idx="4658">
                        <c:v>1.6574999999999999E-3</c:v>
                      </c:pt>
                      <c:pt idx="4659">
                        <c:v>1.6573E-3</c:v>
                      </c:pt>
                      <c:pt idx="4660">
                        <c:v>1.6570999999999999E-3</c:v>
                      </c:pt>
                      <c:pt idx="4661">
                        <c:v>1.6569E-3</c:v>
                      </c:pt>
                      <c:pt idx="4662">
                        <c:v>1.6567000000000001E-3</c:v>
                      </c:pt>
                      <c:pt idx="4663">
                        <c:v>1.6565E-3</c:v>
                      </c:pt>
                      <c:pt idx="4664">
                        <c:v>1.6563000000000001E-3</c:v>
                      </c:pt>
                      <c:pt idx="4665">
                        <c:v>1.6561E-3</c:v>
                      </c:pt>
                      <c:pt idx="4666">
                        <c:v>1.6559000000000001E-3</c:v>
                      </c:pt>
                      <c:pt idx="4667">
                        <c:v>1.6557E-3</c:v>
                      </c:pt>
                      <c:pt idx="4668">
                        <c:v>1.6555000000000001E-3</c:v>
                      </c:pt>
                      <c:pt idx="4669">
                        <c:v>1.6553E-3</c:v>
                      </c:pt>
                      <c:pt idx="4670">
                        <c:v>1.6551000000000001E-3</c:v>
                      </c:pt>
                      <c:pt idx="4671">
                        <c:v>1.6548999999999999E-3</c:v>
                      </c:pt>
                      <c:pt idx="4672">
                        <c:v>1.6547000000000001E-3</c:v>
                      </c:pt>
                      <c:pt idx="4673">
                        <c:v>1.6544999999999999E-3</c:v>
                      </c:pt>
                      <c:pt idx="4674">
                        <c:v>1.6543E-3</c:v>
                      </c:pt>
                      <c:pt idx="4675">
                        <c:v>1.6540999999999999E-3</c:v>
                      </c:pt>
                      <c:pt idx="4676">
                        <c:v>1.6539E-3</c:v>
                      </c:pt>
                      <c:pt idx="4677">
                        <c:v>1.6536999999999999E-3</c:v>
                      </c:pt>
                      <c:pt idx="4678">
                        <c:v>1.6535E-3</c:v>
                      </c:pt>
                      <c:pt idx="4679">
                        <c:v>1.6532999999999999E-3</c:v>
                      </c:pt>
                      <c:pt idx="4680">
                        <c:v>1.653E-3</c:v>
                      </c:pt>
                      <c:pt idx="4681">
                        <c:v>1.6528000000000001E-3</c:v>
                      </c:pt>
                      <c:pt idx="4682">
                        <c:v>1.6525999999999999E-3</c:v>
                      </c:pt>
                      <c:pt idx="4683">
                        <c:v>1.6524E-3</c:v>
                      </c:pt>
                      <c:pt idx="4684">
                        <c:v>1.6521999999999999E-3</c:v>
                      </c:pt>
                      <c:pt idx="4685">
                        <c:v>1.652E-3</c:v>
                      </c:pt>
                      <c:pt idx="4686">
                        <c:v>1.6517999999999999E-3</c:v>
                      </c:pt>
                      <c:pt idx="4687">
                        <c:v>1.6516E-3</c:v>
                      </c:pt>
                      <c:pt idx="4688">
                        <c:v>1.6513999999999999E-3</c:v>
                      </c:pt>
                      <c:pt idx="4689">
                        <c:v>1.6512E-3</c:v>
                      </c:pt>
                      <c:pt idx="4690">
                        <c:v>1.6509999999999999E-3</c:v>
                      </c:pt>
                      <c:pt idx="4691">
                        <c:v>1.6508E-3</c:v>
                      </c:pt>
                      <c:pt idx="4692">
                        <c:v>1.6505999999999999E-3</c:v>
                      </c:pt>
                      <c:pt idx="4693">
                        <c:v>1.6504E-3</c:v>
                      </c:pt>
                      <c:pt idx="4694">
                        <c:v>1.6502000000000001E-3</c:v>
                      </c:pt>
                      <c:pt idx="4695">
                        <c:v>1.65E-3</c:v>
                      </c:pt>
                      <c:pt idx="4696">
                        <c:v>1.6498000000000001E-3</c:v>
                      </c:pt>
                      <c:pt idx="4697">
                        <c:v>1.6497E-3</c:v>
                      </c:pt>
                      <c:pt idx="4698">
                        <c:v>1.6494999999999999E-3</c:v>
                      </c:pt>
                      <c:pt idx="4699">
                        <c:v>1.6493E-3</c:v>
                      </c:pt>
                      <c:pt idx="4700">
                        <c:v>1.6490999999999999E-3</c:v>
                      </c:pt>
                      <c:pt idx="4701">
                        <c:v>1.6489E-3</c:v>
                      </c:pt>
                      <c:pt idx="4702">
                        <c:v>1.6486999999999999E-3</c:v>
                      </c:pt>
                      <c:pt idx="4703">
                        <c:v>1.6485E-3</c:v>
                      </c:pt>
                      <c:pt idx="4704">
                        <c:v>1.6482999999999999E-3</c:v>
                      </c:pt>
                      <c:pt idx="4705">
                        <c:v>1.6481E-3</c:v>
                      </c:pt>
                      <c:pt idx="4706">
                        <c:v>1.6479000000000001E-3</c:v>
                      </c:pt>
                      <c:pt idx="4707">
                        <c:v>1.6477E-3</c:v>
                      </c:pt>
                      <c:pt idx="4708">
                        <c:v>1.6475000000000001E-3</c:v>
                      </c:pt>
                      <c:pt idx="4709">
                        <c:v>1.6473E-3</c:v>
                      </c:pt>
                      <c:pt idx="4710">
                        <c:v>1.6471000000000001E-3</c:v>
                      </c:pt>
                      <c:pt idx="4711">
                        <c:v>1.6469E-3</c:v>
                      </c:pt>
                      <c:pt idx="4712">
                        <c:v>1.6467000000000001E-3</c:v>
                      </c:pt>
                      <c:pt idx="4713">
                        <c:v>1.6465E-3</c:v>
                      </c:pt>
                      <c:pt idx="4714">
                        <c:v>1.6463000000000001E-3</c:v>
                      </c:pt>
                      <c:pt idx="4715">
                        <c:v>1.6461E-3</c:v>
                      </c:pt>
                      <c:pt idx="4716">
                        <c:v>1.6459000000000001E-3</c:v>
                      </c:pt>
                      <c:pt idx="4717">
                        <c:v>1.6456999999999999E-3</c:v>
                      </c:pt>
                      <c:pt idx="4718">
                        <c:v>1.6455E-3</c:v>
                      </c:pt>
                      <c:pt idx="4719">
                        <c:v>1.6452999999999999E-3</c:v>
                      </c:pt>
                      <c:pt idx="4720">
                        <c:v>1.6451E-3</c:v>
                      </c:pt>
                      <c:pt idx="4721">
                        <c:v>1.6448999999999999E-3</c:v>
                      </c:pt>
                      <c:pt idx="4722">
                        <c:v>1.6447E-3</c:v>
                      </c:pt>
                      <c:pt idx="4723">
                        <c:v>1.6444999999999999E-3</c:v>
                      </c:pt>
                      <c:pt idx="4724">
                        <c:v>1.6443E-3</c:v>
                      </c:pt>
                      <c:pt idx="4725">
                        <c:v>1.6440999999999999E-3</c:v>
                      </c:pt>
                      <c:pt idx="4726">
                        <c:v>1.6439E-3</c:v>
                      </c:pt>
                      <c:pt idx="4727">
                        <c:v>1.6436999999999999E-3</c:v>
                      </c:pt>
                      <c:pt idx="4728">
                        <c:v>1.6435E-3</c:v>
                      </c:pt>
                      <c:pt idx="4729">
                        <c:v>1.6433000000000001E-3</c:v>
                      </c:pt>
                      <c:pt idx="4730">
                        <c:v>1.6431E-3</c:v>
                      </c:pt>
                      <c:pt idx="4731">
                        <c:v>1.6429000000000001E-3</c:v>
                      </c:pt>
                      <c:pt idx="4732">
                        <c:v>1.6427E-3</c:v>
                      </c:pt>
                      <c:pt idx="4733">
                        <c:v>1.6425000000000001E-3</c:v>
                      </c:pt>
                      <c:pt idx="4734">
                        <c:v>1.6423E-3</c:v>
                      </c:pt>
                      <c:pt idx="4735">
                        <c:v>1.6421000000000001E-3</c:v>
                      </c:pt>
                      <c:pt idx="4736">
                        <c:v>1.6419E-3</c:v>
                      </c:pt>
                      <c:pt idx="4737">
                        <c:v>1.6417000000000001E-3</c:v>
                      </c:pt>
                      <c:pt idx="4738">
                        <c:v>1.6414999999999999E-3</c:v>
                      </c:pt>
                      <c:pt idx="4739">
                        <c:v>1.6413000000000001E-3</c:v>
                      </c:pt>
                      <c:pt idx="4740">
                        <c:v>1.6410999999999999E-3</c:v>
                      </c:pt>
                      <c:pt idx="4741">
                        <c:v>1.6409E-3</c:v>
                      </c:pt>
                      <c:pt idx="4742">
                        <c:v>1.6408E-3</c:v>
                      </c:pt>
                      <c:pt idx="4743">
                        <c:v>1.6406000000000001E-3</c:v>
                      </c:pt>
                      <c:pt idx="4744">
                        <c:v>1.6404E-3</c:v>
                      </c:pt>
                      <c:pt idx="4745">
                        <c:v>1.6402000000000001E-3</c:v>
                      </c:pt>
                      <c:pt idx="4746">
                        <c:v>1.64E-3</c:v>
                      </c:pt>
                      <c:pt idx="4747">
                        <c:v>1.6398000000000001E-3</c:v>
                      </c:pt>
                      <c:pt idx="4748">
                        <c:v>1.6396E-3</c:v>
                      </c:pt>
                      <c:pt idx="4749">
                        <c:v>1.6394000000000001E-3</c:v>
                      </c:pt>
                      <c:pt idx="4750">
                        <c:v>1.6391999999999999E-3</c:v>
                      </c:pt>
                      <c:pt idx="4751">
                        <c:v>1.639E-3</c:v>
                      </c:pt>
                      <c:pt idx="4752">
                        <c:v>1.6387999999999999E-3</c:v>
                      </c:pt>
                      <c:pt idx="4753">
                        <c:v>1.6386E-3</c:v>
                      </c:pt>
                      <c:pt idx="4754">
                        <c:v>1.6383999999999999E-3</c:v>
                      </c:pt>
                      <c:pt idx="4755">
                        <c:v>1.6382E-3</c:v>
                      </c:pt>
                      <c:pt idx="4756">
                        <c:v>1.6379999999999999E-3</c:v>
                      </c:pt>
                      <c:pt idx="4757">
                        <c:v>1.6378E-3</c:v>
                      </c:pt>
                      <c:pt idx="4758">
                        <c:v>1.6375999999999999E-3</c:v>
                      </c:pt>
                      <c:pt idx="4759">
                        <c:v>1.6374E-3</c:v>
                      </c:pt>
                      <c:pt idx="4760">
                        <c:v>1.6371999999999999E-3</c:v>
                      </c:pt>
                      <c:pt idx="4761">
                        <c:v>1.637E-3</c:v>
                      </c:pt>
                      <c:pt idx="4762">
                        <c:v>1.6368000000000001E-3</c:v>
                      </c:pt>
                      <c:pt idx="4763">
                        <c:v>1.6366E-3</c:v>
                      </c:pt>
                      <c:pt idx="4764">
                        <c:v>1.6364999999999999E-3</c:v>
                      </c:pt>
                      <c:pt idx="4765">
                        <c:v>1.6363E-3</c:v>
                      </c:pt>
                      <c:pt idx="4766">
                        <c:v>1.6360999999999999E-3</c:v>
                      </c:pt>
                      <c:pt idx="4767">
                        <c:v>1.6359E-3</c:v>
                      </c:pt>
                      <c:pt idx="4768">
                        <c:v>1.6356999999999999E-3</c:v>
                      </c:pt>
                      <c:pt idx="4769">
                        <c:v>1.6355E-3</c:v>
                      </c:pt>
                      <c:pt idx="4770">
                        <c:v>1.6352999999999999E-3</c:v>
                      </c:pt>
                      <c:pt idx="4771">
                        <c:v>1.6351E-3</c:v>
                      </c:pt>
                      <c:pt idx="4772">
                        <c:v>1.6348999999999999E-3</c:v>
                      </c:pt>
                      <c:pt idx="4773">
                        <c:v>1.6347E-3</c:v>
                      </c:pt>
                      <c:pt idx="4774">
                        <c:v>1.6345000000000001E-3</c:v>
                      </c:pt>
                      <c:pt idx="4775">
                        <c:v>1.6343E-3</c:v>
                      </c:pt>
                      <c:pt idx="4776">
                        <c:v>1.6341000000000001E-3</c:v>
                      </c:pt>
                      <c:pt idx="4777">
                        <c:v>1.6339E-3</c:v>
                      </c:pt>
                      <c:pt idx="4778">
                        <c:v>1.6337000000000001E-3</c:v>
                      </c:pt>
                      <c:pt idx="4779">
                        <c:v>1.6335E-3</c:v>
                      </c:pt>
                      <c:pt idx="4780">
                        <c:v>1.6333999999999999E-3</c:v>
                      </c:pt>
                      <c:pt idx="4781">
                        <c:v>1.6332E-3</c:v>
                      </c:pt>
                      <c:pt idx="4782">
                        <c:v>1.6329999999999999E-3</c:v>
                      </c:pt>
                      <c:pt idx="4783">
                        <c:v>1.6328E-3</c:v>
                      </c:pt>
                      <c:pt idx="4784">
                        <c:v>1.6325999999999999E-3</c:v>
                      </c:pt>
                      <c:pt idx="4785">
                        <c:v>1.6324E-3</c:v>
                      </c:pt>
                      <c:pt idx="4786">
                        <c:v>1.6322000000000001E-3</c:v>
                      </c:pt>
                      <c:pt idx="4787">
                        <c:v>1.632E-3</c:v>
                      </c:pt>
                      <c:pt idx="4788">
                        <c:v>1.6318000000000001E-3</c:v>
                      </c:pt>
                      <c:pt idx="4789">
                        <c:v>1.6316E-3</c:v>
                      </c:pt>
                      <c:pt idx="4790">
                        <c:v>1.6314000000000001E-3</c:v>
                      </c:pt>
                      <c:pt idx="4791">
                        <c:v>1.6312E-3</c:v>
                      </c:pt>
                      <c:pt idx="4792">
                        <c:v>1.6310000000000001E-3</c:v>
                      </c:pt>
                      <c:pt idx="4793">
                        <c:v>1.6308E-3</c:v>
                      </c:pt>
                      <c:pt idx="4794">
                        <c:v>1.6306999999999999E-3</c:v>
                      </c:pt>
                      <c:pt idx="4795">
                        <c:v>1.6305E-3</c:v>
                      </c:pt>
                      <c:pt idx="4796">
                        <c:v>1.6302999999999999E-3</c:v>
                      </c:pt>
                      <c:pt idx="4797">
                        <c:v>1.6301E-3</c:v>
                      </c:pt>
                      <c:pt idx="4798">
                        <c:v>1.6299000000000001E-3</c:v>
                      </c:pt>
                      <c:pt idx="4799">
                        <c:v>1.6297E-3</c:v>
                      </c:pt>
                      <c:pt idx="4800">
                        <c:v>1.6295000000000001E-3</c:v>
                      </c:pt>
                      <c:pt idx="4801">
                        <c:v>1.6293E-3</c:v>
                      </c:pt>
                      <c:pt idx="4802">
                        <c:v>1.6291000000000001E-3</c:v>
                      </c:pt>
                      <c:pt idx="4803">
                        <c:v>1.6289E-3</c:v>
                      </c:pt>
                      <c:pt idx="4804">
                        <c:v>1.6287000000000001E-3</c:v>
                      </c:pt>
                      <c:pt idx="4805">
                        <c:v>1.6285E-3</c:v>
                      </c:pt>
                      <c:pt idx="4806">
                        <c:v>1.6283000000000001E-3</c:v>
                      </c:pt>
                      <c:pt idx="4807">
                        <c:v>1.6282E-3</c:v>
                      </c:pt>
                      <c:pt idx="4808">
                        <c:v>1.6280000000000001E-3</c:v>
                      </c:pt>
                      <c:pt idx="4809">
                        <c:v>1.6278E-3</c:v>
                      </c:pt>
                      <c:pt idx="4810">
                        <c:v>1.6276000000000001E-3</c:v>
                      </c:pt>
                      <c:pt idx="4811">
                        <c:v>1.6274E-3</c:v>
                      </c:pt>
                      <c:pt idx="4812">
                        <c:v>1.6272000000000001E-3</c:v>
                      </c:pt>
                      <c:pt idx="4813">
                        <c:v>1.627E-3</c:v>
                      </c:pt>
                      <c:pt idx="4814">
                        <c:v>1.6268000000000001E-3</c:v>
                      </c:pt>
                      <c:pt idx="4815">
                        <c:v>1.6266E-3</c:v>
                      </c:pt>
                      <c:pt idx="4816">
                        <c:v>1.6264000000000001E-3</c:v>
                      </c:pt>
                      <c:pt idx="4817">
                        <c:v>1.6262E-3</c:v>
                      </c:pt>
                      <c:pt idx="4818">
                        <c:v>1.6260999999999999E-3</c:v>
                      </c:pt>
                      <c:pt idx="4819">
                        <c:v>1.6259E-3</c:v>
                      </c:pt>
                      <c:pt idx="4820">
                        <c:v>1.6257000000000001E-3</c:v>
                      </c:pt>
                      <c:pt idx="4821">
                        <c:v>1.6255E-3</c:v>
                      </c:pt>
                      <c:pt idx="4822">
                        <c:v>1.6253000000000001E-3</c:v>
                      </c:pt>
                      <c:pt idx="4823">
                        <c:v>1.6251E-3</c:v>
                      </c:pt>
                      <c:pt idx="4824">
                        <c:v>1.6249000000000001E-3</c:v>
                      </c:pt>
                      <c:pt idx="4825">
                        <c:v>1.6247E-3</c:v>
                      </c:pt>
                      <c:pt idx="4826">
                        <c:v>1.6245000000000001E-3</c:v>
                      </c:pt>
                      <c:pt idx="4827">
                        <c:v>1.6243E-3</c:v>
                      </c:pt>
                      <c:pt idx="4828">
                        <c:v>1.6241000000000001E-3</c:v>
                      </c:pt>
                      <c:pt idx="4829">
                        <c:v>1.624E-3</c:v>
                      </c:pt>
                      <c:pt idx="4830">
                        <c:v>1.6237999999999999E-3</c:v>
                      </c:pt>
                      <c:pt idx="4831">
                        <c:v>1.6236E-3</c:v>
                      </c:pt>
                      <c:pt idx="4832">
                        <c:v>1.6234000000000001E-3</c:v>
                      </c:pt>
                      <c:pt idx="4833">
                        <c:v>1.6232E-3</c:v>
                      </c:pt>
                      <c:pt idx="4834">
                        <c:v>1.6230000000000001E-3</c:v>
                      </c:pt>
                      <c:pt idx="4835">
                        <c:v>1.6228E-3</c:v>
                      </c:pt>
                      <c:pt idx="4836">
                        <c:v>1.6226000000000001E-3</c:v>
                      </c:pt>
                      <c:pt idx="4837">
                        <c:v>1.6224E-3</c:v>
                      </c:pt>
                      <c:pt idx="4838">
                        <c:v>1.6222000000000001E-3</c:v>
                      </c:pt>
                      <c:pt idx="4839">
                        <c:v>1.6221E-3</c:v>
                      </c:pt>
                      <c:pt idx="4840">
                        <c:v>1.6218999999999999E-3</c:v>
                      </c:pt>
                      <c:pt idx="4841">
                        <c:v>1.6217E-3</c:v>
                      </c:pt>
                      <c:pt idx="4842">
                        <c:v>1.6214999999999999E-3</c:v>
                      </c:pt>
                      <c:pt idx="4843">
                        <c:v>1.6213E-3</c:v>
                      </c:pt>
                      <c:pt idx="4844">
                        <c:v>1.6211000000000001E-3</c:v>
                      </c:pt>
                      <c:pt idx="4845">
                        <c:v>1.6209E-3</c:v>
                      </c:pt>
                      <c:pt idx="4846">
                        <c:v>1.6207000000000001E-3</c:v>
                      </c:pt>
                      <c:pt idx="4847">
                        <c:v>1.6206E-3</c:v>
                      </c:pt>
                      <c:pt idx="4848">
                        <c:v>1.6203999999999999E-3</c:v>
                      </c:pt>
                      <c:pt idx="4849">
                        <c:v>1.6202E-3</c:v>
                      </c:pt>
                      <c:pt idx="4850">
                        <c:v>1.6199999999999999E-3</c:v>
                      </c:pt>
                      <c:pt idx="4851">
                        <c:v>1.6198E-3</c:v>
                      </c:pt>
                      <c:pt idx="4852">
                        <c:v>1.6195999999999999E-3</c:v>
                      </c:pt>
                      <c:pt idx="4853">
                        <c:v>1.6194E-3</c:v>
                      </c:pt>
                      <c:pt idx="4854">
                        <c:v>1.6191999999999999E-3</c:v>
                      </c:pt>
                      <c:pt idx="4855">
                        <c:v>1.619E-3</c:v>
                      </c:pt>
                      <c:pt idx="4856">
                        <c:v>1.6188999999999999E-3</c:v>
                      </c:pt>
                      <c:pt idx="4857">
                        <c:v>1.6187E-3</c:v>
                      </c:pt>
                      <c:pt idx="4858">
                        <c:v>1.6184999999999999E-3</c:v>
                      </c:pt>
                      <c:pt idx="4859">
                        <c:v>1.6183E-3</c:v>
                      </c:pt>
                      <c:pt idx="4860">
                        <c:v>1.6180999999999999E-3</c:v>
                      </c:pt>
                      <c:pt idx="4861">
                        <c:v>1.6179E-3</c:v>
                      </c:pt>
                      <c:pt idx="4862">
                        <c:v>1.6176999999999999E-3</c:v>
                      </c:pt>
                      <c:pt idx="4863">
                        <c:v>1.6175E-3</c:v>
                      </c:pt>
                      <c:pt idx="4864">
                        <c:v>1.6172999999999999E-3</c:v>
                      </c:pt>
                      <c:pt idx="4865">
                        <c:v>1.6172000000000001E-3</c:v>
                      </c:pt>
                      <c:pt idx="4866">
                        <c:v>1.6169999999999999E-3</c:v>
                      </c:pt>
                      <c:pt idx="4867">
                        <c:v>1.6168000000000001E-3</c:v>
                      </c:pt>
                      <c:pt idx="4868">
                        <c:v>1.6165999999999999E-3</c:v>
                      </c:pt>
                      <c:pt idx="4869">
                        <c:v>1.6164E-3</c:v>
                      </c:pt>
                      <c:pt idx="4870">
                        <c:v>1.6161999999999999E-3</c:v>
                      </c:pt>
                      <c:pt idx="4871">
                        <c:v>1.616E-3</c:v>
                      </c:pt>
                      <c:pt idx="4872">
                        <c:v>1.6159E-3</c:v>
                      </c:pt>
                      <c:pt idx="4873">
                        <c:v>1.6157000000000001E-3</c:v>
                      </c:pt>
                      <c:pt idx="4874">
                        <c:v>1.6155E-3</c:v>
                      </c:pt>
                      <c:pt idx="4875">
                        <c:v>1.6153000000000001E-3</c:v>
                      </c:pt>
                      <c:pt idx="4876">
                        <c:v>1.6151E-3</c:v>
                      </c:pt>
                      <c:pt idx="4877">
                        <c:v>1.6149000000000001E-3</c:v>
                      </c:pt>
                      <c:pt idx="4878">
                        <c:v>1.6146999999999999E-3</c:v>
                      </c:pt>
                      <c:pt idx="4879">
                        <c:v>1.6145E-3</c:v>
                      </c:pt>
                      <c:pt idx="4880">
                        <c:v>1.6144E-3</c:v>
                      </c:pt>
                      <c:pt idx="4881">
                        <c:v>1.6142000000000001E-3</c:v>
                      </c:pt>
                      <c:pt idx="4882">
                        <c:v>1.614E-3</c:v>
                      </c:pt>
                      <c:pt idx="4883">
                        <c:v>1.6138000000000001E-3</c:v>
                      </c:pt>
                      <c:pt idx="4884">
                        <c:v>1.6136E-3</c:v>
                      </c:pt>
                      <c:pt idx="4885">
                        <c:v>1.6134000000000001E-3</c:v>
                      </c:pt>
                      <c:pt idx="4886">
                        <c:v>1.6132E-3</c:v>
                      </c:pt>
                      <c:pt idx="4887">
                        <c:v>1.6130000000000001E-3</c:v>
                      </c:pt>
                      <c:pt idx="4888">
                        <c:v>1.6129E-3</c:v>
                      </c:pt>
                      <c:pt idx="4889">
                        <c:v>1.6126999999999999E-3</c:v>
                      </c:pt>
                      <c:pt idx="4890">
                        <c:v>1.6125E-3</c:v>
                      </c:pt>
                      <c:pt idx="4891">
                        <c:v>1.6123000000000001E-3</c:v>
                      </c:pt>
                      <c:pt idx="4892">
                        <c:v>1.6121E-3</c:v>
                      </c:pt>
                      <c:pt idx="4893">
                        <c:v>1.6119000000000001E-3</c:v>
                      </c:pt>
                      <c:pt idx="4894">
                        <c:v>1.6117E-3</c:v>
                      </c:pt>
                      <c:pt idx="4895">
                        <c:v>1.6115999999999999E-3</c:v>
                      </c:pt>
                      <c:pt idx="4896">
                        <c:v>1.6114E-3</c:v>
                      </c:pt>
                      <c:pt idx="4897">
                        <c:v>1.6111999999999999E-3</c:v>
                      </c:pt>
                      <c:pt idx="4898">
                        <c:v>1.611E-3</c:v>
                      </c:pt>
                      <c:pt idx="4899">
                        <c:v>1.6107999999999999E-3</c:v>
                      </c:pt>
                      <c:pt idx="4900">
                        <c:v>1.6106E-3</c:v>
                      </c:pt>
                      <c:pt idx="4901">
                        <c:v>1.6105E-3</c:v>
                      </c:pt>
                      <c:pt idx="4902">
                        <c:v>1.6103000000000001E-3</c:v>
                      </c:pt>
                      <c:pt idx="4903">
                        <c:v>1.6100999999999999E-3</c:v>
                      </c:pt>
                      <c:pt idx="4904">
                        <c:v>1.6099E-3</c:v>
                      </c:pt>
                      <c:pt idx="4905">
                        <c:v>1.6096999999999999E-3</c:v>
                      </c:pt>
                      <c:pt idx="4906">
                        <c:v>1.6095E-3</c:v>
                      </c:pt>
                      <c:pt idx="4907">
                        <c:v>1.6092999999999999E-3</c:v>
                      </c:pt>
                      <c:pt idx="4908">
                        <c:v>1.6092000000000001E-3</c:v>
                      </c:pt>
                      <c:pt idx="4909">
                        <c:v>1.609E-3</c:v>
                      </c:pt>
                      <c:pt idx="4910">
                        <c:v>1.6088000000000001E-3</c:v>
                      </c:pt>
                      <c:pt idx="4911">
                        <c:v>1.6086E-3</c:v>
                      </c:pt>
                      <c:pt idx="4912">
                        <c:v>1.6084000000000001E-3</c:v>
                      </c:pt>
                      <c:pt idx="4913">
                        <c:v>1.6082E-3</c:v>
                      </c:pt>
                      <c:pt idx="4914">
                        <c:v>1.6080000000000001E-3</c:v>
                      </c:pt>
                      <c:pt idx="4915">
                        <c:v>1.6079E-3</c:v>
                      </c:pt>
                      <c:pt idx="4916">
                        <c:v>1.6077000000000001E-3</c:v>
                      </c:pt>
                      <c:pt idx="4917">
                        <c:v>1.6075E-3</c:v>
                      </c:pt>
                      <c:pt idx="4918">
                        <c:v>1.6073000000000001E-3</c:v>
                      </c:pt>
                      <c:pt idx="4919">
                        <c:v>1.6071E-3</c:v>
                      </c:pt>
                      <c:pt idx="4920">
                        <c:v>1.6069000000000001E-3</c:v>
                      </c:pt>
                      <c:pt idx="4921">
                        <c:v>1.6068E-3</c:v>
                      </c:pt>
                      <c:pt idx="4922">
                        <c:v>1.6065999999999999E-3</c:v>
                      </c:pt>
                      <c:pt idx="4923">
                        <c:v>1.6064E-3</c:v>
                      </c:pt>
                      <c:pt idx="4924">
                        <c:v>1.6061999999999999E-3</c:v>
                      </c:pt>
                      <c:pt idx="4925">
                        <c:v>1.606E-3</c:v>
                      </c:pt>
                      <c:pt idx="4926">
                        <c:v>1.6057999999999999E-3</c:v>
                      </c:pt>
                      <c:pt idx="4927">
                        <c:v>1.6057000000000001E-3</c:v>
                      </c:pt>
                      <c:pt idx="4928">
                        <c:v>1.6054999999999999E-3</c:v>
                      </c:pt>
                      <c:pt idx="4929">
                        <c:v>1.6053E-3</c:v>
                      </c:pt>
                      <c:pt idx="4930">
                        <c:v>1.6050999999999999E-3</c:v>
                      </c:pt>
                      <c:pt idx="4931">
                        <c:v>1.6049E-3</c:v>
                      </c:pt>
                      <c:pt idx="4932">
                        <c:v>1.6046999999999999E-3</c:v>
                      </c:pt>
                      <c:pt idx="4933">
                        <c:v>1.6046000000000001E-3</c:v>
                      </c:pt>
                      <c:pt idx="4934">
                        <c:v>1.6044E-3</c:v>
                      </c:pt>
                      <c:pt idx="4935">
                        <c:v>1.6042000000000001E-3</c:v>
                      </c:pt>
                      <c:pt idx="4936">
                        <c:v>1.604E-3</c:v>
                      </c:pt>
                      <c:pt idx="4937">
                        <c:v>1.6038000000000001E-3</c:v>
                      </c:pt>
                      <c:pt idx="4938">
                        <c:v>1.6035999999999999E-3</c:v>
                      </c:pt>
                      <c:pt idx="4939">
                        <c:v>1.6035000000000001E-3</c:v>
                      </c:pt>
                      <c:pt idx="4940">
                        <c:v>1.6033E-3</c:v>
                      </c:pt>
                      <c:pt idx="4941">
                        <c:v>1.6031000000000001E-3</c:v>
                      </c:pt>
                      <c:pt idx="4942">
                        <c:v>1.6029E-3</c:v>
                      </c:pt>
                      <c:pt idx="4943">
                        <c:v>1.6027000000000001E-3</c:v>
                      </c:pt>
                      <c:pt idx="4944">
                        <c:v>1.6025E-3</c:v>
                      </c:pt>
                      <c:pt idx="4945">
                        <c:v>1.6023999999999999E-3</c:v>
                      </c:pt>
                      <c:pt idx="4946">
                        <c:v>1.6022E-3</c:v>
                      </c:pt>
                      <c:pt idx="4947">
                        <c:v>1.6019999999999999E-3</c:v>
                      </c:pt>
                      <c:pt idx="4948">
                        <c:v>1.6018E-3</c:v>
                      </c:pt>
                      <c:pt idx="4949">
                        <c:v>1.6015999999999999E-3</c:v>
                      </c:pt>
                      <c:pt idx="4950">
                        <c:v>1.6015000000000001E-3</c:v>
                      </c:pt>
                      <c:pt idx="4951">
                        <c:v>1.6012999999999999E-3</c:v>
                      </c:pt>
                      <c:pt idx="4952">
                        <c:v>1.6011E-3</c:v>
                      </c:pt>
                      <c:pt idx="4953">
                        <c:v>1.6008999999999999E-3</c:v>
                      </c:pt>
                      <c:pt idx="4954">
                        <c:v>1.6007E-3</c:v>
                      </c:pt>
                      <c:pt idx="4955">
                        <c:v>1.6004999999999999E-3</c:v>
                      </c:pt>
                      <c:pt idx="4956">
                        <c:v>1.6004000000000001E-3</c:v>
                      </c:pt>
                      <c:pt idx="4957">
                        <c:v>1.6002E-3</c:v>
                      </c:pt>
                      <c:pt idx="4958">
                        <c:v>1.6000000000000001E-3</c:v>
                      </c:pt>
                      <c:pt idx="4959">
                        <c:v>1.5998E-3</c:v>
                      </c:pt>
                      <c:pt idx="4960">
                        <c:v>1.5996000000000001E-3</c:v>
                      </c:pt>
                      <c:pt idx="4961">
                        <c:v>1.5995E-3</c:v>
                      </c:pt>
                      <c:pt idx="4962">
                        <c:v>1.5992999999999999E-3</c:v>
                      </c:pt>
                      <c:pt idx="4963">
                        <c:v>1.5991E-3</c:v>
                      </c:pt>
                      <c:pt idx="4964">
                        <c:v>1.5989000000000001E-3</c:v>
                      </c:pt>
                      <c:pt idx="4965">
                        <c:v>1.5987E-3</c:v>
                      </c:pt>
                      <c:pt idx="4966">
                        <c:v>1.5985000000000001E-3</c:v>
                      </c:pt>
                      <c:pt idx="4967">
                        <c:v>1.5984E-3</c:v>
                      </c:pt>
                      <c:pt idx="4968">
                        <c:v>1.5981999999999999E-3</c:v>
                      </c:pt>
                      <c:pt idx="4969">
                        <c:v>1.598E-3</c:v>
                      </c:pt>
                      <c:pt idx="4970">
                        <c:v>1.5977999999999999E-3</c:v>
                      </c:pt>
                      <c:pt idx="4971">
                        <c:v>1.5976E-3</c:v>
                      </c:pt>
                      <c:pt idx="4972">
                        <c:v>1.5975E-3</c:v>
                      </c:pt>
                      <c:pt idx="4973">
                        <c:v>1.5973000000000001E-3</c:v>
                      </c:pt>
                      <c:pt idx="4974">
                        <c:v>1.5971E-3</c:v>
                      </c:pt>
                      <c:pt idx="4975">
                        <c:v>1.5969000000000001E-3</c:v>
                      </c:pt>
                      <c:pt idx="4976">
                        <c:v>1.5966999999999999E-3</c:v>
                      </c:pt>
                      <c:pt idx="4977">
                        <c:v>1.5966000000000001E-3</c:v>
                      </c:pt>
                      <c:pt idx="4978">
                        <c:v>1.5964E-3</c:v>
                      </c:pt>
                      <c:pt idx="4979">
                        <c:v>1.5962000000000001E-3</c:v>
                      </c:pt>
                      <c:pt idx="4980">
                        <c:v>1.596E-3</c:v>
                      </c:pt>
                      <c:pt idx="4981">
                        <c:v>1.5958000000000001E-3</c:v>
                      </c:pt>
                      <c:pt idx="4982">
                        <c:v>1.5957E-3</c:v>
                      </c:pt>
                      <c:pt idx="4983">
                        <c:v>1.5954999999999999E-3</c:v>
                      </c:pt>
                      <c:pt idx="4984">
                        <c:v>1.5953E-3</c:v>
                      </c:pt>
                      <c:pt idx="4985">
                        <c:v>1.5950999999999999E-3</c:v>
                      </c:pt>
                      <c:pt idx="4986">
                        <c:v>1.5949E-3</c:v>
                      </c:pt>
                      <c:pt idx="4987">
                        <c:v>1.5948E-3</c:v>
                      </c:pt>
                      <c:pt idx="4988">
                        <c:v>1.5946000000000001E-3</c:v>
                      </c:pt>
                      <c:pt idx="4989">
                        <c:v>1.5943999999999999E-3</c:v>
                      </c:pt>
                      <c:pt idx="4990">
                        <c:v>1.5942E-3</c:v>
                      </c:pt>
                      <c:pt idx="4991">
                        <c:v>1.5939999999999999E-3</c:v>
                      </c:pt>
                      <c:pt idx="4992">
                        <c:v>1.5939000000000001E-3</c:v>
                      </c:pt>
                      <c:pt idx="4993">
                        <c:v>1.5937E-3</c:v>
                      </c:pt>
                      <c:pt idx="4994">
                        <c:v>1.5935000000000001E-3</c:v>
                      </c:pt>
                      <c:pt idx="4995">
                        <c:v>1.5933E-3</c:v>
                      </c:pt>
                      <c:pt idx="4996">
                        <c:v>1.5931000000000001E-3</c:v>
                      </c:pt>
                      <c:pt idx="4997">
                        <c:v>1.593E-3</c:v>
                      </c:pt>
                      <c:pt idx="4998">
                        <c:v>1.5927999999999999E-3</c:v>
                      </c:pt>
                      <c:pt idx="4999">
                        <c:v>1.5926E-3</c:v>
                      </c:pt>
                      <c:pt idx="5000">
                        <c:v>1.5923999999999999E-3</c:v>
                      </c:pt>
                      <c:pt idx="5001">
                        <c:v>1.5922E-3</c:v>
                      </c:pt>
                      <c:pt idx="5002">
                        <c:v>1.5920999999999999E-3</c:v>
                      </c:pt>
                      <c:pt idx="5003">
                        <c:v>1.5919E-3</c:v>
                      </c:pt>
                      <c:pt idx="5004">
                        <c:v>1.5916999999999999E-3</c:v>
                      </c:pt>
                      <c:pt idx="5005">
                        <c:v>1.5915E-3</c:v>
                      </c:pt>
                      <c:pt idx="5006">
                        <c:v>1.5914E-3</c:v>
                      </c:pt>
                      <c:pt idx="5007">
                        <c:v>1.5912000000000001E-3</c:v>
                      </c:pt>
                      <c:pt idx="5008">
                        <c:v>1.591E-3</c:v>
                      </c:pt>
                      <c:pt idx="5009">
                        <c:v>1.5908000000000001E-3</c:v>
                      </c:pt>
                      <c:pt idx="5010">
                        <c:v>1.5906E-3</c:v>
                      </c:pt>
                      <c:pt idx="5011">
                        <c:v>1.5904999999999999E-3</c:v>
                      </c:pt>
                      <c:pt idx="5012">
                        <c:v>1.5903E-3</c:v>
                      </c:pt>
                      <c:pt idx="5013">
                        <c:v>1.5901000000000001E-3</c:v>
                      </c:pt>
                      <c:pt idx="5014">
                        <c:v>1.5899E-3</c:v>
                      </c:pt>
                      <c:pt idx="5015">
                        <c:v>1.5897000000000001E-3</c:v>
                      </c:pt>
                      <c:pt idx="5016">
                        <c:v>1.5896E-3</c:v>
                      </c:pt>
                      <c:pt idx="5017">
                        <c:v>1.5893999999999999E-3</c:v>
                      </c:pt>
                      <c:pt idx="5018">
                        <c:v>1.5892E-3</c:v>
                      </c:pt>
                      <c:pt idx="5019">
                        <c:v>1.5889999999999999E-3</c:v>
                      </c:pt>
                      <c:pt idx="5020">
                        <c:v>1.5889000000000001E-3</c:v>
                      </c:pt>
                      <c:pt idx="5021">
                        <c:v>1.5887E-3</c:v>
                      </c:pt>
                      <c:pt idx="5022">
                        <c:v>1.5885000000000001E-3</c:v>
                      </c:pt>
                      <c:pt idx="5023">
                        <c:v>1.5883E-3</c:v>
                      </c:pt>
                      <c:pt idx="5024">
                        <c:v>1.5881999999999999E-3</c:v>
                      </c:pt>
                      <c:pt idx="5025">
                        <c:v>1.588E-3</c:v>
                      </c:pt>
                      <c:pt idx="5026">
                        <c:v>1.5878000000000001E-3</c:v>
                      </c:pt>
                      <c:pt idx="5027">
                        <c:v>1.5876E-3</c:v>
                      </c:pt>
                      <c:pt idx="5028">
                        <c:v>1.5874000000000001E-3</c:v>
                      </c:pt>
                      <c:pt idx="5029">
                        <c:v>1.5873E-3</c:v>
                      </c:pt>
                      <c:pt idx="5030">
                        <c:v>1.5870999999999999E-3</c:v>
                      </c:pt>
                      <c:pt idx="5031">
                        <c:v>1.5869E-3</c:v>
                      </c:pt>
                      <c:pt idx="5032">
                        <c:v>1.5866999999999999E-3</c:v>
                      </c:pt>
                      <c:pt idx="5033">
                        <c:v>1.5866000000000001E-3</c:v>
                      </c:pt>
                      <c:pt idx="5034">
                        <c:v>1.5864E-3</c:v>
                      </c:pt>
                      <c:pt idx="5035">
                        <c:v>1.5862000000000001E-3</c:v>
                      </c:pt>
                      <c:pt idx="5036">
                        <c:v>1.586E-3</c:v>
                      </c:pt>
                      <c:pt idx="5037">
                        <c:v>1.5858000000000001E-3</c:v>
                      </c:pt>
                      <c:pt idx="5038">
                        <c:v>1.5857E-3</c:v>
                      </c:pt>
                      <c:pt idx="5039">
                        <c:v>1.5855000000000001E-3</c:v>
                      </c:pt>
                      <c:pt idx="5040">
                        <c:v>1.5853E-3</c:v>
                      </c:pt>
                      <c:pt idx="5041">
                        <c:v>1.5851000000000001E-3</c:v>
                      </c:pt>
                      <c:pt idx="5042">
                        <c:v>1.585E-3</c:v>
                      </c:pt>
                      <c:pt idx="5043">
                        <c:v>1.5847999999999999E-3</c:v>
                      </c:pt>
                      <c:pt idx="5044">
                        <c:v>1.5846E-3</c:v>
                      </c:pt>
                      <c:pt idx="5045">
                        <c:v>1.5843999999999999E-3</c:v>
                      </c:pt>
                      <c:pt idx="5046">
                        <c:v>1.5843000000000001E-3</c:v>
                      </c:pt>
                      <c:pt idx="5047">
                        <c:v>1.5841E-3</c:v>
                      </c:pt>
                      <c:pt idx="5048">
                        <c:v>1.5839000000000001E-3</c:v>
                      </c:pt>
                      <c:pt idx="5049">
                        <c:v>1.5837E-3</c:v>
                      </c:pt>
                      <c:pt idx="5050">
                        <c:v>1.5835999999999999E-3</c:v>
                      </c:pt>
                      <c:pt idx="5051">
                        <c:v>1.5834E-3</c:v>
                      </c:pt>
                      <c:pt idx="5052">
                        <c:v>1.5832000000000001E-3</c:v>
                      </c:pt>
                      <c:pt idx="5053">
                        <c:v>1.583E-3</c:v>
                      </c:pt>
                      <c:pt idx="5054">
                        <c:v>1.5828999999999999E-3</c:v>
                      </c:pt>
                      <c:pt idx="5055">
                        <c:v>1.5827E-3</c:v>
                      </c:pt>
                      <c:pt idx="5056">
                        <c:v>1.5824999999999999E-3</c:v>
                      </c:pt>
                      <c:pt idx="5057">
                        <c:v>1.5823E-3</c:v>
                      </c:pt>
                      <c:pt idx="5058">
                        <c:v>1.5820999999999999E-3</c:v>
                      </c:pt>
                      <c:pt idx="5059">
                        <c:v>1.5820000000000001E-3</c:v>
                      </c:pt>
                      <c:pt idx="5060">
                        <c:v>1.5818E-3</c:v>
                      </c:pt>
                      <c:pt idx="5061">
                        <c:v>1.5816000000000001E-3</c:v>
                      </c:pt>
                      <c:pt idx="5062">
                        <c:v>1.5813999999999999E-3</c:v>
                      </c:pt>
                      <c:pt idx="5063">
                        <c:v>1.5812999999999999E-3</c:v>
                      </c:pt>
                      <c:pt idx="5064">
                        <c:v>1.5811E-3</c:v>
                      </c:pt>
                      <c:pt idx="5065">
                        <c:v>1.5809000000000001E-3</c:v>
                      </c:pt>
                      <c:pt idx="5066">
                        <c:v>1.5807E-3</c:v>
                      </c:pt>
                      <c:pt idx="5067">
                        <c:v>1.5805999999999999E-3</c:v>
                      </c:pt>
                      <c:pt idx="5068">
                        <c:v>1.5804E-3</c:v>
                      </c:pt>
                      <c:pt idx="5069">
                        <c:v>1.5801999999999999E-3</c:v>
                      </c:pt>
                      <c:pt idx="5070">
                        <c:v>1.58E-3</c:v>
                      </c:pt>
                      <c:pt idx="5071">
                        <c:v>1.5799E-3</c:v>
                      </c:pt>
                      <c:pt idx="5072">
                        <c:v>1.5797000000000001E-3</c:v>
                      </c:pt>
                      <c:pt idx="5073">
                        <c:v>1.5795E-3</c:v>
                      </c:pt>
                      <c:pt idx="5074">
                        <c:v>1.5793999999999999E-3</c:v>
                      </c:pt>
                      <c:pt idx="5075">
                        <c:v>1.5792E-3</c:v>
                      </c:pt>
                      <c:pt idx="5076">
                        <c:v>1.5790000000000001E-3</c:v>
                      </c:pt>
                      <c:pt idx="5077">
                        <c:v>1.5788E-3</c:v>
                      </c:pt>
                      <c:pt idx="5078">
                        <c:v>1.5786999999999999E-3</c:v>
                      </c:pt>
                      <c:pt idx="5079">
                        <c:v>1.5785E-3</c:v>
                      </c:pt>
                      <c:pt idx="5080">
                        <c:v>1.5782999999999999E-3</c:v>
                      </c:pt>
                      <c:pt idx="5081">
                        <c:v>1.5781E-3</c:v>
                      </c:pt>
                      <c:pt idx="5082">
                        <c:v>1.578E-3</c:v>
                      </c:pt>
                      <c:pt idx="5083">
                        <c:v>1.5778000000000001E-3</c:v>
                      </c:pt>
                      <c:pt idx="5084">
                        <c:v>1.5776E-3</c:v>
                      </c:pt>
                      <c:pt idx="5085">
                        <c:v>1.5774000000000001E-3</c:v>
                      </c:pt>
                      <c:pt idx="5086">
                        <c:v>1.5773E-3</c:v>
                      </c:pt>
                      <c:pt idx="5087">
                        <c:v>1.5770999999999999E-3</c:v>
                      </c:pt>
                      <c:pt idx="5088">
                        <c:v>1.5769E-3</c:v>
                      </c:pt>
                      <c:pt idx="5089">
                        <c:v>1.5767000000000001E-3</c:v>
                      </c:pt>
                      <c:pt idx="5090">
                        <c:v>1.5766E-3</c:v>
                      </c:pt>
                      <c:pt idx="5091">
                        <c:v>1.5763999999999999E-3</c:v>
                      </c:pt>
                      <c:pt idx="5092">
                        <c:v>1.5762E-3</c:v>
                      </c:pt>
                      <c:pt idx="5093">
                        <c:v>1.5759999999999999E-3</c:v>
                      </c:pt>
                      <c:pt idx="5094">
                        <c:v>1.5759000000000001E-3</c:v>
                      </c:pt>
                      <c:pt idx="5095">
                        <c:v>1.5757E-3</c:v>
                      </c:pt>
                      <c:pt idx="5096">
                        <c:v>1.5755000000000001E-3</c:v>
                      </c:pt>
                      <c:pt idx="5097">
                        <c:v>1.5754E-3</c:v>
                      </c:pt>
                      <c:pt idx="5098">
                        <c:v>1.5751999999999999E-3</c:v>
                      </c:pt>
                      <c:pt idx="5099">
                        <c:v>1.575E-3</c:v>
                      </c:pt>
                      <c:pt idx="5100">
                        <c:v>1.5747999999999999E-3</c:v>
                      </c:pt>
                      <c:pt idx="5101">
                        <c:v>1.5747000000000001E-3</c:v>
                      </c:pt>
                      <c:pt idx="5102">
                        <c:v>1.5744999999999999E-3</c:v>
                      </c:pt>
                      <c:pt idx="5103">
                        <c:v>1.5743E-3</c:v>
                      </c:pt>
                      <c:pt idx="5104">
                        <c:v>1.5740999999999999E-3</c:v>
                      </c:pt>
                      <c:pt idx="5105">
                        <c:v>1.5740000000000001E-3</c:v>
                      </c:pt>
                      <c:pt idx="5106">
                        <c:v>1.5738E-3</c:v>
                      </c:pt>
                      <c:pt idx="5107">
                        <c:v>1.5736000000000001E-3</c:v>
                      </c:pt>
                      <c:pt idx="5108">
                        <c:v>1.5735E-3</c:v>
                      </c:pt>
                      <c:pt idx="5109">
                        <c:v>1.5732999999999999E-3</c:v>
                      </c:pt>
                      <c:pt idx="5110">
                        <c:v>1.5731E-3</c:v>
                      </c:pt>
                      <c:pt idx="5111">
                        <c:v>1.5728999999999999E-3</c:v>
                      </c:pt>
                      <c:pt idx="5112">
                        <c:v>1.5728000000000001E-3</c:v>
                      </c:pt>
                      <c:pt idx="5113">
                        <c:v>1.5726E-3</c:v>
                      </c:pt>
                      <c:pt idx="5114">
                        <c:v>1.5724000000000001E-3</c:v>
                      </c:pt>
                      <c:pt idx="5115">
                        <c:v>1.5721999999999999E-3</c:v>
                      </c:pt>
                      <c:pt idx="5116">
                        <c:v>1.5721000000000001E-3</c:v>
                      </c:pt>
                      <c:pt idx="5117">
                        <c:v>1.5719E-3</c:v>
                      </c:pt>
                      <c:pt idx="5118">
                        <c:v>1.5717000000000001E-3</c:v>
                      </c:pt>
                      <c:pt idx="5119">
                        <c:v>1.5716E-3</c:v>
                      </c:pt>
                      <c:pt idx="5120">
                        <c:v>1.5713999999999999E-3</c:v>
                      </c:pt>
                      <c:pt idx="5121">
                        <c:v>1.5712E-3</c:v>
                      </c:pt>
                      <c:pt idx="5122">
                        <c:v>1.5709999999999999E-3</c:v>
                      </c:pt>
                      <c:pt idx="5123">
                        <c:v>1.5709000000000001E-3</c:v>
                      </c:pt>
                      <c:pt idx="5124">
                        <c:v>1.5707E-3</c:v>
                      </c:pt>
                      <c:pt idx="5125">
                        <c:v>1.5705000000000001E-3</c:v>
                      </c:pt>
                      <c:pt idx="5126">
                        <c:v>1.5704E-3</c:v>
                      </c:pt>
                      <c:pt idx="5127">
                        <c:v>1.5701999999999999E-3</c:v>
                      </c:pt>
                      <c:pt idx="5128">
                        <c:v>1.57E-3</c:v>
                      </c:pt>
                      <c:pt idx="5129">
                        <c:v>1.5698000000000001E-3</c:v>
                      </c:pt>
                      <c:pt idx="5130">
                        <c:v>1.5697E-3</c:v>
                      </c:pt>
                      <c:pt idx="5131">
                        <c:v>1.5694999999999999E-3</c:v>
                      </c:pt>
                      <c:pt idx="5132">
                        <c:v>1.5693E-3</c:v>
                      </c:pt>
                      <c:pt idx="5133">
                        <c:v>1.5692E-3</c:v>
                      </c:pt>
                      <c:pt idx="5134">
                        <c:v>1.5690000000000001E-3</c:v>
                      </c:pt>
                      <c:pt idx="5135">
                        <c:v>1.5688E-3</c:v>
                      </c:pt>
                      <c:pt idx="5136">
                        <c:v>1.5686000000000001E-3</c:v>
                      </c:pt>
                      <c:pt idx="5137">
                        <c:v>1.5685E-3</c:v>
                      </c:pt>
                      <c:pt idx="5138">
                        <c:v>1.5682999999999999E-3</c:v>
                      </c:pt>
                      <c:pt idx="5139">
                        <c:v>1.5681E-3</c:v>
                      </c:pt>
                      <c:pt idx="5140">
                        <c:v>1.5679999999999999E-3</c:v>
                      </c:pt>
                      <c:pt idx="5141">
                        <c:v>1.5678000000000001E-3</c:v>
                      </c:pt>
                      <c:pt idx="5142">
                        <c:v>1.5675999999999999E-3</c:v>
                      </c:pt>
                      <c:pt idx="5143">
                        <c:v>1.5674E-3</c:v>
                      </c:pt>
                      <c:pt idx="5144">
                        <c:v>1.5673E-3</c:v>
                      </c:pt>
                      <c:pt idx="5145">
                        <c:v>1.5671000000000001E-3</c:v>
                      </c:pt>
                      <c:pt idx="5146">
                        <c:v>1.5669E-3</c:v>
                      </c:pt>
                      <c:pt idx="5147">
                        <c:v>1.5667999999999999E-3</c:v>
                      </c:pt>
                      <c:pt idx="5148">
                        <c:v>1.5666E-3</c:v>
                      </c:pt>
                      <c:pt idx="5149">
                        <c:v>1.5663999999999999E-3</c:v>
                      </c:pt>
                      <c:pt idx="5150">
                        <c:v>1.5663000000000001E-3</c:v>
                      </c:pt>
                      <c:pt idx="5151">
                        <c:v>1.5661E-3</c:v>
                      </c:pt>
                      <c:pt idx="5152">
                        <c:v>1.5659000000000001E-3</c:v>
                      </c:pt>
                      <c:pt idx="5153">
                        <c:v>1.5656999999999999E-3</c:v>
                      </c:pt>
                      <c:pt idx="5154">
                        <c:v>1.5656000000000001E-3</c:v>
                      </c:pt>
                      <c:pt idx="5155">
                        <c:v>1.5654E-3</c:v>
                      </c:pt>
                      <c:pt idx="5156">
                        <c:v>1.5652000000000001E-3</c:v>
                      </c:pt>
                      <c:pt idx="5157">
                        <c:v>1.5651E-3</c:v>
                      </c:pt>
                      <c:pt idx="5158">
                        <c:v>1.5648999999999999E-3</c:v>
                      </c:pt>
                      <c:pt idx="5159">
                        <c:v>1.5647E-3</c:v>
                      </c:pt>
                      <c:pt idx="5160">
                        <c:v>1.5646E-3</c:v>
                      </c:pt>
                      <c:pt idx="5161">
                        <c:v>1.5644000000000001E-3</c:v>
                      </c:pt>
                      <c:pt idx="5162">
                        <c:v>1.5642E-3</c:v>
                      </c:pt>
                      <c:pt idx="5163">
                        <c:v>1.5640000000000001E-3</c:v>
                      </c:pt>
                      <c:pt idx="5164">
                        <c:v>1.5639E-3</c:v>
                      </c:pt>
                      <c:pt idx="5165">
                        <c:v>1.5636999999999999E-3</c:v>
                      </c:pt>
                      <c:pt idx="5166">
                        <c:v>1.5635E-3</c:v>
                      </c:pt>
                      <c:pt idx="5167">
                        <c:v>1.5633999999999999E-3</c:v>
                      </c:pt>
                      <c:pt idx="5168">
                        <c:v>1.5632E-3</c:v>
                      </c:pt>
                      <c:pt idx="5169">
                        <c:v>1.5629999999999999E-3</c:v>
                      </c:pt>
                      <c:pt idx="5170">
                        <c:v>1.5629000000000001E-3</c:v>
                      </c:pt>
                      <c:pt idx="5171">
                        <c:v>1.5627E-3</c:v>
                      </c:pt>
                      <c:pt idx="5172">
                        <c:v>1.5625000000000001E-3</c:v>
                      </c:pt>
                      <c:pt idx="5173">
                        <c:v>1.5624E-3</c:v>
                      </c:pt>
                      <c:pt idx="5174">
                        <c:v>1.5621999999999999E-3</c:v>
                      </c:pt>
                      <c:pt idx="5175">
                        <c:v>1.562E-3</c:v>
                      </c:pt>
                      <c:pt idx="5176">
                        <c:v>1.5619E-3</c:v>
                      </c:pt>
                      <c:pt idx="5177">
                        <c:v>1.5617000000000001E-3</c:v>
                      </c:pt>
                      <c:pt idx="5178">
                        <c:v>1.5615E-3</c:v>
                      </c:pt>
                      <c:pt idx="5179">
                        <c:v>1.5613000000000001E-3</c:v>
                      </c:pt>
                      <c:pt idx="5180">
                        <c:v>1.5612E-3</c:v>
                      </c:pt>
                      <c:pt idx="5181">
                        <c:v>1.5610000000000001E-3</c:v>
                      </c:pt>
                      <c:pt idx="5182">
                        <c:v>1.5608E-3</c:v>
                      </c:pt>
                      <c:pt idx="5183">
                        <c:v>1.5606999999999999E-3</c:v>
                      </c:pt>
                      <c:pt idx="5184">
                        <c:v>1.5605E-3</c:v>
                      </c:pt>
                      <c:pt idx="5185">
                        <c:v>1.5602999999999999E-3</c:v>
                      </c:pt>
                      <c:pt idx="5186">
                        <c:v>1.5602000000000001E-3</c:v>
                      </c:pt>
                      <c:pt idx="5187">
                        <c:v>1.56E-3</c:v>
                      </c:pt>
                      <c:pt idx="5188">
                        <c:v>1.5598000000000001E-3</c:v>
                      </c:pt>
                      <c:pt idx="5189">
                        <c:v>1.5597E-3</c:v>
                      </c:pt>
                      <c:pt idx="5190">
                        <c:v>1.5594999999999999E-3</c:v>
                      </c:pt>
                      <c:pt idx="5191">
                        <c:v>1.5593E-3</c:v>
                      </c:pt>
                      <c:pt idx="5192">
                        <c:v>1.5592E-3</c:v>
                      </c:pt>
                      <c:pt idx="5193">
                        <c:v>1.5590000000000001E-3</c:v>
                      </c:pt>
                      <c:pt idx="5194">
                        <c:v>1.5587999999999999E-3</c:v>
                      </c:pt>
                      <c:pt idx="5195">
                        <c:v>1.5587000000000001E-3</c:v>
                      </c:pt>
                      <c:pt idx="5196">
                        <c:v>1.5585E-3</c:v>
                      </c:pt>
                      <c:pt idx="5197">
                        <c:v>1.5583000000000001E-3</c:v>
                      </c:pt>
                      <c:pt idx="5198">
                        <c:v>1.5582E-3</c:v>
                      </c:pt>
                      <c:pt idx="5199">
                        <c:v>1.5579999999999999E-3</c:v>
                      </c:pt>
                      <c:pt idx="5200">
                        <c:v>1.5578E-3</c:v>
                      </c:pt>
                      <c:pt idx="5201">
                        <c:v>1.5577E-3</c:v>
                      </c:pt>
                      <c:pt idx="5202">
                        <c:v>1.5575000000000001E-3</c:v>
                      </c:pt>
                      <c:pt idx="5203">
                        <c:v>1.5573E-3</c:v>
                      </c:pt>
                      <c:pt idx="5204">
                        <c:v>1.5571999999999999E-3</c:v>
                      </c:pt>
                      <c:pt idx="5205">
                        <c:v>1.557E-3</c:v>
                      </c:pt>
                      <c:pt idx="5206">
                        <c:v>1.5567999999999999E-3</c:v>
                      </c:pt>
                      <c:pt idx="5207">
                        <c:v>1.5567000000000001E-3</c:v>
                      </c:pt>
                      <c:pt idx="5208">
                        <c:v>1.5564999999999999E-3</c:v>
                      </c:pt>
                      <c:pt idx="5209">
                        <c:v>1.5563E-3</c:v>
                      </c:pt>
                      <c:pt idx="5210">
                        <c:v>1.5562E-3</c:v>
                      </c:pt>
                      <c:pt idx="5211">
                        <c:v>1.5560000000000001E-3</c:v>
                      </c:pt>
                      <c:pt idx="5212">
                        <c:v>1.5558E-3</c:v>
                      </c:pt>
                      <c:pt idx="5213">
                        <c:v>1.5556000000000001E-3</c:v>
                      </c:pt>
                      <c:pt idx="5214">
                        <c:v>1.5555E-3</c:v>
                      </c:pt>
                      <c:pt idx="5215">
                        <c:v>1.5552999999999999E-3</c:v>
                      </c:pt>
                      <c:pt idx="5216">
                        <c:v>1.5552000000000001E-3</c:v>
                      </c:pt>
                      <c:pt idx="5217">
                        <c:v>1.555E-3</c:v>
                      </c:pt>
                      <c:pt idx="5218">
                        <c:v>1.5548000000000001E-3</c:v>
                      </c:pt>
                      <c:pt idx="5219">
                        <c:v>1.5547E-3</c:v>
                      </c:pt>
                      <c:pt idx="5220">
                        <c:v>1.5544999999999999E-3</c:v>
                      </c:pt>
                      <c:pt idx="5221">
                        <c:v>1.5543E-3</c:v>
                      </c:pt>
                      <c:pt idx="5222">
                        <c:v>1.5541999999999999E-3</c:v>
                      </c:pt>
                      <c:pt idx="5223">
                        <c:v>1.554E-3</c:v>
                      </c:pt>
                      <c:pt idx="5224">
                        <c:v>1.5537999999999999E-3</c:v>
                      </c:pt>
                      <c:pt idx="5225">
                        <c:v>1.5537000000000001E-3</c:v>
                      </c:pt>
                      <c:pt idx="5226">
                        <c:v>1.5535E-3</c:v>
                      </c:pt>
                      <c:pt idx="5227">
                        <c:v>1.5533000000000001E-3</c:v>
                      </c:pt>
                      <c:pt idx="5228">
                        <c:v>1.5532E-3</c:v>
                      </c:pt>
                      <c:pt idx="5229">
                        <c:v>1.5529999999999999E-3</c:v>
                      </c:pt>
                      <c:pt idx="5230">
                        <c:v>1.5528E-3</c:v>
                      </c:pt>
                      <c:pt idx="5231">
                        <c:v>1.5527E-3</c:v>
                      </c:pt>
                      <c:pt idx="5232">
                        <c:v>1.5525000000000001E-3</c:v>
                      </c:pt>
                      <c:pt idx="5233">
                        <c:v>1.5522999999999999E-3</c:v>
                      </c:pt>
                      <c:pt idx="5234">
                        <c:v>1.5522000000000001E-3</c:v>
                      </c:pt>
                      <c:pt idx="5235">
                        <c:v>1.552E-3</c:v>
                      </c:pt>
                      <c:pt idx="5236">
                        <c:v>1.5518000000000001E-3</c:v>
                      </c:pt>
                      <c:pt idx="5237">
                        <c:v>1.5517E-3</c:v>
                      </c:pt>
                      <c:pt idx="5238">
                        <c:v>1.5514999999999999E-3</c:v>
                      </c:pt>
                      <c:pt idx="5239">
                        <c:v>1.5513E-3</c:v>
                      </c:pt>
                      <c:pt idx="5240">
                        <c:v>1.5512E-3</c:v>
                      </c:pt>
                      <c:pt idx="5241">
                        <c:v>1.5510000000000001E-3</c:v>
                      </c:pt>
                      <c:pt idx="5242">
                        <c:v>1.5508E-3</c:v>
                      </c:pt>
                      <c:pt idx="5243">
                        <c:v>1.5506999999999999E-3</c:v>
                      </c:pt>
                      <c:pt idx="5244">
                        <c:v>1.5505E-3</c:v>
                      </c:pt>
                      <c:pt idx="5245">
                        <c:v>1.5502999999999999E-3</c:v>
                      </c:pt>
                      <c:pt idx="5246">
                        <c:v>1.5502000000000001E-3</c:v>
                      </c:pt>
                      <c:pt idx="5247">
                        <c:v>1.5499999999999999E-3</c:v>
                      </c:pt>
                      <c:pt idx="5248">
                        <c:v>1.5499000000000001E-3</c:v>
                      </c:pt>
                      <c:pt idx="5249">
                        <c:v>1.5497E-3</c:v>
                      </c:pt>
                      <c:pt idx="5250">
                        <c:v>1.5495000000000001E-3</c:v>
                      </c:pt>
                      <c:pt idx="5251">
                        <c:v>1.5494E-3</c:v>
                      </c:pt>
                      <c:pt idx="5252">
                        <c:v>1.5491999999999999E-3</c:v>
                      </c:pt>
                      <c:pt idx="5253">
                        <c:v>1.549E-3</c:v>
                      </c:pt>
                      <c:pt idx="5254">
                        <c:v>1.5489E-3</c:v>
                      </c:pt>
                      <c:pt idx="5255">
                        <c:v>1.5487000000000001E-3</c:v>
                      </c:pt>
                      <c:pt idx="5256">
                        <c:v>1.5485E-3</c:v>
                      </c:pt>
                      <c:pt idx="5257">
                        <c:v>1.5483999999999999E-3</c:v>
                      </c:pt>
                      <c:pt idx="5258">
                        <c:v>1.5482E-3</c:v>
                      </c:pt>
                      <c:pt idx="5259">
                        <c:v>1.5479999999999999E-3</c:v>
                      </c:pt>
                      <c:pt idx="5260">
                        <c:v>1.5479000000000001E-3</c:v>
                      </c:pt>
                      <c:pt idx="5261">
                        <c:v>1.5476999999999999E-3</c:v>
                      </c:pt>
                      <c:pt idx="5262">
                        <c:v>1.5476000000000001E-3</c:v>
                      </c:pt>
                      <c:pt idx="5263">
                        <c:v>1.5474E-3</c:v>
                      </c:pt>
                      <c:pt idx="5264">
                        <c:v>1.5472000000000001E-3</c:v>
                      </c:pt>
                      <c:pt idx="5265">
                        <c:v>1.5471E-3</c:v>
                      </c:pt>
                      <c:pt idx="5266">
                        <c:v>1.5468999999999999E-3</c:v>
                      </c:pt>
                      <c:pt idx="5267">
                        <c:v>1.5467E-3</c:v>
                      </c:pt>
                      <c:pt idx="5268">
                        <c:v>1.5466E-3</c:v>
                      </c:pt>
                      <c:pt idx="5269">
                        <c:v>1.5464000000000001E-3</c:v>
                      </c:pt>
                      <c:pt idx="5270">
                        <c:v>1.5462E-3</c:v>
                      </c:pt>
                      <c:pt idx="5271">
                        <c:v>1.5460999999999999E-3</c:v>
                      </c:pt>
                      <c:pt idx="5272">
                        <c:v>1.5459E-3</c:v>
                      </c:pt>
                      <c:pt idx="5273">
                        <c:v>1.5458E-3</c:v>
                      </c:pt>
                      <c:pt idx="5274">
                        <c:v>1.5456000000000001E-3</c:v>
                      </c:pt>
                      <c:pt idx="5275">
                        <c:v>1.5453999999999999E-3</c:v>
                      </c:pt>
                      <c:pt idx="5276">
                        <c:v>1.5453000000000001E-3</c:v>
                      </c:pt>
                      <c:pt idx="5277">
                        <c:v>1.5451E-3</c:v>
                      </c:pt>
                      <c:pt idx="5278">
                        <c:v>1.5449000000000001E-3</c:v>
                      </c:pt>
                      <c:pt idx="5279">
                        <c:v>1.5448E-3</c:v>
                      </c:pt>
                      <c:pt idx="5280">
                        <c:v>1.5445999999999999E-3</c:v>
                      </c:pt>
                      <c:pt idx="5281">
                        <c:v>1.5444E-3</c:v>
                      </c:pt>
                      <c:pt idx="5282">
                        <c:v>1.5443E-3</c:v>
                      </c:pt>
                      <c:pt idx="5283">
                        <c:v>1.5441000000000001E-3</c:v>
                      </c:pt>
                      <c:pt idx="5284">
                        <c:v>1.544E-3</c:v>
                      </c:pt>
                      <c:pt idx="5285">
                        <c:v>1.5437999999999999E-3</c:v>
                      </c:pt>
                      <c:pt idx="5286">
                        <c:v>1.5436E-3</c:v>
                      </c:pt>
                      <c:pt idx="5287">
                        <c:v>1.5435E-3</c:v>
                      </c:pt>
                      <c:pt idx="5288">
                        <c:v>1.5433000000000001E-3</c:v>
                      </c:pt>
                      <c:pt idx="5289">
                        <c:v>1.5430999999999999E-3</c:v>
                      </c:pt>
                      <c:pt idx="5290">
                        <c:v>1.5430000000000001E-3</c:v>
                      </c:pt>
                      <c:pt idx="5291">
                        <c:v>1.5428E-3</c:v>
                      </c:pt>
                      <c:pt idx="5292">
                        <c:v>1.5426999999999999E-3</c:v>
                      </c:pt>
                      <c:pt idx="5293">
                        <c:v>1.5425E-3</c:v>
                      </c:pt>
                      <c:pt idx="5294">
                        <c:v>1.5422999999999999E-3</c:v>
                      </c:pt>
                      <c:pt idx="5295">
                        <c:v>1.5422000000000001E-3</c:v>
                      </c:pt>
                      <c:pt idx="5296">
                        <c:v>1.542E-3</c:v>
                      </c:pt>
                      <c:pt idx="5297">
                        <c:v>1.5418000000000001E-3</c:v>
                      </c:pt>
                      <c:pt idx="5298">
                        <c:v>1.5417E-3</c:v>
                      </c:pt>
                      <c:pt idx="5299">
                        <c:v>1.5414999999999999E-3</c:v>
                      </c:pt>
                      <c:pt idx="5300">
                        <c:v>1.5414000000000001E-3</c:v>
                      </c:pt>
                      <c:pt idx="5301">
                        <c:v>1.5411999999999999E-3</c:v>
                      </c:pt>
                      <c:pt idx="5302">
                        <c:v>1.5410000000000001E-3</c:v>
                      </c:pt>
                      <c:pt idx="5303">
                        <c:v>1.5409E-3</c:v>
                      </c:pt>
                      <c:pt idx="5304">
                        <c:v>1.5407000000000001E-3</c:v>
                      </c:pt>
                      <c:pt idx="5305">
                        <c:v>1.5406E-3</c:v>
                      </c:pt>
                      <c:pt idx="5306">
                        <c:v>1.5403999999999999E-3</c:v>
                      </c:pt>
                      <c:pt idx="5307">
                        <c:v>1.5402E-3</c:v>
                      </c:pt>
                      <c:pt idx="5308">
                        <c:v>1.5401E-3</c:v>
                      </c:pt>
                      <c:pt idx="5309">
                        <c:v>1.5399000000000001E-3</c:v>
                      </c:pt>
                      <c:pt idx="5310">
                        <c:v>1.5397E-3</c:v>
                      </c:pt>
                      <c:pt idx="5311">
                        <c:v>1.5395999999999999E-3</c:v>
                      </c:pt>
                      <c:pt idx="5312">
                        <c:v>1.5394E-3</c:v>
                      </c:pt>
                      <c:pt idx="5313">
                        <c:v>1.5393E-3</c:v>
                      </c:pt>
                      <c:pt idx="5314">
                        <c:v>1.5391000000000001E-3</c:v>
                      </c:pt>
                      <c:pt idx="5315">
                        <c:v>1.5388999999999999E-3</c:v>
                      </c:pt>
                      <c:pt idx="5316">
                        <c:v>1.5388000000000001E-3</c:v>
                      </c:pt>
                      <c:pt idx="5317">
                        <c:v>1.5386E-3</c:v>
                      </c:pt>
                      <c:pt idx="5318">
                        <c:v>1.5384999999999999E-3</c:v>
                      </c:pt>
                      <c:pt idx="5319">
                        <c:v>1.5383E-3</c:v>
                      </c:pt>
                      <c:pt idx="5320">
                        <c:v>1.5380999999999999E-3</c:v>
                      </c:pt>
                      <c:pt idx="5321">
                        <c:v>1.5380000000000001E-3</c:v>
                      </c:pt>
                      <c:pt idx="5322">
                        <c:v>1.5378E-3</c:v>
                      </c:pt>
                      <c:pt idx="5323">
                        <c:v>1.5376999999999999E-3</c:v>
                      </c:pt>
                      <c:pt idx="5324">
                        <c:v>1.5375E-3</c:v>
                      </c:pt>
                      <c:pt idx="5325">
                        <c:v>1.5372999999999999E-3</c:v>
                      </c:pt>
                      <c:pt idx="5326">
                        <c:v>1.5372000000000001E-3</c:v>
                      </c:pt>
                      <c:pt idx="5327">
                        <c:v>1.537E-3</c:v>
                      </c:pt>
                      <c:pt idx="5328">
                        <c:v>1.5368000000000001E-3</c:v>
                      </c:pt>
                      <c:pt idx="5329">
                        <c:v>1.5367E-3</c:v>
                      </c:pt>
                      <c:pt idx="5330">
                        <c:v>1.5365000000000001E-3</c:v>
                      </c:pt>
                      <c:pt idx="5331">
                        <c:v>1.5364E-3</c:v>
                      </c:pt>
                      <c:pt idx="5332">
                        <c:v>1.5361999999999999E-3</c:v>
                      </c:pt>
                      <c:pt idx="5333">
                        <c:v>1.536E-3</c:v>
                      </c:pt>
                      <c:pt idx="5334">
                        <c:v>1.5359E-3</c:v>
                      </c:pt>
                      <c:pt idx="5335">
                        <c:v>1.5357000000000001E-3</c:v>
                      </c:pt>
                      <c:pt idx="5336">
                        <c:v>1.5356E-3</c:v>
                      </c:pt>
                      <c:pt idx="5337">
                        <c:v>1.5353999999999999E-3</c:v>
                      </c:pt>
                      <c:pt idx="5338">
                        <c:v>1.5352E-3</c:v>
                      </c:pt>
                      <c:pt idx="5339">
                        <c:v>1.5351E-3</c:v>
                      </c:pt>
                      <c:pt idx="5340">
                        <c:v>1.5349000000000001E-3</c:v>
                      </c:pt>
                      <c:pt idx="5341">
                        <c:v>1.5348E-3</c:v>
                      </c:pt>
                      <c:pt idx="5342">
                        <c:v>1.5345999999999999E-3</c:v>
                      </c:pt>
                      <c:pt idx="5343">
                        <c:v>1.5344E-3</c:v>
                      </c:pt>
                      <c:pt idx="5344">
                        <c:v>1.5342999999999999E-3</c:v>
                      </c:pt>
                      <c:pt idx="5345">
                        <c:v>1.5341E-3</c:v>
                      </c:pt>
                      <c:pt idx="5346">
                        <c:v>1.534E-3</c:v>
                      </c:pt>
                      <c:pt idx="5347">
                        <c:v>1.5338000000000001E-3</c:v>
                      </c:pt>
                      <c:pt idx="5348">
                        <c:v>1.5336E-3</c:v>
                      </c:pt>
                      <c:pt idx="5349">
                        <c:v>1.5334999999999999E-3</c:v>
                      </c:pt>
                      <c:pt idx="5350">
                        <c:v>1.5333E-3</c:v>
                      </c:pt>
                      <c:pt idx="5351">
                        <c:v>1.5332E-3</c:v>
                      </c:pt>
                      <c:pt idx="5352">
                        <c:v>1.5330000000000001E-3</c:v>
                      </c:pt>
                      <c:pt idx="5353">
                        <c:v>1.5329E-3</c:v>
                      </c:pt>
                      <c:pt idx="5354">
                        <c:v>1.5326999999999999E-3</c:v>
                      </c:pt>
                      <c:pt idx="5355">
                        <c:v>1.5325E-3</c:v>
                      </c:pt>
                      <c:pt idx="5356">
                        <c:v>1.5324E-3</c:v>
                      </c:pt>
                      <c:pt idx="5357">
                        <c:v>1.5322000000000001E-3</c:v>
                      </c:pt>
                      <c:pt idx="5358">
                        <c:v>1.5321E-3</c:v>
                      </c:pt>
                      <c:pt idx="5359">
                        <c:v>1.5319000000000001E-3</c:v>
                      </c:pt>
                      <c:pt idx="5360">
                        <c:v>1.5317E-3</c:v>
                      </c:pt>
                      <c:pt idx="5361">
                        <c:v>1.5315999999999999E-3</c:v>
                      </c:pt>
                      <c:pt idx="5362">
                        <c:v>1.5314E-3</c:v>
                      </c:pt>
                      <c:pt idx="5363">
                        <c:v>1.5313E-3</c:v>
                      </c:pt>
                      <c:pt idx="5364">
                        <c:v>1.5311000000000001E-3</c:v>
                      </c:pt>
                      <c:pt idx="5365">
                        <c:v>1.5309E-3</c:v>
                      </c:pt>
                      <c:pt idx="5366">
                        <c:v>1.5307999999999999E-3</c:v>
                      </c:pt>
                      <c:pt idx="5367">
                        <c:v>1.5306E-3</c:v>
                      </c:pt>
                      <c:pt idx="5368">
                        <c:v>1.5305E-3</c:v>
                      </c:pt>
                      <c:pt idx="5369">
                        <c:v>1.5303000000000001E-3</c:v>
                      </c:pt>
                      <c:pt idx="5370">
                        <c:v>1.5302E-3</c:v>
                      </c:pt>
                      <c:pt idx="5371">
                        <c:v>1.5299999999999999E-3</c:v>
                      </c:pt>
                      <c:pt idx="5372">
                        <c:v>1.5298E-3</c:v>
                      </c:pt>
                      <c:pt idx="5373">
                        <c:v>1.5296999999999999E-3</c:v>
                      </c:pt>
                      <c:pt idx="5374">
                        <c:v>1.5295E-3</c:v>
                      </c:pt>
                      <c:pt idx="5375">
                        <c:v>1.5294E-3</c:v>
                      </c:pt>
                      <c:pt idx="5376">
                        <c:v>1.5292000000000001E-3</c:v>
                      </c:pt>
                      <c:pt idx="5377">
                        <c:v>1.529E-3</c:v>
                      </c:pt>
                      <c:pt idx="5378">
                        <c:v>1.5288999999999999E-3</c:v>
                      </c:pt>
                      <c:pt idx="5379">
                        <c:v>1.5287E-3</c:v>
                      </c:pt>
                      <c:pt idx="5380">
                        <c:v>1.5286E-3</c:v>
                      </c:pt>
                      <c:pt idx="5381">
                        <c:v>1.5284000000000001E-3</c:v>
                      </c:pt>
                      <c:pt idx="5382">
                        <c:v>1.5283E-3</c:v>
                      </c:pt>
                      <c:pt idx="5383">
                        <c:v>1.5280999999999999E-3</c:v>
                      </c:pt>
                      <c:pt idx="5384">
                        <c:v>1.5279E-3</c:v>
                      </c:pt>
                      <c:pt idx="5385">
                        <c:v>1.5277999999999999E-3</c:v>
                      </c:pt>
                      <c:pt idx="5386">
                        <c:v>1.5276000000000001E-3</c:v>
                      </c:pt>
                      <c:pt idx="5387">
                        <c:v>1.5275E-3</c:v>
                      </c:pt>
                      <c:pt idx="5388">
                        <c:v>1.5273000000000001E-3</c:v>
                      </c:pt>
                      <c:pt idx="5389">
                        <c:v>1.5271E-3</c:v>
                      </c:pt>
                      <c:pt idx="5390">
                        <c:v>1.5269999999999999E-3</c:v>
                      </c:pt>
                      <c:pt idx="5391">
                        <c:v>1.5268E-3</c:v>
                      </c:pt>
                      <c:pt idx="5392">
                        <c:v>1.5267E-3</c:v>
                      </c:pt>
                      <c:pt idx="5393">
                        <c:v>1.5265000000000001E-3</c:v>
                      </c:pt>
                      <c:pt idx="5394">
                        <c:v>1.5264E-3</c:v>
                      </c:pt>
                      <c:pt idx="5395">
                        <c:v>1.5261999999999999E-3</c:v>
                      </c:pt>
                      <c:pt idx="5396">
                        <c:v>1.5261000000000001E-3</c:v>
                      </c:pt>
                      <c:pt idx="5397">
                        <c:v>1.5259E-3</c:v>
                      </c:pt>
                      <c:pt idx="5398">
                        <c:v>1.5257000000000001E-3</c:v>
                      </c:pt>
                      <c:pt idx="5399">
                        <c:v>1.5256E-3</c:v>
                      </c:pt>
                      <c:pt idx="5400">
                        <c:v>1.5254000000000001E-3</c:v>
                      </c:pt>
                      <c:pt idx="5401">
                        <c:v>1.5253E-3</c:v>
                      </c:pt>
                      <c:pt idx="5402">
                        <c:v>1.5250999999999999E-3</c:v>
                      </c:pt>
                      <c:pt idx="5403">
                        <c:v>1.5250000000000001E-3</c:v>
                      </c:pt>
                      <c:pt idx="5404">
                        <c:v>1.5248E-3</c:v>
                      </c:pt>
                      <c:pt idx="5405">
                        <c:v>1.5246000000000001E-3</c:v>
                      </c:pt>
                      <c:pt idx="5406">
                        <c:v>1.5245E-3</c:v>
                      </c:pt>
                      <c:pt idx="5407">
                        <c:v>1.5242999999999999E-3</c:v>
                      </c:pt>
                      <c:pt idx="5408">
                        <c:v>1.5242000000000001E-3</c:v>
                      </c:pt>
                      <c:pt idx="5409">
                        <c:v>1.524E-3</c:v>
                      </c:pt>
                      <c:pt idx="5410">
                        <c:v>1.5238999999999999E-3</c:v>
                      </c:pt>
                      <c:pt idx="5411">
                        <c:v>1.5237E-3</c:v>
                      </c:pt>
                      <c:pt idx="5412">
                        <c:v>1.5234999999999999E-3</c:v>
                      </c:pt>
                      <c:pt idx="5413">
                        <c:v>1.5234000000000001E-3</c:v>
                      </c:pt>
                      <c:pt idx="5414">
                        <c:v>1.5231999999999999E-3</c:v>
                      </c:pt>
                      <c:pt idx="5415">
                        <c:v>1.5231000000000001E-3</c:v>
                      </c:pt>
                      <c:pt idx="5416">
                        <c:v>1.5229E-3</c:v>
                      </c:pt>
                      <c:pt idx="5417">
                        <c:v>1.5227999999999999E-3</c:v>
                      </c:pt>
                      <c:pt idx="5418">
                        <c:v>1.5226E-3</c:v>
                      </c:pt>
                      <c:pt idx="5419">
                        <c:v>1.5225E-3</c:v>
                      </c:pt>
                      <c:pt idx="5420">
                        <c:v>1.5223000000000001E-3</c:v>
                      </c:pt>
                      <c:pt idx="5421">
                        <c:v>1.5221E-3</c:v>
                      </c:pt>
                      <c:pt idx="5422">
                        <c:v>1.5219999999999999E-3</c:v>
                      </c:pt>
                      <c:pt idx="5423">
                        <c:v>1.5218E-3</c:v>
                      </c:pt>
                      <c:pt idx="5424">
                        <c:v>1.5217E-3</c:v>
                      </c:pt>
                      <c:pt idx="5425">
                        <c:v>1.5215000000000001E-3</c:v>
                      </c:pt>
                      <c:pt idx="5426">
                        <c:v>1.5214E-3</c:v>
                      </c:pt>
                      <c:pt idx="5427">
                        <c:v>1.5211999999999999E-3</c:v>
                      </c:pt>
                      <c:pt idx="5428">
                        <c:v>1.521E-3</c:v>
                      </c:pt>
                      <c:pt idx="5429">
                        <c:v>1.5208999999999999E-3</c:v>
                      </c:pt>
                      <c:pt idx="5430">
                        <c:v>1.5207E-3</c:v>
                      </c:pt>
                      <c:pt idx="5431">
                        <c:v>1.5206E-3</c:v>
                      </c:pt>
                      <c:pt idx="5432">
                        <c:v>1.5204000000000001E-3</c:v>
                      </c:pt>
                      <c:pt idx="5433">
                        <c:v>1.5203E-3</c:v>
                      </c:pt>
                      <c:pt idx="5434">
                        <c:v>1.5200999999999999E-3</c:v>
                      </c:pt>
                      <c:pt idx="5435">
                        <c:v>1.5200000000000001E-3</c:v>
                      </c:pt>
                      <c:pt idx="5436">
                        <c:v>1.5198E-3</c:v>
                      </c:pt>
                      <c:pt idx="5437">
                        <c:v>1.5196000000000001E-3</c:v>
                      </c:pt>
                      <c:pt idx="5438">
                        <c:v>1.5195E-3</c:v>
                      </c:pt>
                      <c:pt idx="5439">
                        <c:v>1.5192999999999999E-3</c:v>
                      </c:pt>
                      <c:pt idx="5440">
                        <c:v>1.5192000000000001E-3</c:v>
                      </c:pt>
                      <c:pt idx="5441">
                        <c:v>1.519E-3</c:v>
                      </c:pt>
                      <c:pt idx="5442">
                        <c:v>1.5188999999999999E-3</c:v>
                      </c:pt>
                      <c:pt idx="5443">
                        <c:v>1.5187E-3</c:v>
                      </c:pt>
                      <c:pt idx="5444">
                        <c:v>1.5185999999999999E-3</c:v>
                      </c:pt>
                      <c:pt idx="5445">
                        <c:v>1.5184E-3</c:v>
                      </c:pt>
                      <c:pt idx="5446">
                        <c:v>1.5183E-3</c:v>
                      </c:pt>
                      <c:pt idx="5447">
                        <c:v>1.5181000000000001E-3</c:v>
                      </c:pt>
                      <c:pt idx="5448">
                        <c:v>1.5179E-3</c:v>
                      </c:pt>
                      <c:pt idx="5449">
                        <c:v>1.5177999999999999E-3</c:v>
                      </c:pt>
                      <c:pt idx="5450">
                        <c:v>1.5176E-3</c:v>
                      </c:pt>
                      <c:pt idx="5451">
                        <c:v>1.5175E-3</c:v>
                      </c:pt>
                      <c:pt idx="5452">
                        <c:v>1.5173000000000001E-3</c:v>
                      </c:pt>
                      <c:pt idx="5453">
                        <c:v>1.5172E-3</c:v>
                      </c:pt>
                      <c:pt idx="5454">
                        <c:v>1.5169999999999999E-3</c:v>
                      </c:pt>
                      <c:pt idx="5455">
                        <c:v>1.5169000000000001E-3</c:v>
                      </c:pt>
                      <c:pt idx="5456">
                        <c:v>1.5166999999999999E-3</c:v>
                      </c:pt>
                      <c:pt idx="5457">
                        <c:v>1.5165999999999999E-3</c:v>
                      </c:pt>
                      <c:pt idx="5458">
                        <c:v>1.5164E-3</c:v>
                      </c:pt>
                      <c:pt idx="5459">
                        <c:v>1.5162999999999999E-3</c:v>
                      </c:pt>
                      <c:pt idx="5460">
                        <c:v>1.5161E-3</c:v>
                      </c:pt>
                      <c:pt idx="5461">
                        <c:v>1.5158999999999999E-3</c:v>
                      </c:pt>
                      <c:pt idx="5462">
                        <c:v>1.5158000000000001E-3</c:v>
                      </c:pt>
                      <c:pt idx="5463">
                        <c:v>1.5156E-3</c:v>
                      </c:pt>
                      <c:pt idx="5464">
                        <c:v>1.5154999999999999E-3</c:v>
                      </c:pt>
                      <c:pt idx="5465">
                        <c:v>1.5153E-3</c:v>
                      </c:pt>
                      <c:pt idx="5466">
                        <c:v>1.5152E-3</c:v>
                      </c:pt>
                      <c:pt idx="5467">
                        <c:v>1.5150000000000001E-3</c:v>
                      </c:pt>
                      <c:pt idx="5468">
                        <c:v>1.5149E-3</c:v>
                      </c:pt>
                      <c:pt idx="5469">
                        <c:v>1.5146999999999999E-3</c:v>
                      </c:pt>
                      <c:pt idx="5470">
                        <c:v>1.5146000000000001E-3</c:v>
                      </c:pt>
                      <c:pt idx="5471">
                        <c:v>1.5143999999999999E-3</c:v>
                      </c:pt>
                      <c:pt idx="5472">
                        <c:v>1.5143000000000001E-3</c:v>
                      </c:pt>
                      <c:pt idx="5473">
                        <c:v>1.5141E-3</c:v>
                      </c:pt>
                      <c:pt idx="5474">
                        <c:v>1.5139000000000001E-3</c:v>
                      </c:pt>
                      <c:pt idx="5475">
                        <c:v>1.5138E-3</c:v>
                      </c:pt>
                      <c:pt idx="5476">
                        <c:v>1.5135999999999999E-3</c:v>
                      </c:pt>
                      <c:pt idx="5477">
                        <c:v>1.5135000000000001E-3</c:v>
                      </c:pt>
                      <c:pt idx="5478">
                        <c:v>1.5133E-3</c:v>
                      </c:pt>
                      <c:pt idx="5479">
                        <c:v>1.5131999999999999E-3</c:v>
                      </c:pt>
                      <c:pt idx="5480">
                        <c:v>1.513E-3</c:v>
                      </c:pt>
                      <c:pt idx="5481">
                        <c:v>1.5129E-3</c:v>
                      </c:pt>
                      <c:pt idx="5482">
                        <c:v>1.5127000000000001E-3</c:v>
                      </c:pt>
                      <c:pt idx="5483">
                        <c:v>1.5126E-3</c:v>
                      </c:pt>
                      <c:pt idx="5484">
                        <c:v>1.5123999999999999E-3</c:v>
                      </c:pt>
                      <c:pt idx="5485">
                        <c:v>1.5123000000000001E-3</c:v>
                      </c:pt>
                      <c:pt idx="5486">
                        <c:v>1.5120999999999999E-3</c:v>
                      </c:pt>
                      <c:pt idx="5487">
                        <c:v>1.5120000000000001E-3</c:v>
                      </c:pt>
                      <c:pt idx="5488">
                        <c:v>1.5118E-3</c:v>
                      </c:pt>
                      <c:pt idx="5489">
                        <c:v>1.5116999999999999E-3</c:v>
                      </c:pt>
                      <c:pt idx="5490">
                        <c:v>1.5115E-3</c:v>
                      </c:pt>
                      <c:pt idx="5491">
                        <c:v>1.5112999999999999E-3</c:v>
                      </c:pt>
                      <c:pt idx="5492">
                        <c:v>1.5112000000000001E-3</c:v>
                      </c:pt>
                      <c:pt idx="5493">
                        <c:v>1.511E-3</c:v>
                      </c:pt>
                      <c:pt idx="5494">
                        <c:v>1.5108999999999999E-3</c:v>
                      </c:pt>
                      <c:pt idx="5495">
                        <c:v>1.5107E-3</c:v>
                      </c:pt>
                      <c:pt idx="5496">
                        <c:v>1.5106E-3</c:v>
                      </c:pt>
                      <c:pt idx="5497">
                        <c:v>1.5104000000000001E-3</c:v>
                      </c:pt>
                      <c:pt idx="5498">
                        <c:v>1.5103E-3</c:v>
                      </c:pt>
                      <c:pt idx="5499">
                        <c:v>1.5100999999999999E-3</c:v>
                      </c:pt>
                      <c:pt idx="5500">
                        <c:v>1.5100000000000001E-3</c:v>
                      </c:pt>
                      <c:pt idx="5501">
                        <c:v>1.5097999999999999E-3</c:v>
                      </c:pt>
                      <c:pt idx="5502">
                        <c:v>1.5097000000000001E-3</c:v>
                      </c:pt>
                      <c:pt idx="5503">
                        <c:v>1.5095E-3</c:v>
                      </c:pt>
                      <c:pt idx="5504">
                        <c:v>1.5093999999999999E-3</c:v>
                      </c:pt>
                      <c:pt idx="5505">
                        <c:v>1.5092E-3</c:v>
                      </c:pt>
                      <c:pt idx="5506">
                        <c:v>1.5091E-3</c:v>
                      </c:pt>
                      <c:pt idx="5507">
                        <c:v>1.5089000000000001E-3</c:v>
                      </c:pt>
                      <c:pt idx="5508">
                        <c:v>1.5088E-3</c:v>
                      </c:pt>
                      <c:pt idx="5509">
                        <c:v>1.5085999999999999E-3</c:v>
                      </c:pt>
                      <c:pt idx="5510">
                        <c:v>1.5085000000000001E-3</c:v>
                      </c:pt>
                      <c:pt idx="5511">
                        <c:v>1.5083E-3</c:v>
                      </c:pt>
                      <c:pt idx="5512">
                        <c:v>1.5081999999999999E-3</c:v>
                      </c:pt>
                      <c:pt idx="5513">
                        <c:v>1.508E-3</c:v>
                      </c:pt>
                      <c:pt idx="5514">
                        <c:v>1.5079E-3</c:v>
                      </c:pt>
                      <c:pt idx="5515">
                        <c:v>1.5077000000000001E-3</c:v>
                      </c:pt>
                      <c:pt idx="5516">
                        <c:v>1.5074999999999999E-3</c:v>
                      </c:pt>
                      <c:pt idx="5517">
                        <c:v>1.5074000000000001E-3</c:v>
                      </c:pt>
                      <c:pt idx="5518">
                        <c:v>1.5072E-3</c:v>
                      </c:pt>
                      <c:pt idx="5519">
                        <c:v>1.5070999999999999E-3</c:v>
                      </c:pt>
                      <c:pt idx="5520">
                        <c:v>1.5069E-3</c:v>
                      </c:pt>
                      <c:pt idx="5521">
                        <c:v>1.5068E-3</c:v>
                      </c:pt>
                      <c:pt idx="5522">
                        <c:v>1.5066000000000001E-3</c:v>
                      </c:pt>
                      <c:pt idx="5523">
                        <c:v>1.5065E-3</c:v>
                      </c:pt>
                      <c:pt idx="5524">
                        <c:v>1.5062999999999999E-3</c:v>
                      </c:pt>
                      <c:pt idx="5525">
                        <c:v>1.5062000000000001E-3</c:v>
                      </c:pt>
                      <c:pt idx="5526">
                        <c:v>1.506E-3</c:v>
                      </c:pt>
                      <c:pt idx="5527">
                        <c:v>1.5058999999999999E-3</c:v>
                      </c:pt>
                      <c:pt idx="5528">
                        <c:v>1.5057E-3</c:v>
                      </c:pt>
                      <c:pt idx="5529">
                        <c:v>1.5056E-3</c:v>
                      </c:pt>
                      <c:pt idx="5530">
                        <c:v>1.5054000000000001E-3</c:v>
                      </c:pt>
                      <c:pt idx="5531">
                        <c:v>1.5053E-3</c:v>
                      </c:pt>
                      <c:pt idx="5532">
                        <c:v>1.5051000000000001E-3</c:v>
                      </c:pt>
                      <c:pt idx="5533">
                        <c:v>1.505E-3</c:v>
                      </c:pt>
                      <c:pt idx="5534">
                        <c:v>1.5047999999999999E-3</c:v>
                      </c:pt>
                      <c:pt idx="5535">
                        <c:v>1.5047000000000001E-3</c:v>
                      </c:pt>
                      <c:pt idx="5536">
                        <c:v>1.5045E-3</c:v>
                      </c:pt>
                      <c:pt idx="5537">
                        <c:v>1.5043999999999999E-3</c:v>
                      </c:pt>
                      <c:pt idx="5538">
                        <c:v>1.5042E-3</c:v>
                      </c:pt>
                      <c:pt idx="5539">
                        <c:v>1.5041E-3</c:v>
                      </c:pt>
                      <c:pt idx="5540">
                        <c:v>1.5039000000000001E-3</c:v>
                      </c:pt>
                      <c:pt idx="5541">
                        <c:v>1.5038E-3</c:v>
                      </c:pt>
                      <c:pt idx="5542">
                        <c:v>1.5035999999999999E-3</c:v>
                      </c:pt>
                      <c:pt idx="5543">
                        <c:v>1.5035000000000001E-3</c:v>
                      </c:pt>
                      <c:pt idx="5544">
                        <c:v>1.5032999999999999E-3</c:v>
                      </c:pt>
                      <c:pt idx="5545">
                        <c:v>1.5031999999999999E-3</c:v>
                      </c:pt>
                      <c:pt idx="5546">
                        <c:v>1.503E-3</c:v>
                      </c:pt>
                      <c:pt idx="5547">
                        <c:v>1.5028999999999999E-3</c:v>
                      </c:pt>
                      <c:pt idx="5548">
                        <c:v>1.5027E-3</c:v>
                      </c:pt>
                      <c:pt idx="5549">
                        <c:v>1.5026E-3</c:v>
                      </c:pt>
                      <c:pt idx="5550">
                        <c:v>1.5024000000000001E-3</c:v>
                      </c:pt>
                      <c:pt idx="5551">
                        <c:v>1.5023E-3</c:v>
                      </c:pt>
                      <c:pt idx="5552">
                        <c:v>1.5020999999999999E-3</c:v>
                      </c:pt>
                      <c:pt idx="5553">
                        <c:v>1.5020000000000001E-3</c:v>
                      </c:pt>
                      <c:pt idx="5554">
                        <c:v>1.5018E-3</c:v>
                      </c:pt>
                      <c:pt idx="5555">
                        <c:v>1.5016999999999999E-3</c:v>
                      </c:pt>
                      <c:pt idx="5556">
                        <c:v>1.5015E-3</c:v>
                      </c:pt>
                      <c:pt idx="5557">
                        <c:v>1.5014E-3</c:v>
                      </c:pt>
                      <c:pt idx="5558">
                        <c:v>1.5012000000000001E-3</c:v>
                      </c:pt>
                      <c:pt idx="5559">
                        <c:v>1.5011E-3</c:v>
                      </c:pt>
                      <c:pt idx="5560">
                        <c:v>1.5009000000000001E-3</c:v>
                      </c:pt>
                      <c:pt idx="5561">
                        <c:v>1.5008000000000001E-3</c:v>
                      </c:pt>
                      <c:pt idx="5562">
                        <c:v>1.5005999999999999E-3</c:v>
                      </c:pt>
                      <c:pt idx="5563">
                        <c:v>1.5005000000000001E-3</c:v>
                      </c:pt>
                      <c:pt idx="5564">
                        <c:v>1.5003E-3</c:v>
                      </c:pt>
                      <c:pt idx="5565">
                        <c:v>1.5001999999999999E-3</c:v>
                      </c:pt>
                      <c:pt idx="5566">
                        <c:v>1.5E-3</c:v>
                      </c:pt>
                      <c:pt idx="5567">
                        <c:v>1.4999E-3</c:v>
                      </c:pt>
                      <c:pt idx="5568">
                        <c:v>1.4997000000000001E-3</c:v>
                      </c:pt>
                      <c:pt idx="5569">
                        <c:v>1.4996E-3</c:v>
                      </c:pt>
                      <c:pt idx="5570">
                        <c:v>1.4993999999999999E-3</c:v>
                      </c:pt>
                      <c:pt idx="5571">
                        <c:v>1.4993000000000001E-3</c:v>
                      </c:pt>
                      <c:pt idx="5572">
                        <c:v>1.4991E-3</c:v>
                      </c:pt>
                      <c:pt idx="5573">
                        <c:v>1.4989999999999999E-3</c:v>
                      </c:pt>
                      <c:pt idx="5574">
                        <c:v>1.4989000000000001E-3</c:v>
                      </c:pt>
                      <c:pt idx="5575">
                        <c:v>1.4986999999999999E-3</c:v>
                      </c:pt>
                      <c:pt idx="5576">
                        <c:v>1.4986000000000001E-3</c:v>
                      </c:pt>
                      <c:pt idx="5577">
                        <c:v>1.4984E-3</c:v>
                      </c:pt>
                      <c:pt idx="5578">
                        <c:v>1.4982999999999999E-3</c:v>
                      </c:pt>
                      <c:pt idx="5579">
                        <c:v>1.4981E-3</c:v>
                      </c:pt>
                      <c:pt idx="5580">
                        <c:v>1.498E-3</c:v>
                      </c:pt>
                      <c:pt idx="5581">
                        <c:v>1.4978000000000001E-3</c:v>
                      </c:pt>
                      <c:pt idx="5582">
                        <c:v>1.4977E-3</c:v>
                      </c:pt>
                      <c:pt idx="5583">
                        <c:v>1.4974999999999999E-3</c:v>
                      </c:pt>
                      <c:pt idx="5584">
                        <c:v>1.4974000000000001E-3</c:v>
                      </c:pt>
                      <c:pt idx="5585">
                        <c:v>1.4972E-3</c:v>
                      </c:pt>
                      <c:pt idx="5586">
                        <c:v>1.4970999999999999E-3</c:v>
                      </c:pt>
                      <c:pt idx="5587">
                        <c:v>1.4969E-3</c:v>
                      </c:pt>
                      <c:pt idx="5588">
                        <c:v>1.4968E-3</c:v>
                      </c:pt>
                      <c:pt idx="5589">
                        <c:v>1.4966000000000001E-3</c:v>
                      </c:pt>
                      <c:pt idx="5590">
                        <c:v>1.4965E-3</c:v>
                      </c:pt>
                      <c:pt idx="5591">
                        <c:v>1.4963000000000001E-3</c:v>
                      </c:pt>
                      <c:pt idx="5592">
                        <c:v>1.4962E-3</c:v>
                      </c:pt>
                      <c:pt idx="5593">
                        <c:v>1.4959999999999999E-3</c:v>
                      </c:pt>
                      <c:pt idx="5594">
                        <c:v>1.4959000000000001E-3</c:v>
                      </c:pt>
                      <c:pt idx="5595">
                        <c:v>1.4957E-3</c:v>
                      </c:pt>
                      <c:pt idx="5596">
                        <c:v>1.4955999999999999E-3</c:v>
                      </c:pt>
                      <c:pt idx="5597">
                        <c:v>1.4954E-3</c:v>
                      </c:pt>
                      <c:pt idx="5598">
                        <c:v>1.4953E-3</c:v>
                      </c:pt>
                      <c:pt idx="5599">
                        <c:v>1.4951000000000001E-3</c:v>
                      </c:pt>
                      <c:pt idx="5600">
                        <c:v>1.495E-3</c:v>
                      </c:pt>
                      <c:pt idx="5601">
                        <c:v>1.4949E-3</c:v>
                      </c:pt>
                      <c:pt idx="5602">
                        <c:v>1.4947000000000001E-3</c:v>
                      </c:pt>
                      <c:pt idx="5603">
                        <c:v>1.4946E-3</c:v>
                      </c:pt>
                      <c:pt idx="5604">
                        <c:v>1.4943999999999999E-3</c:v>
                      </c:pt>
                      <c:pt idx="5605">
                        <c:v>1.4943000000000001E-3</c:v>
                      </c:pt>
                      <c:pt idx="5606">
                        <c:v>1.4940999999999999E-3</c:v>
                      </c:pt>
                      <c:pt idx="5607">
                        <c:v>1.4940000000000001E-3</c:v>
                      </c:pt>
                      <c:pt idx="5608">
                        <c:v>1.4938E-3</c:v>
                      </c:pt>
                      <c:pt idx="5609">
                        <c:v>1.4936999999999999E-3</c:v>
                      </c:pt>
                      <c:pt idx="5610">
                        <c:v>1.4935E-3</c:v>
                      </c:pt>
                      <c:pt idx="5611">
                        <c:v>1.4934E-3</c:v>
                      </c:pt>
                      <c:pt idx="5612">
                        <c:v>1.4932000000000001E-3</c:v>
                      </c:pt>
                      <c:pt idx="5613">
                        <c:v>1.4931E-3</c:v>
                      </c:pt>
                      <c:pt idx="5614">
                        <c:v>1.4928999999999999E-3</c:v>
                      </c:pt>
                      <c:pt idx="5615">
                        <c:v>1.4928000000000001E-3</c:v>
                      </c:pt>
                      <c:pt idx="5616">
                        <c:v>1.4926E-3</c:v>
                      </c:pt>
                      <c:pt idx="5617">
                        <c:v>1.4924999999999999E-3</c:v>
                      </c:pt>
                      <c:pt idx="5618">
                        <c:v>1.4924000000000001E-3</c:v>
                      </c:pt>
                      <c:pt idx="5619">
                        <c:v>1.4922E-3</c:v>
                      </c:pt>
                      <c:pt idx="5620">
                        <c:v>1.4920999999999999E-3</c:v>
                      </c:pt>
                      <c:pt idx="5621">
                        <c:v>1.4919E-3</c:v>
                      </c:pt>
                      <c:pt idx="5622">
                        <c:v>1.4917999999999999E-3</c:v>
                      </c:pt>
                      <c:pt idx="5623">
                        <c:v>1.4916E-3</c:v>
                      </c:pt>
                      <c:pt idx="5624">
                        <c:v>1.4915E-3</c:v>
                      </c:pt>
                      <c:pt idx="5625">
                        <c:v>1.4913000000000001E-3</c:v>
                      </c:pt>
                      <c:pt idx="5626">
                        <c:v>1.4912E-3</c:v>
                      </c:pt>
                      <c:pt idx="5627">
                        <c:v>1.4909999999999999E-3</c:v>
                      </c:pt>
                      <c:pt idx="5628">
                        <c:v>1.4909000000000001E-3</c:v>
                      </c:pt>
                      <c:pt idx="5629">
                        <c:v>1.4907E-3</c:v>
                      </c:pt>
                      <c:pt idx="5630">
                        <c:v>1.4905999999999999E-3</c:v>
                      </c:pt>
                      <c:pt idx="5631">
                        <c:v>1.4905000000000001E-3</c:v>
                      </c:pt>
                      <c:pt idx="5632">
                        <c:v>1.4903E-3</c:v>
                      </c:pt>
                      <c:pt idx="5633">
                        <c:v>1.4901999999999999E-3</c:v>
                      </c:pt>
                      <c:pt idx="5634">
                        <c:v>1.49E-3</c:v>
                      </c:pt>
                      <c:pt idx="5635">
                        <c:v>1.4898999999999999E-3</c:v>
                      </c:pt>
                      <c:pt idx="5636">
                        <c:v>1.4897000000000001E-3</c:v>
                      </c:pt>
                      <c:pt idx="5637">
                        <c:v>1.4896E-3</c:v>
                      </c:pt>
                      <c:pt idx="5638">
                        <c:v>1.4894000000000001E-3</c:v>
                      </c:pt>
                      <c:pt idx="5639">
                        <c:v>1.4893E-3</c:v>
                      </c:pt>
                      <c:pt idx="5640">
                        <c:v>1.4890999999999999E-3</c:v>
                      </c:pt>
                      <c:pt idx="5641">
                        <c:v>1.4890000000000001E-3</c:v>
                      </c:pt>
                      <c:pt idx="5642">
                        <c:v>1.4888E-3</c:v>
                      </c:pt>
                      <c:pt idx="5643">
                        <c:v>1.4886999999999999E-3</c:v>
                      </c:pt>
                      <c:pt idx="5644">
                        <c:v>1.4886000000000001E-3</c:v>
                      </c:pt>
                      <c:pt idx="5645">
                        <c:v>1.4884E-3</c:v>
                      </c:pt>
                      <c:pt idx="5646">
                        <c:v>1.4882999999999999E-3</c:v>
                      </c:pt>
                      <c:pt idx="5647">
                        <c:v>1.4881E-3</c:v>
                      </c:pt>
                      <c:pt idx="5648">
                        <c:v>1.488E-3</c:v>
                      </c:pt>
                      <c:pt idx="5649">
                        <c:v>1.4878000000000001E-3</c:v>
                      </c:pt>
                      <c:pt idx="5650">
                        <c:v>1.4877E-3</c:v>
                      </c:pt>
                      <c:pt idx="5651">
                        <c:v>1.4875000000000001E-3</c:v>
                      </c:pt>
                      <c:pt idx="5652">
                        <c:v>1.4874000000000001E-3</c:v>
                      </c:pt>
                      <c:pt idx="5653">
                        <c:v>1.4871999999999999E-3</c:v>
                      </c:pt>
                      <c:pt idx="5654">
                        <c:v>1.4871000000000001E-3</c:v>
                      </c:pt>
                      <c:pt idx="5655">
                        <c:v>1.487E-3</c:v>
                      </c:pt>
                      <c:pt idx="5656">
                        <c:v>1.4867999999999999E-3</c:v>
                      </c:pt>
                      <c:pt idx="5657">
                        <c:v>1.4867000000000001E-3</c:v>
                      </c:pt>
                      <c:pt idx="5658">
                        <c:v>1.4865E-3</c:v>
                      </c:pt>
                      <c:pt idx="5659">
                        <c:v>1.4863999999999999E-3</c:v>
                      </c:pt>
                      <c:pt idx="5660">
                        <c:v>1.4862E-3</c:v>
                      </c:pt>
                      <c:pt idx="5661">
                        <c:v>1.4861E-3</c:v>
                      </c:pt>
                      <c:pt idx="5662">
                        <c:v>1.4859000000000001E-3</c:v>
                      </c:pt>
                      <c:pt idx="5663">
                        <c:v>1.4858E-3</c:v>
                      </c:pt>
                      <c:pt idx="5664">
                        <c:v>1.4855999999999999E-3</c:v>
                      </c:pt>
                      <c:pt idx="5665">
                        <c:v>1.4855000000000001E-3</c:v>
                      </c:pt>
                      <c:pt idx="5666">
                        <c:v>1.4854E-3</c:v>
                      </c:pt>
                      <c:pt idx="5667">
                        <c:v>1.4852000000000001E-3</c:v>
                      </c:pt>
                      <c:pt idx="5668">
                        <c:v>1.4851E-3</c:v>
                      </c:pt>
                      <c:pt idx="5669">
                        <c:v>1.4848999999999999E-3</c:v>
                      </c:pt>
                      <c:pt idx="5670">
                        <c:v>1.4848000000000001E-3</c:v>
                      </c:pt>
                      <c:pt idx="5671">
                        <c:v>1.4846E-3</c:v>
                      </c:pt>
                      <c:pt idx="5672">
                        <c:v>1.4844999999999999E-3</c:v>
                      </c:pt>
                      <c:pt idx="5673">
                        <c:v>1.4844000000000001E-3</c:v>
                      </c:pt>
                      <c:pt idx="5674">
                        <c:v>1.4842E-3</c:v>
                      </c:pt>
                      <c:pt idx="5675">
                        <c:v>1.4840999999999999E-3</c:v>
                      </c:pt>
                      <c:pt idx="5676">
                        <c:v>1.4839E-3</c:v>
                      </c:pt>
                      <c:pt idx="5677">
                        <c:v>1.4838E-3</c:v>
                      </c:pt>
                      <c:pt idx="5678">
                        <c:v>1.4836000000000001E-3</c:v>
                      </c:pt>
                      <c:pt idx="5679">
                        <c:v>1.4835E-3</c:v>
                      </c:pt>
                      <c:pt idx="5680">
                        <c:v>1.4832999999999999E-3</c:v>
                      </c:pt>
                      <c:pt idx="5681">
                        <c:v>1.4832000000000001E-3</c:v>
                      </c:pt>
                      <c:pt idx="5682">
                        <c:v>1.4831E-3</c:v>
                      </c:pt>
                      <c:pt idx="5683">
                        <c:v>1.4829000000000001E-3</c:v>
                      </c:pt>
                      <c:pt idx="5684">
                        <c:v>1.4828E-3</c:v>
                      </c:pt>
                      <c:pt idx="5685">
                        <c:v>1.4825999999999999E-3</c:v>
                      </c:pt>
                      <c:pt idx="5686">
                        <c:v>1.4825000000000001E-3</c:v>
                      </c:pt>
                      <c:pt idx="5687">
                        <c:v>1.4823E-3</c:v>
                      </c:pt>
                      <c:pt idx="5688">
                        <c:v>1.4821999999999999E-3</c:v>
                      </c:pt>
                      <c:pt idx="5689">
                        <c:v>1.482E-3</c:v>
                      </c:pt>
                      <c:pt idx="5690">
                        <c:v>1.4819E-3</c:v>
                      </c:pt>
                      <c:pt idx="5691">
                        <c:v>1.4817999999999999E-3</c:v>
                      </c:pt>
                      <c:pt idx="5692">
                        <c:v>1.4816E-3</c:v>
                      </c:pt>
                      <c:pt idx="5693">
                        <c:v>1.4815E-3</c:v>
                      </c:pt>
                      <c:pt idx="5694">
                        <c:v>1.4813000000000001E-3</c:v>
                      </c:pt>
                      <c:pt idx="5695">
                        <c:v>1.4812E-3</c:v>
                      </c:pt>
                      <c:pt idx="5696">
                        <c:v>1.4809999999999999E-3</c:v>
                      </c:pt>
                      <c:pt idx="5697">
                        <c:v>1.4809000000000001E-3</c:v>
                      </c:pt>
                      <c:pt idx="5698">
                        <c:v>1.4808E-3</c:v>
                      </c:pt>
                      <c:pt idx="5699">
                        <c:v>1.4806000000000001E-3</c:v>
                      </c:pt>
                      <c:pt idx="5700">
                        <c:v>1.4805E-3</c:v>
                      </c:pt>
                      <c:pt idx="5701">
                        <c:v>1.4802999999999999E-3</c:v>
                      </c:pt>
                      <c:pt idx="5702">
                        <c:v>1.4802000000000001E-3</c:v>
                      </c:pt>
                      <c:pt idx="5703">
                        <c:v>1.48E-3</c:v>
                      </c:pt>
                      <c:pt idx="5704">
                        <c:v>1.4798999999999999E-3</c:v>
                      </c:pt>
                      <c:pt idx="5705">
                        <c:v>1.4798000000000001E-3</c:v>
                      </c:pt>
                      <c:pt idx="5706">
                        <c:v>1.4796E-3</c:v>
                      </c:pt>
                      <c:pt idx="5707">
                        <c:v>1.4794999999999999E-3</c:v>
                      </c:pt>
                      <c:pt idx="5708">
                        <c:v>1.4793E-3</c:v>
                      </c:pt>
                      <c:pt idx="5709">
                        <c:v>1.4792E-3</c:v>
                      </c:pt>
                      <c:pt idx="5710">
                        <c:v>1.4790000000000001E-3</c:v>
                      </c:pt>
                      <c:pt idx="5711">
                        <c:v>1.4789E-3</c:v>
                      </c:pt>
                      <c:pt idx="5712">
                        <c:v>1.4787999999999999E-3</c:v>
                      </c:pt>
                      <c:pt idx="5713">
                        <c:v>1.4786000000000001E-3</c:v>
                      </c:pt>
                      <c:pt idx="5714">
                        <c:v>1.4785E-3</c:v>
                      </c:pt>
                      <c:pt idx="5715">
                        <c:v>1.4783000000000001E-3</c:v>
                      </c:pt>
                      <c:pt idx="5716">
                        <c:v>1.4782E-3</c:v>
                      </c:pt>
                      <c:pt idx="5717">
                        <c:v>1.4779999999999999E-3</c:v>
                      </c:pt>
                      <c:pt idx="5718">
                        <c:v>1.4779000000000001E-3</c:v>
                      </c:pt>
                      <c:pt idx="5719">
                        <c:v>1.4778E-3</c:v>
                      </c:pt>
                      <c:pt idx="5720">
                        <c:v>1.4775999999999999E-3</c:v>
                      </c:pt>
                      <c:pt idx="5721">
                        <c:v>1.4775000000000001E-3</c:v>
                      </c:pt>
                      <c:pt idx="5722">
                        <c:v>1.4773E-3</c:v>
                      </c:pt>
                      <c:pt idx="5723">
                        <c:v>1.4771999999999999E-3</c:v>
                      </c:pt>
                      <c:pt idx="5724">
                        <c:v>1.477E-3</c:v>
                      </c:pt>
                      <c:pt idx="5725">
                        <c:v>1.4769E-3</c:v>
                      </c:pt>
                      <c:pt idx="5726">
                        <c:v>1.4767999999999999E-3</c:v>
                      </c:pt>
                      <c:pt idx="5727">
                        <c:v>1.4766E-3</c:v>
                      </c:pt>
                      <c:pt idx="5728">
                        <c:v>1.4764999999999999E-3</c:v>
                      </c:pt>
                      <c:pt idx="5729">
                        <c:v>1.4763000000000001E-3</c:v>
                      </c:pt>
                      <c:pt idx="5730">
                        <c:v>1.4762E-3</c:v>
                      </c:pt>
                      <c:pt idx="5731">
                        <c:v>1.4760999999999999E-3</c:v>
                      </c:pt>
                      <c:pt idx="5732">
                        <c:v>1.4759E-3</c:v>
                      </c:pt>
                      <c:pt idx="5733">
                        <c:v>1.4758E-3</c:v>
                      </c:pt>
                      <c:pt idx="5734">
                        <c:v>1.4756000000000001E-3</c:v>
                      </c:pt>
                      <c:pt idx="5735">
                        <c:v>1.4755E-3</c:v>
                      </c:pt>
                      <c:pt idx="5736">
                        <c:v>1.4752999999999999E-3</c:v>
                      </c:pt>
                      <c:pt idx="5737">
                        <c:v>1.4752000000000001E-3</c:v>
                      </c:pt>
                      <c:pt idx="5738">
                        <c:v>1.4751E-3</c:v>
                      </c:pt>
                      <c:pt idx="5739">
                        <c:v>1.4748999999999999E-3</c:v>
                      </c:pt>
                      <c:pt idx="5740">
                        <c:v>1.4748000000000001E-3</c:v>
                      </c:pt>
                      <c:pt idx="5741">
                        <c:v>1.4746E-3</c:v>
                      </c:pt>
                      <c:pt idx="5742">
                        <c:v>1.4744999999999999E-3</c:v>
                      </c:pt>
                      <c:pt idx="5743">
                        <c:v>1.4744000000000001E-3</c:v>
                      </c:pt>
                      <c:pt idx="5744">
                        <c:v>1.4741999999999999E-3</c:v>
                      </c:pt>
                      <c:pt idx="5745">
                        <c:v>1.4741000000000001E-3</c:v>
                      </c:pt>
                      <c:pt idx="5746">
                        <c:v>1.4739E-3</c:v>
                      </c:pt>
                      <c:pt idx="5747">
                        <c:v>1.4737999999999999E-3</c:v>
                      </c:pt>
                      <c:pt idx="5748">
                        <c:v>1.4736E-3</c:v>
                      </c:pt>
                      <c:pt idx="5749">
                        <c:v>1.4735E-3</c:v>
                      </c:pt>
                      <c:pt idx="5750">
                        <c:v>1.4733999999999999E-3</c:v>
                      </c:pt>
                      <c:pt idx="5751">
                        <c:v>1.4732E-3</c:v>
                      </c:pt>
                      <c:pt idx="5752">
                        <c:v>1.4731E-3</c:v>
                      </c:pt>
                      <c:pt idx="5753">
                        <c:v>1.4729000000000001E-3</c:v>
                      </c:pt>
                      <c:pt idx="5754">
                        <c:v>1.4728E-3</c:v>
                      </c:pt>
                      <c:pt idx="5755">
                        <c:v>1.4727E-3</c:v>
                      </c:pt>
                      <c:pt idx="5756">
                        <c:v>1.4725000000000001E-3</c:v>
                      </c:pt>
                      <c:pt idx="5757">
                        <c:v>1.4724E-3</c:v>
                      </c:pt>
                      <c:pt idx="5758">
                        <c:v>1.4721999999999999E-3</c:v>
                      </c:pt>
                      <c:pt idx="5759">
                        <c:v>1.4721000000000001E-3</c:v>
                      </c:pt>
                      <c:pt idx="5760">
                        <c:v>1.472E-3</c:v>
                      </c:pt>
                      <c:pt idx="5761">
                        <c:v>1.4718000000000001E-3</c:v>
                      </c:pt>
                      <c:pt idx="5762">
                        <c:v>1.4717E-3</c:v>
                      </c:pt>
                      <c:pt idx="5763">
                        <c:v>1.4714999999999999E-3</c:v>
                      </c:pt>
                      <c:pt idx="5764">
                        <c:v>1.4714000000000001E-3</c:v>
                      </c:pt>
                      <c:pt idx="5765">
                        <c:v>1.4713E-3</c:v>
                      </c:pt>
                      <c:pt idx="5766">
                        <c:v>1.4710999999999999E-3</c:v>
                      </c:pt>
                      <c:pt idx="5767">
                        <c:v>1.4710000000000001E-3</c:v>
                      </c:pt>
                      <c:pt idx="5768">
                        <c:v>1.4708E-3</c:v>
                      </c:pt>
                      <c:pt idx="5769">
                        <c:v>1.4706999999999999E-3</c:v>
                      </c:pt>
                      <c:pt idx="5770">
                        <c:v>1.4706000000000001E-3</c:v>
                      </c:pt>
                      <c:pt idx="5771">
                        <c:v>1.4704E-3</c:v>
                      </c:pt>
                      <c:pt idx="5772">
                        <c:v>1.4702999999999999E-3</c:v>
                      </c:pt>
                      <c:pt idx="5773">
                        <c:v>1.4701E-3</c:v>
                      </c:pt>
                      <c:pt idx="5774">
                        <c:v>1.47E-3</c:v>
                      </c:pt>
                      <c:pt idx="5775">
                        <c:v>1.4698999999999999E-3</c:v>
                      </c:pt>
                      <c:pt idx="5776">
                        <c:v>1.4697E-3</c:v>
                      </c:pt>
                      <c:pt idx="5777">
                        <c:v>1.4695999999999999E-3</c:v>
                      </c:pt>
                      <c:pt idx="5778">
                        <c:v>1.4694E-3</c:v>
                      </c:pt>
                      <c:pt idx="5779">
                        <c:v>1.4693E-3</c:v>
                      </c:pt>
                      <c:pt idx="5780">
                        <c:v>1.4691999999999999E-3</c:v>
                      </c:pt>
                      <c:pt idx="5781">
                        <c:v>1.469E-3</c:v>
                      </c:pt>
                      <c:pt idx="5782">
                        <c:v>1.4689E-3</c:v>
                      </c:pt>
                      <c:pt idx="5783">
                        <c:v>1.4687000000000001E-3</c:v>
                      </c:pt>
                      <c:pt idx="5784">
                        <c:v>1.4686E-3</c:v>
                      </c:pt>
                      <c:pt idx="5785">
                        <c:v>1.4685E-3</c:v>
                      </c:pt>
                      <c:pt idx="5786">
                        <c:v>1.4683000000000001E-3</c:v>
                      </c:pt>
                      <c:pt idx="5787">
                        <c:v>1.4682E-3</c:v>
                      </c:pt>
                      <c:pt idx="5788">
                        <c:v>1.4679999999999999E-3</c:v>
                      </c:pt>
                      <c:pt idx="5789">
                        <c:v>1.4679000000000001E-3</c:v>
                      </c:pt>
                      <c:pt idx="5790">
                        <c:v>1.4678E-3</c:v>
                      </c:pt>
                      <c:pt idx="5791">
                        <c:v>1.4675999999999999E-3</c:v>
                      </c:pt>
                      <c:pt idx="5792">
                        <c:v>1.4675000000000001E-3</c:v>
                      </c:pt>
                      <c:pt idx="5793">
                        <c:v>1.4672999999999999E-3</c:v>
                      </c:pt>
                      <c:pt idx="5794">
                        <c:v>1.4672000000000001E-3</c:v>
                      </c:pt>
                      <c:pt idx="5795">
                        <c:v>1.4671E-3</c:v>
                      </c:pt>
                      <c:pt idx="5796">
                        <c:v>1.4668999999999999E-3</c:v>
                      </c:pt>
                      <c:pt idx="5797">
                        <c:v>1.4668000000000001E-3</c:v>
                      </c:pt>
                      <c:pt idx="5798">
                        <c:v>1.4666E-3</c:v>
                      </c:pt>
                      <c:pt idx="5799">
                        <c:v>1.4664999999999999E-3</c:v>
                      </c:pt>
                      <c:pt idx="5800">
                        <c:v>1.4664000000000001E-3</c:v>
                      </c:pt>
                      <c:pt idx="5801">
                        <c:v>1.4662E-3</c:v>
                      </c:pt>
                      <c:pt idx="5802">
                        <c:v>1.4660999999999999E-3</c:v>
                      </c:pt>
                      <c:pt idx="5803">
                        <c:v>1.4659E-3</c:v>
                      </c:pt>
                      <c:pt idx="5804">
                        <c:v>1.4658E-3</c:v>
                      </c:pt>
                      <c:pt idx="5805">
                        <c:v>1.4656999999999999E-3</c:v>
                      </c:pt>
                      <c:pt idx="5806">
                        <c:v>1.4655E-3</c:v>
                      </c:pt>
                      <c:pt idx="5807">
                        <c:v>1.4653999999999999E-3</c:v>
                      </c:pt>
                      <c:pt idx="5808">
                        <c:v>1.4652999999999999E-3</c:v>
                      </c:pt>
                      <c:pt idx="5809">
                        <c:v>1.4651E-3</c:v>
                      </c:pt>
                      <c:pt idx="5810">
                        <c:v>1.4649999999999999E-3</c:v>
                      </c:pt>
                      <c:pt idx="5811">
                        <c:v>1.4648E-3</c:v>
                      </c:pt>
                      <c:pt idx="5812">
                        <c:v>1.4647E-3</c:v>
                      </c:pt>
                      <c:pt idx="5813">
                        <c:v>1.4645999999999999E-3</c:v>
                      </c:pt>
                      <c:pt idx="5814">
                        <c:v>1.4644E-3</c:v>
                      </c:pt>
                      <c:pt idx="5815">
                        <c:v>1.4643E-3</c:v>
                      </c:pt>
                      <c:pt idx="5816">
                        <c:v>1.4641000000000001E-3</c:v>
                      </c:pt>
                      <c:pt idx="5817">
                        <c:v>1.464E-3</c:v>
                      </c:pt>
                      <c:pt idx="5818">
                        <c:v>1.4639E-3</c:v>
                      </c:pt>
                      <c:pt idx="5819">
                        <c:v>1.4637000000000001E-3</c:v>
                      </c:pt>
                      <c:pt idx="5820">
                        <c:v>1.4636E-3</c:v>
                      </c:pt>
                      <c:pt idx="5821">
                        <c:v>1.4635E-3</c:v>
                      </c:pt>
                      <c:pt idx="5822">
                        <c:v>1.4633000000000001E-3</c:v>
                      </c:pt>
                      <c:pt idx="5823">
                        <c:v>1.4632E-3</c:v>
                      </c:pt>
                      <c:pt idx="5824">
                        <c:v>1.4630000000000001E-3</c:v>
                      </c:pt>
                      <c:pt idx="5825">
                        <c:v>1.4629000000000001E-3</c:v>
                      </c:pt>
                      <c:pt idx="5826">
                        <c:v>1.4628E-3</c:v>
                      </c:pt>
                      <c:pt idx="5827">
                        <c:v>1.4626000000000001E-3</c:v>
                      </c:pt>
                      <c:pt idx="5828">
                        <c:v>1.4625E-3</c:v>
                      </c:pt>
                      <c:pt idx="5829">
                        <c:v>1.4624E-3</c:v>
                      </c:pt>
                      <c:pt idx="5830">
                        <c:v>1.4622000000000001E-3</c:v>
                      </c:pt>
                      <c:pt idx="5831">
                        <c:v>1.4621E-3</c:v>
                      </c:pt>
                      <c:pt idx="5832">
                        <c:v>1.4618999999999999E-3</c:v>
                      </c:pt>
                      <c:pt idx="5833">
                        <c:v>1.4618000000000001E-3</c:v>
                      </c:pt>
                      <c:pt idx="5834">
                        <c:v>1.4617E-3</c:v>
                      </c:pt>
                      <c:pt idx="5835">
                        <c:v>1.4614999999999999E-3</c:v>
                      </c:pt>
                      <c:pt idx="5836">
                        <c:v>1.4614000000000001E-3</c:v>
                      </c:pt>
                      <c:pt idx="5837">
                        <c:v>1.4612E-3</c:v>
                      </c:pt>
                      <c:pt idx="5838">
                        <c:v>1.4610999999999999E-3</c:v>
                      </c:pt>
                      <c:pt idx="5839">
                        <c:v>1.4610000000000001E-3</c:v>
                      </c:pt>
                      <c:pt idx="5840">
                        <c:v>1.4607999999999999E-3</c:v>
                      </c:pt>
                      <c:pt idx="5841">
                        <c:v>1.4607000000000001E-3</c:v>
                      </c:pt>
                      <c:pt idx="5842">
                        <c:v>1.4606E-3</c:v>
                      </c:pt>
                      <c:pt idx="5843">
                        <c:v>1.4603999999999999E-3</c:v>
                      </c:pt>
                      <c:pt idx="5844">
                        <c:v>1.4603000000000001E-3</c:v>
                      </c:pt>
                      <c:pt idx="5845">
                        <c:v>1.4602E-3</c:v>
                      </c:pt>
                      <c:pt idx="5846">
                        <c:v>1.4599999999999999E-3</c:v>
                      </c:pt>
                      <c:pt idx="5847">
                        <c:v>1.4599000000000001E-3</c:v>
                      </c:pt>
                      <c:pt idx="5848">
                        <c:v>1.4597E-3</c:v>
                      </c:pt>
                      <c:pt idx="5849">
                        <c:v>1.4595999999999999E-3</c:v>
                      </c:pt>
                      <c:pt idx="5850">
                        <c:v>1.4595000000000001E-3</c:v>
                      </c:pt>
                      <c:pt idx="5851">
                        <c:v>1.4593E-3</c:v>
                      </c:pt>
                      <c:pt idx="5852">
                        <c:v>1.4591999999999999E-3</c:v>
                      </c:pt>
                      <c:pt idx="5853">
                        <c:v>1.4591000000000001E-3</c:v>
                      </c:pt>
                      <c:pt idx="5854">
                        <c:v>1.4589E-3</c:v>
                      </c:pt>
                      <c:pt idx="5855">
                        <c:v>1.4587999999999999E-3</c:v>
                      </c:pt>
                      <c:pt idx="5856">
                        <c:v>1.4586E-3</c:v>
                      </c:pt>
                      <c:pt idx="5857">
                        <c:v>1.4584999999999999E-3</c:v>
                      </c:pt>
                      <c:pt idx="5858">
                        <c:v>1.4584000000000001E-3</c:v>
                      </c:pt>
                      <c:pt idx="5859">
                        <c:v>1.4582E-3</c:v>
                      </c:pt>
                      <c:pt idx="5860">
                        <c:v>1.4580999999999999E-3</c:v>
                      </c:pt>
                      <c:pt idx="5861">
                        <c:v>1.4580000000000001E-3</c:v>
                      </c:pt>
                      <c:pt idx="5862">
                        <c:v>1.4578E-3</c:v>
                      </c:pt>
                      <c:pt idx="5863">
                        <c:v>1.4576999999999999E-3</c:v>
                      </c:pt>
                      <c:pt idx="5864">
                        <c:v>1.4575E-3</c:v>
                      </c:pt>
                      <c:pt idx="5865">
                        <c:v>1.4574E-3</c:v>
                      </c:pt>
                      <c:pt idx="5866">
                        <c:v>1.4572999999999999E-3</c:v>
                      </c:pt>
                      <c:pt idx="5867">
                        <c:v>1.4571E-3</c:v>
                      </c:pt>
                      <c:pt idx="5868">
                        <c:v>1.457E-3</c:v>
                      </c:pt>
                      <c:pt idx="5869">
                        <c:v>1.4568999999999999E-3</c:v>
                      </c:pt>
                      <c:pt idx="5870">
                        <c:v>1.4567E-3</c:v>
                      </c:pt>
                      <c:pt idx="5871">
                        <c:v>1.4566E-3</c:v>
                      </c:pt>
                      <c:pt idx="5872">
                        <c:v>1.4564999999999999E-3</c:v>
                      </c:pt>
                      <c:pt idx="5873">
                        <c:v>1.4563E-3</c:v>
                      </c:pt>
                      <c:pt idx="5874">
                        <c:v>1.4561999999999999E-3</c:v>
                      </c:pt>
                      <c:pt idx="5875">
                        <c:v>1.4561000000000001E-3</c:v>
                      </c:pt>
                      <c:pt idx="5876">
                        <c:v>1.4559E-3</c:v>
                      </c:pt>
                      <c:pt idx="5877">
                        <c:v>1.4557999999999999E-3</c:v>
                      </c:pt>
                      <c:pt idx="5878">
                        <c:v>1.4556E-3</c:v>
                      </c:pt>
                      <c:pt idx="5879">
                        <c:v>1.4555E-3</c:v>
                      </c:pt>
                      <c:pt idx="5880">
                        <c:v>1.4553999999999999E-3</c:v>
                      </c:pt>
                      <c:pt idx="5881">
                        <c:v>1.4552E-3</c:v>
                      </c:pt>
                      <c:pt idx="5882">
                        <c:v>1.4551E-3</c:v>
                      </c:pt>
                      <c:pt idx="5883">
                        <c:v>1.4549999999999999E-3</c:v>
                      </c:pt>
                      <c:pt idx="5884">
                        <c:v>1.4548E-3</c:v>
                      </c:pt>
                      <c:pt idx="5885">
                        <c:v>1.4547E-3</c:v>
                      </c:pt>
                      <c:pt idx="5886">
                        <c:v>1.4545999999999999E-3</c:v>
                      </c:pt>
                      <c:pt idx="5887">
                        <c:v>1.4544E-3</c:v>
                      </c:pt>
                      <c:pt idx="5888">
                        <c:v>1.4543E-3</c:v>
                      </c:pt>
                      <c:pt idx="5889">
                        <c:v>1.4541000000000001E-3</c:v>
                      </c:pt>
                      <c:pt idx="5890">
                        <c:v>1.454E-3</c:v>
                      </c:pt>
                      <c:pt idx="5891">
                        <c:v>1.4538999999999999E-3</c:v>
                      </c:pt>
                      <c:pt idx="5892">
                        <c:v>1.4537E-3</c:v>
                      </c:pt>
                      <c:pt idx="5893">
                        <c:v>1.4536E-3</c:v>
                      </c:pt>
                      <c:pt idx="5894">
                        <c:v>1.4534999999999999E-3</c:v>
                      </c:pt>
                      <c:pt idx="5895">
                        <c:v>1.4533E-3</c:v>
                      </c:pt>
                      <c:pt idx="5896">
                        <c:v>1.4532E-3</c:v>
                      </c:pt>
                      <c:pt idx="5897">
                        <c:v>1.4530999999999999E-3</c:v>
                      </c:pt>
                      <c:pt idx="5898">
                        <c:v>1.4529E-3</c:v>
                      </c:pt>
                      <c:pt idx="5899">
                        <c:v>1.4528E-3</c:v>
                      </c:pt>
                      <c:pt idx="5900">
                        <c:v>1.4526999999999999E-3</c:v>
                      </c:pt>
                      <c:pt idx="5901">
                        <c:v>1.4525E-3</c:v>
                      </c:pt>
                      <c:pt idx="5902">
                        <c:v>1.4524E-3</c:v>
                      </c:pt>
                      <c:pt idx="5903">
                        <c:v>1.4522999999999999E-3</c:v>
                      </c:pt>
                      <c:pt idx="5904">
                        <c:v>1.4521E-3</c:v>
                      </c:pt>
                      <c:pt idx="5905">
                        <c:v>1.4519999999999999E-3</c:v>
                      </c:pt>
                      <c:pt idx="5906">
                        <c:v>1.4518999999999999E-3</c:v>
                      </c:pt>
                      <c:pt idx="5907">
                        <c:v>1.4517E-3</c:v>
                      </c:pt>
                      <c:pt idx="5908">
                        <c:v>1.4515999999999999E-3</c:v>
                      </c:pt>
                      <c:pt idx="5909">
                        <c:v>1.4514E-3</c:v>
                      </c:pt>
                      <c:pt idx="5910">
                        <c:v>1.4513E-3</c:v>
                      </c:pt>
                      <c:pt idx="5911">
                        <c:v>1.4511999999999999E-3</c:v>
                      </c:pt>
                      <c:pt idx="5912">
                        <c:v>1.451E-3</c:v>
                      </c:pt>
                      <c:pt idx="5913">
                        <c:v>1.4509E-3</c:v>
                      </c:pt>
                      <c:pt idx="5914">
                        <c:v>1.4507999999999999E-3</c:v>
                      </c:pt>
                      <c:pt idx="5915">
                        <c:v>1.4506E-3</c:v>
                      </c:pt>
                      <c:pt idx="5916">
                        <c:v>1.4505E-3</c:v>
                      </c:pt>
                      <c:pt idx="5917">
                        <c:v>1.4503999999999999E-3</c:v>
                      </c:pt>
                      <c:pt idx="5918">
                        <c:v>1.4502E-3</c:v>
                      </c:pt>
                      <c:pt idx="5919">
                        <c:v>1.4501E-3</c:v>
                      </c:pt>
                      <c:pt idx="5920">
                        <c:v>1.4499999999999999E-3</c:v>
                      </c:pt>
                      <c:pt idx="5921">
                        <c:v>1.4498E-3</c:v>
                      </c:pt>
                      <c:pt idx="5922">
                        <c:v>1.4496999999999999E-3</c:v>
                      </c:pt>
                      <c:pt idx="5923">
                        <c:v>1.4496000000000001E-3</c:v>
                      </c:pt>
                      <c:pt idx="5924">
                        <c:v>1.4494E-3</c:v>
                      </c:pt>
                      <c:pt idx="5925">
                        <c:v>1.4492999999999999E-3</c:v>
                      </c:pt>
                      <c:pt idx="5926">
                        <c:v>1.4492000000000001E-3</c:v>
                      </c:pt>
                      <c:pt idx="5927">
                        <c:v>1.449E-3</c:v>
                      </c:pt>
                      <c:pt idx="5928">
                        <c:v>1.4488999999999999E-3</c:v>
                      </c:pt>
                      <c:pt idx="5929">
                        <c:v>1.4488000000000001E-3</c:v>
                      </c:pt>
                      <c:pt idx="5930">
                        <c:v>1.4486E-3</c:v>
                      </c:pt>
                      <c:pt idx="5931">
                        <c:v>1.4484999999999999E-3</c:v>
                      </c:pt>
                      <c:pt idx="5932">
                        <c:v>1.4484000000000001E-3</c:v>
                      </c:pt>
                      <c:pt idx="5933">
                        <c:v>1.4482E-3</c:v>
                      </c:pt>
                      <c:pt idx="5934">
                        <c:v>1.4480999999999999E-3</c:v>
                      </c:pt>
                      <c:pt idx="5935">
                        <c:v>1.4480000000000001E-3</c:v>
                      </c:pt>
                      <c:pt idx="5936">
                        <c:v>1.4478E-3</c:v>
                      </c:pt>
                      <c:pt idx="5937">
                        <c:v>1.4476999999999999E-3</c:v>
                      </c:pt>
                      <c:pt idx="5938">
                        <c:v>1.4476000000000001E-3</c:v>
                      </c:pt>
                      <c:pt idx="5939">
                        <c:v>1.4473999999999999E-3</c:v>
                      </c:pt>
                      <c:pt idx="5940">
                        <c:v>1.4473000000000001E-3</c:v>
                      </c:pt>
                      <c:pt idx="5941">
                        <c:v>1.4472E-3</c:v>
                      </c:pt>
                      <c:pt idx="5942">
                        <c:v>1.4469999999999999E-3</c:v>
                      </c:pt>
                      <c:pt idx="5943">
                        <c:v>1.4469000000000001E-3</c:v>
                      </c:pt>
                      <c:pt idx="5944">
                        <c:v>1.4468E-3</c:v>
                      </c:pt>
                      <c:pt idx="5945">
                        <c:v>1.4465999999999999E-3</c:v>
                      </c:pt>
                      <c:pt idx="5946">
                        <c:v>1.4465000000000001E-3</c:v>
                      </c:pt>
                      <c:pt idx="5947">
                        <c:v>1.4464E-3</c:v>
                      </c:pt>
                      <c:pt idx="5948">
                        <c:v>1.4461999999999999E-3</c:v>
                      </c:pt>
                      <c:pt idx="5949">
                        <c:v>1.4461000000000001E-3</c:v>
                      </c:pt>
                      <c:pt idx="5950">
                        <c:v>1.446E-3</c:v>
                      </c:pt>
                      <c:pt idx="5951">
                        <c:v>1.4457999999999999E-3</c:v>
                      </c:pt>
                      <c:pt idx="5952">
                        <c:v>1.4457000000000001E-3</c:v>
                      </c:pt>
                      <c:pt idx="5953">
                        <c:v>1.4456E-3</c:v>
                      </c:pt>
                      <c:pt idx="5954">
                        <c:v>1.4453999999999999E-3</c:v>
                      </c:pt>
                      <c:pt idx="5955">
                        <c:v>1.4453000000000001E-3</c:v>
                      </c:pt>
                      <c:pt idx="5956">
                        <c:v>1.4452E-3</c:v>
                      </c:pt>
                      <c:pt idx="5957">
                        <c:v>1.4450000000000001E-3</c:v>
                      </c:pt>
                      <c:pt idx="5958">
                        <c:v>1.4449E-3</c:v>
                      </c:pt>
                      <c:pt idx="5959">
                        <c:v>1.4448E-3</c:v>
                      </c:pt>
                      <c:pt idx="5960">
                        <c:v>1.4446000000000001E-3</c:v>
                      </c:pt>
                      <c:pt idx="5961">
                        <c:v>1.4445E-3</c:v>
                      </c:pt>
                      <c:pt idx="5962">
                        <c:v>1.4444E-3</c:v>
                      </c:pt>
                      <c:pt idx="5963">
                        <c:v>1.4442000000000001E-3</c:v>
                      </c:pt>
                      <c:pt idx="5964">
                        <c:v>1.4441E-3</c:v>
                      </c:pt>
                      <c:pt idx="5965">
                        <c:v>1.444E-3</c:v>
                      </c:pt>
                      <c:pt idx="5966">
                        <c:v>1.4438000000000001E-3</c:v>
                      </c:pt>
                      <c:pt idx="5967">
                        <c:v>1.4437E-3</c:v>
                      </c:pt>
                      <c:pt idx="5968">
                        <c:v>1.4436E-3</c:v>
                      </c:pt>
                      <c:pt idx="5969">
                        <c:v>1.4434000000000001E-3</c:v>
                      </c:pt>
                      <c:pt idx="5970">
                        <c:v>1.4433E-3</c:v>
                      </c:pt>
                      <c:pt idx="5971">
                        <c:v>1.4432E-3</c:v>
                      </c:pt>
                      <c:pt idx="5972">
                        <c:v>1.4430000000000001E-3</c:v>
                      </c:pt>
                      <c:pt idx="5973">
                        <c:v>1.4429E-3</c:v>
                      </c:pt>
                      <c:pt idx="5974">
                        <c:v>1.4427999999999999E-3</c:v>
                      </c:pt>
                      <c:pt idx="5975">
                        <c:v>1.4426E-3</c:v>
                      </c:pt>
                      <c:pt idx="5976">
                        <c:v>1.4425E-3</c:v>
                      </c:pt>
                      <c:pt idx="5977">
                        <c:v>1.4423999999999999E-3</c:v>
                      </c:pt>
                      <c:pt idx="5978">
                        <c:v>1.4422E-3</c:v>
                      </c:pt>
                      <c:pt idx="5979">
                        <c:v>1.4421E-3</c:v>
                      </c:pt>
                      <c:pt idx="5980">
                        <c:v>1.4419999999999999E-3</c:v>
                      </c:pt>
                      <c:pt idx="5981">
                        <c:v>1.4418E-3</c:v>
                      </c:pt>
                      <c:pt idx="5982">
                        <c:v>1.4417E-3</c:v>
                      </c:pt>
                      <c:pt idx="5983">
                        <c:v>1.4415999999999999E-3</c:v>
                      </c:pt>
                      <c:pt idx="5984">
                        <c:v>1.4415000000000001E-3</c:v>
                      </c:pt>
                      <c:pt idx="5985">
                        <c:v>1.4413E-3</c:v>
                      </c:pt>
                      <c:pt idx="5986">
                        <c:v>1.4411999999999999E-3</c:v>
                      </c:pt>
                      <c:pt idx="5987">
                        <c:v>1.4411000000000001E-3</c:v>
                      </c:pt>
                      <c:pt idx="5988">
                        <c:v>1.4408999999999999E-3</c:v>
                      </c:pt>
                      <c:pt idx="5989">
                        <c:v>1.4407999999999999E-3</c:v>
                      </c:pt>
                      <c:pt idx="5990">
                        <c:v>1.4407000000000001E-3</c:v>
                      </c:pt>
                      <c:pt idx="5991">
                        <c:v>1.4404999999999999E-3</c:v>
                      </c:pt>
                      <c:pt idx="5992">
                        <c:v>1.4404000000000001E-3</c:v>
                      </c:pt>
                      <c:pt idx="5993">
                        <c:v>1.4403E-3</c:v>
                      </c:pt>
                      <c:pt idx="5994">
                        <c:v>1.4400999999999999E-3</c:v>
                      </c:pt>
                      <c:pt idx="5995">
                        <c:v>1.4400000000000001E-3</c:v>
                      </c:pt>
                      <c:pt idx="5996">
                        <c:v>1.4399E-3</c:v>
                      </c:pt>
                      <c:pt idx="5997">
                        <c:v>1.4396999999999999E-3</c:v>
                      </c:pt>
                      <c:pt idx="5998">
                        <c:v>1.4396000000000001E-3</c:v>
                      </c:pt>
                      <c:pt idx="5999">
                        <c:v>1.4395E-3</c:v>
                      </c:pt>
                      <c:pt idx="6000">
                        <c:v>1.4392999999999999E-3</c:v>
                      </c:pt>
                      <c:pt idx="6001">
                        <c:v>1.4392000000000001E-3</c:v>
                      </c:pt>
                      <c:pt idx="6002">
                        <c:v>1.4391E-3</c:v>
                      </c:pt>
                      <c:pt idx="6003">
                        <c:v>1.439E-3</c:v>
                      </c:pt>
                      <c:pt idx="6004">
                        <c:v>1.4388000000000001E-3</c:v>
                      </c:pt>
                      <c:pt idx="6005">
                        <c:v>1.4387E-3</c:v>
                      </c:pt>
                      <c:pt idx="6006">
                        <c:v>1.4385999999999999E-3</c:v>
                      </c:pt>
                      <c:pt idx="6007">
                        <c:v>1.4384000000000001E-3</c:v>
                      </c:pt>
                      <c:pt idx="6008">
                        <c:v>1.4383E-3</c:v>
                      </c:pt>
                      <c:pt idx="6009">
                        <c:v>1.4381999999999999E-3</c:v>
                      </c:pt>
                      <c:pt idx="6010">
                        <c:v>1.438E-3</c:v>
                      </c:pt>
                      <c:pt idx="6011">
                        <c:v>1.4379E-3</c:v>
                      </c:pt>
                      <c:pt idx="6012">
                        <c:v>1.4377999999999999E-3</c:v>
                      </c:pt>
                      <c:pt idx="6013">
                        <c:v>1.4376E-3</c:v>
                      </c:pt>
                      <c:pt idx="6014">
                        <c:v>1.4375E-3</c:v>
                      </c:pt>
                      <c:pt idx="6015">
                        <c:v>1.4373999999999999E-3</c:v>
                      </c:pt>
                      <c:pt idx="6016">
                        <c:v>1.4372E-3</c:v>
                      </c:pt>
                      <c:pt idx="6017">
                        <c:v>1.4371E-3</c:v>
                      </c:pt>
                      <c:pt idx="6018">
                        <c:v>1.4369999999999999E-3</c:v>
                      </c:pt>
                      <c:pt idx="6019">
                        <c:v>1.4369000000000001E-3</c:v>
                      </c:pt>
                      <c:pt idx="6020">
                        <c:v>1.4367E-3</c:v>
                      </c:pt>
                      <c:pt idx="6021">
                        <c:v>1.4365999999999999E-3</c:v>
                      </c:pt>
                      <c:pt idx="6022">
                        <c:v>1.4365000000000001E-3</c:v>
                      </c:pt>
                      <c:pt idx="6023">
                        <c:v>1.4362999999999999E-3</c:v>
                      </c:pt>
                      <c:pt idx="6024">
                        <c:v>1.4362000000000001E-3</c:v>
                      </c:pt>
                      <c:pt idx="6025">
                        <c:v>1.4361000000000001E-3</c:v>
                      </c:pt>
                      <c:pt idx="6026">
                        <c:v>1.4358999999999999E-3</c:v>
                      </c:pt>
                      <c:pt idx="6027">
                        <c:v>1.4358000000000001E-3</c:v>
                      </c:pt>
                      <c:pt idx="6028">
                        <c:v>1.4357E-3</c:v>
                      </c:pt>
                      <c:pt idx="6029">
                        <c:v>1.4356E-3</c:v>
                      </c:pt>
                      <c:pt idx="6030">
                        <c:v>1.4354000000000001E-3</c:v>
                      </c:pt>
                      <c:pt idx="6031">
                        <c:v>1.4353E-3</c:v>
                      </c:pt>
                      <c:pt idx="6032">
                        <c:v>1.4352E-3</c:v>
                      </c:pt>
                      <c:pt idx="6033">
                        <c:v>1.4350000000000001E-3</c:v>
                      </c:pt>
                      <c:pt idx="6034">
                        <c:v>1.4349E-3</c:v>
                      </c:pt>
                      <c:pt idx="6035">
                        <c:v>1.4348E-3</c:v>
                      </c:pt>
                      <c:pt idx="6036">
                        <c:v>1.4346000000000001E-3</c:v>
                      </c:pt>
                      <c:pt idx="6037">
                        <c:v>1.4345E-3</c:v>
                      </c:pt>
                      <c:pt idx="6038">
                        <c:v>1.4344E-3</c:v>
                      </c:pt>
                      <c:pt idx="6039">
                        <c:v>1.4342000000000001E-3</c:v>
                      </c:pt>
                      <c:pt idx="6040">
                        <c:v>1.4341E-3</c:v>
                      </c:pt>
                      <c:pt idx="6041">
                        <c:v>1.4339999999999999E-3</c:v>
                      </c:pt>
                      <c:pt idx="6042">
                        <c:v>1.4339000000000001E-3</c:v>
                      </c:pt>
                      <c:pt idx="6043">
                        <c:v>1.4337E-3</c:v>
                      </c:pt>
                      <c:pt idx="6044">
                        <c:v>1.4335999999999999E-3</c:v>
                      </c:pt>
                      <c:pt idx="6045">
                        <c:v>1.4335000000000001E-3</c:v>
                      </c:pt>
                      <c:pt idx="6046">
                        <c:v>1.4333E-3</c:v>
                      </c:pt>
                      <c:pt idx="6047">
                        <c:v>1.4331999999999999E-3</c:v>
                      </c:pt>
                      <c:pt idx="6048">
                        <c:v>1.4331000000000001E-3</c:v>
                      </c:pt>
                      <c:pt idx="6049">
                        <c:v>1.433E-3</c:v>
                      </c:pt>
                      <c:pt idx="6050">
                        <c:v>1.4327999999999999E-3</c:v>
                      </c:pt>
                      <c:pt idx="6051">
                        <c:v>1.4327000000000001E-3</c:v>
                      </c:pt>
                      <c:pt idx="6052">
                        <c:v>1.4326E-3</c:v>
                      </c:pt>
                      <c:pt idx="6053">
                        <c:v>1.4323999999999999E-3</c:v>
                      </c:pt>
                      <c:pt idx="6054">
                        <c:v>1.4323000000000001E-3</c:v>
                      </c:pt>
                      <c:pt idx="6055">
                        <c:v>1.4322E-3</c:v>
                      </c:pt>
                      <c:pt idx="6056">
                        <c:v>1.4319999999999999E-3</c:v>
                      </c:pt>
                      <c:pt idx="6057">
                        <c:v>1.4319000000000001E-3</c:v>
                      </c:pt>
                      <c:pt idx="6058">
                        <c:v>1.4318E-3</c:v>
                      </c:pt>
                      <c:pt idx="6059">
                        <c:v>1.4316999999999999E-3</c:v>
                      </c:pt>
                      <c:pt idx="6060">
                        <c:v>1.4315E-3</c:v>
                      </c:pt>
                      <c:pt idx="6061">
                        <c:v>1.4314E-3</c:v>
                      </c:pt>
                      <c:pt idx="6062">
                        <c:v>1.4312999999999999E-3</c:v>
                      </c:pt>
                      <c:pt idx="6063">
                        <c:v>1.4311E-3</c:v>
                      </c:pt>
                      <c:pt idx="6064">
                        <c:v>1.431E-3</c:v>
                      </c:pt>
                      <c:pt idx="6065">
                        <c:v>1.4308999999999999E-3</c:v>
                      </c:pt>
                      <c:pt idx="6066">
                        <c:v>1.4308000000000001E-3</c:v>
                      </c:pt>
                      <c:pt idx="6067">
                        <c:v>1.4306E-3</c:v>
                      </c:pt>
                      <c:pt idx="6068">
                        <c:v>1.4304999999999999E-3</c:v>
                      </c:pt>
                      <c:pt idx="6069">
                        <c:v>1.4304000000000001E-3</c:v>
                      </c:pt>
                      <c:pt idx="6070">
                        <c:v>1.4302E-3</c:v>
                      </c:pt>
                      <c:pt idx="6071">
                        <c:v>1.4300999999999999E-3</c:v>
                      </c:pt>
                      <c:pt idx="6072">
                        <c:v>1.4300000000000001E-3</c:v>
                      </c:pt>
                      <c:pt idx="6073">
                        <c:v>1.4299E-3</c:v>
                      </c:pt>
                      <c:pt idx="6074">
                        <c:v>1.4296999999999999E-3</c:v>
                      </c:pt>
                      <c:pt idx="6075">
                        <c:v>1.4296000000000001E-3</c:v>
                      </c:pt>
                      <c:pt idx="6076">
                        <c:v>1.4295E-3</c:v>
                      </c:pt>
                      <c:pt idx="6077">
                        <c:v>1.4293000000000001E-3</c:v>
                      </c:pt>
                      <c:pt idx="6078">
                        <c:v>1.4292E-3</c:v>
                      </c:pt>
                      <c:pt idx="6079">
                        <c:v>1.4291E-3</c:v>
                      </c:pt>
                      <c:pt idx="6080">
                        <c:v>1.4289999999999999E-3</c:v>
                      </c:pt>
                      <c:pt idx="6081">
                        <c:v>1.4288E-3</c:v>
                      </c:pt>
                      <c:pt idx="6082">
                        <c:v>1.4287E-3</c:v>
                      </c:pt>
                      <c:pt idx="6083">
                        <c:v>1.4285999999999999E-3</c:v>
                      </c:pt>
                      <c:pt idx="6084">
                        <c:v>1.4284E-3</c:v>
                      </c:pt>
                      <c:pt idx="6085">
                        <c:v>1.4283E-3</c:v>
                      </c:pt>
                      <c:pt idx="6086">
                        <c:v>1.4281999999999999E-3</c:v>
                      </c:pt>
                      <c:pt idx="6087">
                        <c:v>1.4281000000000001E-3</c:v>
                      </c:pt>
                      <c:pt idx="6088">
                        <c:v>1.4279E-3</c:v>
                      </c:pt>
                      <c:pt idx="6089">
                        <c:v>1.4277999999999999E-3</c:v>
                      </c:pt>
                      <c:pt idx="6090">
                        <c:v>1.4277000000000001E-3</c:v>
                      </c:pt>
                      <c:pt idx="6091">
                        <c:v>1.4274999999999999E-3</c:v>
                      </c:pt>
                      <c:pt idx="6092">
                        <c:v>1.4273999999999999E-3</c:v>
                      </c:pt>
                      <c:pt idx="6093">
                        <c:v>1.4273000000000001E-3</c:v>
                      </c:pt>
                      <c:pt idx="6094">
                        <c:v>1.4272E-3</c:v>
                      </c:pt>
                      <c:pt idx="6095">
                        <c:v>1.4270000000000001E-3</c:v>
                      </c:pt>
                      <c:pt idx="6096">
                        <c:v>1.4269E-3</c:v>
                      </c:pt>
                      <c:pt idx="6097">
                        <c:v>1.4268E-3</c:v>
                      </c:pt>
                      <c:pt idx="6098">
                        <c:v>1.4266000000000001E-3</c:v>
                      </c:pt>
                      <c:pt idx="6099">
                        <c:v>1.4265E-3</c:v>
                      </c:pt>
                      <c:pt idx="6100">
                        <c:v>1.4264E-3</c:v>
                      </c:pt>
                      <c:pt idx="6101">
                        <c:v>1.4262999999999999E-3</c:v>
                      </c:pt>
                      <c:pt idx="6102">
                        <c:v>1.4261E-3</c:v>
                      </c:pt>
                      <c:pt idx="6103">
                        <c:v>1.426E-3</c:v>
                      </c:pt>
                      <c:pt idx="6104">
                        <c:v>1.4258999999999999E-3</c:v>
                      </c:pt>
                      <c:pt idx="6105">
                        <c:v>1.4258000000000001E-3</c:v>
                      </c:pt>
                      <c:pt idx="6106">
                        <c:v>1.4256E-3</c:v>
                      </c:pt>
                      <c:pt idx="6107">
                        <c:v>1.4254999999999999E-3</c:v>
                      </c:pt>
                      <c:pt idx="6108">
                        <c:v>1.4254000000000001E-3</c:v>
                      </c:pt>
                      <c:pt idx="6109">
                        <c:v>1.4251999999999999E-3</c:v>
                      </c:pt>
                      <c:pt idx="6110">
                        <c:v>1.4251000000000001E-3</c:v>
                      </c:pt>
                      <c:pt idx="6111">
                        <c:v>1.4250000000000001E-3</c:v>
                      </c:pt>
                      <c:pt idx="6112">
                        <c:v>1.4249E-3</c:v>
                      </c:pt>
                      <c:pt idx="6113">
                        <c:v>1.4247000000000001E-3</c:v>
                      </c:pt>
                      <c:pt idx="6114">
                        <c:v>1.4246E-3</c:v>
                      </c:pt>
                      <c:pt idx="6115">
                        <c:v>1.4245E-3</c:v>
                      </c:pt>
                      <c:pt idx="6116">
                        <c:v>1.4243999999999999E-3</c:v>
                      </c:pt>
                      <c:pt idx="6117">
                        <c:v>1.4242E-3</c:v>
                      </c:pt>
                      <c:pt idx="6118">
                        <c:v>1.4241E-3</c:v>
                      </c:pt>
                      <c:pt idx="6119">
                        <c:v>1.4239999999999999E-3</c:v>
                      </c:pt>
                      <c:pt idx="6120">
                        <c:v>1.4238E-3</c:v>
                      </c:pt>
                      <c:pt idx="6121">
                        <c:v>1.4237E-3</c:v>
                      </c:pt>
                      <c:pt idx="6122">
                        <c:v>1.4235999999999999E-3</c:v>
                      </c:pt>
                      <c:pt idx="6123">
                        <c:v>1.4235000000000001E-3</c:v>
                      </c:pt>
                      <c:pt idx="6124">
                        <c:v>1.4233E-3</c:v>
                      </c:pt>
                      <c:pt idx="6125">
                        <c:v>1.4231999999999999E-3</c:v>
                      </c:pt>
                      <c:pt idx="6126">
                        <c:v>1.4231000000000001E-3</c:v>
                      </c:pt>
                      <c:pt idx="6127">
                        <c:v>1.423E-3</c:v>
                      </c:pt>
                      <c:pt idx="6128">
                        <c:v>1.4228000000000001E-3</c:v>
                      </c:pt>
                      <c:pt idx="6129">
                        <c:v>1.4227E-3</c:v>
                      </c:pt>
                      <c:pt idx="6130">
                        <c:v>1.4226E-3</c:v>
                      </c:pt>
                      <c:pt idx="6131">
                        <c:v>1.4224999999999999E-3</c:v>
                      </c:pt>
                      <c:pt idx="6132">
                        <c:v>1.4223E-3</c:v>
                      </c:pt>
                      <c:pt idx="6133">
                        <c:v>1.4222E-3</c:v>
                      </c:pt>
                      <c:pt idx="6134">
                        <c:v>1.4220999999999999E-3</c:v>
                      </c:pt>
                      <c:pt idx="6135">
                        <c:v>1.4219E-3</c:v>
                      </c:pt>
                      <c:pt idx="6136">
                        <c:v>1.4218E-3</c:v>
                      </c:pt>
                      <c:pt idx="6137">
                        <c:v>1.4216999999999999E-3</c:v>
                      </c:pt>
                      <c:pt idx="6138">
                        <c:v>1.4216000000000001E-3</c:v>
                      </c:pt>
                      <c:pt idx="6139">
                        <c:v>1.4214E-3</c:v>
                      </c:pt>
                      <c:pt idx="6140">
                        <c:v>1.4212999999999999E-3</c:v>
                      </c:pt>
                      <c:pt idx="6141">
                        <c:v>1.4212000000000001E-3</c:v>
                      </c:pt>
                      <c:pt idx="6142">
                        <c:v>1.4211E-3</c:v>
                      </c:pt>
                      <c:pt idx="6143">
                        <c:v>1.4208999999999999E-3</c:v>
                      </c:pt>
                      <c:pt idx="6144">
                        <c:v>1.4208000000000001E-3</c:v>
                      </c:pt>
                      <c:pt idx="6145">
                        <c:v>1.4207E-3</c:v>
                      </c:pt>
                      <c:pt idx="6146">
                        <c:v>1.4205999999999999E-3</c:v>
                      </c:pt>
                      <c:pt idx="6147">
                        <c:v>1.4204E-3</c:v>
                      </c:pt>
                      <c:pt idx="6148">
                        <c:v>1.4203E-3</c:v>
                      </c:pt>
                      <c:pt idx="6149">
                        <c:v>1.4201999999999999E-3</c:v>
                      </c:pt>
                      <c:pt idx="6150">
                        <c:v>1.4201000000000001E-3</c:v>
                      </c:pt>
                      <c:pt idx="6151">
                        <c:v>1.4199E-3</c:v>
                      </c:pt>
                      <c:pt idx="6152">
                        <c:v>1.4197999999999999E-3</c:v>
                      </c:pt>
                      <c:pt idx="6153">
                        <c:v>1.4197000000000001E-3</c:v>
                      </c:pt>
                      <c:pt idx="6154">
                        <c:v>1.4195E-3</c:v>
                      </c:pt>
                      <c:pt idx="6155">
                        <c:v>1.4193999999999999E-3</c:v>
                      </c:pt>
                      <c:pt idx="6156">
                        <c:v>1.4193000000000001E-3</c:v>
                      </c:pt>
                      <c:pt idx="6157">
                        <c:v>1.4192E-3</c:v>
                      </c:pt>
                      <c:pt idx="6158">
                        <c:v>1.4189999999999999E-3</c:v>
                      </c:pt>
                      <c:pt idx="6159">
                        <c:v>1.4189000000000001E-3</c:v>
                      </c:pt>
                      <c:pt idx="6160">
                        <c:v>1.4188E-3</c:v>
                      </c:pt>
                      <c:pt idx="6161">
                        <c:v>1.4187E-3</c:v>
                      </c:pt>
                      <c:pt idx="6162">
                        <c:v>1.4185000000000001E-3</c:v>
                      </c:pt>
                      <c:pt idx="6163">
                        <c:v>1.4184E-3</c:v>
                      </c:pt>
                      <c:pt idx="6164">
                        <c:v>1.4182999999999999E-3</c:v>
                      </c:pt>
                      <c:pt idx="6165">
                        <c:v>1.4182000000000001E-3</c:v>
                      </c:pt>
                      <c:pt idx="6166">
                        <c:v>1.418E-3</c:v>
                      </c:pt>
                      <c:pt idx="6167">
                        <c:v>1.4178999999999999E-3</c:v>
                      </c:pt>
                      <c:pt idx="6168">
                        <c:v>1.4178000000000001E-3</c:v>
                      </c:pt>
                      <c:pt idx="6169">
                        <c:v>1.4177E-3</c:v>
                      </c:pt>
                      <c:pt idx="6170">
                        <c:v>1.4174999999999999E-3</c:v>
                      </c:pt>
                      <c:pt idx="6171">
                        <c:v>1.4174000000000001E-3</c:v>
                      </c:pt>
                      <c:pt idx="6172">
                        <c:v>1.4173E-3</c:v>
                      </c:pt>
                      <c:pt idx="6173">
                        <c:v>1.4172E-3</c:v>
                      </c:pt>
                      <c:pt idx="6174">
                        <c:v>1.4170000000000001E-3</c:v>
                      </c:pt>
                      <c:pt idx="6175">
                        <c:v>1.4169E-3</c:v>
                      </c:pt>
                      <c:pt idx="6176">
                        <c:v>1.4168E-3</c:v>
                      </c:pt>
                      <c:pt idx="6177">
                        <c:v>1.4166999999999999E-3</c:v>
                      </c:pt>
                      <c:pt idx="6178">
                        <c:v>1.4165E-3</c:v>
                      </c:pt>
                      <c:pt idx="6179">
                        <c:v>1.4164E-3</c:v>
                      </c:pt>
                      <c:pt idx="6180">
                        <c:v>1.4162999999999999E-3</c:v>
                      </c:pt>
                      <c:pt idx="6181">
                        <c:v>1.4162000000000001E-3</c:v>
                      </c:pt>
                      <c:pt idx="6182">
                        <c:v>1.4159999999999999E-3</c:v>
                      </c:pt>
                      <c:pt idx="6183">
                        <c:v>1.4159000000000001E-3</c:v>
                      </c:pt>
                      <c:pt idx="6184">
                        <c:v>1.4158E-3</c:v>
                      </c:pt>
                      <c:pt idx="6185">
                        <c:v>1.4157E-3</c:v>
                      </c:pt>
                      <c:pt idx="6186">
                        <c:v>1.4155000000000001E-3</c:v>
                      </c:pt>
                      <c:pt idx="6187">
                        <c:v>1.4154E-3</c:v>
                      </c:pt>
                      <c:pt idx="6188">
                        <c:v>1.4153E-3</c:v>
                      </c:pt>
                      <c:pt idx="6189">
                        <c:v>1.4151999999999999E-3</c:v>
                      </c:pt>
                      <c:pt idx="6190">
                        <c:v>1.415E-3</c:v>
                      </c:pt>
                      <c:pt idx="6191">
                        <c:v>1.4149E-3</c:v>
                      </c:pt>
                      <c:pt idx="6192">
                        <c:v>1.4147999999999999E-3</c:v>
                      </c:pt>
                      <c:pt idx="6193">
                        <c:v>1.4147000000000001E-3</c:v>
                      </c:pt>
                      <c:pt idx="6194">
                        <c:v>1.4145E-3</c:v>
                      </c:pt>
                      <c:pt idx="6195">
                        <c:v>1.4143999999999999E-3</c:v>
                      </c:pt>
                      <c:pt idx="6196">
                        <c:v>1.4143000000000001E-3</c:v>
                      </c:pt>
                      <c:pt idx="6197">
                        <c:v>1.4142E-3</c:v>
                      </c:pt>
                      <c:pt idx="6198">
                        <c:v>1.4139999999999999E-3</c:v>
                      </c:pt>
                      <c:pt idx="6199">
                        <c:v>1.4139000000000001E-3</c:v>
                      </c:pt>
                      <c:pt idx="6200">
                        <c:v>1.4138E-3</c:v>
                      </c:pt>
                      <c:pt idx="6201">
                        <c:v>1.4136999999999999E-3</c:v>
                      </c:pt>
                      <c:pt idx="6202">
                        <c:v>1.4135E-3</c:v>
                      </c:pt>
                      <c:pt idx="6203">
                        <c:v>1.4134E-3</c:v>
                      </c:pt>
                      <c:pt idx="6204">
                        <c:v>1.4132999999999999E-3</c:v>
                      </c:pt>
                      <c:pt idx="6205">
                        <c:v>1.4132000000000001E-3</c:v>
                      </c:pt>
                      <c:pt idx="6206">
                        <c:v>1.413E-3</c:v>
                      </c:pt>
                      <c:pt idx="6207">
                        <c:v>1.4128999999999999E-3</c:v>
                      </c:pt>
                      <c:pt idx="6208">
                        <c:v>1.4128000000000001E-3</c:v>
                      </c:pt>
                      <c:pt idx="6209">
                        <c:v>1.4127E-3</c:v>
                      </c:pt>
                      <c:pt idx="6210">
                        <c:v>1.4126E-3</c:v>
                      </c:pt>
                      <c:pt idx="6211">
                        <c:v>1.4124000000000001E-3</c:v>
                      </c:pt>
                      <c:pt idx="6212">
                        <c:v>1.4123E-3</c:v>
                      </c:pt>
                      <c:pt idx="6213">
                        <c:v>1.4122E-3</c:v>
                      </c:pt>
                      <c:pt idx="6214">
                        <c:v>1.4120999999999999E-3</c:v>
                      </c:pt>
                      <c:pt idx="6215">
                        <c:v>1.4119E-3</c:v>
                      </c:pt>
                      <c:pt idx="6216">
                        <c:v>1.4117999999999999E-3</c:v>
                      </c:pt>
                      <c:pt idx="6217">
                        <c:v>1.4117000000000001E-3</c:v>
                      </c:pt>
                      <c:pt idx="6218">
                        <c:v>1.4116000000000001E-3</c:v>
                      </c:pt>
                      <c:pt idx="6219">
                        <c:v>1.4113999999999999E-3</c:v>
                      </c:pt>
                      <c:pt idx="6220">
                        <c:v>1.4113000000000001E-3</c:v>
                      </c:pt>
                      <c:pt idx="6221">
                        <c:v>1.4112E-3</c:v>
                      </c:pt>
                      <c:pt idx="6222">
                        <c:v>1.4111E-3</c:v>
                      </c:pt>
                      <c:pt idx="6223">
                        <c:v>1.4109000000000001E-3</c:v>
                      </c:pt>
                      <c:pt idx="6224">
                        <c:v>1.4108E-3</c:v>
                      </c:pt>
                      <c:pt idx="6225">
                        <c:v>1.4107E-3</c:v>
                      </c:pt>
                      <c:pt idx="6226">
                        <c:v>1.4105999999999999E-3</c:v>
                      </c:pt>
                      <c:pt idx="6227">
                        <c:v>1.4104E-3</c:v>
                      </c:pt>
                      <c:pt idx="6228">
                        <c:v>1.4103E-3</c:v>
                      </c:pt>
                      <c:pt idx="6229">
                        <c:v>1.4101999999999999E-3</c:v>
                      </c:pt>
                      <c:pt idx="6230">
                        <c:v>1.4101000000000001E-3</c:v>
                      </c:pt>
                      <c:pt idx="6231">
                        <c:v>1.41E-3</c:v>
                      </c:pt>
                      <c:pt idx="6232">
                        <c:v>1.4097999999999999E-3</c:v>
                      </c:pt>
                      <c:pt idx="6233">
                        <c:v>1.4097000000000001E-3</c:v>
                      </c:pt>
                      <c:pt idx="6234">
                        <c:v>1.4096E-3</c:v>
                      </c:pt>
                      <c:pt idx="6235">
                        <c:v>1.4094999999999999E-3</c:v>
                      </c:pt>
                      <c:pt idx="6236">
                        <c:v>1.4093E-3</c:v>
                      </c:pt>
                      <c:pt idx="6237">
                        <c:v>1.4092E-3</c:v>
                      </c:pt>
                      <c:pt idx="6238">
                        <c:v>1.4090999999999999E-3</c:v>
                      </c:pt>
                      <c:pt idx="6239">
                        <c:v>1.4090000000000001E-3</c:v>
                      </c:pt>
                      <c:pt idx="6240">
                        <c:v>1.4088E-3</c:v>
                      </c:pt>
                      <c:pt idx="6241">
                        <c:v>1.4086999999999999E-3</c:v>
                      </c:pt>
                      <c:pt idx="6242">
                        <c:v>1.4086000000000001E-3</c:v>
                      </c:pt>
                      <c:pt idx="6243">
                        <c:v>1.4085E-3</c:v>
                      </c:pt>
                      <c:pt idx="6244">
                        <c:v>1.4084E-3</c:v>
                      </c:pt>
                      <c:pt idx="6245">
                        <c:v>1.4082000000000001E-3</c:v>
                      </c:pt>
                      <c:pt idx="6246">
                        <c:v>1.4081E-3</c:v>
                      </c:pt>
                      <c:pt idx="6247">
                        <c:v>1.408E-3</c:v>
                      </c:pt>
                      <c:pt idx="6248">
                        <c:v>1.4078999999999999E-3</c:v>
                      </c:pt>
                      <c:pt idx="6249">
                        <c:v>1.4077E-3</c:v>
                      </c:pt>
                      <c:pt idx="6250">
                        <c:v>1.4076E-3</c:v>
                      </c:pt>
                      <c:pt idx="6251">
                        <c:v>1.4074999999999999E-3</c:v>
                      </c:pt>
                      <c:pt idx="6252">
                        <c:v>1.4074000000000001E-3</c:v>
                      </c:pt>
                      <c:pt idx="6253">
                        <c:v>1.4073E-3</c:v>
                      </c:pt>
                      <c:pt idx="6254">
                        <c:v>1.4071000000000001E-3</c:v>
                      </c:pt>
                      <c:pt idx="6255">
                        <c:v>1.407E-3</c:v>
                      </c:pt>
                      <c:pt idx="6256">
                        <c:v>1.4069E-3</c:v>
                      </c:pt>
                      <c:pt idx="6257">
                        <c:v>1.4067999999999999E-3</c:v>
                      </c:pt>
                      <c:pt idx="6258">
                        <c:v>1.4066E-3</c:v>
                      </c:pt>
                      <c:pt idx="6259">
                        <c:v>1.4065E-3</c:v>
                      </c:pt>
                      <c:pt idx="6260">
                        <c:v>1.4063999999999999E-3</c:v>
                      </c:pt>
                      <c:pt idx="6261">
                        <c:v>1.4063000000000001E-3</c:v>
                      </c:pt>
                      <c:pt idx="6262">
                        <c:v>1.4061E-3</c:v>
                      </c:pt>
                      <c:pt idx="6263">
                        <c:v>1.4059999999999999E-3</c:v>
                      </c:pt>
                      <c:pt idx="6264">
                        <c:v>1.4059000000000001E-3</c:v>
                      </c:pt>
                      <c:pt idx="6265">
                        <c:v>1.4058E-3</c:v>
                      </c:pt>
                      <c:pt idx="6266">
                        <c:v>1.4057E-3</c:v>
                      </c:pt>
                      <c:pt idx="6267">
                        <c:v>1.4055000000000001E-3</c:v>
                      </c:pt>
                      <c:pt idx="6268">
                        <c:v>1.4054E-3</c:v>
                      </c:pt>
                      <c:pt idx="6269">
                        <c:v>1.4053E-3</c:v>
                      </c:pt>
                      <c:pt idx="6270">
                        <c:v>1.4051999999999999E-3</c:v>
                      </c:pt>
                      <c:pt idx="6271">
                        <c:v>1.405E-3</c:v>
                      </c:pt>
                      <c:pt idx="6272">
                        <c:v>1.4048999999999999E-3</c:v>
                      </c:pt>
                      <c:pt idx="6273">
                        <c:v>1.4048000000000001E-3</c:v>
                      </c:pt>
                      <c:pt idx="6274">
                        <c:v>1.4047E-3</c:v>
                      </c:pt>
                      <c:pt idx="6275">
                        <c:v>1.4046E-3</c:v>
                      </c:pt>
                      <c:pt idx="6276">
                        <c:v>1.4044000000000001E-3</c:v>
                      </c:pt>
                      <c:pt idx="6277">
                        <c:v>1.4043E-3</c:v>
                      </c:pt>
                      <c:pt idx="6278">
                        <c:v>1.4042E-3</c:v>
                      </c:pt>
                      <c:pt idx="6279">
                        <c:v>1.4040999999999999E-3</c:v>
                      </c:pt>
                      <c:pt idx="6280">
                        <c:v>1.4040000000000001E-3</c:v>
                      </c:pt>
                      <c:pt idx="6281">
                        <c:v>1.4038E-3</c:v>
                      </c:pt>
                      <c:pt idx="6282">
                        <c:v>1.4036999999999999E-3</c:v>
                      </c:pt>
                      <c:pt idx="6283">
                        <c:v>1.4036000000000001E-3</c:v>
                      </c:pt>
                      <c:pt idx="6284">
                        <c:v>1.4035E-3</c:v>
                      </c:pt>
                      <c:pt idx="6285">
                        <c:v>1.4032999999999999E-3</c:v>
                      </c:pt>
                      <c:pt idx="6286">
                        <c:v>1.4032000000000001E-3</c:v>
                      </c:pt>
                      <c:pt idx="6287">
                        <c:v>1.4031E-3</c:v>
                      </c:pt>
                      <c:pt idx="6288">
                        <c:v>1.403E-3</c:v>
                      </c:pt>
                      <c:pt idx="6289">
                        <c:v>1.4028999999999999E-3</c:v>
                      </c:pt>
                      <c:pt idx="6290">
                        <c:v>1.4027E-3</c:v>
                      </c:pt>
                      <c:pt idx="6291">
                        <c:v>1.4025999999999999E-3</c:v>
                      </c:pt>
                      <c:pt idx="6292">
                        <c:v>1.4025000000000001E-3</c:v>
                      </c:pt>
                      <c:pt idx="6293">
                        <c:v>1.4024E-3</c:v>
                      </c:pt>
                      <c:pt idx="6294">
                        <c:v>1.4023E-3</c:v>
                      </c:pt>
                      <c:pt idx="6295">
                        <c:v>1.4021000000000001E-3</c:v>
                      </c:pt>
                      <c:pt idx="6296">
                        <c:v>1.402E-3</c:v>
                      </c:pt>
                      <c:pt idx="6297">
                        <c:v>1.4019E-3</c:v>
                      </c:pt>
                      <c:pt idx="6298">
                        <c:v>1.4017999999999999E-3</c:v>
                      </c:pt>
                      <c:pt idx="6299">
                        <c:v>1.4016E-3</c:v>
                      </c:pt>
                      <c:pt idx="6300">
                        <c:v>1.4015E-3</c:v>
                      </c:pt>
                      <c:pt idx="6301">
                        <c:v>1.4013999999999999E-3</c:v>
                      </c:pt>
                      <c:pt idx="6302">
                        <c:v>1.4013000000000001E-3</c:v>
                      </c:pt>
                      <c:pt idx="6303">
                        <c:v>1.4012E-3</c:v>
                      </c:pt>
                      <c:pt idx="6304">
                        <c:v>1.4009999999999999E-3</c:v>
                      </c:pt>
                      <c:pt idx="6305">
                        <c:v>1.4009000000000001E-3</c:v>
                      </c:pt>
                      <c:pt idx="6306">
                        <c:v>1.4008E-3</c:v>
                      </c:pt>
                      <c:pt idx="6307">
                        <c:v>1.4006999999999999E-3</c:v>
                      </c:pt>
                      <c:pt idx="6308">
                        <c:v>1.4005999999999999E-3</c:v>
                      </c:pt>
                      <c:pt idx="6309">
                        <c:v>1.4004E-3</c:v>
                      </c:pt>
                      <c:pt idx="6310">
                        <c:v>1.4002999999999999E-3</c:v>
                      </c:pt>
                      <c:pt idx="6311">
                        <c:v>1.4002000000000001E-3</c:v>
                      </c:pt>
                      <c:pt idx="6312">
                        <c:v>1.4001E-3</c:v>
                      </c:pt>
                      <c:pt idx="6313">
                        <c:v>1.4E-3</c:v>
                      </c:pt>
                      <c:pt idx="6314">
                        <c:v>1.3998000000000001E-3</c:v>
                      </c:pt>
                      <c:pt idx="6315">
                        <c:v>1.3997E-3</c:v>
                      </c:pt>
                      <c:pt idx="6316">
                        <c:v>1.3996E-3</c:v>
                      </c:pt>
                      <c:pt idx="6317">
                        <c:v>1.3994999999999999E-3</c:v>
                      </c:pt>
                      <c:pt idx="6318">
                        <c:v>1.3994000000000001E-3</c:v>
                      </c:pt>
                      <c:pt idx="6319">
                        <c:v>1.3992E-3</c:v>
                      </c:pt>
                      <c:pt idx="6320">
                        <c:v>1.3990999999999999E-3</c:v>
                      </c:pt>
                      <c:pt idx="6321">
                        <c:v>1.3990000000000001E-3</c:v>
                      </c:pt>
                      <c:pt idx="6322">
                        <c:v>1.3989E-3</c:v>
                      </c:pt>
                      <c:pt idx="6323">
                        <c:v>1.3988E-3</c:v>
                      </c:pt>
                      <c:pt idx="6324">
                        <c:v>1.3986000000000001E-3</c:v>
                      </c:pt>
                      <c:pt idx="6325">
                        <c:v>1.3985E-3</c:v>
                      </c:pt>
                      <c:pt idx="6326">
                        <c:v>1.3983999999999999E-3</c:v>
                      </c:pt>
                      <c:pt idx="6327">
                        <c:v>1.3983000000000001E-3</c:v>
                      </c:pt>
                      <c:pt idx="6328">
                        <c:v>1.3982000000000001E-3</c:v>
                      </c:pt>
                      <c:pt idx="6329">
                        <c:v>1.3979999999999999E-3</c:v>
                      </c:pt>
                      <c:pt idx="6330">
                        <c:v>1.3979000000000001E-3</c:v>
                      </c:pt>
                      <c:pt idx="6331">
                        <c:v>1.3978E-3</c:v>
                      </c:pt>
                      <c:pt idx="6332">
                        <c:v>1.3977E-3</c:v>
                      </c:pt>
                      <c:pt idx="6333">
                        <c:v>1.3975000000000001E-3</c:v>
                      </c:pt>
                      <c:pt idx="6334">
                        <c:v>1.3974E-3</c:v>
                      </c:pt>
                      <c:pt idx="6335">
                        <c:v>1.3973E-3</c:v>
                      </c:pt>
                      <c:pt idx="6336">
                        <c:v>1.3971999999999999E-3</c:v>
                      </c:pt>
                      <c:pt idx="6337">
                        <c:v>1.3971000000000001E-3</c:v>
                      </c:pt>
                      <c:pt idx="6338">
                        <c:v>1.3969E-3</c:v>
                      </c:pt>
                      <c:pt idx="6339">
                        <c:v>1.3967999999999999E-3</c:v>
                      </c:pt>
                      <c:pt idx="6340">
                        <c:v>1.3967000000000001E-3</c:v>
                      </c:pt>
                      <c:pt idx="6341">
                        <c:v>1.3966E-3</c:v>
                      </c:pt>
                      <c:pt idx="6342">
                        <c:v>1.3965E-3</c:v>
                      </c:pt>
                      <c:pt idx="6343">
                        <c:v>1.3963000000000001E-3</c:v>
                      </c:pt>
                      <c:pt idx="6344">
                        <c:v>1.3962E-3</c:v>
                      </c:pt>
                      <c:pt idx="6345">
                        <c:v>1.3960999999999999E-3</c:v>
                      </c:pt>
                      <c:pt idx="6346">
                        <c:v>1.3960000000000001E-3</c:v>
                      </c:pt>
                      <c:pt idx="6347">
                        <c:v>1.3959E-3</c:v>
                      </c:pt>
                      <c:pt idx="6348">
                        <c:v>1.3958E-3</c:v>
                      </c:pt>
                      <c:pt idx="6349">
                        <c:v>1.3956000000000001E-3</c:v>
                      </c:pt>
                      <c:pt idx="6350">
                        <c:v>1.3955E-3</c:v>
                      </c:pt>
                      <c:pt idx="6351">
                        <c:v>1.3954E-3</c:v>
                      </c:pt>
                      <c:pt idx="6352">
                        <c:v>1.3952999999999999E-3</c:v>
                      </c:pt>
                      <c:pt idx="6353">
                        <c:v>1.3952000000000001E-3</c:v>
                      </c:pt>
                      <c:pt idx="6354">
                        <c:v>1.395E-3</c:v>
                      </c:pt>
                      <c:pt idx="6355">
                        <c:v>1.3948999999999999E-3</c:v>
                      </c:pt>
                      <c:pt idx="6356">
                        <c:v>1.3948000000000001E-3</c:v>
                      </c:pt>
                      <c:pt idx="6357">
                        <c:v>1.3947E-3</c:v>
                      </c:pt>
                      <c:pt idx="6358">
                        <c:v>1.3946E-3</c:v>
                      </c:pt>
                      <c:pt idx="6359">
                        <c:v>1.3944000000000001E-3</c:v>
                      </c:pt>
                      <c:pt idx="6360">
                        <c:v>1.3943E-3</c:v>
                      </c:pt>
                      <c:pt idx="6361">
                        <c:v>1.3942E-3</c:v>
                      </c:pt>
                      <c:pt idx="6362">
                        <c:v>1.3940999999999999E-3</c:v>
                      </c:pt>
                      <c:pt idx="6363">
                        <c:v>1.3940000000000001E-3</c:v>
                      </c:pt>
                      <c:pt idx="6364">
                        <c:v>1.3937999999999999E-3</c:v>
                      </c:pt>
                      <c:pt idx="6365">
                        <c:v>1.3937000000000001E-3</c:v>
                      </c:pt>
                      <c:pt idx="6366">
                        <c:v>1.3936E-3</c:v>
                      </c:pt>
                      <c:pt idx="6367">
                        <c:v>1.3935E-3</c:v>
                      </c:pt>
                      <c:pt idx="6368">
                        <c:v>1.3933999999999999E-3</c:v>
                      </c:pt>
                      <c:pt idx="6369">
                        <c:v>1.3932E-3</c:v>
                      </c:pt>
                      <c:pt idx="6370">
                        <c:v>1.3931E-3</c:v>
                      </c:pt>
                      <c:pt idx="6371">
                        <c:v>1.3929999999999999E-3</c:v>
                      </c:pt>
                      <c:pt idx="6372">
                        <c:v>1.3929000000000001E-3</c:v>
                      </c:pt>
                      <c:pt idx="6373">
                        <c:v>1.3928E-3</c:v>
                      </c:pt>
                      <c:pt idx="6374">
                        <c:v>1.3927E-3</c:v>
                      </c:pt>
                      <c:pt idx="6375">
                        <c:v>1.3925000000000001E-3</c:v>
                      </c:pt>
                      <c:pt idx="6376">
                        <c:v>1.3924E-3</c:v>
                      </c:pt>
                      <c:pt idx="6377">
                        <c:v>1.3923E-3</c:v>
                      </c:pt>
                      <c:pt idx="6378">
                        <c:v>1.3921999999999999E-3</c:v>
                      </c:pt>
                      <c:pt idx="6379">
                        <c:v>1.3921000000000001E-3</c:v>
                      </c:pt>
                      <c:pt idx="6380">
                        <c:v>1.3919E-3</c:v>
                      </c:pt>
                      <c:pt idx="6381">
                        <c:v>1.3917999999999999E-3</c:v>
                      </c:pt>
                      <c:pt idx="6382">
                        <c:v>1.3917000000000001E-3</c:v>
                      </c:pt>
                      <c:pt idx="6383">
                        <c:v>1.3916E-3</c:v>
                      </c:pt>
                      <c:pt idx="6384">
                        <c:v>1.3914999999999999E-3</c:v>
                      </c:pt>
                      <c:pt idx="6385">
                        <c:v>1.3914000000000001E-3</c:v>
                      </c:pt>
                      <c:pt idx="6386">
                        <c:v>1.3912E-3</c:v>
                      </c:pt>
                      <c:pt idx="6387">
                        <c:v>1.3910999999999999E-3</c:v>
                      </c:pt>
                      <c:pt idx="6388">
                        <c:v>1.3910000000000001E-3</c:v>
                      </c:pt>
                      <c:pt idx="6389">
                        <c:v>1.3909E-3</c:v>
                      </c:pt>
                      <c:pt idx="6390">
                        <c:v>1.3908E-3</c:v>
                      </c:pt>
                      <c:pt idx="6391">
                        <c:v>1.3906000000000001E-3</c:v>
                      </c:pt>
                      <c:pt idx="6392">
                        <c:v>1.3905E-3</c:v>
                      </c:pt>
                      <c:pt idx="6393">
                        <c:v>1.3904E-3</c:v>
                      </c:pt>
                      <c:pt idx="6394">
                        <c:v>1.3902999999999999E-3</c:v>
                      </c:pt>
                      <c:pt idx="6395">
                        <c:v>1.3902000000000001E-3</c:v>
                      </c:pt>
                      <c:pt idx="6396">
                        <c:v>1.3901E-3</c:v>
                      </c:pt>
                      <c:pt idx="6397">
                        <c:v>1.3898999999999999E-3</c:v>
                      </c:pt>
                      <c:pt idx="6398">
                        <c:v>1.3898000000000001E-3</c:v>
                      </c:pt>
                      <c:pt idx="6399">
                        <c:v>1.3897E-3</c:v>
                      </c:pt>
                      <c:pt idx="6400">
                        <c:v>1.3895999999999999E-3</c:v>
                      </c:pt>
                      <c:pt idx="6401">
                        <c:v>1.3894999999999999E-3</c:v>
                      </c:pt>
                      <c:pt idx="6402">
                        <c:v>1.3893E-3</c:v>
                      </c:pt>
                      <c:pt idx="6403">
                        <c:v>1.3891999999999999E-3</c:v>
                      </c:pt>
                      <c:pt idx="6404">
                        <c:v>1.3891000000000001E-3</c:v>
                      </c:pt>
                      <c:pt idx="6405">
                        <c:v>1.389E-3</c:v>
                      </c:pt>
                      <c:pt idx="6406">
                        <c:v>1.3889E-3</c:v>
                      </c:pt>
                      <c:pt idx="6407">
                        <c:v>1.3887999999999999E-3</c:v>
                      </c:pt>
                      <c:pt idx="6408">
                        <c:v>1.3886E-3</c:v>
                      </c:pt>
                      <c:pt idx="6409">
                        <c:v>1.3885E-3</c:v>
                      </c:pt>
                      <c:pt idx="6410">
                        <c:v>1.3883999999999999E-3</c:v>
                      </c:pt>
                      <c:pt idx="6411">
                        <c:v>1.3883000000000001E-3</c:v>
                      </c:pt>
                      <c:pt idx="6412">
                        <c:v>1.3882E-3</c:v>
                      </c:pt>
                      <c:pt idx="6413">
                        <c:v>1.3879999999999999E-3</c:v>
                      </c:pt>
                      <c:pt idx="6414">
                        <c:v>1.3879000000000001E-3</c:v>
                      </c:pt>
                      <c:pt idx="6415">
                        <c:v>1.3878E-3</c:v>
                      </c:pt>
                      <c:pt idx="6416">
                        <c:v>1.3877E-3</c:v>
                      </c:pt>
                      <c:pt idx="6417">
                        <c:v>1.3875999999999999E-3</c:v>
                      </c:pt>
                      <c:pt idx="6418">
                        <c:v>1.3875000000000001E-3</c:v>
                      </c:pt>
                      <c:pt idx="6419">
                        <c:v>1.3872999999999999E-3</c:v>
                      </c:pt>
                      <c:pt idx="6420">
                        <c:v>1.3872000000000001E-3</c:v>
                      </c:pt>
                      <c:pt idx="6421">
                        <c:v>1.3871000000000001E-3</c:v>
                      </c:pt>
                      <c:pt idx="6422">
                        <c:v>1.387E-3</c:v>
                      </c:pt>
                      <c:pt idx="6423">
                        <c:v>1.3868999999999999E-3</c:v>
                      </c:pt>
                      <c:pt idx="6424">
                        <c:v>1.3868000000000001E-3</c:v>
                      </c:pt>
                      <c:pt idx="6425">
                        <c:v>1.3866E-3</c:v>
                      </c:pt>
                      <c:pt idx="6426">
                        <c:v>1.3864999999999999E-3</c:v>
                      </c:pt>
                      <c:pt idx="6427">
                        <c:v>1.3864000000000001E-3</c:v>
                      </c:pt>
                      <c:pt idx="6428">
                        <c:v>1.3863E-3</c:v>
                      </c:pt>
                      <c:pt idx="6429">
                        <c:v>1.3862E-3</c:v>
                      </c:pt>
                      <c:pt idx="6430">
                        <c:v>1.3860999999999999E-3</c:v>
                      </c:pt>
                      <c:pt idx="6431">
                        <c:v>1.3859E-3</c:v>
                      </c:pt>
                      <c:pt idx="6432">
                        <c:v>1.3858E-3</c:v>
                      </c:pt>
                      <c:pt idx="6433">
                        <c:v>1.3856999999999999E-3</c:v>
                      </c:pt>
                      <c:pt idx="6434">
                        <c:v>1.3856000000000001E-3</c:v>
                      </c:pt>
                      <c:pt idx="6435">
                        <c:v>1.3855E-3</c:v>
                      </c:pt>
                      <c:pt idx="6436">
                        <c:v>1.3854E-3</c:v>
                      </c:pt>
                      <c:pt idx="6437">
                        <c:v>1.3852000000000001E-3</c:v>
                      </c:pt>
                      <c:pt idx="6438">
                        <c:v>1.3851E-3</c:v>
                      </c:pt>
                      <c:pt idx="6439">
                        <c:v>1.3849999999999999E-3</c:v>
                      </c:pt>
                      <c:pt idx="6440">
                        <c:v>1.3849000000000001E-3</c:v>
                      </c:pt>
                      <c:pt idx="6441">
                        <c:v>1.3848E-3</c:v>
                      </c:pt>
                      <c:pt idx="6442">
                        <c:v>1.3847E-3</c:v>
                      </c:pt>
                      <c:pt idx="6443">
                        <c:v>1.3845000000000001E-3</c:v>
                      </c:pt>
                      <c:pt idx="6444">
                        <c:v>1.3844E-3</c:v>
                      </c:pt>
                      <c:pt idx="6445">
                        <c:v>1.3843E-3</c:v>
                      </c:pt>
                      <c:pt idx="6446">
                        <c:v>1.3841999999999999E-3</c:v>
                      </c:pt>
                      <c:pt idx="6447">
                        <c:v>1.3841000000000001E-3</c:v>
                      </c:pt>
                      <c:pt idx="6448">
                        <c:v>1.384E-3</c:v>
                      </c:pt>
                      <c:pt idx="6449">
                        <c:v>1.3837999999999999E-3</c:v>
                      </c:pt>
                      <c:pt idx="6450">
                        <c:v>1.3837000000000001E-3</c:v>
                      </c:pt>
                      <c:pt idx="6451">
                        <c:v>1.3836E-3</c:v>
                      </c:pt>
                      <c:pt idx="6452">
                        <c:v>1.3835E-3</c:v>
                      </c:pt>
                      <c:pt idx="6453">
                        <c:v>1.3833999999999999E-3</c:v>
                      </c:pt>
                      <c:pt idx="6454">
                        <c:v>1.3833000000000001E-3</c:v>
                      </c:pt>
                      <c:pt idx="6455">
                        <c:v>1.3831E-3</c:v>
                      </c:pt>
                      <c:pt idx="6456">
                        <c:v>1.3829999999999999E-3</c:v>
                      </c:pt>
                      <c:pt idx="6457">
                        <c:v>1.3829000000000001E-3</c:v>
                      </c:pt>
                      <c:pt idx="6458">
                        <c:v>1.3828E-3</c:v>
                      </c:pt>
                      <c:pt idx="6459">
                        <c:v>1.3826999999999999E-3</c:v>
                      </c:pt>
                      <c:pt idx="6460">
                        <c:v>1.3826000000000001E-3</c:v>
                      </c:pt>
                      <c:pt idx="6461">
                        <c:v>1.3824E-3</c:v>
                      </c:pt>
                      <c:pt idx="6462">
                        <c:v>1.3822999999999999E-3</c:v>
                      </c:pt>
                      <c:pt idx="6463">
                        <c:v>1.3822000000000001E-3</c:v>
                      </c:pt>
                      <c:pt idx="6464">
                        <c:v>1.3821E-3</c:v>
                      </c:pt>
                      <c:pt idx="6465">
                        <c:v>1.382E-3</c:v>
                      </c:pt>
                      <c:pt idx="6466">
                        <c:v>1.3818999999999999E-3</c:v>
                      </c:pt>
                      <c:pt idx="6467">
                        <c:v>1.3817E-3</c:v>
                      </c:pt>
                      <c:pt idx="6468">
                        <c:v>1.3816E-3</c:v>
                      </c:pt>
                      <c:pt idx="6469">
                        <c:v>1.3814999999999999E-3</c:v>
                      </c:pt>
                      <c:pt idx="6470">
                        <c:v>1.3814000000000001E-3</c:v>
                      </c:pt>
                      <c:pt idx="6471">
                        <c:v>1.3813E-3</c:v>
                      </c:pt>
                      <c:pt idx="6472">
                        <c:v>1.3812E-3</c:v>
                      </c:pt>
                      <c:pt idx="6473">
                        <c:v>1.3810999999999999E-3</c:v>
                      </c:pt>
                      <c:pt idx="6474">
                        <c:v>1.3809E-3</c:v>
                      </c:pt>
                      <c:pt idx="6475">
                        <c:v>1.3808E-3</c:v>
                      </c:pt>
                      <c:pt idx="6476">
                        <c:v>1.3806999999999999E-3</c:v>
                      </c:pt>
                      <c:pt idx="6477">
                        <c:v>1.3806000000000001E-3</c:v>
                      </c:pt>
                      <c:pt idx="6478">
                        <c:v>1.3805E-3</c:v>
                      </c:pt>
                      <c:pt idx="6479">
                        <c:v>1.3803999999999999E-3</c:v>
                      </c:pt>
                      <c:pt idx="6480">
                        <c:v>1.3802E-3</c:v>
                      </c:pt>
                      <c:pt idx="6481">
                        <c:v>1.3801E-3</c:v>
                      </c:pt>
                      <c:pt idx="6482">
                        <c:v>1.3799999999999999E-3</c:v>
                      </c:pt>
                      <c:pt idx="6483">
                        <c:v>1.3799000000000001E-3</c:v>
                      </c:pt>
                      <c:pt idx="6484">
                        <c:v>1.3798E-3</c:v>
                      </c:pt>
                      <c:pt idx="6485">
                        <c:v>1.3797E-3</c:v>
                      </c:pt>
                      <c:pt idx="6486">
                        <c:v>1.3795999999999999E-3</c:v>
                      </c:pt>
                      <c:pt idx="6487">
                        <c:v>1.3794E-3</c:v>
                      </c:pt>
                      <c:pt idx="6488">
                        <c:v>1.3793E-3</c:v>
                      </c:pt>
                      <c:pt idx="6489">
                        <c:v>1.3791999999999999E-3</c:v>
                      </c:pt>
                      <c:pt idx="6490">
                        <c:v>1.3791000000000001E-3</c:v>
                      </c:pt>
                      <c:pt idx="6491">
                        <c:v>1.379E-3</c:v>
                      </c:pt>
                      <c:pt idx="6492">
                        <c:v>1.3789E-3</c:v>
                      </c:pt>
                      <c:pt idx="6493">
                        <c:v>1.3787000000000001E-3</c:v>
                      </c:pt>
                      <c:pt idx="6494">
                        <c:v>1.3786E-3</c:v>
                      </c:pt>
                      <c:pt idx="6495">
                        <c:v>1.3785E-3</c:v>
                      </c:pt>
                      <c:pt idx="6496">
                        <c:v>1.3783999999999999E-3</c:v>
                      </c:pt>
                      <c:pt idx="6497">
                        <c:v>1.3783000000000001E-3</c:v>
                      </c:pt>
                      <c:pt idx="6498">
                        <c:v>1.3782E-3</c:v>
                      </c:pt>
                      <c:pt idx="6499">
                        <c:v>1.3780999999999999E-3</c:v>
                      </c:pt>
                      <c:pt idx="6500">
                        <c:v>1.3779E-3</c:v>
                      </c:pt>
                      <c:pt idx="6501">
                        <c:v>1.3778E-3</c:v>
                      </c:pt>
                      <c:pt idx="6502">
                        <c:v>1.3776999999999999E-3</c:v>
                      </c:pt>
                      <c:pt idx="6503">
                        <c:v>1.3776000000000001E-3</c:v>
                      </c:pt>
                      <c:pt idx="6504">
                        <c:v>1.3775E-3</c:v>
                      </c:pt>
                      <c:pt idx="6505">
                        <c:v>1.3774E-3</c:v>
                      </c:pt>
                      <c:pt idx="6506">
                        <c:v>1.3772999999999999E-3</c:v>
                      </c:pt>
                      <c:pt idx="6507">
                        <c:v>1.3771E-3</c:v>
                      </c:pt>
                      <c:pt idx="6508">
                        <c:v>1.377E-3</c:v>
                      </c:pt>
                      <c:pt idx="6509">
                        <c:v>1.3768999999999999E-3</c:v>
                      </c:pt>
                      <c:pt idx="6510">
                        <c:v>1.3768000000000001E-3</c:v>
                      </c:pt>
                      <c:pt idx="6511">
                        <c:v>1.3767E-3</c:v>
                      </c:pt>
                      <c:pt idx="6512">
                        <c:v>1.3766E-3</c:v>
                      </c:pt>
                      <c:pt idx="6513">
                        <c:v>1.3764000000000001E-3</c:v>
                      </c:pt>
                      <c:pt idx="6514">
                        <c:v>1.3763E-3</c:v>
                      </c:pt>
                      <c:pt idx="6515">
                        <c:v>1.3761999999999999E-3</c:v>
                      </c:pt>
                      <c:pt idx="6516">
                        <c:v>1.3760999999999999E-3</c:v>
                      </c:pt>
                      <c:pt idx="6517">
                        <c:v>1.3760000000000001E-3</c:v>
                      </c:pt>
                      <c:pt idx="6518">
                        <c:v>1.3759E-3</c:v>
                      </c:pt>
                      <c:pt idx="6519">
                        <c:v>1.3757999999999999E-3</c:v>
                      </c:pt>
                      <c:pt idx="6520">
                        <c:v>1.3756E-3</c:v>
                      </c:pt>
                      <c:pt idx="6521">
                        <c:v>1.3755E-3</c:v>
                      </c:pt>
                      <c:pt idx="6522">
                        <c:v>1.3753999999999999E-3</c:v>
                      </c:pt>
                      <c:pt idx="6523">
                        <c:v>1.3753000000000001E-3</c:v>
                      </c:pt>
                      <c:pt idx="6524">
                        <c:v>1.3752E-3</c:v>
                      </c:pt>
                      <c:pt idx="6525">
                        <c:v>1.3751E-3</c:v>
                      </c:pt>
                      <c:pt idx="6526">
                        <c:v>1.3749999999999999E-3</c:v>
                      </c:pt>
                      <c:pt idx="6527">
                        <c:v>1.3748E-3</c:v>
                      </c:pt>
                      <c:pt idx="6528">
                        <c:v>1.3747E-3</c:v>
                      </c:pt>
                      <c:pt idx="6529">
                        <c:v>1.3745999999999999E-3</c:v>
                      </c:pt>
                      <c:pt idx="6530">
                        <c:v>1.3745000000000001E-3</c:v>
                      </c:pt>
                      <c:pt idx="6531">
                        <c:v>1.3744E-3</c:v>
                      </c:pt>
                      <c:pt idx="6532">
                        <c:v>1.3743E-3</c:v>
                      </c:pt>
                      <c:pt idx="6533">
                        <c:v>1.3741999999999999E-3</c:v>
                      </c:pt>
                      <c:pt idx="6534">
                        <c:v>1.374E-3</c:v>
                      </c:pt>
                      <c:pt idx="6535">
                        <c:v>1.3738999999999999E-3</c:v>
                      </c:pt>
                      <c:pt idx="6536">
                        <c:v>1.3738000000000001E-3</c:v>
                      </c:pt>
                      <c:pt idx="6537">
                        <c:v>1.3737000000000001E-3</c:v>
                      </c:pt>
                      <c:pt idx="6538">
                        <c:v>1.3736E-3</c:v>
                      </c:pt>
                      <c:pt idx="6539">
                        <c:v>1.3734999999999999E-3</c:v>
                      </c:pt>
                      <c:pt idx="6540">
                        <c:v>1.3734000000000001E-3</c:v>
                      </c:pt>
                      <c:pt idx="6541">
                        <c:v>1.3733E-3</c:v>
                      </c:pt>
                      <c:pt idx="6542">
                        <c:v>1.3730999999999999E-3</c:v>
                      </c:pt>
                      <c:pt idx="6543">
                        <c:v>1.3730000000000001E-3</c:v>
                      </c:pt>
                      <c:pt idx="6544">
                        <c:v>1.3729E-3</c:v>
                      </c:pt>
                      <c:pt idx="6545">
                        <c:v>1.3728E-3</c:v>
                      </c:pt>
                      <c:pt idx="6546">
                        <c:v>1.3726999999999999E-3</c:v>
                      </c:pt>
                      <c:pt idx="6547">
                        <c:v>1.3726000000000001E-3</c:v>
                      </c:pt>
                      <c:pt idx="6548">
                        <c:v>1.3725E-3</c:v>
                      </c:pt>
                      <c:pt idx="6549">
                        <c:v>1.3722999999999999E-3</c:v>
                      </c:pt>
                      <c:pt idx="6550">
                        <c:v>1.3722000000000001E-3</c:v>
                      </c:pt>
                      <c:pt idx="6551">
                        <c:v>1.3721E-3</c:v>
                      </c:pt>
                      <c:pt idx="6552">
                        <c:v>1.372E-3</c:v>
                      </c:pt>
                      <c:pt idx="6553">
                        <c:v>1.3718999999999999E-3</c:v>
                      </c:pt>
                      <c:pt idx="6554">
                        <c:v>1.3718000000000001E-3</c:v>
                      </c:pt>
                      <c:pt idx="6555">
                        <c:v>1.3717E-3</c:v>
                      </c:pt>
                      <c:pt idx="6556">
                        <c:v>1.3715000000000001E-3</c:v>
                      </c:pt>
                      <c:pt idx="6557">
                        <c:v>1.3714E-3</c:v>
                      </c:pt>
                      <c:pt idx="6558">
                        <c:v>1.3713E-3</c:v>
                      </c:pt>
                      <c:pt idx="6559">
                        <c:v>1.3711999999999999E-3</c:v>
                      </c:pt>
                      <c:pt idx="6560">
                        <c:v>1.3711000000000001E-3</c:v>
                      </c:pt>
                      <c:pt idx="6561">
                        <c:v>1.371E-3</c:v>
                      </c:pt>
                      <c:pt idx="6562">
                        <c:v>1.3709E-3</c:v>
                      </c:pt>
                      <c:pt idx="6563">
                        <c:v>1.3707999999999999E-3</c:v>
                      </c:pt>
                      <c:pt idx="6564">
                        <c:v>1.3706E-3</c:v>
                      </c:pt>
                      <c:pt idx="6565">
                        <c:v>1.3705E-3</c:v>
                      </c:pt>
                      <c:pt idx="6566">
                        <c:v>1.3703999999999999E-3</c:v>
                      </c:pt>
                      <c:pt idx="6567">
                        <c:v>1.3703000000000001E-3</c:v>
                      </c:pt>
                      <c:pt idx="6568">
                        <c:v>1.3702E-3</c:v>
                      </c:pt>
                      <c:pt idx="6569">
                        <c:v>1.3701E-3</c:v>
                      </c:pt>
                      <c:pt idx="6570">
                        <c:v>1.3699999999999999E-3</c:v>
                      </c:pt>
                      <c:pt idx="6571">
                        <c:v>1.3699000000000001E-3</c:v>
                      </c:pt>
                      <c:pt idx="6572">
                        <c:v>1.3697E-3</c:v>
                      </c:pt>
                      <c:pt idx="6573">
                        <c:v>1.3695999999999999E-3</c:v>
                      </c:pt>
                      <c:pt idx="6574">
                        <c:v>1.3695000000000001E-3</c:v>
                      </c:pt>
                      <c:pt idx="6575">
                        <c:v>1.3694E-3</c:v>
                      </c:pt>
                      <c:pt idx="6576">
                        <c:v>1.3692999999999999E-3</c:v>
                      </c:pt>
                      <c:pt idx="6577">
                        <c:v>1.3692000000000001E-3</c:v>
                      </c:pt>
                      <c:pt idx="6578">
                        <c:v>1.3691E-3</c:v>
                      </c:pt>
                      <c:pt idx="6579">
                        <c:v>1.369E-3</c:v>
                      </c:pt>
                      <c:pt idx="6580">
                        <c:v>1.3688000000000001E-3</c:v>
                      </c:pt>
                      <c:pt idx="6581">
                        <c:v>1.3687E-3</c:v>
                      </c:pt>
                      <c:pt idx="6582">
                        <c:v>1.3686E-3</c:v>
                      </c:pt>
                      <c:pt idx="6583">
                        <c:v>1.3684999999999999E-3</c:v>
                      </c:pt>
                      <c:pt idx="6584">
                        <c:v>1.3684000000000001E-3</c:v>
                      </c:pt>
                      <c:pt idx="6585">
                        <c:v>1.3683E-3</c:v>
                      </c:pt>
                      <c:pt idx="6586">
                        <c:v>1.3682E-3</c:v>
                      </c:pt>
                      <c:pt idx="6587">
                        <c:v>1.3680999999999999E-3</c:v>
                      </c:pt>
                      <c:pt idx="6588">
                        <c:v>1.3679E-3</c:v>
                      </c:pt>
                      <c:pt idx="6589">
                        <c:v>1.3678E-3</c:v>
                      </c:pt>
                      <c:pt idx="6590">
                        <c:v>1.3676999999999999E-3</c:v>
                      </c:pt>
                      <c:pt idx="6591">
                        <c:v>1.3676000000000001E-3</c:v>
                      </c:pt>
                      <c:pt idx="6592">
                        <c:v>1.3675E-3</c:v>
                      </c:pt>
                      <c:pt idx="6593">
                        <c:v>1.3674E-3</c:v>
                      </c:pt>
                      <c:pt idx="6594">
                        <c:v>1.3672999999999999E-3</c:v>
                      </c:pt>
                      <c:pt idx="6595">
                        <c:v>1.3672000000000001E-3</c:v>
                      </c:pt>
                      <c:pt idx="6596">
                        <c:v>1.3669999999999999E-3</c:v>
                      </c:pt>
                      <c:pt idx="6597">
                        <c:v>1.3669000000000001E-3</c:v>
                      </c:pt>
                      <c:pt idx="6598">
                        <c:v>1.3668E-3</c:v>
                      </c:pt>
                      <c:pt idx="6599">
                        <c:v>1.3667E-3</c:v>
                      </c:pt>
                      <c:pt idx="6600">
                        <c:v>1.3665999999999999E-3</c:v>
                      </c:pt>
                      <c:pt idx="6601">
                        <c:v>1.3665000000000001E-3</c:v>
                      </c:pt>
                      <c:pt idx="6602">
                        <c:v>1.3664E-3</c:v>
                      </c:pt>
                      <c:pt idx="6603">
                        <c:v>1.3663E-3</c:v>
                      </c:pt>
                      <c:pt idx="6604">
                        <c:v>1.3661000000000001E-3</c:v>
                      </c:pt>
                      <c:pt idx="6605">
                        <c:v>1.366E-3</c:v>
                      </c:pt>
                      <c:pt idx="6606">
                        <c:v>1.3659E-3</c:v>
                      </c:pt>
                      <c:pt idx="6607">
                        <c:v>1.3657999999999999E-3</c:v>
                      </c:pt>
                      <c:pt idx="6608">
                        <c:v>1.3657000000000001E-3</c:v>
                      </c:pt>
                      <c:pt idx="6609">
                        <c:v>1.3656E-3</c:v>
                      </c:pt>
                      <c:pt idx="6610">
                        <c:v>1.3655E-3</c:v>
                      </c:pt>
                      <c:pt idx="6611">
                        <c:v>1.3653999999999999E-3</c:v>
                      </c:pt>
                      <c:pt idx="6612">
                        <c:v>1.3652E-3</c:v>
                      </c:pt>
                      <c:pt idx="6613">
                        <c:v>1.3651E-3</c:v>
                      </c:pt>
                      <c:pt idx="6614">
                        <c:v>1.3649999999999999E-3</c:v>
                      </c:pt>
                      <c:pt idx="6615">
                        <c:v>1.3649000000000001E-3</c:v>
                      </c:pt>
                      <c:pt idx="6616">
                        <c:v>1.3648E-3</c:v>
                      </c:pt>
                      <c:pt idx="6617">
                        <c:v>1.3646999999999999E-3</c:v>
                      </c:pt>
                      <c:pt idx="6618">
                        <c:v>1.3646000000000001E-3</c:v>
                      </c:pt>
                      <c:pt idx="6619">
                        <c:v>1.3645E-3</c:v>
                      </c:pt>
                      <c:pt idx="6620">
                        <c:v>1.3644E-3</c:v>
                      </c:pt>
                      <c:pt idx="6621">
                        <c:v>1.3642000000000001E-3</c:v>
                      </c:pt>
                      <c:pt idx="6622">
                        <c:v>1.3641E-3</c:v>
                      </c:pt>
                      <c:pt idx="6623">
                        <c:v>1.364E-3</c:v>
                      </c:pt>
                      <c:pt idx="6624">
                        <c:v>1.3638999999999999E-3</c:v>
                      </c:pt>
                      <c:pt idx="6625">
                        <c:v>1.3638000000000001E-3</c:v>
                      </c:pt>
                      <c:pt idx="6626">
                        <c:v>1.3637E-3</c:v>
                      </c:pt>
                      <c:pt idx="6627">
                        <c:v>1.3636E-3</c:v>
                      </c:pt>
                      <c:pt idx="6628">
                        <c:v>1.3634999999999999E-3</c:v>
                      </c:pt>
                      <c:pt idx="6629">
                        <c:v>1.3634000000000001E-3</c:v>
                      </c:pt>
                      <c:pt idx="6630">
                        <c:v>1.3632E-3</c:v>
                      </c:pt>
                      <c:pt idx="6631">
                        <c:v>1.3630999999999999E-3</c:v>
                      </c:pt>
                      <c:pt idx="6632">
                        <c:v>1.3630000000000001E-3</c:v>
                      </c:pt>
                      <c:pt idx="6633">
                        <c:v>1.3629E-3</c:v>
                      </c:pt>
                      <c:pt idx="6634">
                        <c:v>1.3627999999999999E-3</c:v>
                      </c:pt>
                      <c:pt idx="6635">
                        <c:v>1.3626999999999999E-3</c:v>
                      </c:pt>
                      <c:pt idx="6636">
                        <c:v>1.3626000000000001E-3</c:v>
                      </c:pt>
                      <c:pt idx="6637">
                        <c:v>1.3625E-3</c:v>
                      </c:pt>
                      <c:pt idx="6638">
                        <c:v>1.3623999999999999E-3</c:v>
                      </c:pt>
                      <c:pt idx="6639">
                        <c:v>1.3622E-3</c:v>
                      </c:pt>
                      <c:pt idx="6640">
                        <c:v>1.3621E-3</c:v>
                      </c:pt>
                      <c:pt idx="6641">
                        <c:v>1.3619999999999999E-3</c:v>
                      </c:pt>
                      <c:pt idx="6642">
                        <c:v>1.3619000000000001E-3</c:v>
                      </c:pt>
                      <c:pt idx="6643">
                        <c:v>1.3618E-3</c:v>
                      </c:pt>
                      <c:pt idx="6644">
                        <c:v>1.3617E-3</c:v>
                      </c:pt>
                      <c:pt idx="6645">
                        <c:v>1.3615999999999999E-3</c:v>
                      </c:pt>
                      <c:pt idx="6646">
                        <c:v>1.3615000000000001E-3</c:v>
                      </c:pt>
                      <c:pt idx="6647">
                        <c:v>1.3614E-3</c:v>
                      </c:pt>
                      <c:pt idx="6648">
                        <c:v>1.3611999999999999E-3</c:v>
                      </c:pt>
                      <c:pt idx="6649">
                        <c:v>1.3611000000000001E-3</c:v>
                      </c:pt>
                      <c:pt idx="6650">
                        <c:v>1.361E-3</c:v>
                      </c:pt>
                      <c:pt idx="6651">
                        <c:v>1.3609E-3</c:v>
                      </c:pt>
                      <c:pt idx="6652">
                        <c:v>1.3607999999999999E-3</c:v>
                      </c:pt>
                      <c:pt idx="6653">
                        <c:v>1.3607000000000001E-3</c:v>
                      </c:pt>
                      <c:pt idx="6654">
                        <c:v>1.3606E-3</c:v>
                      </c:pt>
                      <c:pt idx="6655">
                        <c:v>1.3604999999999999E-3</c:v>
                      </c:pt>
                      <c:pt idx="6656">
                        <c:v>1.3604000000000001E-3</c:v>
                      </c:pt>
                      <c:pt idx="6657">
                        <c:v>1.3603000000000001E-3</c:v>
                      </c:pt>
                      <c:pt idx="6658">
                        <c:v>1.3600999999999999E-3</c:v>
                      </c:pt>
                      <c:pt idx="6659">
                        <c:v>1.3600000000000001E-3</c:v>
                      </c:pt>
                      <c:pt idx="6660">
                        <c:v>1.3599E-3</c:v>
                      </c:pt>
                      <c:pt idx="6661">
                        <c:v>1.3598E-3</c:v>
                      </c:pt>
                      <c:pt idx="6662">
                        <c:v>1.3596999999999999E-3</c:v>
                      </c:pt>
                      <c:pt idx="6663">
                        <c:v>1.3596000000000001E-3</c:v>
                      </c:pt>
                      <c:pt idx="6664">
                        <c:v>1.3595E-3</c:v>
                      </c:pt>
                      <c:pt idx="6665">
                        <c:v>1.3594E-3</c:v>
                      </c:pt>
                      <c:pt idx="6666">
                        <c:v>1.3592999999999999E-3</c:v>
                      </c:pt>
                      <c:pt idx="6667">
                        <c:v>1.3591E-3</c:v>
                      </c:pt>
                      <c:pt idx="6668">
                        <c:v>1.359E-3</c:v>
                      </c:pt>
                      <c:pt idx="6669">
                        <c:v>1.3588999999999999E-3</c:v>
                      </c:pt>
                      <c:pt idx="6670">
                        <c:v>1.3588000000000001E-3</c:v>
                      </c:pt>
                      <c:pt idx="6671">
                        <c:v>1.3587E-3</c:v>
                      </c:pt>
                      <c:pt idx="6672">
                        <c:v>1.3586E-3</c:v>
                      </c:pt>
                      <c:pt idx="6673">
                        <c:v>1.3584999999999999E-3</c:v>
                      </c:pt>
                      <c:pt idx="6674">
                        <c:v>1.3584000000000001E-3</c:v>
                      </c:pt>
                      <c:pt idx="6675">
                        <c:v>1.3583E-3</c:v>
                      </c:pt>
                      <c:pt idx="6676">
                        <c:v>1.3581999999999999E-3</c:v>
                      </c:pt>
                      <c:pt idx="6677">
                        <c:v>1.358E-3</c:v>
                      </c:pt>
                      <c:pt idx="6678">
                        <c:v>1.3579E-3</c:v>
                      </c:pt>
                      <c:pt idx="6679">
                        <c:v>1.3577999999999999E-3</c:v>
                      </c:pt>
                      <c:pt idx="6680">
                        <c:v>1.3577000000000001E-3</c:v>
                      </c:pt>
                      <c:pt idx="6681">
                        <c:v>1.3576E-3</c:v>
                      </c:pt>
                      <c:pt idx="6682">
                        <c:v>1.3575E-3</c:v>
                      </c:pt>
                      <c:pt idx="6683">
                        <c:v>1.3573999999999999E-3</c:v>
                      </c:pt>
                      <c:pt idx="6684">
                        <c:v>1.3573000000000001E-3</c:v>
                      </c:pt>
                      <c:pt idx="6685">
                        <c:v>1.3572E-3</c:v>
                      </c:pt>
                      <c:pt idx="6686">
                        <c:v>1.3571E-3</c:v>
                      </c:pt>
                      <c:pt idx="6687">
                        <c:v>1.3569000000000001E-3</c:v>
                      </c:pt>
                      <c:pt idx="6688">
                        <c:v>1.3568E-3</c:v>
                      </c:pt>
                      <c:pt idx="6689">
                        <c:v>1.3567E-3</c:v>
                      </c:pt>
                      <c:pt idx="6690">
                        <c:v>1.3565999999999999E-3</c:v>
                      </c:pt>
                      <c:pt idx="6691">
                        <c:v>1.3565000000000001E-3</c:v>
                      </c:pt>
                      <c:pt idx="6692">
                        <c:v>1.3564E-3</c:v>
                      </c:pt>
                      <c:pt idx="6693">
                        <c:v>1.3563E-3</c:v>
                      </c:pt>
                      <c:pt idx="6694">
                        <c:v>1.3561999999999999E-3</c:v>
                      </c:pt>
                      <c:pt idx="6695">
                        <c:v>1.3561000000000001E-3</c:v>
                      </c:pt>
                      <c:pt idx="6696">
                        <c:v>1.356E-3</c:v>
                      </c:pt>
                      <c:pt idx="6697">
                        <c:v>1.3558999999999999E-3</c:v>
                      </c:pt>
                      <c:pt idx="6698">
                        <c:v>1.3557E-3</c:v>
                      </c:pt>
                      <c:pt idx="6699">
                        <c:v>1.3556E-3</c:v>
                      </c:pt>
                      <c:pt idx="6700">
                        <c:v>1.3554999999999999E-3</c:v>
                      </c:pt>
                      <c:pt idx="6701">
                        <c:v>1.3554000000000001E-3</c:v>
                      </c:pt>
                      <c:pt idx="6702">
                        <c:v>1.3553E-3</c:v>
                      </c:pt>
                      <c:pt idx="6703">
                        <c:v>1.3552E-3</c:v>
                      </c:pt>
                      <c:pt idx="6704">
                        <c:v>1.3550999999999999E-3</c:v>
                      </c:pt>
                      <c:pt idx="6705">
                        <c:v>1.3550000000000001E-3</c:v>
                      </c:pt>
                      <c:pt idx="6706">
                        <c:v>1.3549E-3</c:v>
                      </c:pt>
                      <c:pt idx="6707">
                        <c:v>1.3548E-3</c:v>
                      </c:pt>
                      <c:pt idx="6708">
                        <c:v>1.3546999999999999E-3</c:v>
                      </c:pt>
                      <c:pt idx="6709">
                        <c:v>1.3545E-3</c:v>
                      </c:pt>
                      <c:pt idx="6710">
                        <c:v>1.3544E-3</c:v>
                      </c:pt>
                      <c:pt idx="6711">
                        <c:v>1.3542999999999999E-3</c:v>
                      </c:pt>
                      <c:pt idx="6712">
                        <c:v>1.3542000000000001E-3</c:v>
                      </c:pt>
                      <c:pt idx="6713">
                        <c:v>1.3541E-3</c:v>
                      </c:pt>
                      <c:pt idx="6714">
                        <c:v>1.354E-3</c:v>
                      </c:pt>
                      <c:pt idx="6715">
                        <c:v>1.3538999999999999E-3</c:v>
                      </c:pt>
                      <c:pt idx="6716">
                        <c:v>1.3538000000000001E-3</c:v>
                      </c:pt>
                      <c:pt idx="6717">
                        <c:v>1.3537E-3</c:v>
                      </c:pt>
                      <c:pt idx="6718">
                        <c:v>1.3535999999999999E-3</c:v>
                      </c:pt>
                      <c:pt idx="6719">
                        <c:v>1.3535000000000001E-3</c:v>
                      </c:pt>
                      <c:pt idx="6720">
                        <c:v>1.3533E-3</c:v>
                      </c:pt>
                      <c:pt idx="6721">
                        <c:v>1.3531999999999999E-3</c:v>
                      </c:pt>
                      <c:pt idx="6722">
                        <c:v>1.3531000000000001E-3</c:v>
                      </c:pt>
                      <c:pt idx="6723">
                        <c:v>1.353E-3</c:v>
                      </c:pt>
                      <c:pt idx="6724">
                        <c:v>1.3529E-3</c:v>
                      </c:pt>
                      <c:pt idx="6725">
                        <c:v>1.3527999999999999E-3</c:v>
                      </c:pt>
                      <c:pt idx="6726">
                        <c:v>1.3527000000000001E-3</c:v>
                      </c:pt>
                      <c:pt idx="6727">
                        <c:v>1.3526E-3</c:v>
                      </c:pt>
                      <c:pt idx="6728">
                        <c:v>1.3525E-3</c:v>
                      </c:pt>
                      <c:pt idx="6729">
                        <c:v>1.3523999999999999E-3</c:v>
                      </c:pt>
                      <c:pt idx="6730">
                        <c:v>1.3523000000000001E-3</c:v>
                      </c:pt>
                      <c:pt idx="6731">
                        <c:v>1.3522E-3</c:v>
                      </c:pt>
                      <c:pt idx="6732">
                        <c:v>1.3519999999999999E-3</c:v>
                      </c:pt>
                      <c:pt idx="6733">
                        <c:v>1.3519000000000001E-3</c:v>
                      </c:pt>
                      <c:pt idx="6734">
                        <c:v>1.3518E-3</c:v>
                      </c:pt>
                      <c:pt idx="6735">
                        <c:v>1.3517E-3</c:v>
                      </c:pt>
                      <c:pt idx="6736">
                        <c:v>1.3515999999999999E-3</c:v>
                      </c:pt>
                      <c:pt idx="6737">
                        <c:v>1.3515000000000001E-3</c:v>
                      </c:pt>
                      <c:pt idx="6738">
                        <c:v>1.3514E-3</c:v>
                      </c:pt>
                      <c:pt idx="6739">
                        <c:v>1.3512999999999999E-3</c:v>
                      </c:pt>
                      <c:pt idx="6740">
                        <c:v>1.3512000000000001E-3</c:v>
                      </c:pt>
                      <c:pt idx="6741">
                        <c:v>1.3511E-3</c:v>
                      </c:pt>
                      <c:pt idx="6742">
                        <c:v>1.351E-3</c:v>
                      </c:pt>
                      <c:pt idx="6743">
                        <c:v>1.3508999999999999E-3</c:v>
                      </c:pt>
                      <c:pt idx="6744">
                        <c:v>1.3507E-3</c:v>
                      </c:pt>
                      <c:pt idx="6745">
                        <c:v>1.3506E-3</c:v>
                      </c:pt>
                      <c:pt idx="6746">
                        <c:v>1.3504999999999999E-3</c:v>
                      </c:pt>
                      <c:pt idx="6747">
                        <c:v>1.3504000000000001E-3</c:v>
                      </c:pt>
                      <c:pt idx="6748">
                        <c:v>1.3503E-3</c:v>
                      </c:pt>
                      <c:pt idx="6749">
                        <c:v>1.3502E-3</c:v>
                      </c:pt>
                      <c:pt idx="6750">
                        <c:v>1.3500999999999999E-3</c:v>
                      </c:pt>
                      <c:pt idx="6751">
                        <c:v>1.3500000000000001E-3</c:v>
                      </c:pt>
                      <c:pt idx="6752">
                        <c:v>1.3499E-3</c:v>
                      </c:pt>
                      <c:pt idx="6753">
                        <c:v>1.3498E-3</c:v>
                      </c:pt>
                      <c:pt idx="6754">
                        <c:v>1.3496999999999999E-3</c:v>
                      </c:pt>
                      <c:pt idx="6755">
                        <c:v>1.3496000000000001E-3</c:v>
                      </c:pt>
                      <c:pt idx="6756">
                        <c:v>1.3493999999999999E-3</c:v>
                      </c:pt>
                      <c:pt idx="6757">
                        <c:v>1.3492999999999999E-3</c:v>
                      </c:pt>
                      <c:pt idx="6758">
                        <c:v>1.3492000000000001E-3</c:v>
                      </c:pt>
                      <c:pt idx="6759">
                        <c:v>1.3491E-3</c:v>
                      </c:pt>
                      <c:pt idx="6760">
                        <c:v>1.3489999999999999E-3</c:v>
                      </c:pt>
                      <c:pt idx="6761">
                        <c:v>1.3489000000000001E-3</c:v>
                      </c:pt>
                      <c:pt idx="6762">
                        <c:v>1.3488E-3</c:v>
                      </c:pt>
                      <c:pt idx="6763">
                        <c:v>1.3487E-3</c:v>
                      </c:pt>
                      <c:pt idx="6764">
                        <c:v>1.3485999999999999E-3</c:v>
                      </c:pt>
                      <c:pt idx="6765">
                        <c:v>1.3485000000000001E-3</c:v>
                      </c:pt>
                      <c:pt idx="6766">
                        <c:v>1.3484E-3</c:v>
                      </c:pt>
                      <c:pt idx="6767">
                        <c:v>1.3483E-3</c:v>
                      </c:pt>
                      <c:pt idx="6768">
                        <c:v>1.3481999999999999E-3</c:v>
                      </c:pt>
                      <c:pt idx="6769">
                        <c:v>1.348E-3</c:v>
                      </c:pt>
                      <c:pt idx="6770">
                        <c:v>1.3479E-3</c:v>
                      </c:pt>
                      <c:pt idx="6771">
                        <c:v>1.3477999999999999E-3</c:v>
                      </c:pt>
                      <c:pt idx="6772">
                        <c:v>1.3477000000000001E-3</c:v>
                      </c:pt>
                      <c:pt idx="6773">
                        <c:v>1.3476E-3</c:v>
                      </c:pt>
                      <c:pt idx="6774">
                        <c:v>1.3475E-3</c:v>
                      </c:pt>
                      <c:pt idx="6775">
                        <c:v>1.3473999999999999E-3</c:v>
                      </c:pt>
                      <c:pt idx="6776">
                        <c:v>1.3473000000000001E-3</c:v>
                      </c:pt>
                      <c:pt idx="6777">
                        <c:v>1.3472E-3</c:v>
                      </c:pt>
                      <c:pt idx="6778">
                        <c:v>1.3470999999999999E-3</c:v>
                      </c:pt>
                      <c:pt idx="6779">
                        <c:v>1.3470000000000001E-3</c:v>
                      </c:pt>
                      <c:pt idx="6780">
                        <c:v>1.3469000000000001E-3</c:v>
                      </c:pt>
                      <c:pt idx="6781">
                        <c:v>1.3468E-3</c:v>
                      </c:pt>
                      <c:pt idx="6782">
                        <c:v>1.3466999999999999E-3</c:v>
                      </c:pt>
                      <c:pt idx="6783">
                        <c:v>1.3465E-3</c:v>
                      </c:pt>
                      <c:pt idx="6784">
                        <c:v>1.3464E-3</c:v>
                      </c:pt>
                      <c:pt idx="6785">
                        <c:v>1.3462999999999999E-3</c:v>
                      </c:pt>
                      <c:pt idx="6786">
                        <c:v>1.3462000000000001E-3</c:v>
                      </c:pt>
                      <c:pt idx="6787">
                        <c:v>1.3461E-3</c:v>
                      </c:pt>
                      <c:pt idx="6788">
                        <c:v>1.346E-3</c:v>
                      </c:pt>
                      <c:pt idx="6789">
                        <c:v>1.3458999999999999E-3</c:v>
                      </c:pt>
                      <c:pt idx="6790">
                        <c:v>1.3458000000000001E-3</c:v>
                      </c:pt>
                      <c:pt idx="6791">
                        <c:v>1.3457E-3</c:v>
                      </c:pt>
                      <c:pt idx="6792">
                        <c:v>1.3456E-3</c:v>
                      </c:pt>
                      <c:pt idx="6793">
                        <c:v>1.3454999999999999E-3</c:v>
                      </c:pt>
                      <c:pt idx="6794">
                        <c:v>1.3454000000000001E-3</c:v>
                      </c:pt>
                      <c:pt idx="6795">
                        <c:v>1.3453E-3</c:v>
                      </c:pt>
                      <c:pt idx="6796">
                        <c:v>1.3452E-3</c:v>
                      </c:pt>
                      <c:pt idx="6797">
                        <c:v>1.3450999999999999E-3</c:v>
                      </c:pt>
                      <c:pt idx="6798">
                        <c:v>1.3449E-3</c:v>
                      </c:pt>
                      <c:pt idx="6799">
                        <c:v>1.3447999999999999E-3</c:v>
                      </c:pt>
                      <c:pt idx="6800">
                        <c:v>1.3447000000000001E-3</c:v>
                      </c:pt>
                      <c:pt idx="6801">
                        <c:v>1.3446E-3</c:v>
                      </c:pt>
                      <c:pt idx="6802">
                        <c:v>1.3445E-3</c:v>
                      </c:pt>
                      <c:pt idx="6803">
                        <c:v>1.3443999999999999E-3</c:v>
                      </c:pt>
                      <c:pt idx="6804">
                        <c:v>1.3443000000000001E-3</c:v>
                      </c:pt>
                      <c:pt idx="6805">
                        <c:v>1.3442E-3</c:v>
                      </c:pt>
                      <c:pt idx="6806">
                        <c:v>1.3441E-3</c:v>
                      </c:pt>
                      <c:pt idx="6807">
                        <c:v>1.3439999999999999E-3</c:v>
                      </c:pt>
                      <c:pt idx="6808">
                        <c:v>1.3439000000000001E-3</c:v>
                      </c:pt>
                      <c:pt idx="6809">
                        <c:v>1.3438E-3</c:v>
                      </c:pt>
                      <c:pt idx="6810">
                        <c:v>1.3437E-3</c:v>
                      </c:pt>
                      <c:pt idx="6811">
                        <c:v>1.3435999999999999E-3</c:v>
                      </c:pt>
                      <c:pt idx="6812">
                        <c:v>1.3435000000000001E-3</c:v>
                      </c:pt>
                      <c:pt idx="6813">
                        <c:v>1.3433E-3</c:v>
                      </c:pt>
                      <c:pt idx="6814">
                        <c:v>1.3431999999999999E-3</c:v>
                      </c:pt>
                      <c:pt idx="6815">
                        <c:v>1.3431000000000001E-3</c:v>
                      </c:pt>
                      <c:pt idx="6816">
                        <c:v>1.343E-3</c:v>
                      </c:pt>
                      <c:pt idx="6817">
                        <c:v>1.3429E-3</c:v>
                      </c:pt>
                      <c:pt idx="6818">
                        <c:v>1.3427999999999999E-3</c:v>
                      </c:pt>
                      <c:pt idx="6819">
                        <c:v>1.3427000000000001E-3</c:v>
                      </c:pt>
                      <c:pt idx="6820">
                        <c:v>1.3426E-3</c:v>
                      </c:pt>
                      <c:pt idx="6821">
                        <c:v>1.3424999999999999E-3</c:v>
                      </c:pt>
                      <c:pt idx="6822">
                        <c:v>1.3424000000000001E-3</c:v>
                      </c:pt>
                      <c:pt idx="6823">
                        <c:v>1.3423E-3</c:v>
                      </c:pt>
                      <c:pt idx="6824">
                        <c:v>1.3422E-3</c:v>
                      </c:pt>
                      <c:pt idx="6825">
                        <c:v>1.3420999999999999E-3</c:v>
                      </c:pt>
                      <c:pt idx="6826">
                        <c:v>1.3420000000000001E-3</c:v>
                      </c:pt>
                      <c:pt idx="6827">
                        <c:v>1.3419E-3</c:v>
                      </c:pt>
                      <c:pt idx="6828">
                        <c:v>1.3418E-3</c:v>
                      </c:pt>
                      <c:pt idx="6829">
                        <c:v>1.3416000000000001E-3</c:v>
                      </c:pt>
                      <c:pt idx="6830">
                        <c:v>1.3415E-3</c:v>
                      </c:pt>
                      <c:pt idx="6831">
                        <c:v>1.3414E-3</c:v>
                      </c:pt>
                      <c:pt idx="6832">
                        <c:v>1.3412999999999999E-3</c:v>
                      </c:pt>
                      <c:pt idx="6833">
                        <c:v>1.3412000000000001E-3</c:v>
                      </c:pt>
                      <c:pt idx="6834">
                        <c:v>1.3411E-3</c:v>
                      </c:pt>
                      <c:pt idx="6835">
                        <c:v>1.341E-3</c:v>
                      </c:pt>
                      <c:pt idx="6836">
                        <c:v>1.3408999999999999E-3</c:v>
                      </c:pt>
                      <c:pt idx="6837">
                        <c:v>1.3408000000000001E-3</c:v>
                      </c:pt>
                      <c:pt idx="6838">
                        <c:v>1.3407E-3</c:v>
                      </c:pt>
                      <c:pt idx="6839">
                        <c:v>1.3406E-3</c:v>
                      </c:pt>
                      <c:pt idx="6840">
                        <c:v>1.3404999999999999E-3</c:v>
                      </c:pt>
                      <c:pt idx="6841">
                        <c:v>1.3404000000000001E-3</c:v>
                      </c:pt>
                      <c:pt idx="6842">
                        <c:v>1.3403E-3</c:v>
                      </c:pt>
                      <c:pt idx="6843">
                        <c:v>1.3401999999999999E-3</c:v>
                      </c:pt>
                      <c:pt idx="6844">
                        <c:v>1.3401000000000001E-3</c:v>
                      </c:pt>
                      <c:pt idx="6845">
                        <c:v>1.34E-3</c:v>
                      </c:pt>
                      <c:pt idx="6846">
                        <c:v>1.3399E-3</c:v>
                      </c:pt>
                      <c:pt idx="6847">
                        <c:v>1.3397000000000001E-3</c:v>
                      </c:pt>
                      <c:pt idx="6848">
                        <c:v>1.3396E-3</c:v>
                      </c:pt>
                      <c:pt idx="6849">
                        <c:v>1.3395E-3</c:v>
                      </c:pt>
                      <c:pt idx="6850">
                        <c:v>1.3393999999999999E-3</c:v>
                      </c:pt>
                      <c:pt idx="6851">
                        <c:v>1.3393000000000001E-3</c:v>
                      </c:pt>
                      <c:pt idx="6852">
                        <c:v>1.3392E-3</c:v>
                      </c:pt>
                      <c:pt idx="6853">
                        <c:v>1.3391E-3</c:v>
                      </c:pt>
                      <c:pt idx="6854">
                        <c:v>1.3389999999999999E-3</c:v>
                      </c:pt>
                      <c:pt idx="6855">
                        <c:v>1.3389000000000001E-3</c:v>
                      </c:pt>
                      <c:pt idx="6856">
                        <c:v>1.3388E-3</c:v>
                      </c:pt>
                      <c:pt idx="6857">
                        <c:v>1.3387E-3</c:v>
                      </c:pt>
                      <c:pt idx="6858">
                        <c:v>1.3385999999999999E-3</c:v>
                      </c:pt>
                      <c:pt idx="6859">
                        <c:v>1.3385000000000001E-3</c:v>
                      </c:pt>
                      <c:pt idx="6860">
                        <c:v>1.3384E-3</c:v>
                      </c:pt>
                      <c:pt idx="6861">
                        <c:v>1.3382999999999999E-3</c:v>
                      </c:pt>
                      <c:pt idx="6862">
                        <c:v>1.3381999999999999E-3</c:v>
                      </c:pt>
                      <c:pt idx="6863">
                        <c:v>1.3381000000000001E-3</c:v>
                      </c:pt>
                      <c:pt idx="6864">
                        <c:v>1.338E-3</c:v>
                      </c:pt>
                      <c:pt idx="6865">
                        <c:v>1.3378999999999999E-3</c:v>
                      </c:pt>
                      <c:pt idx="6866">
                        <c:v>1.3377E-3</c:v>
                      </c:pt>
                      <c:pt idx="6867">
                        <c:v>1.3376E-3</c:v>
                      </c:pt>
                      <c:pt idx="6868">
                        <c:v>1.3374999999999999E-3</c:v>
                      </c:pt>
                      <c:pt idx="6869">
                        <c:v>1.3374000000000001E-3</c:v>
                      </c:pt>
                      <c:pt idx="6870">
                        <c:v>1.3373E-3</c:v>
                      </c:pt>
                      <c:pt idx="6871">
                        <c:v>1.3372E-3</c:v>
                      </c:pt>
                      <c:pt idx="6872">
                        <c:v>1.3370999999999999E-3</c:v>
                      </c:pt>
                      <c:pt idx="6873">
                        <c:v>1.3370000000000001E-3</c:v>
                      </c:pt>
                      <c:pt idx="6874">
                        <c:v>1.3369E-3</c:v>
                      </c:pt>
                      <c:pt idx="6875">
                        <c:v>1.3368E-3</c:v>
                      </c:pt>
                      <c:pt idx="6876">
                        <c:v>1.3366999999999999E-3</c:v>
                      </c:pt>
                      <c:pt idx="6877">
                        <c:v>1.3366000000000001E-3</c:v>
                      </c:pt>
                      <c:pt idx="6878">
                        <c:v>1.3365E-3</c:v>
                      </c:pt>
                      <c:pt idx="6879">
                        <c:v>1.3364E-3</c:v>
                      </c:pt>
                      <c:pt idx="6880">
                        <c:v>1.3362999999999999E-3</c:v>
                      </c:pt>
                      <c:pt idx="6881">
                        <c:v>1.3362000000000001E-3</c:v>
                      </c:pt>
                      <c:pt idx="6882">
                        <c:v>1.3361E-3</c:v>
                      </c:pt>
                      <c:pt idx="6883">
                        <c:v>1.3359999999999999E-3</c:v>
                      </c:pt>
                      <c:pt idx="6884">
                        <c:v>1.3359000000000001E-3</c:v>
                      </c:pt>
                      <c:pt idx="6885">
                        <c:v>1.3358000000000001E-3</c:v>
                      </c:pt>
                      <c:pt idx="6886">
                        <c:v>1.3357E-3</c:v>
                      </c:pt>
                      <c:pt idx="6887">
                        <c:v>1.3355000000000001E-3</c:v>
                      </c:pt>
                      <c:pt idx="6888">
                        <c:v>1.3354E-3</c:v>
                      </c:pt>
                      <c:pt idx="6889">
                        <c:v>1.3353E-3</c:v>
                      </c:pt>
                      <c:pt idx="6890">
                        <c:v>1.3351999999999999E-3</c:v>
                      </c:pt>
                      <c:pt idx="6891">
                        <c:v>1.3351000000000001E-3</c:v>
                      </c:pt>
                      <c:pt idx="6892">
                        <c:v>1.335E-3</c:v>
                      </c:pt>
                      <c:pt idx="6893">
                        <c:v>1.3349E-3</c:v>
                      </c:pt>
                      <c:pt idx="6894">
                        <c:v>1.3347999999999999E-3</c:v>
                      </c:pt>
                      <c:pt idx="6895">
                        <c:v>1.3347000000000001E-3</c:v>
                      </c:pt>
                      <c:pt idx="6896">
                        <c:v>1.3346E-3</c:v>
                      </c:pt>
                      <c:pt idx="6897">
                        <c:v>1.3345E-3</c:v>
                      </c:pt>
                      <c:pt idx="6898">
                        <c:v>1.3343999999999999E-3</c:v>
                      </c:pt>
                      <c:pt idx="6899">
                        <c:v>1.3343000000000001E-3</c:v>
                      </c:pt>
                      <c:pt idx="6900">
                        <c:v>1.3342E-3</c:v>
                      </c:pt>
                      <c:pt idx="6901">
                        <c:v>1.3341E-3</c:v>
                      </c:pt>
                      <c:pt idx="6902">
                        <c:v>1.3339999999999999E-3</c:v>
                      </c:pt>
                      <c:pt idx="6903">
                        <c:v>1.3339000000000001E-3</c:v>
                      </c:pt>
                      <c:pt idx="6904">
                        <c:v>1.3338E-3</c:v>
                      </c:pt>
                      <c:pt idx="6905">
                        <c:v>1.3336999999999999E-3</c:v>
                      </c:pt>
                      <c:pt idx="6906">
                        <c:v>1.3336000000000001E-3</c:v>
                      </c:pt>
                      <c:pt idx="6907">
                        <c:v>1.3335E-3</c:v>
                      </c:pt>
                      <c:pt idx="6908">
                        <c:v>1.3334E-3</c:v>
                      </c:pt>
                      <c:pt idx="6909">
                        <c:v>1.3332999999999999E-3</c:v>
                      </c:pt>
                      <c:pt idx="6910">
                        <c:v>1.3332000000000001E-3</c:v>
                      </c:pt>
                      <c:pt idx="6911">
                        <c:v>1.3331E-3</c:v>
                      </c:pt>
                      <c:pt idx="6912">
                        <c:v>1.3328999999999999E-3</c:v>
                      </c:pt>
                      <c:pt idx="6913">
                        <c:v>1.3328000000000001E-3</c:v>
                      </c:pt>
                      <c:pt idx="6914">
                        <c:v>1.3327E-3</c:v>
                      </c:pt>
                      <c:pt idx="6915">
                        <c:v>1.3326E-3</c:v>
                      </c:pt>
                      <c:pt idx="6916">
                        <c:v>1.3324999999999999E-3</c:v>
                      </c:pt>
                      <c:pt idx="6917">
                        <c:v>1.3324000000000001E-3</c:v>
                      </c:pt>
                      <c:pt idx="6918">
                        <c:v>1.3323E-3</c:v>
                      </c:pt>
                      <c:pt idx="6919">
                        <c:v>1.3322E-3</c:v>
                      </c:pt>
                      <c:pt idx="6920">
                        <c:v>1.3320999999999999E-3</c:v>
                      </c:pt>
                      <c:pt idx="6921">
                        <c:v>1.3320000000000001E-3</c:v>
                      </c:pt>
                      <c:pt idx="6922">
                        <c:v>1.3319E-3</c:v>
                      </c:pt>
                      <c:pt idx="6923">
                        <c:v>1.3318E-3</c:v>
                      </c:pt>
                      <c:pt idx="6924">
                        <c:v>1.3316999999999999E-3</c:v>
                      </c:pt>
                      <c:pt idx="6925">
                        <c:v>1.3316000000000001E-3</c:v>
                      </c:pt>
                      <c:pt idx="6926">
                        <c:v>1.3315E-3</c:v>
                      </c:pt>
                      <c:pt idx="6927">
                        <c:v>1.3313999999999999E-3</c:v>
                      </c:pt>
                      <c:pt idx="6928">
                        <c:v>1.3313000000000001E-3</c:v>
                      </c:pt>
                      <c:pt idx="6929">
                        <c:v>1.3312E-3</c:v>
                      </c:pt>
                      <c:pt idx="6930">
                        <c:v>1.3311E-3</c:v>
                      </c:pt>
                      <c:pt idx="6931">
                        <c:v>1.3309999999999999E-3</c:v>
                      </c:pt>
                      <c:pt idx="6932">
                        <c:v>1.3309000000000001E-3</c:v>
                      </c:pt>
                      <c:pt idx="6933">
                        <c:v>1.3308E-3</c:v>
                      </c:pt>
                      <c:pt idx="6934">
                        <c:v>1.3307E-3</c:v>
                      </c:pt>
                      <c:pt idx="6935">
                        <c:v>1.3305999999999999E-3</c:v>
                      </c:pt>
                      <c:pt idx="6936">
                        <c:v>1.3305000000000001E-3</c:v>
                      </c:pt>
                      <c:pt idx="6937">
                        <c:v>1.3304E-3</c:v>
                      </c:pt>
                      <c:pt idx="6938">
                        <c:v>1.3303E-3</c:v>
                      </c:pt>
                      <c:pt idx="6939">
                        <c:v>1.3301999999999999E-3</c:v>
                      </c:pt>
                      <c:pt idx="6940">
                        <c:v>1.33E-3</c:v>
                      </c:pt>
                      <c:pt idx="6941">
                        <c:v>1.3299E-3</c:v>
                      </c:pt>
                      <c:pt idx="6942">
                        <c:v>1.3297999999999999E-3</c:v>
                      </c:pt>
                      <c:pt idx="6943">
                        <c:v>1.3297000000000001E-3</c:v>
                      </c:pt>
                      <c:pt idx="6944">
                        <c:v>1.3296E-3</c:v>
                      </c:pt>
                      <c:pt idx="6945">
                        <c:v>1.3295E-3</c:v>
                      </c:pt>
                      <c:pt idx="6946">
                        <c:v>1.3293999999999999E-3</c:v>
                      </c:pt>
                      <c:pt idx="6947">
                        <c:v>1.3293000000000001E-3</c:v>
                      </c:pt>
                      <c:pt idx="6948">
                        <c:v>1.3292E-3</c:v>
                      </c:pt>
                      <c:pt idx="6949">
                        <c:v>1.3290999999999999E-3</c:v>
                      </c:pt>
                      <c:pt idx="6950">
                        <c:v>1.3290000000000001E-3</c:v>
                      </c:pt>
                      <c:pt idx="6951">
                        <c:v>1.3289E-3</c:v>
                      </c:pt>
                      <c:pt idx="6952">
                        <c:v>1.3288E-3</c:v>
                      </c:pt>
                      <c:pt idx="6953">
                        <c:v>1.3286999999999999E-3</c:v>
                      </c:pt>
                      <c:pt idx="6954">
                        <c:v>1.3286000000000001E-3</c:v>
                      </c:pt>
                      <c:pt idx="6955">
                        <c:v>1.3285E-3</c:v>
                      </c:pt>
                      <c:pt idx="6956">
                        <c:v>1.3284E-3</c:v>
                      </c:pt>
                      <c:pt idx="6957">
                        <c:v>1.3282999999999999E-3</c:v>
                      </c:pt>
                      <c:pt idx="6958">
                        <c:v>1.3282000000000001E-3</c:v>
                      </c:pt>
                      <c:pt idx="6959">
                        <c:v>1.3281E-3</c:v>
                      </c:pt>
                      <c:pt idx="6960">
                        <c:v>1.328E-3</c:v>
                      </c:pt>
                      <c:pt idx="6961">
                        <c:v>1.3278999999999999E-3</c:v>
                      </c:pt>
                      <c:pt idx="6962">
                        <c:v>1.3278000000000001E-3</c:v>
                      </c:pt>
                      <c:pt idx="6963">
                        <c:v>1.3277E-3</c:v>
                      </c:pt>
                      <c:pt idx="6964">
                        <c:v>1.3276E-3</c:v>
                      </c:pt>
                      <c:pt idx="6965">
                        <c:v>1.3274999999999999E-3</c:v>
                      </c:pt>
                      <c:pt idx="6966">
                        <c:v>1.3274000000000001E-3</c:v>
                      </c:pt>
                      <c:pt idx="6967">
                        <c:v>1.3273E-3</c:v>
                      </c:pt>
                      <c:pt idx="6968">
                        <c:v>1.3272E-3</c:v>
                      </c:pt>
                      <c:pt idx="6969">
                        <c:v>1.3270999999999999E-3</c:v>
                      </c:pt>
                      <c:pt idx="6970">
                        <c:v>1.3270000000000001E-3</c:v>
                      </c:pt>
                      <c:pt idx="6971">
                        <c:v>1.3269E-3</c:v>
                      </c:pt>
                      <c:pt idx="6972">
                        <c:v>1.3267999999999999E-3</c:v>
                      </c:pt>
                      <c:pt idx="6973">
                        <c:v>1.3267000000000001E-3</c:v>
                      </c:pt>
                      <c:pt idx="6974">
                        <c:v>1.3266E-3</c:v>
                      </c:pt>
                      <c:pt idx="6975">
                        <c:v>1.3265E-3</c:v>
                      </c:pt>
                      <c:pt idx="6976">
                        <c:v>1.3263999999999999E-3</c:v>
                      </c:pt>
                      <c:pt idx="6977">
                        <c:v>1.3263000000000001E-3</c:v>
                      </c:pt>
                      <c:pt idx="6978">
                        <c:v>1.3261E-3</c:v>
                      </c:pt>
                      <c:pt idx="6979">
                        <c:v>1.3259999999999999E-3</c:v>
                      </c:pt>
                      <c:pt idx="6980">
                        <c:v>1.3259000000000001E-3</c:v>
                      </c:pt>
                      <c:pt idx="6981">
                        <c:v>1.3258E-3</c:v>
                      </c:pt>
                      <c:pt idx="6982">
                        <c:v>1.3257E-3</c:v>
                      </c:pt>
                      <c:pt idx="6983">
                        <c:v>1.3255999999999999E-3</c:v>
                      </c:pt>
                      <c:pt idx="6984">
                        <c:v>1.3255000000000001E-3</c:v>
                      </c:pt>
                      <c:pt idx="6985">
                        <c:v>1.3254E-3</c:v>
                      </c:pt>
                      <c:pt idx="6986">
                        <c:v>1.3253E-3</c:v>
                      </c:pt>
                      <c:pt idx="6987">
                        <c:v>1.3251999999999999E-3</c:v>
                      </c:pt>
                      <c:pt idx="6988">
                        <c:v>1.3251000000000001E-3</c:v>
                      </c:pt>
                      <c:pt idx="6989">
                        <c:v>1.325E-3</c:v>
                      </c:pt>
                      <c:pt idx="6990">
                        <c:v>1.3248999999999999E-3</c:v>
                      </c:pt>
                      <c:pt idx="6991">
                        <c:v>1.3247999999999999E-3</c:v>
                      </c:pt>
                      <c:pt idx="6992">
                        <c:v>1.3247000000000001E-3</c:v>
                      </c:pt>
                      <c:pt idx="6993">
                        <c:v>1.3246E-3</c:v>
                      </c:pt>
                      <c:pt idx="6994">
                        <c:v>1.3244999999999999E-3</c:v>
                      </c:pt>
                      <c:pt idx="6995">
                        <c:v>1.3244000000000001E-3</c:v>
                      </c:pt>
                      <c:pt idx="6996">
                        <c:v>1.3243E-3</c:v>
                      </c:pt>
                      <c:pt idx="6997">
                        <c:v>1.3242E-3</c:v>
                      </c:pt>
                      <c:pt idx="6998">
                        <c:v>1.3240999999999999E-3</c:v>
                      </c:pt>
                      <c:pt idx="6999">
                        <c:v>1.3240000000000001E-3</c:v>
                      </c:pt>
                      <c:pt idx="7000">
                        <c:v>1.3239E-3</c:v>
                      </c:pt>
                      <c:pt idx="7001">
                        <c:v>1.3238E-3</c:v>
                      </c:pt>
                      <c:pt idx="7002">
                        <c:v>1.3236999999999999E-3</c:v>
                      </c:pt>
                      <c:pt idx="7003">
                        <c:v>1.3236000000000001E-3</c:v>
                      </c:pt>
                      <c:pt idx="7004">
                        <c:v>1.3235E-3</c:v>
                      </c:pt>
                      <c:pt idx="7005">
                        <c:v>1.3234E-3</c:v>
                      </c:pt>
                      <c:pt idx="7006">
                        <c:v>1.3232999999999999E-3</c:v>
                      </c:pt>
                      <c:pt idx="7007">
                        <c:v>1.3232000000000001E-3</c:v>
                      </c:pt>
                      <c:pt idx="7008">
                        <c:v>1.3231E-3</c:v>
                      </c:pt>
                      <c:pt idx="7009">
                        <c:v>1.323E-3</c:v>
                      </c:pt>
                      <c:pt idx="7010">
                        <c:v>1.3228999999999999E-3</c:v>
                      </c:pt>
                      <c:pt idx="7011">
                        <c:v>1.3228000000000001E-3</c:v>
                      </c:pt>
                      <c:pt idx="7012">
                        <c:v>1.3227E-3</c:v>
                      </c:pt>
                      <c:pt idx="7013">
                        <c:v>1.3225999999999999E-3</c:v>
                      </c:pt>
                      <c:pt idx="7014">
                        <c:v>1.3225000000000001E-3</c:v>
                      </c:pt>
                      <c:pt idx="7015">
                        <c:v>1.3224000000000001E-3</c:v>
                      </c:pt>
                      <c:pt idx="7016">
                        <c:v>1.3223E-3</c:v>
                      </c:pt>
                      <c:pt idx="7017">
                        <c:v>1.3221999999999999E-3</c:v>
                      </c:pt>
                      <c:pt idx="7018">
                        <c:v>1.3221000000000001E-3</c:v>
                      </c:pt>
                      <c:pt idx="7019">
                        <c:v>1.322E-3</c:v>
                      </c:pt>
                      <c:pt idx="7020">
                        <c:v>1.3219E-3</c:v>
                      </c:pt>
                      <c:pt idx="7021">
                        <c:v>1.3217999999999999E-3</c:v>
                      </c:pt>
                      <c:pt idx="7022">
                        <c:v>1.3217000000000001E-3</c:v>
                      </c:pt>
                      <c:pt idx="7023">
                        <c:v>1.3216E-3</c:v>
                      </c:pt>
                      <c:pt idx="7024">
                        <c:v>1.3215E-3</c:v>
                      </c:pt>
                      <c:pt idx="7025">
                        <c:v>1.3213999999999999E-3</c:v>
                      </c:pt>
                      <c:pt idx="7026">
                        <c:v>1.3213000000000001E-3</c:v>
                      </c:pt>
                      <c:pt idx="7027">
                        <c:v>1.3212E-3</c:v>
                      </c:pt>
                      <c:pt idx="7028">
                        <c:v>1.3211E-3</c:v>
                      </c:pt>
                      <c:pt idx="7029">
                        <c:v>1.3209999999999999E-3</c:v>
                      </c:pt>
                      <c:pt idx="7030">
                        <c:v>1.3209000000000001E-3</c:v>
                      </c:pt>
                      <c:pt idx="7031">
                        <c:v>1.3208E-3</c:v>
                      </c:pt>
                      <c:pt idx="7032">
                        <c:v>1.3207E-3</c:v>
                      </c:pt>
                      <c:pt idx="7033">
                        <c:v>1.3205999999999999E-3</c:v>
                      </c:pt>
                      <c:pt idx="7034">
                        <c:v>1.3205000000000001E-3</c:v>
                      </c:pt>
                      <c:pt idx="7035">
                        <c:v>1.3204E-3</c:v>
                      </c:pt>
                      <c:pt idx="7036">
                        <c:v>1.3202999999999999E-3</c:v>
                      </c:pt>
                      <c:pt idx="7037">
                        <c:v>1.3202000000000001E-3</c:v>
                      </c:pt>
                      <c:pt idx="7038">
                        <c:v>1.3201E-3</c:v>
                      </c:pt>
                      <c:pt idx="7039">
                        <c:v>1.32E-3</c:v>
                      </c:pt>
                      <c:pt idx="7040">
                        <c:v>1.3198999999999999E-3</c:v>
                      </c:pt>
                      <c:pt idx="7041">
                        <c:v>1.3198000000000001E-3</c:v>
                      </c:pt>
                      <c:pt idx="7042">
                        <c:v>1.3197E-3</c:v>
                      </c:pt>
                      <c:pt idx="7043">
                        <c:v>1.3196E-3</c:v>
                      </c:pt>
                      <c:pt idx="7044">
                        <c:v>1.3194999999999999E-3</c:v>
                      </c:pt>
                      <c:pt idx="7045">
                        <c:v>1.3194000000000001E-3</c:v>
                      </c:pt>
                      <c:pt idx="7046">
                        <c:v>1.3193E-3</c:v>
                      </c:pt>
                      <c:pt idx="7047">
                        <c:v>1.3192E-3</c:v>
                      </c:pt>
                      <c:pt idx="7048">
                        <c:v>1.3190999999999999E-3</c:v>
                      </c:pt>
                      <c:pt idx="7049">
                        <c:v>1.3190000000000001E-3</c:v>
                      </c:pt>
                      <c:pt idx="7050">
                        <c:v>1.3189E-3</c:v>
                      </c:pt>
                      <c:pt idx="7051">
                        <c:v>1.3188E-3</c:v>
                      </c:pt>
                      <c:pt idx="7052">
                        <c:v>1.3186999999999999E-3</c:v>
                      </c:pt>
                      <c:pt idx="7053">
                        <c:v>1.3186000000000001E-3</c:v>
                      </c:pt>
                      <c:pt idx="7054">
                        <c:v>1.3185E-3</c:v>
                      </c:pt>
                      <c:pt idx="7055">
                        <c:v>1.3184E-3</c:v>
                      </c:pt>
                      <c:pt idx="7056">
                        <c:v>1.3182999999999999E-3</c:v>
                      </c:pt>
                      <c:pt idx="7057">
                        <c:v>1.3182000000000001E-3</c:v>
                      </c:pt>
                      <c:pt idx="7058">
                        <c:v>1.3179999999999999E-3</c:v>
                      </c:pt>
                      <c:pt idx="7059">
                        <c:v>1.3179000000000001E-3</c:v>
                      </c:pt>
                      <c:pt idx="7060">
                        <c:v>1.3178E-3</c:v>
                      </c:pt>
                      <c:pt idx="7061">
                        <c:v>1.3177E-3</c:v>
                      </c:pt>
                      <c:pt idx="7062">
                        <c:v>1.3175999999999999E-3</c:v>
                      </c:pt>
                      <c:pt idx="7063">
                        <c:v>1.3175000000000001E-3</c:v>
                      </c:pt>
                      <c:pt idx="7064">
                        <c:v>1.3174E-3</c:v>
                      </c:pt>
                      <c:pt idx="7065">
                        <c:v>1.3173E-3</c:v>
                      </c:pt>
                      <c:pt idx="7066">
                        <c:v>1.3171999999999999E-3</c:v>
                      </c:pt>
                      <c:pt idx="7067">
                        <c:v>1.3171000000000001E-3</c:v>
                      </c:pt>
                      <c:pt idx="7068">
                        <c:v>1.317E-3</c:v>
                      </c:pt>
                      <c:pt idx="7069">
                        <c:v>1.3169E-3</c:v>
                      </c:pt>
                      <c:pt idx="7070">
                        <c:v>1.3167999999999999E-3</c:v>
                      </c:pt>
                      <c:pt idx="7071">
                        <c:v>1.3167000000000001E-3</c:v>
                      </c:pt>
                      <c:pt idx="7072">
                        <c:v>1.3166E-3</c:v>
                      </c:pt>
                      <c:pt idx="7073">
                        <c:v>1.3165E-3</c:v>
                      </c:pt>
                      <c:pt idx="7074">
                        <c:v>1.3163999999999999E-3</c:v>
                      </c:pt>
                      <c:pt idx="7075">
                        <c:v>1.3163000000000001E-3</c:v>
                      </c:pt>
                      <c:pt idx="7076">
                        <c:v>1.3162E-3</c:v>
                      </c:pt>
                      <c:pt idx="7077">
                        <c:v>1.3161E-3</c:v>
                      </c:pt>
                      <c:pt idx="7078">
                        <c:v>1.3159999999999999E-3</c:v>
                      </c:pt>
                      <c:pt idx="7079">
                        <c:v>1.3159000000000001E-3</c:v>
                      </c:pt>
                      <c:pt idx="7080">
                        <c:v>1.3158E-3</c:v>
                      </c:pt>
                      <c:pt idx="7081">
                        <c:v>1.3156999999999999E-3</c:v>
                      </c:pt>
                      <c:pt idx="7082">
                        <c:v>1.3156000000000001E-3</c:v>
                      </c:pt>
                      <c:pt idx="7083">
                        <c:v>1.3155E-3</c:v>
                      </c:pt>
                      <c:pt idx="7084">
                        <c:v>1.3155E-3</c:v>
                      </c:pt>
                      <c:pt idx="7085">
                        <c:v>1.3154E-3</c:v>
                      </c:pt>
                      <c:pt idx="7086">
                        <c:v>1.3152999999999999E-3</c:v>
                      </c:pt>
                      <c:pt idx="7087">
                        <c:v>1.3152000000000001E-3</c:v>
                      </c:pt>
                      <c:pt idx="7088">
                        <c:v>1.3151E-3</c:v>
                      </c:pt>
                      <c:pt idx="7089">
                        <c:v>1.315E-3</c:v>
                      </c:pt>
                      <c:pt idx="7090">
                        <c:v>1.3148999999999999E-3</c:v>
                      </c:pt>
                      <c:pt idx="7091">
                        <c:v>1.3148000000000001E-3</c:v>
                      </c:pt>
                      <c:pt idx="7092">
                        <c:v>1.3147E-3</c:v>
                      </c:pt>
                      <c:pt idx="7093">
                        <c:v>1.3146E-3</c:v>
                      </c:pt>
                      <c:pt idx="7094">
                        <c:v>1.3144999999999999E-3</c:v>
                      </c:pt>
                      <c:pt idx="7095">
                        <c:v>1.3144000000000001E-3</c:v>
                      </c:pt>
                      <c:pt idx="7096">
                        <c:v>1.3143E-3</c:v>
                      </c:pt>
                      <c:pt idx="7097">
                        <c:v>1.3142E-3</c:v>
                      </c:pt>
                      <c:pt idx="7098">
                        <c:v>1.3140999999999999E-3</c:v>
                      </c:pt>
                      <c:pt idx="7099">
                        <c:v>1.3140000000000001E-3</c:v>
                      </c:pt>
                      <c:pt idx="7100">
                        <c:v>1.3139E-3</c:v>
                      </c:pt>
                      <c:pt idx="7101">
                        <c:v>1.3138E-3</c:v>
                      </c:pt>
                      <c:pt idx="7102">
                        <c:v>1.3136999999999999E-3</c:v>
                      </c:pt>
                      <c:pt idx="7103">
                        <c:v>1.3136000000000001E-3</c:v>
                      </c:pt>
                      <c:pt idx="7104">
                        <c:v>1.3135E-3</c:v>
                      </c:pt>
                      <c:pt idx="7105">
                        <c:v>1.3133999999999999E-3</c:v>
                      </c:pt>
                      <c:pt idx="7106">
                        <c:v>1.3133000000000001E-3</c:v>
                      </c:pt>
                      <c:pt idx="7107">
                        <c:v>1.3132E-3</c:v>
                      </c:pt>
                      <c:pt idx="7108">
                        <c:v>1.3131E-3</c:v>
                      </c:pt>
                      <c:pt idx="7109">
                        <c:v>1.3129999999999999E-3</c:v>
                      </c:pt>
                      <c:pt idx="7110">
                        <c:v>1.3129000000000001E-3</c:v>
                      </c:pt>
                      <c:pt idx="7111">
                        <c:v>1.3128E-3</c:v>
                      </c:pt>
                      <c:pt idx="7112">
                        <c:v>1.3127E-3</c:v>
                      </c:pt>
                      <c:pt idx="7113">
                        <c:v>1.3125999999999999E-3</c:v>
                      </c:pt>
                      <c:pt idx="7114">
                        <c:v>1.3125000000000001E-3</c:v>
                      </c:pt>
                      <c:pt idx="7115">
                        <c:v>1.3124E-3</c:v>
                      </c:pt>
                      <c:pt idx="7116">
                        <c:v>1.3123E-3</c:v>
                      </c:pt>
                      <c:pt idx="7117">
                        <c:v>1.3121999999999999E-3</c:v>
                      </c:pt>
                      <c:pt idx="7118">
                        <c:v>1.3121000000000001E-3</c:v>
                      </c:pt>
                      <c:pt idx="7119">
                        <c:v>1.312E-3</c:v>
                      </c:pt>
                      <c:pt idx="7120">
                        <c:v>1.3119E-3</c:v>
                      </c:pt>
                      <c:pt idx="7121">
                        <c:v>1.3117999999999999E-3</c:v>
                      </c:pt>
                      <c:pt idx="7122">
                        <c:v>1.3117000000000001E-3</c:v>
                      </c:pt>
                      <c:pt idx="7123">
                        <c:v>1.3116E-3</c:v>
                      </c:pt>
                      <c:pt idx="7124">
                        <c:v>1.3114999999999999E-3</c:v>
                      </c:pt>
                      <c:pt idx="7125">
                        <c:v>1.3113999999999999E-3</c:v>
                      </c:pt>
                      <c:pt idx="7126">
                        <c:v>1.3113000000000001E-3</c:v>
                      </c:pt>
                      <c:pt idx="7127">
                        <c:v>1.3112E-3</c:v>
                      </c:pt>
                      <c:pt idx="7128">
                        <c:v>1.3110999999999999E-3</c:v>
                      </c:pt>
                      <c:pt idx="7129">
                        <c:v>1.3110000000000001E-3</c:v>
                      </c:pt>
                      <c:pt idx="7130">
                        <c:v>1.3109E-3</c:v>
                      </c:pt>
                      <c:pt idx="7131">
                        <c:v>1.3108E-3</c:v>
                      </c:pt>
                      <c:pt idx="7132">
                        <c:v>1.3106999999999999E-3</c:v>
                      </c:pt>
                      <c:pt idx="7133">
                        <c:v>1.3106000000000001E-3</c:v>
                      </c:pt>
                      <c:pt idx="7134">
                        <c:v>1.3105E-3</c:v>
                      </c:pt>
                      <c:pt idx="7135">
                        <c:v>1.3104E-3</c:v>
                      </c:pt>
                      <c:pt idx="7136">
                        <c:v>1.3102999999999999E-3</c:v>
                      </c:pt>
                      <c:pt idx="7137">
                        <c:v>1.3102000000000001E-3</c:v>
                      </c:pt>
                      <c:pt idx="7138">
                        <c:v>1.3101E-3</c:v>
                      </c:pt>
                      <c:pt idx="7139">
                        <c:v>1.31E-3</c:v>
                      </c:pt>
                      <c:pt idx="7140">
                        <c:v>1.3098999999999999E-3</c:v>
                      </c:pt>
                      <c:pt idx="7141">
                        <c:v>1.3098000000000001E-3</c:v>
                      </c:pt>
                      <c:pt idx="7142">
                        <c:v>1.3097E-3</c:v>
                      </c:pt>
                      <c:pt idx="7143">
                        <c:v>1.3096E-3</c:v>
                      </c:pt>
                      <c:pt idx="7144">
                        <c:v>1.3094999999999999E-3</c:v>
                      </c:pt>
                      <c:pt idx="7145">
                        <c:v>1.3094000000000001E-3</c:v>
                      </c:pt>
                      <c:pt idx="7146">
                        <c:v>1.3093E-3</c:v>
                      </c:pt>
                      <c:pt idx="7147">
                        <c:v>1.3091999999999999E-3</c:v>
                      </c:pt>
                      <c:pt idx="7148">
                        <c:v>1.3091000000000001E-3</c:v>
                      </c:pt>
                      <c:pt idx="7149">
                        <c:v>1.3090000000000001E-3</c:v>
                      </c:pt>
                      <c:pt idx="7150">
                        <c:v>1.3089E-3</c:v>
                      </c:pt>
                      <c:pt idx="7151">
                        <c:v>1.3087999999999999E-3</c:v>
                      </c:pt>
                      <c:pt idx="7152">
                        <c:v>1.3087000000000001E-3</c:v>
                      </c:pt>
                      <c:pt idx="7153">
                        <c:v>1.3086E-3</c:v>
                      </c:pt>
                      <c:pt idx="7154">
                        <c:v>1.3085E-3</c:v>
                      </c:pt>
                      <c:pt idx="7155">
                        <c:v>1.3083999999999999E-3</c:v>
                      </c:pt>
                      <c:pt idx="7156">
                        <c:v>1.3083000000000001E-3</c:v>
                      </c:pt>
                      <c:pt idx="7157">
                        <c:v>1.3082E-3</c:v>
                      </c:pt>
                      <c:pt idx="7158">
                        <c:v>1.3081E-3</c:v>
                      </c:pt>
                      <c:pt idx="7159">
                        <c:v>1.3079999999999999E-3</c:v>
                      </c:pt>
                      <c:pt idx="7160">
                        <c:v>1.3079000000000001E-3</c:v>
                      </c:pt>
                      <c:pt idx="7161">
                        <c:v>1.3078E-3</c:v>
                      </c:pt>
                      <c:pt idx="7162">
                        <c:v>1.3077E-3</c:v>
                      </c:pt>
                      <c:pt idx="7163">
                        <c:v>1.3075999999999999E-3</c:v>
                      </c:pt>
                      <c:pt idx="7164">
                        <c:v>1.3075000000000001E-3</c:v>
                      </c:pt>
                      <c:pt idx="7165">
                        <c:v>1.3074E-3</c:v>
                      </c:pt>
                      <c:pt idx="7166">
                        <c:v>1.3074E-3</c:v>
                      </c:pt>
                      <c:pt idx="7167">
                        <c:v>1.3073E-3</c:v>
                      </c:pt>
                      <c:pt idx="7168">
                        <c:v>1.3071999999999999E-3</c:v>
                      </c:pt>
                      <c:pt idx="7169">
                        <c:v>1.3071000000000001E-3</c:v>
                      </c:pt>
                      <c:pt idx="7170">
                        <c:v>1.307E-3</c:v>
                      </c:pt>
                      <c:pt idx="7171">
                        <c:v>1.3068999999999999E-3</c:v>
                      </c:pt>
                      <c:pt idx="7172">
                        <c:v>1.3068000000000001E-3</c:v>
                      </c:pt>
                      <c:pt idx="7173">
                        <c:v>1.3067E-3</c:v>
                      </c:pt>
                      <c:pt idx="7174">
                        <c:v>1.3066E-3</c:v>
                      </c:pt>
                      <c:pt idx="7175">
                        <c:v>1.3064999999999999E-3</c:v>
                      </c:pt>
                      <c:pt idx="7176">
                        <c:v>1.3064000000000001E-3</c:v>
                      </c:pt>
                      <c:pt idx="7177">
                        <c:v>1.3063E-3</c:v>
                      </c:pt>
                      <c:pt idx="7178">
                        <c:v>1.3062E-3</c:v>
                      </c:pt>
                      <c:pt idx="7179">
                        <c:v>1.3060999999999999E-3</c:v>
                      </c:pt>
                      <c:pt idx="7180">
                        <c:v>1.3060000000000001E-3</c:v>
                      </c:pt>
                      <c:pt idx="7181">
                        <c:v>1.3059E-3</c:v>
                      </c:pt>
                      <c:pt idx="7182">
                        <c:v>1.3058E-3</c:v>
                      </c:pt>
                      <c:pt idx="7183">
                        <c:v>1.3056999999999999E-3</c:v>
                      </c:pt>
                      <c:pt idx="7184">
                        <c:v>1.3056000000000001E-3</c:v>
                      </c:pt>
                      <c:pt idx="7185">
                        <c:v>1.3055E-3</c:v>
                      </c:pt>
                      <c:pt idx="7186">
                        <c:v>1.3054E-3</c:v>
                      </c:pt>
                      <c:pt idx="7187">
                        <c:v>1.3052999999999999E-3</c:v>
                      </c:pt>
                      <c:pt idx="7188">
                        <c:v>1.3052000000000001E-3</c:v>
                      </c:pt>
                      <c:pt idx="7189">
                        <c:v>1.3051E-3</c:v>
                      </c:pt>
                      <c:pt idx="7190">
                        <c:v>1.305E-3</c:v>
                      </c:pt>
                      <c:pt idx="7191">
                        <c:v>1.3048999999999999E-3</c:v>
                      </c:pt>
                      <c:pt idx="7192">
                        <c:v>1.3048000000000001E-3</c:v>
                      </c:pt>
                      <c:pt idx="7193">
                        <c:v>1.3047E-3</c:v>
                      </c:pt>
                      <c:pt idx="7194">
                        <c:v>1.3045999999999999E-3</c:v>
                      </c:pt>
                      <c:pt idx="7195">
                        <c:v>1.3045000000000001E-3</c:v>
                      </c:pt>
                      <c:pt idx="7196">
                        <c:v>1.3044E-3</c:v>
                      </c:pt>
                      <c:pt idx="7197">
                        <c:v>1.3043E-3</c:v>
                      </c:pt>
                      <c:pt idx="7198">
                        <c:v>1.3041999999999999E-3</c:v>
                      </c:pt>
                      <c:pt idx="7199">
                        <c:v>1.3041000000000001E-3</c:v>
                      </c:pt>
                      <c:pt idx="7200">
                        <c:v>1.304E-3</c:v>
                      </c:pt>
                      <c:pt idx="7201">
                        <c:v>1.3039E-3</c:v>
                      </c:pt>
                      <c:pt idx="7202">
                        <c:v>1.3037999999999999E-3</c:v>
                      </c:pt>
                      <c:pt idx="7203">
                        <c:v>1.3037000000000001E-3</c:v>
                      </c:pt>
                      <c:pt idx="7204">
                        <c:v>1.3037000000000001E-3</c:v>
                      </c:pt>
                      <c:pt idx="7205">
                        <c:v>1.3036E-3</c:v>
                      </c:pt>
                      <c:pt idx="7206">
                        <c:v>1.3035E-3</c:v>
                      </c:pt>
                      <c:pt idx="7207">
                        <c:v>1.3033999999999999E-3</c:v>
                      </c:pt>
                      <c:pt idx="7208">
                        <c:v>1.3033000000000001E-3</c:v>
                      </c:pt>
                      <c:pt idx="7209">
                        <c:v>1.3032E-3</c:v>
                      </c:pt>
                      <c:pt idx="7210">
                        <c:v>1.3031E-3</c:v>
                      </c:pt>
                      <c:pt idx="7211">
                        <c:v>1.3029999999999999E-3</c:v>
                      </c:pt>
                      <c:pt idx="7212">
                        <c:v>1.3029000000000001E-3</c:v>
                      </c:pt>
                      <c:pt idx="7213">
                        <c:v>1.3028E-3</c:v>
                      </c:pt>
                      <c:pt idx="7214">
                        <c:v>1.3027E-3</c:v>
                      </c:pt>
                      <c:pt idx="7215">
                        <c:v>1.3025999999999999E-3</c:v>
                      </c:pt>
                      <c:pt idx="7216">
                        <c:v>1.3025000000000001E-3</c:v>
                      </c:pt>
                      <c:pt idx="7217">
                        <c:v>1.3024E-3</c:v>
                      </c:pt>
                      <c:pt idx="7218">
                        <c:v>1.3022999999999999E-3</c:v>
                      </c:pt>
                      <c:pt idx="7219">
                        <c:v>1.3022000000000001E-3</c:v>
                      </c:pt>
                      <c:pt idx="7220">
                        <c:v>1.3021E-3</c:v>
                      </c:pt>
                      <c:pt idx="7221">
                        <c:v>1.302E-3</c:v>
                      </c:pt>
                      <c:pt idx="7222">
                        <c:v>1.3018999999999999E-3</c:v>
                      </c:pt>
                      <c:pt idx="7223">
                        <c:v>1.3018000000000001E-3</c:v>
                      </c:pt>
                      <c:pt idx="7224">
                        <c:v>1.3017E-3</c:v>
                      </c:pt>
                      <c:pt idx="7225">
                        <c:v>1.3016E-3</c:v>
                      </c:pt>
                      <c:pt idx="7226">
                        <c:v>1.3014999999999999E-3</c:v>
                      </c:pt>
                      <c:pt idx="7227">
                        <c:v>1.3014000000000001E-3</c:v>
                      </c:pt>
                      <c:pt idx="7228">
                        <c:v>1.3013E-3</c:v>
                      </c:pt>
                      <c:pt idx="7229">
                        <c:v>1.3012E-3</c:v>
                      </c:pt>
                      <c:pt idx="7230">
                        <c:v>1.3010999999999999E-3</c:v>
                      </c:pt>
                      <c:pt idx="7231">
                        <c:v>1.3010000000000001E-3</c:v>
                      </c:pt>
                      <c:pt idx="7232">
                        <c:v>1.3009E-3</c:v>
                      </c:pt>
                      <c:pt idx="7233">
                        <c:v>1.3008E-3</c:v>
                      </c:pt>
                      <c:pt idx="7234">
                        <c:v>1.3008E-3</c:v>
                      </c:pt>
                      <c:pt idx="7235">
                        <c:v>1.3006999999999999E-3</c:v>
                      </c:pt>
                      <c:pt idx="7236">
                        <c:v>1.3006000000000001E-3</c:v>
                      </c:pt>
                      <c:pt idx="7237">
                        <c:v>1.3005E-3</c:v>
                      </c:pt>
                      <c:pt idx="7238">
                        <c:v>1.3004E-3</c:v>
                      </c:pt>
                      <c:pt idx="7239">
                        <c:v>1.3002999999999999E-3</c:v>
                      </c:pt>
                      <c:pt idx="7240">
                        <c:v>1.3002000000000001E-3</c:v>
                      </c:pt>
                      <c:pt idx="7241">
                        <c:v>1.3001E-3</c:v>
                      </c:pt>
                      <c:pt idx="7242">
                        <c:v>1.2999999999999999E-3</c:v>
                      </c:pt>
                      <c:pt idx="7243">
                        <c:v>1.2999000000000001E-3</c:v>
                      </c:pt>
                      <c:pt idx="7244">
                        <c:v>1.2998E-3</c:v>
                      </c:pt>
                      <c:pt idx="7245">
                        <c:v>1.2997E-3</c:v>
                      </c:pt>
                      <c:pt idx="7246">
                        <c:v>1.2995999999999999E-3</c:v>
                      </c:pt>
                      <c:pt idx="7247">
                        <c:v>1.2995000000000001E-3</c:v>
                      </c:pt>
                      <c:pt idx="7248">
                        <c:v>1.2994E-3</c:v>
                      </c:pt>
                      <c:pt idx="7249">
                        <c:v>1.2993E-3</c:v>
                      </c:pt>
                      <c:pt idx="7250">
                        <c:v>1.2991999999999999E-3</c:v>
                      </c:pt>
                      <c:pt idx="7251">
                        <c:v>1.2991000000000001E-3</c:v>
                      </c:pt>
                      <c:pt idx="7252">
                        <c:v>1.299E-3</c:v>
                      </c:pt>
                      <c:pt idx="7253">
                        <c:v>1.2989E-3</c:v>
                      </c:pt>
                      <c:pt idx="7254">
                        <c:v>1.2987999999999999E-3</c:v>
                      </c:pt>
                      <c:pt idx="7255">
                        <c:v>1.2987000000000001E-3</c:v>
                      </c:pt>
                      <c:pt idx="7256">
                        <c:v>1.2986E-3</c:v>
                      </c:pt>
                      <c:pt idx="7257">
                        <c:v>1.2985E-3</c:v>
                      </c:pt>
                      <c:pt idx="7258">
                        <c:v>1.2983999999999999E-3</c:v>
                      </c:pt>
                      <c:pt idx="7259">
                        <c:v>1.2983999999999999E-3</c:v>
                      </c:pt>
                      <c:pt idx="7260">
                        <c:v>1.2983000000000001E-3</c:v>
                      </c:pt>
                      <c:pt idx="7261">
                        <c:v>1.2982E-3</c:v>
                      </c:pt>
                      <c:pt idx="7262">
                        <c:v>1.2980999999999999E-3</c:v>
                      </c:pt>
                      <c:pt idx="7263">
                        <c:v>1.2979999999999999E-3</c:v>
                      </c:pt>
                      <c:pt idx="7264">
                        <c:v>1.2979000000000001E-3</c:v>
                      </c:pt>
                      <c:pt idx="7265">
                        <c:v>1.2978E-3</c:v>
                      </c:pt>
                      <c:pt idx="7266">
                        <c:v>1.2976999999999999E-3</c:v>
                      </c:pt>
                      <c:pt idx="7267">
                        <c:v>1.2976000000000001E-3</c:v>
                      </c:pt>
                      <c:pt idx="7268">
                        <c:v>1.2975E-3</c:v>
                      </c:pt>
                      <c:pt idx="7269">
                        <c:v>1.2974E-3</c:v>
                      </c:pt>
                      <c:pt idx="7270">
                        <c:v>1.2972999999999999E-3</c:v>
                      </c:pt>
                      <c:pt idx="7271">
                        <c:v>1.2972000000000001E-3</c:v>
                      </c:pt>
                      <c:pt idx="7272">
                        <c:v>1.2971E-3</c:v>
                      </c:pt>
                      <c:pt idx="7273">
                        <c:v>1.297E-3</c:v>
                      </c:pt>
                      <c:pt idx="7274">
                        <c:v>1.2968999999999999E-3</c:v>
                      </c:pt>
                      <c:pt idx="7275">
                        <c:v>1.2968000000000001E-3</c:v>
                      </c:pt>
                      <c:pt idx="7276">
                        <c:v>1.2967E-3</c:v>
                      </c:pt>
                      <c:pt idx="7277">
                        <c:v>1.2966E-3</c:v>
                      </c:pt>
                      <c:pt idx="7278">
                        <c:v>1.2964999999999999E-3</c:v>
                      </c:pt>
                      <c:pt idx="7279">
                        <c:v>1.2964000000000001E-3</c:v>
                      </c:pt>
                      <c:pt idx="7280">
                        <c:v>1.2963E-3</c:v>
                      </c:pt>
                      <c:pt idx="7281">
                        <c:v>1.2962E-3</c:v>
                      </c:pt>
                      <c:pt idx="7282">
                        <c:v>1.2962E-3</c:v>
                      </c:pt>
                      <c:pt idx="7283">
                        <c:v>1.2960999999999999E-3</c:v>
                      </c:pt>
                      <c:pt idx="7284">
                        <c:v>1.2960000000000001E-3</c:v>
                      </c:pt>
                      <c:pt idx="7285">
                        <c:v>1.2959E-3</c:v>
                      </c:pt>
                      <c:pt idx="7286">
                        <c:v>1.2957999999999999E-3</c:v>
                      </c:pt>
                      <c:pt idx="7287">
                        <c:v>1.2957000000000001E-3</c:v>
                      </c:pt>
                      <c:pt idx="7288">
                        <c:v>1.2956000000000001E-3</c:v>
                      </c:pt>
                      <c:pt idx="7289">
                        <c:v>1.2955E-3</c:v>
                      </c:pt>
                      <c:pt idx="7290">
                        <c:v>1.2953999999999999E-3</c:v>
                      </c:pt>
                      <c:pt idx="7291">
                        <c:v>1.2953000000000001E-3</c:v>
                      </c:pt>
                      <c:pt idx="7292">
                        <c:v>1.2952E-3</c:v>
                      </c:pt>
                      <c:pt idx="7293">
                        <c:v>1.2951E-3</c:v>
                      </c:pt>
                      <c:pt idx="7294">
                        <c:v>1.2949999999999999E-3</c:v>
                      </c:pt>
                      <c:pt idx="7295">
                        <c:v>1.2949000000000001E-3</c:v>
                      </c:pt>
                      <c:pt idx="7296">
                        <c:v>1.2948E-3</c:v>
                      </c:pt>
                      <c:pt idx="7297">
                        <c:v>1.2947E-3</c:v>
                      </c:pt>
                      <c:pt idx="7298">
                        <c:v>1.2945999999999999E-3</c:v>
                      </c:pt>
                      <c:pt idx="7299">
                        <c:v>1.2945000000000001E-3</c:v>
                      </c:pt>
                      <c:pt idx="7300">
                        <c:v>1.2944E-3</c:v>
                      </c:pt>
                      <c:pt idx="7301">
                        <c:v>1.2943E-3</c:v>
                      </c:pt>
                      <c:pt idx="7302">
                        <c:v>1.2943E-3</c:v>
                      </c:pt>
                      <c:pt idx="7303">
                        <c:v>1.2941999999999999E-3</c:v>
                      </c:pt>
                      <c:pt idx="7304">
                        <c:v>1.2941000000000001E-3</c:v>
                      </c:pt>
                      <c:pt idx="7305">
                        <c:v>1.294E-3</c:v>
                      </c:pt>
                      <c:pt idx="7306">
                        <c:v>1.2939E-3</c:v>
                      </c:pt>
                      <c:pt idx="7307">
                        <c:v>1.2937999999999999E-3</c:v>
                      </c:pt>
                      <c:pt idx="7308">
                        <c:v>1.2937000000000001E-3</c:v>
                      </c:pt>
                      <c:pt idx="7309">
                        <c:v>1.2936E-3</c:v>
                      </c:pt>
                      <c:pt idx="7310">
                        <c:v>1.2934999999999999E-3</c:v>
                      </c:pt>
                      <c:pt idx="7311">
                        <c:v>1.2934000000000001E-3</c:v>
                      </c:pt>
                      <c:pt idx="7312">
                        <c:v>1.2933E-3</c:v>
                      </c:pt>
                      <c:pt idx="7313">
                        <c:v>1.2932E-3</c:v>
                      </c:pt>
                      <c:pt idx="7314">
                        <c:v>1.2930999999999999E-3</c:v>
                      </c:pt>
                      <c:pt idx="7315">
                        <c:v>1.2930000000000001E-3</c:v>
                      </c:pt>
                      <c:pt idx="7316">
                        <c:v>1.2929E-3</c:v>
                      </c:pt>
                      <c:pt idx="7317">
                        <c:v>1.2928E-3</c:v>
                      </c:pt>
                      <c:pt idx="7318">
                        <c:v>1.2926999999999999E-3</c:v>
                      </c:pt>
                      <c:pt idx="7319">
                        <c:v>1.2926000000000001E-3</c:v>
                      </c:pt>
                      <c:pt idx="7320">
                        <c:v>1.2925E-3</c:v>
                      </c:pt>
                      <c:pt idx="7321">
                        <c:v>1.2925E-3</c:v>
                      </c:pt>
                      <c:pt idx="7322">
                        <c:v>1.2924E-3</c:v>
                      </c:pt>
                      <c:pt idx="7323">
                        <c:v>1.2922999999999999E-3</c:v>
                      </c:pt>
                      <c:pt idx="7324">
                        <c:v>1.2922000000000001E-3</c:v>
                      </c:pt>
                      <c:pt idx="7325">
                        <c:v>1.2921E-3</c:v>
                      </c:pt>
                      <c:pt idx="7326">
                        <c:v>1.292E-3</c:v>
                      </c:pt>
                      <c:pt idx="7327">
                        <c:v>1.2918999999999999E-3</c:v>
                      </c:pt>
                      <c:pt idx="7328">
                        <c:v>1.2918000000000001E-3</c:v>
                      </c:pt>
                      <c:pt idx="7329">
                        <c:v>1.2917E-3</c:v>
                      </c:pt>
                      <c:pt idx="7330">
                        <c:v>1.2916E-3</c:v>
                      </c:pt>
                      <c:pt idx="7331">
                        <c:v>1.2914999999999999E-3</c:v>
                      </c:pt>
                      <c:pt idx="7332">
                        <c:v>1.2914000000000001E-3</c:v>
                      </c:pt>
                      <c:pt idx="7333">
                        <c:v>1.2913E-3</c:v>
                      </c:pt>
                      <c:pt idx="7334">
                        <c:v>1.2911999999999999E-3</c:v>
                      </c:pt>
                      <c:pt idx="7335">
                        <c:v>1.2911000000000001E-3</c:v>
                      </c:pt>
                      <c:pt idx="7336">
                        <c:v>1.291E-3</c:v>
                      </c:pt>
                      <c:pt idx="7337">
                        <c:v>1.2909E-3</c:v>
                      </c:pt>
                      <c:pt idx="7338">
                        <c:v>1.2909E-3</c:v>
                      </c:pt>
                      <c:pt idx="7339">
                        <c:v>1.2907999999999999E-3</c:v>
                      </c:pt>
                      <c:pt idx="7340">
                        <c:v>1.2907000000000001E-3</c:v>
                      </c:pt>
                      <c:pt idx="7341">
                        <c:v>1.2906E-3</c:v>
                      </c:pt>
                      <c:pt idx="7342">
                        <c:v>1.2905E-3</c:v>
                      </c:pt>
                      <c:pt idx="7343">
                        <c:v>1.2903999999999999E-3</c:v>
                      </c:pt>
                      <c:pt idx="7344">
                        <c:v>1.2903000000000001E-3</c:v>
                      </c:pt>
                      <c:pt idx="7345">
                        <c:v>1.2902E-3</c:v>
                      </c:pt>
                      <c:pt idx="7346">
                        <c:v>1.2901E-3</c:v>
                      </c:pt>
                      <c:pt idx="7347">
                        <c:v>1.2899999999999999E-3</c:v>
                      </c:pt>
                      <c:pt idx="7348">
                        <c:v>1.2899000000000001E-3</c:v>
                      </c:pt>
                      <c:pt idx="7349">
                        <c:v>1.2898E-3</c:v>
                      </c:pt>
                      <c:pt idx="7350">
                        <c:v>1.2897E-3</c:v>
                      </c:pt>
                      <c:pt idx="7351">
                        <c:v>1.2895999999999999E-3</c:v>
                      </c:pt>
                      <c:pt idx="7352">
                        <c:v>1.2895000000000001E-3</c:v>
                      </c:pt>
                      <c:pt idx="7353">
                        <c:v>1.2894E-3</c:v>
                      </c:pt>
                      <c:pt idx="7354">
                        <c:v>1.2893E-3</c:v>
                      </c:pt>
                      <c:pt idx="7355">
                        <c:v>1.2893E-3</c:v>
                      </c:pt>
                      <c:pt idx="7356">
                        <c:v>1.2891999999999999E-3</c:v>
                      </c:pt>
                      <c:pt idx="7357">
                        <c:v>1.2891000000000001E-3</c:v>
                      </c:pt>
                      <c:pt idx="7358">
                        <c:v>1.289E-3</c:v>
                      </c:pt>
                      <c:pt idx="7359">
                        <c:v>1.2888999999999999E-3</c:v>
                      </c:pt>
                      <c:pt idx="7360">
                        <c:v>1.2888000000000001E-3</c:v>
                      </c:pt>
                      <c:pt idx="7361">
                        <c:v>1.2887E-3</c:v>
                      </c:pt>
                      <c:pt idx="7362">
                        <c:v>1.2886E-3</c:v>
                      </c:pt>
                      <c:pt idx="7363">
                        <c:v>1.2884999999999999E-3</c:v>
                      </c:pt>
                      <c:pt idx="7364">
                        <c:v>1.2884000000000001E-3</c:v>
                      </c:pt>
                      <c:pt idx="7365">
                        <c:v>1.2883E-3</c:v>
                      </c:pt>
                      <c:pt idx="7366">
                        <c:v>1.2882E-3</c:v>
                      </c:pt>
                      <c:pt idx="7367">
                        <c:v>1.2880999999999999E-3</c:v>
                      </c:pt>
                      <c:pt idx="7368">
                        <c:v>1.2880000000000001E-3</c:v>
                      </c:pt>
                      <c:pt idx="7369">
                        <c:v>1.2879E-3</c:v>
                      </c:pt>
                      <c:pt idx="7370">
                        <c:v>1.2878E-3</c:v>
                      </c:pt>
                      <c:pt idx="7371">
                        <c:v>1.2878E-3</c:v>
                      </c:pt>
                      <c:pt idx="7372">
                        <c:v>1.2876999999999999E-3</c:v>
                      </c:pt>
                      <c:pt idx="7373">
                        <c:v>1.2876000000000001E-3</c:v>
                      </c:pt>
                      <c:pt idx="7374">
                        <c:v>1.2875E-3</c:v>
                      </c:pt>
                      <c:pt idx="7375">
                        <c:v>1.2874E-3</c:v>
                      </c:pt>
                      <c:pt idx="7376">
                        <c:v>1.2872999999999999E-3</c:v>
                      </c:pt>
                      <c:pt idx="7377">
                        <c:v>1.2872000000000001E-3</c:v>
                      </c:pt>
                      <c:pt idx="7378">
                        <c:v>1.2871E-3</c:v>
                      </c:pt>
                      <c:pt idx="7379">
                        <c:v>1.2869999999999999E-3</c:v>
                      </c:pt>
                      <c:pt idx="7380">
                        <c:v>1.2868999999999999E-3</c:v>
                      </c:pt>
                      <c:pt idx="7381">
                        <c:v>1.2868000000000001E-3</c:v>
                      </c:pt>
                      <c:pt idx="7382">
                        <c:v>1.2867E-3</c:v>
                      </c:pt>
                      <c:pt idx="7383">
                        <c:v>1.2865999999999999E-3</c:v>
                      </c:pt>
                      <c:pt idx="7384">
                        <c:v>1.2865000000000001E-3</c:v>
                      </c:pt>
                      <c:pt idx="7385">
                        <c:v>1.2865000000000001E-3</c:v>
                      </c:pt>
                      <c:pt idx="7386">
                        <c:v>1.2864E-3</c:v>
                      </c:pt>
                      <c:pt idx="7387">
                        <c:v>1.2863E-3</c:v>
                      </c:pt>
                      <c:pt idx="7388">
                        <c:v>1.2861999999999999E-3</c:v>
                      </c:pt>
                      <c:pt idx="7389">
                        <c:v>1.2861000000000001E-3</c:v>
                      </c:pt>
                      <c:pt idx="7390">
                        <c:v>1.286E-3</c:v>
                      </c:pt>
                      <c:pt idx="7391">
                        <c:v>1.2859E-3</c:v>
                      </c:pt>
                      <c:pt idx="7392">
                        <c:v>1.2857999999999999E-3</c:v>
                      </c:pt>
                      <c:pt idx="7393">
                        <c:v>1.2857000000000001E-3</c:v>
                      </c:pt>
                      <c:pt idx="7394">
                        <c:v>1.2856E-3</c:v>
                      </c:pt>
                      <c:pt idx="7395">
                        <c:v>1.2855E-3</c:v>
                      </c:pt>
                      <c:pt idx="7396">
                        <c:v>1.2853999999999999E-3</c:v>
                      </c:pt>
                      <c:pt idx="7397">
                        <c:v>1.2853000000000001E-3</c:v>
                      </c:pt>
                      <c:pt idx="7398">
                        <c:v>1.2852E-3</c:v>
                      </c:pt>
                      <c:pt idx="7399">
                        <c:v>1.2851E-3</c:v>
                      </c:pt>
                      <c:pt idx="7400">
                        <c:v>1.2851E-3</c:v>
                      </c:pt>
                      <c:pt idx="7401">
                        <c:v>1.2849999999999999E-3</c:v>
                      </c:pt>
                      <c:pt idx="7402">
                        <c:v>1.2849000000000001E-3</c:v>
                      </c:pt>
                      <c:pt idx="7403">
                        <c:v>1.2848E-3</c:v>
                      </c:pt>
                      <c:pt idx="7404">
                        <c:v>1.2846999999999999E-3</c:v>
                      </c:pt>
                      <c:pt idx="7405">
                        <c:v>1.2846000000000001E-3</c:v>
                      </c:pt>
                      <c:pt idx="7406">
                        <c:v>1.2845000000000001E-3</c:v>
                      </c:pt>
                      <c:pt idx="7407">
                        <c:v>1.2844E-3</c:v>
                      </c:pt>
                      <c:pt idx="7408">
                        <c:v>1.2842999999999999E-3</c:v>
                      </c:pt>
                      <c:pt idx="7409">
                        <c:v>1.2842000000000001E-3</c:v>
                      </c:pt>
                      <c:pt idx="7410">
                        <c:v>1.2841E-3</c:v>
                      </c:pt>
                      <c:pt idx="7411">
                        <c:v>1.284E-3</c:v>
                      </c:pt>
                      <c:pt idx="7412">
                        <c:v>1.2838999999999999E-3</c:v>
                      </c:pt>
                      <c:pt idx="7413">
                        <c:v>1.2838999999999999E-3</c:v>
                      </c:pt>
                      <c:pt idx="7414">
                        <c:v>1.2838000000000001E-3</c:v>
                      </c:pt>
                      <c:pt idx="7415">
                        <c:v>1.2837E-3</c:v>
                      </c:pt>
                      <c:pt idx="7416">
                        <c:v>1.2836E-3</c:v>
                      </c:pt>
                      <c:pt idx="7417">
                        <c:v>1.2834999999999999E-3</c:v>
                      </c:pt>
                      <c:pt idx="7418">
                        <c:v>1.2834000000000001E-3</c:v>
                      </c:pt>
                      <c:pt idx="7419">
                        <c:v>1.2833E-3</c:v>
                      </c:pt>
                      <c:pt idx="7420">
                        <c:v>1.2832E-3</c:v>
                      </c:pt>
                      <c:pt idx="7421">
                        <c:v>1.2830999999999999E-3</c:v>
                      </c:pt>
                      <c:pt idx="7422">
                        <c:v>1.2830000000000001E-3</c:v>
                      </c:pt>
                      <c:pt idx="7423">
                        <c:v>1.2829E-3</c:v>
                      </c:pt>
                      <c:pt idx="7424">
                        <c:v>1.2828E-3</c:v>
                      </c:pt>
                      <c:pt idx="7425">
                        <c:v>1.2826999999999999E-3</c:v>
                      </c:pt>
                      <c:pt idx="7426">
                        <c:v>1.2826999999999999E-3</c:v>
                      </c:pt>
                      <c:pt idx="7427">
                        <c:v>1.2826000000000001E-3</c:v>
                      </c:pt>
                      <c:pt idx="7428">
                        <c:v>1.2825E-3</c:v>
                      </c:pt>
                      <c:pt idx="7429">
                        <c:v>1.2823999999999999E-3</c:v>
                      </c:pt>
                      <c:pt idx="7430">
                        <c:v>1.2823000000000001E-3</c:v>
                      </c:pt>
                      <c:pt idx="7431">
                        <c:v>1.2822E-3</c:v>
                      </c:pt>
                      <c:pt idx="7432">
                        <c:v>1.2821E-3</c:v>
                      </c:pt>
                      <c:pt idx="7433">
                        <c:v>1.2819999999999999E-3</c:v>
                      </c:pt>
                      <c:pt idx="7434">
                        <c:v>1.2819000000000001E-3</c:v>
                      </c:pt>
                      <c:pt idx="7435">
                        <c:v>1.2818E-3</c:v>
                      </c:pt>
                      <c:pt idx="7436">
                        <c:v>1.2817E-3</c:v>
                      </c:pt>
                      <c:pt idx="7437">
                        <c:v>1.2815999999999999E-3</c:v>
                      </c:pt>
                      <c:pt idx="7438">
                        <c:v>1.2815000000000001E-3</c:v>
                      </c:pt>
                      <c:pt idx="7439">
                        <c:v>1.2815000000000001E-3</c:v>
                      </c:pt>
                      <c:pt idx="7440">
                        <c:v>1.2814E-3</c:v>
                      </c:pt>
                      <c:pt idx="7441">
                        <c:v>1.2813E-3</c:v>
                      </c:pt>
                      <c:pt idx="7442">
                        <c:v>1.2811999999999999E-3</c:v>
                      </c:pt>
                      <c:pt idx="7443">
                        <c:v>1.2811000000000001E-3</c:v>
                      </c:pt>
                      <c:pt idx="7444">
                        <c:v>1.281E-3</c:v>
                      </c:pt>
                      <c:pt idx="7445">
                        <c:v>1.2809E-3</c:v>
                      </c:pt>
                      <c:pt idx="7446">
                        <c:v>1.2807999999999999E-3</c:v>
                      </c:pt>
                      <c:pt idx="7447">
                        <c:v>1.2807000000000001E-3</c:v>
                      </c:pt>
                      <c:pt idx="7448">
                        <c:v>1.2806E-3</c:v>
                      </c:pt>
                      <c:pt idx="7449">
                        <c:v>1.2805E-3</c:v>
                      </c:pt>
                      <c:pt idx="7450">
                        <c:v>1.2803999999999999E-3</c:v>
                      </c:pt>
                      <c:pt idx="7451">
                        <c:v>1.2803000000000001E-3</c:v>
                      </c:pt>
                      <c:pt idx="7452">
                        <c:v>1.2803000000000001E-3</c:v>
                      </c:pt>
                      <c:pt idx="7453">
                        <c:v>1.2802E-3</c:v>
                      </c:pt>
                      <c:pt idx="7454">
                        <c:v>1.2800999999999999E-3</c:v>
                      </c:pt>
                      <c:pt idx="7455">
                        <c:v>1.2800000000000001E-3</c:v>
                      </c:pt>
                      <c:pt idx="7456">
                        <c:v>1.2799E-3</c:v>
                      </c:pt>
                      <c:pt idx="7457">
                        <c:v>1.2798E-3</c:v>
                      </c:pt>
                      <c:pt idx="7458">
                        <c:v>1.2796999999999999E-3</c:v>
                      </c:pt>
                      <c:pt idx="7459">
                        <c:v>1.2796000000000001E-3</c:v>
                      </c:pt>
                      <c:pt idx="7460">
                        <c:v>1.2795E-3</c:v>
                      </c:pt>
                      <c:pt idx="7461">
                        <c:v>1.2794E-3</c:v>
                      </c:pt>
                      <c:pt idx="7462">
                        <c:v>1.2792999999999999E-3</c:v>
                      </c:pt>
                      <c:pt idx="7463">
                        <c:v>1.2792000000000001E-3</c:v>
                      </c:pt>
                      <c:pt idx="7464">
                        <c:v>1.2792000000000001E-3</c:v>
                      </c:pt>
                      <c:pt idx="7465">
                        <c:v>1.2791E-3</c:v>
                      </c:pt>
                      <c:pt idx="7466">
                        <c:v>1.279E-3</c:v>
                      </c:pt>
                      <c:pt idx="7467">
                        <c:v>1.2788999999999999E-3</c:v>
                      </c:pt>
                      <c:pt idx="7468">
                        <c:v>1.2788000000000001E-3</c:v>
                      </c:pt>
                      <c:pt idx="7469">
                        <c:v>1.2787E-3</c:v>
                      </c:pt>
                      <c:pt idx="7470">
                        <c:v>1.2786E-3</c:v>
                      </c:pt>
                      <c:pt idx="7471">
                        <c:v>1.2784999999999999E-3</c:v>
                      </c:pt>
                      <c:pt idx="7472">
                        <c:v>1.2784000000000001E-3</c:v>
                      </c:pt>
                      <c:pt idx="7473">
                        <c:v>1.2783E-3</c:v>
                      </c:pt>
                      <c:pt idx="7474">
                        <c:v>1.2782E-3</c:v>
                      </c:pt>
                      <c:pt idx="7475">
                        <c:v>1.2782E-3</c:v>
                      </c:pt>
                      <c:pt idx="7476">
                        <c:v>1.2780999999999999E-3</c:v>
                      </c:pt>
                      <c:pt idx="7477">
                        <c:v>1.2780000000000001E-3</c:v>
                      </c:pt>
                      <c:pt idx="7478">
                        <c:v>1.2779E-3</c:v>
                      </c:pt>
                      <c:pt idx="7479">
                        <c:v>1.2777999999999999E-3</c:v>
                      </c:pt>
                      <c:pt idx="7480">
                        <c:v>1.2777000000000001E-3</c:v>
                      </c:pt>
                      <c:pt idx="7481">
                        <c:v>1.2776E-3</c:v>
                      </c:pt>
                      <c:pt idx="7482">
                        <c:v>1.2775E-3</c:v>
                      </c:pt>
                      <c:pt idx="7483">
                        <c:v>1.2773999999999999E-3</c:v>
                      </c:pt>
                      <c:pt idx="7484">
                        <c:v>1.2773000000000001E-3</c:v>
                      </c:pt>
                      <c:pt idx="7485">
                        <c:v>1.2772E-3</c:v>
                      </c:pt>
                      <c:pt idx="7486">
                        <c:v>1.2771E-3</c:v>
                      </c:pt>
                      <c:pt idx="7487">
                        <c:v>1.2771E-3</c:v>
                      </c:pt>
                      <c:pt idx="7488">
                        <c:v>1.2769999999999999E-3</c:v>
                      </c:pt>
                      <c:pt idx="7489">
                        <c:v>1.2769000000000001E-3</c:v>
                      </c:pt>
                      <c:pt idx="7490">
                        <c:v>1.2768E-3</c:v>
                      </c:pt>
                      <c:pt idx="7491">
                        <c:v>1.2767E-3</c:v>
                      </c:pt>
                      <c:pt idx="7492">
                        <c:v>1.2765999999999999E-3</c:v>
                      </c:pt>
                      <c:pt idx="7493">
                        <c:v>1.2765000000000001E-3</c:v>
                      </c:pt>
                      <c:pt idx="7494">
                        <c:v>1.2764E-3</c:v>
                      </c:pt>
                      <c:pt idx="7495">
                        <c:v>1.2763E-3</c:v>
                      </c:pt>
                      <c:pt idx="7496">
                        <c:v>1.2761999999999999E-3</c:v>
                      </c:pt>
                      <c:pt idx="7497">
                        <c:v>1.2761000000000001E-3</c:v>
                      </c:pt>
                      <c:pt idx="7498">
                        <c:v>1.2761000000000001E-3</c:v>
                      </c:pt>
                      <c:pt idx="7499">
                        <c:v>1.276E-3</c:v>
                      </c:pt>
                      <c:pt idx="7500">
                        <c:v>1.2759E-3</c:v>
                      </c:pt>
                      <c:pt idx="7501">
                        <c:v>1.2757999999999999E-3</c:v>
                      </c:pt>
                      <c:pt idx="7502">
                        <c:v>1.2757000000000001E-3</c:v>
                      </c:pt>
                      <c:pt idx="7503">
                        <c:v>1.2756E-3</c:v>
                      </c:pt>
                      <c:pt idx="7504">
                        <c:v>1.2754999999999999E-3</c:v>
                      </c:pt>
                      <c:pt idx="7505">
                        <c:v>1.2754000000000001E-3</c:v>
                      </c:pt>
                      <c:pt idx="7506">
                        <c:v>1.2753E-3</c:v>
                      </c:pt>
                      <c:pt idx="7507">
                        <c:v>1.2752E-3</c:v>
                      </c:pt>
                      <c:pt idx="7508">
                        <c:v>1.2752E-3</c:v>
                      </c:pt>
                      <c:pt idx="7509">
                        <c:v>1.2750999999999999E-3</c:v>
                      </c:pt>
                      <c:pt idx="7510">
                        <c:v>1.2750000000000001E-3</c:v>
                      </c:pt>
                      <c:pt idx="7511">
                        <c:v>1.2749E-3</c:v>
                      </c:pt>
                      <c:pt idx="7512">
                        <c:v>1.2748E-3</c:v>
                      </c:pt>
                      <c:pt idx="7513">
                        <c:v>1.2746999999999999E-3</c:v>
                      </c:pt>
                      <c:pt idx="7514">
                        <c:v>1.2746000000000001E-3</c:v>
                      </c:pt>
                      <c:pt idx="7515">
                        <c:v>1.2745E-3</c:v>
                      </c:pt>
                      <c:pt idx="7516">
                        <c:v>1.2744E-3</c:v>
                      </c:pt>
                      <c:pt idx="7517">
                        <c:v>1.2742999999999999E-3</c:v>
                      </c:pt>
                      <c:pt idx="7518">
                        <c:v>1.2742000000000001E-3</c:v>
                      </c:pt>
                      <c:pt idx="7519">
                        <c:v>1.2742000000000001E-3</c:v>
                      </c:pt>
                      <c:pt idx="7520">
                        <c:v>1.2741E-3</c:v>
                      </c:pt>
                      <c:pt idx="7521">
                        <c:v>1.274E-3</c:v>
                      </c:pt>
                      <c:pt idx="7522">
                        <c:v>1.2738999999999999E-3</c:v>
                      </c:pt>
                      <c:pt idx="7523">
                        <c:v>1.2738000000000001E-3</c:v>
                      </c:pt>
                      <c:pt idx="7524">
                        <c:v>1.2737E-3</c:v>
                      </c:pt>
                      <c:pt idx="7525">
                        <c:v>1.2735999999999999E-3</c:v>
                      </c:pt>
                      <c:pt idx="7526">
                        <c:v>1.2734999999999999E-3</c:v>
                      </c:pt>
                      <c:pt idx="7527">
                        <c:v>1.2734000000000001E-3</c:v>
                      </c:pt>
                      <c:pt idx="7528">
                        <c:v>1.2733E-3</c:v>
                      </c:pt>
                      <c:pt idx="7529">
                        <c:v>1.2733E-3</c:v>
                      </c:pt>
                      <c:pt idx="7530">
                        <c:v>1.2731999999999999E-3</c:v>
                      </c:pt>
                      <c:pt idx="7531">
                        <c:v>1.2731000000000001E-3</c:v>
                      </c:pt>
                      <c:pt idx="7532">
                        <c:v>1.273E-3</c:v>
                      </c:pt>
                      <c:pt idx="7533">
                        <c:v>1.2729E-3</c:v>
                      </c:pt>
                      <c:pt idx="7534">
                        <c:v>1.2727999999999999E-3</c:v>
                      </c:pt>
                      <c:pt idx="7535">
                        <c:v>1.2727000000000001E-3</c:v>
                      </c:pt>
                      <c:pt idx="7536">
                        <c:v>1.2726E-3</c:v>
                      </c:pt>
                      <c:pt idx="7537">
                        <c:v>1.2725E-3</c:v>
                      </c:pt>
                      <c:pt idx="7538">
                        <c:v>1.2723999999999999E-3</c:v>
                      </c:pt>
                      <c:pt idx="7539">
                        <c:v>1.2723000000000001E-3</c:v>
                      </c:pt>
                      <c:pt idx="7540">
                        <c:v>1.2723000000000001E-3</c:v>
                      </c:pt>
                      <c:pt idx="7541">
                        <c:v>1.2722E-3</c:v>
                      </c:pt>
                      <c:pt idx="7542">
                        <c:v>1.2721E-3</c:v>
                      </c:pt>
                      <c:pt idx="7543">
                        <c:v>1.2719999999999999E-3</c:v>
                      </c:pt>
                      <c:pt idx="7544">
                        <c:v>1.2719000000000001E-3</c:v>
                      </c:pt>
                      <c:pt idx="7545">
                        <c:v>1.2718E-3</c:v>
                      </c:pt>
                      <c:pt idx="7546">
                        <c:v>1.2717E-3</c:v>
                      </c:pt>
                      <c:pt idx="7547">
                        <c:v>1.2715999999999999E-3</c:v>
                      </c:pt>
                      <c:pt idx="7548">
                        <c:v>1.2715000000000001E-3</c:v>
                      </c:pt>
                      <c:pt idx="7549">
                        <c:v>1.2714E-3</c:v>
                      </c:pt>
                      <c:pt idx="7550">
                        <c:v>1.2714E-3</c:v>
                      </c:pt>
                      <c:pt idx="7551">
                        <c:v>1.2712999999999999E-3</c:v>
                      </c:pt>
                      <c:pt idx="7552">
                        <c:v>1.2712000000000001E-3</c:v>
                      </c:pt>
                      <c:pt idx="7553">
                        <c:v>1.2711000000000001E-3</c:v>
                      </c:pt>
                      <c:pt idx="7554">
                        <c:v>1.271E-3</c:v>
                      </c:pt>
                      <c:pt idx="7555">
                        <c:v>1.2708999999999999E-3</c:v>
                      </c:pt>
                      <c:pt idx="7556">
                        <c:v>1.2708000000000001E-3</c:v>
                      </c:pt>
                      <c:pt idx="7557">
                        <c:v>1.2707E-3</c:v>
                      </c:pt>
                      <c:pt idx="7558">
                        <c:v>1.2706E-3</c:v>
                      </c:pt>
                      <c:pt idx="7559">
                        <c:v>1.2706E-3</c:v>
                      </c:pt>
                      <c:pt idx="7560">
                        <c:v>1.2704999999999999E-3</c:v>
                      </c:pt>
                      <c:pt idx="7561">
                        <c:v>1.2704000000000001E-3</c:v>
                      </c:pt>
                      <c:pt idx="7562">
                        <c:v>1.2703E-3</c:v>
                      </c:pt>
                      <c:pt idx="7563">
                        <c:v>1.2702E-3</c:v>
                      </c:pt>
                      <c:pt idx="7564">
                        <c:v>1.2700999999999999E-3</c:v>
                      </c:pt>
                      <c:pt idx="7565">
                        <c:v>1.2700000000000001E-3</c:v>
                      </c:pt>
                      <c:pt idx="7566">
                        <c:v>1.2699E-3</c:v>
                      </c:pt>
                      <c:pt idx="7567">
                        <c:v>1.2698E-3</c:v>
                      </c:pt>
                      <c:pt idx="7568">
                        <c:v>1.2696999999999999E-3</c:v>
                      </c:pt>
                      <c:pt idx="7569">
                        <c:v>1.2696999999999999E-3</c:v>
                      </c:pt>
                      <c:pt idx="7570">
                        <c:v>1.2696000000000001E-3</c:v>
                      </c:pt>
                      <c:pt idx="7571">
                        <c:v>1.2695E-3</c:v>
                      </c:pt>
                      <c:pt idx="7572">
                        <c:v>1.2694E-3</c:v>
                      </c:pt>
                      <c:pt idx="7573">
                        <c:v>1.2692999999999999E-3</c:v>
                      </c:pt>
                      <c:pt idx="7574">
                        <c:v>1.2692000000000001E-3</c:v>
                      </c:pt>
                      <c:pt idx="7575">
                        <c:v>1.2691E-3</c:v>
                      </c:pt>
                      <c:pt idx="7576">
                        <c:v>1.2689999999999999E-3</c:v>
                      </c:pt>
                      <c:pt idx="7577">
                        <c:v>1.2689000000000001E-3</c:v>
                      </c:pt>
                      <c:pt idx="7578">
                        <c:v>1.2689000000000001E-3</c:v>
                      </c:pt>
                      <c:pt idx="7579">
                        <c:v>1.2688E-3</c:v>
                      </c:pt>
                      <c:pt idx="7580">
                        <c:v>1.2687E-3</c:v>
                      </c:pt>
                      <c:pt idx="7581">
                        <c:v>1.2685999999999999E-3</c:v>
                      </c:pt>
                      <c:pt idx="7582">
                        <c:v>1.2685000000000001E-3</c:v>
                      </c:pt>
                      <c:pt idx="7583">
                        <c:v>1.2684E-3</c:v>
                      </c:pt>
                      <c:pt idx="7584">
                        <c:v>1.2683E-3</c:v>
                      </c:pt>
                      <c:pt idx="7585">
                        <c:v>1.2681999999999999E-3</c:v>
                      </c:pt>
                      <c:pt idx="7586">
                        <c:v>1.2681000000000001E-3</c:v>
                      </c:pt>
                      <c:pt idx="7587">
                        <c:v>1.268E-3</c:v>
                      </c:pt>
                      <c:pt idx="7588">
                        <c:v>1.268E-3</c:v>
                      </c:pt>
                      <c:pt idx="7589">
                        <c:v>1.2679E-3</c:v>
                      </c:pt>
                      <c:pt idx="7590">
                        <c:v>1.2677999999999999E-3</c:v>
                      </c:pt>
                      <c:pt idx="7591">
                        <c:v>1.2677000000000001E-3</c:v>
                      </c:pt>
                      <c:pt idx="7592">
                        <c:v>1.2676E-3</c:v>
                      </c:pt>
                      <c:pt idx="7593">
                        <c:v>1.2675E-3</c:v>
                      </c:pt>
                      <c:pt idx="7594">
                        <c:v>1.2673999999999999E-3</c:v>
                      </c:pt>
                      <c:pt idx="7595">
                        <c:v>1.2673000000000001E-3</c:v>
                      </c:pt>
                      <c:pt idx="7596">
                        <c:v>1.2672E-3</c:v>
                      </c:pt>
                      <c:pt idx="7597">
                        <c:v>1.2672E-3</c:v>
                      </c:pt>
                      <c:pt idx="7598">
                        <c:v>1.2671E-3</c:v>
                      </c:pt>
                      <c:pt idx="7599">
                        <c:v>1.2669999999999999E-3</c:v>
                      </c:pt>
                      <c:pt idx="7600">
                        <c:v>1.2669000000000001E-3</c:v>
                      </c:pt>
                      <c:pt idx="7601">
                        <c:v>1.2668E-3</c:v>
                      </c:pt>
                      <c:pt idx="7602">
                        <c:v>1.2666999999999999E-3</c:v>
                      </c:pt>
                      <c:pt idx="7603">
                        <c:v>1.2666000000000001E-3</c:v>
                      </c:pt>
                      <c:pt idx="7604">
                        <c:v>1.2665E-3</c:v>
                      </c:pt>
                      <c:pt idx="7605">
                        <c:v>1.2664E-3</c:v>
                      </c:pt>
                      <c:pt idx="7606">
                        <c:v>1.2664E-3</c:v>
                      </c:pt>
                      <c:pt idx="7607">
                        <c:v>1.2662999999999999E-3</c:v>
                      </c:pt>
                      <c:pt idx="7608">
                        <c:v>1.2662000000000001E-3</c:v>
                      </c:pt>
                      <c:pt idx="7609">
                        <c:v>1.2661E-3</c:v>
                      </c:pt>
                      <c:pt idx="7610">
                        <c:v>1.266E-3</c:v>
                      </c:pt>
                      <c:pt idx="7611">
                        <c:v>1.2658999999999999E-3</c:v>
                      </c:pt>
                      <c:pt idx="7612">
                        <c:v>1.2658000000000001E-3</c:v>
                      </c:pt>
                      <c:pt idx="7613">
                        <c:v>1.2657E-3</c:v>
                      </c:pt>
                      <c:pt idx="7614">
                        <c:v>1.2656E-3</c:v>
                      </c:pt>
                      <c:pt idx="7615">
                        <c:v>1.2656E-3</c:v>
                      </c:pt>
                      <c:pt idx="7616">
                        <c:v>1.2654999999999999E-3</c:v>
                      </c:pt>
                      <c:pt idx="7617">
                        <c:v>1.2654000000000001E-3</c:v>
                      </c:pt>
                      <c:pt idx="7618">
                        <c:v>1.2653E-3</c:v>
                      </c:pt>
                      <c:pt idx="7619">
                        <c:v>1.2652E-3</c:v>
                      </c:pt>
                      <c:pt idx="7620">
                        <c:v>1.2650999999999999E-3</c:v>
                      </c:pt>
                      <c:pt idx="7621">
                        <c:v>1.2650000000000001E-3</c:v>
                      </c:pt>
                      <c:pt idx="7622">
                        <c:v>1.2649E-3</c:v>
                      </c:pt>
                      <c:pt idx="7623">
                        <c:v>1.2649E-3</c:v>
                      </c:pt>
                      <c:pt idx="7624">
                        <c:v>1.2648E-3</c:v>
                      </c:pt>
                      <c:pt idx="7625">
                        <c:v>1.2646999999999999E-3</c:v>
                      </c:pt>
                      <c:pt idx="7626">
                        <c:v>1.2646000000000001E-3</c:v>
                      </c:pt>
                      <c:pt idx="7627">
                        <c:v>1.2645E-3</c:v>
                      </c:pt>
                      <c:pt idx="7628">
                        <c:v>1.2643999999999999E-3</c:v>
                      </c:pt>
                      <c:pt idx="7629">
                        <c:v>1.2643000000000001E-3</c:v>
                      </c:pt>
                      <c:pt idx="7630">
                        <c:v>1.2642E-3</c:v>
                      </c:pt>
                      <c:pt idx="7631">
                        <c:v>1.2641E-3</c:v>
                      </c:pt>
                      <c:pt idx="7632">
                        <c:v>1.2641E-3</c:v>
                      </c:pt>
                      <c:pt idx="7633">
                        <c:v>1.2639999999999999E-3</c:v>
                      </c:pt>
                      <c:pt idx="7634">
                        <c:v>1.2639000000000001E-3</c:v>
                      </c:pt>
                      <c:pt idx="7635">
                        <c:v>1.2638E-3</c:v>
                      </c:pt>
                      <c:pt idx="7636">
                        <c:v>1.2637E-3</c:v>
                      </c:pt>
                      <c:pt idx="7637">
                        <c:v>1.2635999999999999E-3</c:v>
                      </c:pt>
                      <c:pt idx="7638">
                        <c:v>1.2635000000000001E-3</c:v>
                      </c:pt>
                      <c:pt idx="7639">
                        <c:v>1.2634E-3</c:v>
                      </c:pt>
                      <c:pt idx="7640">
                        <c:v>1.2634E-3</c:v>
                      </c:pt>
                      <c:pt idx="7641">
                        <c:v>1.2633E-3</c:v>
                      </c:pt>
                      <c:pt idx="7642">
                        <c:v>1.2631999999999999E-3</c:v>
                      </c:pt>
                      <c:pt idx="7643">
                        <c:v>1.2631000000000001E-3</c:v>
                      </c:pt>
                      <c:pt idx="7644">
                        <c:v>1.263E-3</c:v>
                      </c:pt>
                      <c:pt idx="7645">
                        <c:v>1.2629E-3</c:v>
                      </c:pt>
                      <c:pt idx="7646">
                        <c:v>1.2627999999999999E-3</c:v>
                      </c:pt>
                      <c:pt idx="7647">
                        <c:v>1.2627000000000001E-3</c:v>
                      </c:pt>
                      <c:pt idx="7648">
                        <c:v>1.2626E-3</c:v>
                      </c:pt>
                      <c:pt idx="7649">
                        <c:v>1.2626E-3</c:v>
                      </c:pt>
                      <c:pt idx="7650">
                        <c:v>1.2625E-3</c:v>
                      </c:pt>
                      <c:pt idx="7651">
                        <c:v>1.2623999999999999E-3</c:v>
                      </c:pt>
                      <c:pt idx="7652">
                        <c:v>1.2623000000000001E-3</c:v>
                      </c:pt>
                      <c:pt idx="7653">
                        <c:v>1.2622E-3</c:v>
                      </c:pt>
                      <c:pt idx="7654">
                        <c:v>1.2620999999999999E-3</c:v>
                      </c:pt>
                      <c:pt idx="7655">
                        <c:v>1.2620000000000001E-3</c:v>
                      </c:pt>
                      <c:pt idx="7656">
                        <c:v>1.2619E-3</c:v>
                      </c:pt>
                      <c:pt idx="7657">
                        <c:v>1.2619E-3</c:v>
                      </c:pt>
                      <c:pt idx="7658">
                        <c:v>1.2618E-3</c:v>
                      </c:pt>
                      <c:pt idx="7659">
                        <c:v>1.2616999999999999E-3</c:v>
                      </c:pt>
                      <c:pt idx="7660">
                        <c:v>1.2616000000000001E-3</c:v>
                      </c:pt>
                      <c:pt idx="7661">
                        <c:v>1.2615E-3</c:v>
                      </c:pt>
                      <c:pt idx="7662">
                        <c:v>1.2614E-3</c:v>
                      </c:pt>
                      <c:pt idx="7663">
                        <c:v>1.2612999999999999E-3</c:v>
                      </c:pt>
                      <c:pt idx="7664">
                        <c:v>1.2612000000000001E-3</c:v>
                      </c:pt>
                      <c:pt idx="7665">
                        <c:v>1.2612000000000001E-3</c:v>
                      </c:pt>
                      <c:pt idx="7666">
                        <c:v>1.2611E-3</c:v>
                      </c:pt>
                      <c:pt idx="7667">
                        <c:v>1.261E-3</c:v>
                      </c:pt>
                      <c:pt idx="7668">
                        <c:v>1.2608999999999999E-3</c:v>
                      </c:pt>
                      <c:pt idx="7669">
                        <c:v>1.2608000000000001E-3</c:v>
                      </c:pt>
                      <c:pt idx="7670">
                        <c:v>1.2607E-3</c:v>
                      </c:pt>
                      <c:pt idx="7671">
                        <c:v>1.2606E-3</c:v>
                      </c:pt>
                      <c:pt idx="7672">
                        <c:v>1.2604999999999999E-3</c:v>
                      </c:pt>
                      <c:pt idx="7673">
                        <c:v>1.2604999999999999E-3</c:v>
                      </c:pt>
                      <c:pt idx="7674">
                        <c:v>1.2604000000000001E-3</c:v>
                      </c:pt>
                      <c:pt idx="7675">
                        <c:v>1.2603E-3</c:v>
                      </c:pt>
                      <c:pt idx="7676">
                        <c:v>1.2601999999999999E-3</c:v>
                      </c:pt>
                      <c:pt idx="7677">
                        <c:v>1.2600999999999999E-3</c:v>
                      </c:pt>
                      <c:pt idx="7678">
                        <c:v>1.2600000000000001E-3</c:v>
                      </c:pt>
                      <c:pt idx="7679">
                        <c:v>1.2599E-3</c:v>
                      </c:pt>
                      <c:pt idx="7680">
                        <c:v>1.2597999999999999E-3</c:v>
                      </c:pt>
                      <c:pt idx="7681">
                        <c:v>1.2597999999999999E-3</c:v>
                      </c:pt>
                      <c:pt idx="7682">
                        <c:v>1.2597000000000001E-3</c:v>
                      </c:pt>
                      <c:pt idx="7683">
                        <c:v>1.2596E-3</c:v>
                      </c:pt>
                      <c:pt idx="7684">
                        <c:v>1.2595E-3</c:v>
                      </c:pt>
                      <c:pt idx="7685">
                        <c:v>1.2593999999999999E-3</c:v>
                      </c:pt>
                      <c:pt idx="7686">
                        <c:v>1.2593000000000001E-3</c:v>
                      </c:pt>
                      <c:pt idx="7687">
                        <c:v>1.2592E-3</c:v>
                      </c:pt>
                      <c:pt idx="7688">
                        <c:v>1.2591E-3</c:v>
                      </c:pt>
                      <c:pt idx="7689">
                        <c:v>1.2591E-3</c:v>
                      </c:pt>
                      <c:pt idx="7690">
                        <c:v>1.2589999999999999E-3</c:v>
                      </c:pt>
                      <c:pt idx="7691">
                        <c:v>1.2589000000000001E-3</c:v>
                      </c:pt>
                      <c:pt idx="7692">
                        <c:v>1.2588E-3</c:v>
                      </c:pt>
                      <c:pt idx="7693">
                        <c:v>1.2587E-3</c:v>
                      </c:pt>
                      <c:pt idx="7694">
                        <c:v>1.2585999999999999E-3</c:v>
                      </c:pt>
                      <c:pt idx="7695">
                        <c:v>1.2585000000000001E-3</c:v>
                      </c:pt>
                      <c:pt idx="7696">
                        <c:v>1.2584E-3</c:v>
                      </c:pt>
                      <c:pt idx="7697">
                        <c:v>1.2584E-3</c:v>
                      </c:pt>
                      <c:pt idx="7698">
                        <c:v>1.2583E-3</c:v>
                      </c:pt>
                      <c:pt idx="7699">
                        <c:v>1.2581999999999999E-3</c:v>
                      </c:pt>
                      <c:pt idx="7700">
                        <c:v>1.2581000000000001E-3</c:v>
                      </c:pt>
                      <c:pt idx="7701">
                        <c:v>1.258E-3</c:v>
                      </c:pt>
                      <c:pt idx="7702">
                        <c:v>1.2578999999999999E-3</c:v>
                      </c:pt>
                      <c:pt idx="7703">
                        <c:v>1.2578000000000001E-3</c:v>
                      </c:pt>
                      <c:pt idx="7704">
                        <c:v>1.2577000000000001E-3</c:v>
                      </c:pt>
                      <c:pt idx="7705">
                        <c:v>1.2577000000000001E-3</c:v>
                      </c:pt>
                      <c:pt idx="7706">
                        <c:v>1.2576E-3</c:v>
                      </c:pt>
                      <c:pt idx="7707">
                        <c:v>1.2574999999999999E-3</c:v>
                      </c:pt>
                      <c:pt idx="7708">
                        <c:v>1.2574000000000001E-3</c:v>
                      </c:pt>
                      <c:pt idx="7709">
                        <c:v>1.2573E-3</c:v>
                      </c:pt>
                      <c:pt idx="7710">
                        <c:v>1.2572E-3</c:v>
                      </c:pt>
                      <c:pt idx="7711">
                        <c:v>1.2570999999999999E-3</c:v>
                      </c:pt>
                      <c:pt idx="7712">
                        <c:v>1.2570999999999999E-3</c:v>
                      </c:pt>
                      <c:pt idx="7713">
                        <c:v>1.2570000000000001E-3</c:v>
                      </c:pt>
                      <c:pt idx="7714">
                        <c:v>1.2569E-3</c:v>
                      </c:pt>
                      <c:pt idx="7715">
                        <c:v>1.2568E-3</c:v>
                      </c:pt>
                      <c:pt idx="7716">
                        <c:v>1.2566999999999999E-3</c:v>
                      </c:pt>
                      <c:pt idx="7717">
                        <c:v>1.2566000000000001E-3</c:v>
                      </c:pt>
                      <c:pt idx="7718">
                        <c:v>1.2565E-3</c:v>
                      </c:pt>
                      <c:pt idx="7719">
                        <c:v>1.2564E-3</c:v>
                      </c:pt>
                      <c:pt idx="7720">
                        <c:v>1.2564E-3</c:v>
                      </c:pt>
                      <c:pt idx="7721">
                        <c:v>1.2562999999999999E-3</c:v>
                      </c:pt>
                      <c:pt idx="7722">
                        <c:v>1.2562000000000001E-3</c:v>
                      </c:pt>
                      <c:pt idx="7723">
                        <c:v>1.2561E-3</c:v>
                      </c:pt>
                      <c:pt idx="7724">
                        <c:v>1.256E-3</c:v>
                      </c:pt>
                      <c:pt idx="7725">
                        <c:v>1.2558999999999999E-3</c:v>
                      </c:pt>
                      <c:pt idx="7726">
                        <c:v>1.2558000000000001E-3</c:v>
                      </c:pt>
                      <c:pt idx="7727">
                        <c:v>1.2558000000000001E-3</c:v>
                      </c:pt>
                      <c:pt idx="7728">
                        <c:v>1.2557E-3</c:v>
                      </c:pt>
                      <c:pt idx="7729">
                        <c:v>1.2555999999999999E-3</c:v>
                      </c:pt>
                      <c:pt idx="7730">
                        <c:v>1.2555000000000001E-3</c:v>
                      </c:pt>
                      <c:pt idx="7731">
                        <c:v>1.2554E-3</c:v>
                      </c:pt>
                      <c:pt idx="7732">
                        <c:v>1.2553E-3</c:v>
                      </c:pt>
                      <c:pt idx="7733">
                        <c:v>1.2551999999999999E-3</c:v>
                      </c:pt>
                      <c:pt idx="7734">
                        <c:v>1.2551000000000001E-3</c:v>
                      </c:pt>
                      <c:pt idx="7735">
                        <c:v>1.2551000000000001E-3</c:v>
                      </c:pt>
                      <c:pt idx="7736">
                        <c:v>1.255E-3</c:v>
                      </c:pt>
                      <c:pt idx="7737">
                        <c:v>1.2549E-3</c:v>
                      </c:pt>
                      <c:pt idx="7738">
                        <c:v>1.2547999999999999E-3</c:v>
                      </c:pt>
                      <c:pt idx="7739">
                        <c:v>1.2547000000000001E-3</c:v>
                      </c:pt>
                      <c:pt idx="7740">
                        <c:v>1.2546E-3</c:v>
                      </c:pt>
                      <c:pt idx="7741">
                        <c:v>1.2545E-3</c:v>
                      </c:pt>
                      <c:pt idx="7742">
                        <c:v>1.2545E-3</c:v>
                      </c:pt>
                      <c:pt idx="7743">
                        <c:v>1.2543999999999999E-3</c:v>
                      </c:pt>
                      <c:pt idx="7744">
                        <c:v>1.2543000000000001E-3</c:v>
                      </c:pt>
                      <c:pt idx="7745">
                        <c:v>1.2542E-3</c:v>
                      </c:pt>
                      <c:pt idx="7746">
                        <c:v>1.2541E-3</c:v>
                      </c:pt>
                      <c:pt idx="7747">
                        <c:v>1.2539999999999999E-3</c:v>
                      </c:pt>
                      <c:pt idx="7748">
                        <c:v>1.2539000000000001E-3</c:v>
                      </c:pt>
                      <c:pt idx="7749">
                        <c:v>1.2539000000000001E-3</c:v>
                      </c:pt>
                      <c:pt idx="7750">
                        <c:v>1.2538E-3</c:v>
                      </c:pt>
                      <c:pt idx="7751">
                        <c:v>1.2537E-3</c:v>
                      </c:pt>
                      <c:pt idx="7752">
                        <c:v>1.2535999999999999E-3</c:v>
                      </c:pt>
                      <c:pt idx="7753">
                        <c:v>1.2535000000000001E-3</c:v>
                      </c:pt>
                      <c:pt idx="7754">
                        <c:v>1.2534E-3</c:v>
                      </c:pt>
                      <c:pt idx="7755">
                        <c:v>1.2532999999999999E-3</c:v>
                      </c:pt>
                      <c:pt idx="7756">
                        <c:v>1.2532999999999999E-3</c:v>
                      </c:pt>
                      <c:pt idx="7757">
                        <c:v>1.2532000000000001E-3</c:v>
                      </c:pt>
                      <c:pt idx="7758">
                        <c:v>1.2531E-3</c:v>
                      </c:pt>
                      <c:pt idx="7759">
                        <c:v>1.253E-3</c:v>
                      </c:pt>
                      <c:pt idx="7760">
                        <c:v>1.2528999999999999E-3</c:v>
                      </c:pt>
                      <c:pt idx="7761">
                        <c:v>1.2528000000000001E-3</c:v>
                      </c:pt>
                      <c:pt idx="7762">
                        <c:v>1.2527E-3</c:v>
                      </c:pt>
                      <c:pt idx="7763">
                        <c:v>1.2527E-3</c:v>
                      </c:pt>
                      <c:pt idx="7764">
                        <c:v>1.2526E-3</c:v>
                      </c:pt>
                      <c:pt idx="7765">
                        <c:v>1.2524999999999999E-3</c:v>
                      </c:pt>
                      <c:pt idx="7766">
                        <c:v>1.2524000000000001E-3</c:v>
                      </c:pt>
                      <c:pt idx="7767">
                        <c:v>1.2523E-3</c:v>
                      </c:pt>
                      <c:pt idx="7768">
                        <c:v>1.2522E-3</c:v>
                      </c:pt>
                      <c:pt idx="7769">
                        <c:v>1.2520999999999999E-3</c:v>
                      </c:pt>
                      <c:pt idx="7770">
                        <c:v>1.2520000000000001E-3</c:v>
                      </c:pt>
                      <c:pt idx="7771">
                        <c:v>1.2520000000000001E-3</c:v>
                      </c:pt>
                      <c:pt idx="7772">
                        <c:v>1.2519E-3</c:v>
                      </c:pt>
                      <c:pt idx="7773">
                        <c:v>1.2518E-3</c:v>
                      </c:pt>
                      <c:pt idx="7774">
                        <c:v>1.2516999999999999E-3</c:v>
                      </c:pt>
                      <c:pt idx="7775">
                        <c:v>1.2516000000000001E-3</c:v>
                      </c:pt>
                      <c:pt idx="7776">
                        <c:v>1.2515E-3</c:v>
                      </c:pt>
                      <c:pt idx="7777">
                        <c:v>1.2515E-3</c:v>
                      </c:pt>
                      <c:pt idx="7778">
                        <c:v>1.2514E-3</c:v>
                      </c:pt>
                      <c:pt idx="7779">
                        <c:v>1.2512999999999999E-3</c:v>
                      </c:pt>
                      <c:pt idx="7780">
                        <c:v>1.2512000000000001E-3</c:v>
                      </c:pt>
                      <c:pt idx="7781">
                        <c:v>1.2511E-3</c:v>
                      </c:pt>
                      <c:pt idx="7782">
                        <c:v>1.2509999999999999E-3</c:v>
                      </c:pt>
                      <c:pt idx="7783">
                        <c:v>1.2509000000000001E-3</c:v>
                      </c:pt>
                      <c:pt idx="7784">
                        <c:v>1.2509000000000001E-3</c:v>
                      </c:pt>
                      <c:pt idx="7785">
                        <c:v>1.2508E-3</c:v>
                      </c:pt>
                      <c:pt idx="7786">
                        <c:v>1.2507E-3</c:v>
                      </c:pt>
                      <c:pt idx="7787">
                        <c:v>1.2505999999999999E-3</c:v>
                      </c:pt>
                      <c:pt idx="7788">
                        <c:v>1.2505000000000001E-3</c:v>
                      </c:pt>
                      <c:pt idx="7789">
                        <c:v>1.2504E-3</c:v>
                      </c:pt>
                      <c:pt idx="7790">
                        <c:v>1.2503E-3</c:v>
                      </c:pt>
                      <c:pt idx="7791">
                        <c:v>1.2503E-3</c:v>
                      </c:pt>
                      <c:pt idx="7792">
                        <c:v>1.2501999999999999E-3</c:v>
                      </c:pt>
                      <c:pt idx="7793">
                        <c:v>1.2501000000000001E-3</c:v>
                      </c:pt>
                      <c:pt idx="7794">
                        <c:v>1.25E-3</c:v>
                      </c:pt>
                      <c:pt idx="7795">
                        <c:v>1.2499E-3</c:v>
                      </c:pt>
                      <c:pt idx="7796">
                        <c:v>1.2497999999999999E-3</c:v>
                      </c:pt>
                      <c:pt idx="7797">
                        <c:v>1.2497000000000001E-3</c:v>
                      </c:pt>
                      <c:pt idx="7798">
                        <c:v>1.2497000000000001E-3</c:v>
                      </c:pt>
                      <c:pt idx="7799">
                        <c:v>1.2496E-3</c:v>
                      </c:pt>
                      <c:pt idx="7800">
                        <c:v>1.2495E-3</c:v>
                      </c:pt>
                      <c:pt idx="7801">
                        <c:v>1.2493999999999999E-3</c:v>
                      </c:pt>
                      <c:pt idx="7802">
                        <c:v>1.2493000000000001E-3</c:v>
                      </c:pt>
                      <c:pt idx="7803">
                        <c:v>1.2492E-3</c:v>
                      </c:pt>
                      <c:pt idx="7804">
                        <c:v>1.2490999999999999E-3</c:v>
                      </c:pt>
                      <c:pt idx="7805">
                        <c:v>1.2490999999999999E-3</c:v>
                      </c:pt>
                      <c:pt idx="7806">
                        <c:v>1.2489999999999999E-3</c:v>
                      </c:pt>
                      <c:pt idx="7807">
                        <c:v>1.2489000000000001E-3</c:v>
                      </c:pt>
                      <c:pt idx="7808">
                        <c:v>1.2488E-3</c:v>
                      </c:pt>
                      <c:pt idx="7809">
                        <c:v>1.2486999999999999E-3</c:v>
                      </c:pt>
                      <c:pt idx="7810">
                        <c:v>1.2486000000000001E-3</c:v>
                      </c:pt>
                      <c:pt idx="7811">
                        <c:v>1.2485E-3</c:v>
                      </c:pt>
                      <c:pt idx="7812">
                        <c:v>1.2485E-3</c:v>
                      </c:pt>
                      <c:pt idx="7813">
                        <c:v>1.2484E-3</c:v>
                      </c:pt>
                      <c:pt idx="7814">
                        <c:v>1.2482999999999999E-3</c:v>
                      </c:pt>
                      <c:pt idx="7815">
                        <c:v>1.2482000000000001E-3</c:v>
                      </c:pt>
                      <c:pt idx="7816">
                        <c:v>1.2481E-3</c:v>
                      </c:pt>
                      <c:pt idx="7817">
                        <c:v>1.248E-3</c:v>
                      </c:pt>
                      <c:pt idx="7818">
                        <c:v>1.248E-3</c:v>
                      </c:pt>
                      <c:pt idx="7819">
                        <c:v>1.2478999999999999E-3</c:v>
                      </c:pt>
                      <c:pt idx="7820">
                        <c:v>1.2478000000000001E-3</c:v>
                      </c:pt>
                      <c:pt idx="7821">
                        <c:v>1.2477E-3</c:v>
                      </c:pt>
                      <c:pt idx="7822">
                        <c:v>1.2476E-3</c:v>
                      </c:pt>
                      <c:pt idx="7823">
                        <c:v>1.2474999999999999E-3</c:v>
                      </c:pt>
                      <c:pt idx="7824">
                        <c:v>1.2474000000000001E-3</c:v>
                      </c:pt>
                      <c:pt idx="7825">
                        <c:v>1.2474000000000001E-3</c:v>
                      </c:pt>
                      <c:pt idx="7826">
                        <c:v>1.2473E-3</c:v>
                      </c:pt>
                      <c:pt idx="7827">
                        <c:v>1.2472E-3</c:v>
                      </c:pt>
                      <c:pt idx="7828">
                        <c:v>1.2470999999999999E-3</c:v>
                      </c:pt>
                      <c:pt idx="7829">
                        <c:v>1.2470000000000001E-3</c:v>
                      </c:pt>
                      <c:pt idx="7830">
                        <c:v>1.2469E-3</c:v>
                      </c:pt>
                      <c:pt idx="7831">
                        <c:v>1.2469E-3</c:v>
                      </c:pt>
                      <c:pt idx="7832">
                        <c:v>1.2467999999999999E-3</c:v>
                      </c:pt>
                      <c:pt idx="7833">
                        <c:v>1.2466999999999999E-3</c:v>
                      </c:pt>
                      <c:pt idx="7834">
                        <c:v>1.2466000000000001E-3</c:v>
                      </c:pt>
                      <c:pt idx="7835">
                        <c:v>1.2465E-3</c:v>
                      </c:pt>
                      <c:pt idx="7836">
                        <c:v>1.2463999999999999E-3</c:v>
                      </c:pt>
                      <c:pt idx="7837">
                        <c:v>1.2463000000000001E-3</c:v>
                      </c:pt>
                      <c:pt idx="7838">
                        <c:v>1.2463000000000001E-3</c:v>
                      </c:pt>
                      <c:pt idx="7839">
                        <c:v>1.2462E-3</c:v>
                      </c:pt>
                      <c:pt idx="7840">
                        <c:v>1.2461E-3</c:v>
                      </c:pt>
                      <c:pt idx="7841">
                        <c:v>1.2459999999999999E-3</c:v>
                      </c:pt>
                      <c:pt idx="7842">
                        <c:v>1.2459000000000001E-3</c:v>
                      </c:pt>
                      <c:pt idx="7843">
                        <c:v>1.2458E-3</c:v>
                      </c:pt>
                      <c:pt idx="7844">
                        <c:v>1.2458E-3</c:v>
                      </c:pt>
                      <c:pt idx="7845">
                        <c:v>1.2457E-3</c:v>
                      </c:pt>
                      <c:pt idx="7846">
                        <c:v>1.2455999999999999E-3</c:v>
                      </c:pt>
                      <c:pt idx="7847">
                        <c:v>1.2455000000000001E-3</c:v>
                      </c:pt>
                      <c:pt idx="7848">
                        <c:v>1.2454E-3</c:v>
                      </c:pt>
                      <c:pt idx="7849">
                        <c:v>1.2453E-3</c:v>
                      </c:pt>
                      <c:pt idx="7850">
                        <c:v>1.2451999999999999E-3</c:v>
                      </c:pt>
                      <c:pt idx="7851">
                        <c:v>1.2451999999999999E-3</c:v>
                      </c:pt>
                      <c:pt idx="7852">
                        <c:v>1.2451000000000001E-3</c:v>
                      </c:pt>
                      <c:pt idx="7853">
                        <c:v>1.245E-3</c:v>
                      </c:pt>
                      <c:pt idx="7854">
                        <c:v>1.2449E-3</c:v>
                      </c:pt>
                      <c:pt idx="7855">
                        <c:v>1.2447999999999999E-3</c:v>
                      </c:pt>
                      <c:pt idx="7856">
                        <c:v>1.2447000000000001E-3</c:v>
                      </c:pt>
                      <c:pt idx="7857">
                        <c:v>1.2447000000000001E-3</c:v>
                      </c:pt>
                      <c:pt idx="7858">
                        <c:v>1.2446E-3</c:v>
                      </c:pt>
                      <c:pt idx="7859">
                        <c:v>1.2444999999999999E-3</c:v>
                      </c:pt>
                      <c:pt idx="7860">
                        <c:v>1.2444000000000001E-3</c:v>
                      </c:pt>
                      <c:pt idx="7861">
                        <c:v>1.2443000000000001E-3</c:v>
                      </c:pt>
                      <c:pt idx="7862">
                        <c:v>1.2442E-3</c:v>
                      </c:pt>
                      <c:pt idx="7863">
                        <c:v>1.2442E-3</c:v>
                      </c:pt>
                      <c:pt idx="7864">
                        <c:v>1.2440999999999999E-3</c:v>
                      </c:pt>
                      <c:pt idx="7865">
                        <c:v>1.2440000000000001E-3</c:v>
                      </c:pt>
                      <c:pt idx="7866">
                        <c:v>1.2439E-3</c:v>
                      </c:pt>
                      <c:pt idx="7867">
                        <c:v>1.2438E-3</c:v>
                      </c:pt>
                      <c:pt idx="7868">
                        <c:v>1.2436999999999999E-3</c:v>
                      </c:pt>
                      <c:pt idx="7869">
                        <c:v>1.2436000000000001E-3</c:v>
                      </c:pt>
                      <c:pt idx="7870">
                        <c:v>1.2436000000000001E-3</c:v>
                      </c:pt>
                      <c:pt idx="7871">
                        <c:v>1.2435E-3</c:v>
                      </c:pt>
                      <c:pt idx="7872">
                        <c:v>1.2434E-3</c:v>
                      </c:pt>
                      <c:pt idx="7873">
                        <c:v>1.2432999999999999E-3</c:v>
                      </c:pt>
                      <c:pt idx="7874">
                        <c:v>1.2432000000000001E-3</c:v>
                      </c:pt>
                      <c:pt idx="7875">
                        <c:v>1.2431E-3</c:v>
                      </c:pt>
                      <c:pt idx="7876">
                        <c:v>1.2431E-3</c:v>
                      </c:pt>
                      <c:pt idx="7877">
                        <c:v>1.243E-3</c:v>
                      </c:pt>
                      <c:pt idx="7878">
                        <c:v>1.2428999999999999E-3</c:v>
                      </c:pt>
                      <c:pt idx="7879">
                        <c:v>1.2428000000000001E-3</c:v>
                      </c:pt>
                      <c:pt idx="7880">
                        <c:v>1.2427E-3</c:v>
                      </c:pt>
                      <c:pt idx="7881">
                        <c:v>1.2426E-3</c:v>
                      </c:pt>
                      <c:pt idx="7882">
                        <c:v>1.2426E-3</c:v>
                      </c:pt>
                      <c:pt idx="7883">
                        <c:v>1.2424999999999999E-3</c:v>
                      </c:pt>
                      <c:pt idx="7884">
                        <c:v>1.2424000000000001E-3</c:v>
                      </c:pt>
                      <c:pt idx="7885">
                        <c:v>1.2423E-3</c:v>
                      </c:pt>
                      <c:pt idx="7886">
                        <c:v>1.2421999999999999E-3</c:v>
                      </c:pt>
                      <c:pt idx="7887">
                        <c:v>1.2421000000000001E-3</c:v>
                      </c:pt>
                      <c:pt idx="7888">
                        <c:v>1.2421000000000001E-3</c:v>
                      </c:pt>
                      <c:pt idx="7889">
                        <c:v>1.242E-3</c:v>
                      </c:pt>
                      <c:pt idx="7890">
                        <c:v>1.2419E-3</c:v>
                      </c:pt>
                      <c:pt idx="7891">
                        <c:v>1.2417999999999999E-3</c:v>
                      </c:pt>
                      <c:pt idx="7892">
                        <c:v>1.2417000000000001E-3</c:v>
                      </c:pt>
                      <c:pt idx="7893">
                        <c:v>1.2416E-3</c:v>
                      </c:pt>
                      <c:pt idx="7894">
                        <c:v>1.2415E-3</c:v>
                      </c:pt>
                      <c:pt idx="7895">
                        <c:v>1.2415E-3</c:v>
                      </c:pt>
                      <c:pt idx="7896">
                        <c:v>1.2413999999999999E-3</c:v>
                      </c:pt>
                      <c:pt idx="7897">
                        <c:v>1.2413000000000001E-3</c:v>
                      </c:pt>
                      <c:pt idx="7898">
                        <c:v>1.2412E-3</c:v>
                      </c:pt>
                      <c:pt idx="7899">
                        <c:v>1.2411E-3</c:v>
                      </c:pt>
                      <c:pt idx="7900">
                        <c:v>1.2409999999999999E-3</c:v>
                      </c:pt>
                      <c:pt idx="7901">
                        <c:v>1.2409999999999999E-3</c:v>
                      </c:pt>
                      <c:pt idx="7902">
                        <c:v>1.2409000000000001E-3</c:v>
                      </c:pt>
                      <c:pt idx="7903">
                        <c:v>1.2408E-3</c:v>
                      </c:pt>
                      <c:pt idx="7904">
                        <c:v>1.2407E-3</c:v>
                      </c:pt>
                      <c:pt idx="7905">
                        <c:v>1.2405999999999999E-3</c:v>
                      </c:pt>
                      <c:pt idx="7906">
                        <c:v>1.2405000000000001E-3</c:v>
                      </c:pt>
                      <c:pt idx="7907">
                        <c:v>1.2405000000000001E-3</c:v>
                      </c:pt>
                      <c:pt idx="7908">
                        <c:v>1.2404E-3</c:v>
                      </c:pt>
                      <c:pt idx="7909">
                        <c:v>1.2403E-3</c:v>
                      </c:pt>
                      <c:pt idx="7910">
                        <c:v>1.2401999999999999E-3</c:v>
                      </c:pt>
                      <c:pt idx="7911">
                        <c:v>1.2401000000000001E-3</c:v>
                      </c:pt>
                      <c:pt idx="7912">
                        <c:v>1.24E-3</c:v>
                      </c:pt>
                      <c:pt idx="7913">
                        <c:v>1.24E-3</c:v>
                      </c:pt>
                      <c:pt idx="7914">
                        <c:v>1.2398999999999999E-3</c:v>
                      </c:pt>
                      <c:pt idx="7915">
                        <c:v>1.2398000000000001E-3</c:v>
                      </c:pt>
                      <c:pt idx="7916">
                        <c:v>1.2397E-3</c:v>
                      </c:pt>
                      <c:pt idx="7917">
                        <c:v>1.2396E-3</c:v>
                      </c:pt>
                      <c:pt idx="7918">
                        <c:v>1.2394999999999999E-3</c:v>
                      </c:pt>
                      <c:pt idx="7919">
                        <c:v>1.2394999999999999E-3</c:v>
                      </c:pt>
                      <c:pt idx="7920">
                        <c:v>1.2394000000000001E-3</c:v>
                      </c:pt>
                      <c:pt idx="7921">
                        <c:v>1.2393E-3</c:v>
                      </c:pt>
                      <c:pt idx="7922">
                        <c:v>1.2392E-3</c:v>
                      </c:pt>
                      <c:pt idx="7923">
                        <c:v>1.2390999999999999E-3</c:v>
                      </c:pt>
                      <c:pt idx="7924">
                        <c:v>1.2390000000000001E-3</c:v>
                      </c:pt>
                      <c:pt idx="7925">
                        <c:v>1.2390000000000001E-3</c:v>
                      </c:pt>
                      <c:pt idx="7926">
                        <c:v>1.2389E-3</c:v>
                      </c:pt>
                      <c:pt idx="7927">
                        <c:v>1.2388E-3</c:v>
                      </c:pt>
                      <c:pt idx="7928">
                        <c:v>1.2386999999999999E-3</c:v>
                      </c:pt>
                      <c:pt idx="7929">
                        <c:v>1.2386000000000001E-3</c:v>
                      </c:pt>
                      <c:pt idx="7930">
                        <c:v>1.2386000000000001E-3</c:v>
                      </c:pt>
                      <c:pt idx="7931">
                        <c:v>1.2385E-3</c:v>
                      </c:pt>
                      <c:pt idx="7932">
                        <c:v>1.2384E-3</c:v>
                      </c:pt>
                      <c:pt idx="7933">
                        <c:v>1.2382999999999999E-3</c:v>
                      </c:pt>
                      <c:pt idx="7934">
                        <c:v>1.2382000000000001E-3</c:v>
                      </c:pt>
                      <c:pt idx="7935">
                        <c:v>1.2381E-3</c:v>
                      </c:pt>
                      <c:pt idx="7936">
                        <c:v>1.2381E-3</c:v>
                      </c:pt>
                      <c:pt idx="7937">
                        <c:v>1.238E-3</c:v>
                      </c:pt>
                      <c:pt idx="7938">
                        <c:v>1.2378999999999999E-3</c:v>
                      </c:pt>
                      <c:pt idx="7939">
                        <c:v>1.2378000000000001E-3</c:v>
                      </c:pt>
                      <c:pt idx="7940">
                        <c:v>1.2377E-3</c:v>
                      </c:pt>
                      <c:pt idx="7941">
                        <c:v>1.2375999999999999E-3</c:v>
                      </c:pt>
                      <c:pt idx="7942">
                        <c:v>1.2375999999999999E-3</c:v>
                      </c:pt>
                      <c:pt idx="7943">
                        <c:v>1.2375000000000001E-3</c:v>
                      </c:pt>
                      <c:pt idx="7944">
                        <c:v>1.2374E-3</c:v>
                      </c:pt>
                      <c:pt idx="7945">
                        <c:v>1.2373E-3</c:v>
                      </c:pt>
                      <c:pt idx="7946">
                        <c:v>1.2371999999999999E-3</c:v>
                      </c:pt>
                      <c:pt idx="7947">
                        <c:v>1.2371000000000001E-3</c:v>
                      </c:pt>
                      <c:pt idx="7948">
                        <c:v>1.2371000000000001E-3</c:v>
                      </c:pt>
                      <c:pt idx="7949">
                        <c:v>1.237E-3</c:v>
                      </c:pt>
                      <c:pt idx="7950">
                        <c:v>1.2369E-3</c:v>
                      </c:pt>
                      <c:pt idx="7951">
                        <c:v>1.2367999999999999E-3</c:v>
                      </c:pt>
                      <c:pt idx="7952">
                        <c:v>1.2367000000000001E-3</c:v>
                      </c:pt>
                      <c:pt idx="7953">
                        <c:v>1.2366E-3</c:v>
                      </c:pt>
                      <c:pt idx="7954">
                        <c:v>1.2366E-3</c:v>
                      </c:pt>
                      <c:pt idx="7955">
                        <c:v>1.2365E-3</c:v>
                      </c:pt>
                      <c:pt idx="7956">
                        <c:v>1.2363999999999999E-3</c:v>
                      </c:pt>
                      <c:pt idx="7957">
                        <c:v>1.2363000000000001E-3</c:v>
                      </c:pt>
                      <c:pt idx="7958">
                        <c:v>1.2362E-3</c:v>
                      </c:pt>
                      <c:pt idx="7959">
                        <c:v>1.2362E-3</c:v>
                      </c:pt>
                      <c:pt idx="7960">
                        <c:v>1.2361E-3</c:v>
                      </c:pt>
                      <c:pt idx="7961">
                        <c:v>1.2359999999999999E-3</c:v>
                      </c:pt>
                      <c:pt idx="7962">
                        <c:v>1.2359000000000001E-3</c:v>
                      </c:pt>
                      <c:pt idx="7963">
                        <c:v>1.2358E-3</c:v>
                      </c:pt>
                      <c:pt idx="7964">
                        <c:v>1.2356999999999999E-3</c:v>
                      </c:pt>
                      <c:pt idx="7965">
                        <c:v>1.2356999999999999E-3</c:v>
                      </c:pt>
                      <c:pt idx="7966">
                        <c:v>1.2355999999999999E-3</c:v>
                      </c:pt>
                      <c:pt idx="7967">
                        <c:v>1.2355000000000001E-3</c:v>
                      </c:pt>
                      <c:pt idx="7968">
                        <c:v>1.2354E-3</c:v>
                      </c:pt>
                      <c:pt idx="7969">
                        <c:v>1.2352999999999999E-3</c:v>
                      </c:pt>
                      <c:pt idx="7970">
                        <c:v>1.2352000000000001E-3</c:v>
                      </c:pt>
                      <c:pt idx="7971">
                        <c:v>1.2352000000000001E-3</c:v>
                      </c:pt>
                      <c:pt idx="7972">
                        <c:v>1.2351E-3</c:v>
                      </c:pt>
                      <c:pt idx="7973">
                        <c:v>1.235E-3</c:v>
                      </c:pt>
                      <c:pt idx="7974">
                        <c:v>1.2348999999999999E-3</c:v>
                      </c:pt>
                      <c:pt idx="7975">
                        <c:v>1.2348000000000001E-3</c:v>
                      </c:pt>
                      <c:pt idx="7976">
                        <c:v>1.2348000000000001E-3</c:v>
                      </c:pt>
                      <c:pt idx="7977">
                        <c:v>1.2347E-3</c:v>
                      </c:pt>
                      <c:pt idx="7978">
                        <c:v>1.2346E-3</c:v>
                      </c:pt>
                      <c:pt idx="7979">
                        <c:v>1.2344999999999999E-3</c:v>
                      </c:pt>
                      <c:pt idx="7980">
                        <c:v>1.2344000000000001E-3</c:v>
                      </c:pt>
                      <c:pt idx="7981">
                        <c:v>1.2343E-3</c:v>
                      </c:pt>
                      <c:pt idx="7982">
                        <c:v>1.2343E-3</c:v>
                      </c:pt>
                      <c:pt idx="7983">
                        <c:v>1.2342E-3</c:v>
                      </c:pt>
                      <c:pt idx="7984">
                        <c:v>1.2340999999999999E-3</c:v>
                      </c:pt>
                      <c:pt idx="7985">
                        <c:v>1.2340000000000001E-3</c:v>
                      </c:pt>
                      <c:pt idx="7986">
                        <c:v>1.2339E-3</c:v>
                      </c:pt>
                      <c:pt idx="7987">
                        <c:v>1.2338E-3</c:v>
                      </c:pt>
                      <c:pt idx="7988">
                        <c:v>1.2338E-3</c:v>
                      </c:pt>
                      <c:pt idx="7989">
                        <c:v>1.2336999999999999E-3</c:v>
                      </c:pt>
                      <c:pt idx="7990">
                        <c:v>1.2336000000000001E-3</c:v>
                      </c:pt>
                      <c:pt idx="7991">
                        <c:v>1.2335E-3</c:v>
                      </c:pt>
                      <c:pt idx="7992">
                        <c:v>1.2333999999999999E-3</c:v>
                      </c:pt>
                      <c:pt idx="7993">
                        <c:v>1.2333999999999999E-3</c:v>
                      </c:pt>
                      <c:pt idx="7994">
                        <c:v>1.2333000000000001E-3</c:v>
                      </c:pt>
                      <c:pt idx="7995">
                        <c:v>1.2332000000000001E-3</c:v>
                      </c:pt>
                      <c:pt idx="7996">
                        <c:v>1.2331E-3</c:v>
                      </c:pt>
                      <c:pt idx="7997">
                        <c:v>1.2329999999999999E-3</c:v>
                      </c:pt>
                      <c:pt idx="7998">
                        <c:v>1.2329000000000001E-3</c:v>
                      </c:pt>
                      <c:pt idx="7999">
                        <c:v>1.2329000000000001E-3</c:v>
                      </c:pt>
                      <c:pt idx="8000">
                        <c:v>1.2328E-3</c:v>
                      </c:pt>
                      <c:pt idx="8001">
                        <c:v>1.2327E-3</c:v>
                      </c:pt>
                      <c:pt idx="8002">
                        <c:v>1.2325999999999999E-3</c:v>
                      </c:pt>
                      <c:pt idx="8003">
                        <c:v>1.2325000000000001E-3</c:v>
                      </c:pt>
                      <c:pt idx="8004">
                        <c:v>1.2325000000000001E-3</c:v>
                      </c:pt>
                      <c:pt idx="8005">
                        <c:v>1.2324E-3</c:v>
                      </c:pt>
                      <c:pt idx="8006">
                        <c:v>1.2323E-3</c:v>
                      </c:pt>
                      <c:pt idx="8007">
                        <c:v>1.2321999999999999E-3</c:v>
                      </c:pt>
                      <c:pt idx="8008">
                        <c:v>1.2321000000000001E-3</c:v>
                      </c:pt>
                      <c:pt idx="8009">
                        <c:v>1.232E-3</c:v>
                      </c:pt>
                      <c:pt idx="8010">
                        <c:v>1.232E-3</c:v>
                      </c:pt>
                      <c:pt idx="8011">
                        <c:v>1.2319E-3</c:v>
                      </c:pt>
                      <c:pt idx="8012">
                        <c:v>1.2317999999999999E-3</c:v>
                      </c:pt>
                      <c:pt idx="8013">
                        <c:v>1.2317000000000001E-3</c:v>
                      </c:pt>
                      <c:pt idx="8014">
                        <c:v>1.2316E-3</c:v>
                      </c:pt>
                      <c:pt idx="8015">
                        <c:v>1.2316E-3</c:v>
                      </c:pt>
                      <c:pt idx="8016">
                        <c:v>1.2315E-3</c:v>
                      </c:pt>
                      <c:pt idx="8017">
                        <c:v>1.2313999999999999E-3</c:v>
                      </c:pt>
                      <c:pt idx="8018">
                        <c:v>1.2313000000000001E-3</c:v>
                      </c:pt>
                      <c:pt idx="8019">
                        <c:v>1.2312E-3</c:v>
                      </c:pt>
                      <c:pt idx="8020">
                        <c:v>1.2310999999999999E-3</c:v>
                      </c:pt>
                      <c:pt idx="8021">
                        <c:v>1.2310999999999999E-3</c:v>
                      </c:pt>
                      <c:pt idx="8022">
                        <c:v>1.2310000000000001E-3</c:v>
                      </c:pt>
                      <c:pt idx="8023">
                        <c:v>1.2309E-3</c:v>
                      </c:pt>
                      <c:pt idx="8024">
                        <c:v>1.2308E-3</c:v>
                      </c:pt>
                      <c:pt idx="8025">
                        <c:v>1.2306999999999999E-3</c:v>
                      </c:pt>
                      <c:pt idx="8026">
                        <c:v>1.2306999999999999E-3</c:v>
                      </c:pt>
                      <c:pt idx="8027">
                        <c:v>1.2306000000000001E-3</c:v>
                      </c:pt>
                      <c:pt idx="8028">
                        <c:v>1.2305E-3</c:v>
                      </c:pt>
                      <c:pt idx="8029">
                        <c:v>1.2304E-3</c:v>
                      </c:pt>
                      <c:pt idx="8030">
                        <c:v>1.2302999999999999E-3</c:v>
                      </c:pt>
                      <c:pt idx="8031">
                        <c:v>1.2302999999999999E-3</c:v>
                      </c:pt>
                      <c:pt idx="8032">
                        <c:v>1.2302000000000001E-3</c:v>
                      </c:pt>
                      <c:pt idx="8033">
                        <c:v>1.2301E-3</c:v>
                      </c:pt>
                      <c:pt idx="8034">
                        <c:v>1.23E-3</c:v>
                      </c:pt>
                      <c:pt idx="8035">
                        <c:v>1.2298999999999999E-3</c:v>
                      </c:pt>
                      <c:pt idx="8036">
                        <c:v>1.2298000000000001E-3</c:v>
                      </c:pt>
                      <c:pt idx="8037">
                        <c:v>1.2298000000000001E-3</c:v>
                      </c:pt>
                      <c:pt idx="8038">
                        <c:v>1.2297E-3</c:v>
                      </c:pt>
                      <c:pt idx="8039">
                        <c:v>1.2296E-3</c:v>
                      </c:pt>
                      <c:pt idx="8040">
                        <c:v>1.2294999999999999E-3</c:v>
                      </c:pt>
                      <c:pt idx="8041">
                        <c:v>1.2294000000000001E-3</c:v>
                      </c:pt>
                      <c:pt idx="8042">
                        <c:v>1.2294000000000001E-3</c:v>
                      </c:pt>
                      <c:pt idx="8043">
                        <c:v>1.2293E-3</c:v>
                      </c:pt>
                      <c:pt idx="8044">
                        <c:v>1.2292E-3</c:v>
                      </c:pt>
                      <c:pt idx="8045">
                        <c:v>1.2290999999999999E-3</c:v>
                      </c:pt>
                      <c:pt idx="8046">
                        <c:v>1.2290000000000001E-3</c:v>
                      </c:pt>
                      <c:pt idx="8047">
                        <c:v>1.2290000000000001E-3</c:v>
                      </c:pt>
                      <c:pt idx="8048">
                        <c:v>1.2289E-3</c:v>
                      </c:pt>
                      <c:pt idx="8049">
                        <c:v>1.2287999999999999E-3</c:v>
                      </c:pt>
                      <c:pt idx="8050">
                        <c:v>1.2287000000000001E-3</c:v>
                      </c:pt>
                      <c:pt idx="8051">
                        <c:v>1.2286E-3</c:v>
                      </c:pt>
                      <c:pt idx="8052">
                        <c:v>1.2285E-3</c:v>
                      </c:pt>
                      <c:pt idx="8053">
                        <c:v>1.2285E-3</c:v>
                      </c:pt>
                      <c:pt idx="8054">
                        <c:v>1.2283999999999999E-3</c:v>
                      </c:pt>
                      <c:pt idx="8055">
                        <c:v>1.2283000000000001E-3</c:v>
                      </c:pt>
                      <c:pt idx="8056">
                        <c:v>1.2282E-3</c:v>
                      </c:pt>
                      <c:pt idx="8057">
                        <c:v>1.2281E-3</c:v>
                      </c:pt>
                      <c:pt idx="8058">
                        <c:v>1.2281E-3</c:v>
                      </c:pt>
                      <c:pt idx="8059">
                        <c:v>1.2279999999999999E-3</c:v>
                      </c:pt>
                      <c:pt idx="8060">
                        <c:v>1.2279000000000001E-3</c:v>
                      </c:pt>
                      <c:pt idx="8061">
                        <c:v>1.2278E-3</c:v>
                      </c:pt>
                      <c:pt idx="8062">
                        <c:v>1.2277E-3</c:v>
                      </c:pt>
                      <c:pt idx="8063">
                        <c:v>1.2277E-3</c:v>
                      </c:pt>
                      <c:pt idx="8064">
                        <c:v>1.2275999999999999E-3</c:v>
                      </c:pt>
                      <c:pt idx="8065">
                        <c:v>1.2275000000000001E-3</c:v>
                      </c:pt>
                      <c:pt idx="8066">
                        <c:v>1.2274E-3</c:v>
                      </c:pt>
                      <c:pt idx="8067">
                        <c:v>1.2273E-3</c:v>
                      </c:pt>
                      <c:pt idx="8068">
                        <c:v>1.2273E-3</c:v>
                      </c:pt>
                      <c:pt idx="8069">
                        <c:v>1.2271999999999999E-3</c:v>
                      </c:pt>
                      <c:pt idx="8070">
                        <c:v>1.2271000000000001E-3</c:v>
                      </c:pt>
                      <c:pt idx="8071">
                        <c:v>1.227E-3</c:v>
                      </c:pt>
                      <c:pt idx="8072">
                        <c:v>1.2269E-3</c:v>
                      </c:pt>
                      <c:pt idx="8073">
                        <c:v>1.2269E-3</c:v>
                      </c:pt>
                      <c:pt idx="8074">
                        <c:v>1.2267999999999999E-3</c:v>
                      </c:pt>
                      <c:pt idx="8075">
                        <c:v>1.2267000000000001E-3</c:v>
                      </c:pt>
                      <c:pt idx="8076">
                        <c:v>1.2266E-3</c:v>
                      </c:pt>
                      <c:pt idx="8077">
                        <c:v>1.2264999999999999E-3</c:v>
                      </c:pt>
                      <c:pt idx="8078">
                        <c:v>1.2264000000000001E-3</c:v>
                      </c:pt>
                      <c:pt idx="8079">
                        <c:v>1.2264000000000001E-3</c:v>
                      </c:pt>
                      <c:pt idx="8080">
                        <c:v>1.2263E-3</c:v>
                      </c:pt>
                      <c:pt idx="8081">
                        <c:v>1.2262E-3</c:v>
                      </c:pt>
                      <c:pt idx="8082">
                        <c:v>1.2260999999999999E-3</c:v>
                      </c:pt>
                      <c:pt idx="8083">
                        <c:v>1.2260000000000001E-3</c:v>
                      </c:pt>
                      <c:pt idx="8084">
                        <c:v>1.2260000000000001E-3</c:v>
                      </c:pt>
                      <c:pt idx="8085">
                        <c:v>1.2259E-3</c:v>
                      </c:pt>
                      <c:pt idx="8086">
                        <c:v>1.2258E-3</c:v>
                      </c:pt>
                      <c:pt idx="8087">
                        <c:v>1.2256999999999999E-3</c:v>
                      </c:pt>
                      <c:pt idx="8088">
                        <c:v>1.2256000000000001E-3</c:v>
                      </c:pt>
                      <c:pt idx="8089">
                        <c:v>1.2256000000000001E-3</c:v>
                      </c:pt>
                      <c:pt idx="8090">
                        <c:v>1.2255E-3</c:v>
                      </c:pt>
                      <c:pt idx="8091">
                        <c:v>1.2254E-3</c:v>
                      </c:pt>
                      <c:pt idx="8092">
                        <c:v>1.2252999999999999E-3</c:v>
                      </c:pt>
                      <c:pt idx="8093">
                        <c:v>1.2252000000000001E-3</c:v>
                      </c:pt>
                      <c:pt idx="8094">
                        <c:v>1.2252000000000001E-3</c:v>
                      </c:pt>
                      <c:pt idx="8095">
                        <c:v>1.2251E-3</c:v>
                      </c:pt>
                      <c:pt idx="8096">
                        <c:v>1.225E-3</c:v>
                      </c:pt>
                      <c:pt idx="8097">
                        <c:v>1.2248999999999999E-3</c:v>
                      </c:pt>
                      <c:pt idx="8098">
                        <c:v>1.2248000000000001E-3</c:v>
                      </c:pt>
                      <c:pt idx="8099">
                        <c:v>1.2248000000000001E-3</c:v>
                      </c:pt>
                      <c:pt idx="8100">
                        <c:v>1.2247E-3</c:v>
                      </c:pt>
                      <c:pt idx="8101">
                        <c:v>1.2246E-3</c:v>
                      </c:pt>
                      <c:pt idx="8102">
                        <c:v>1.2244999999999999E-3</c:v>
                      </c:pt>
                      <c:pt idx="8103">
                        <c:v>1.2244000000000001E-3</c:v>
                      </c:pt>
                      <c:pt idx="8104">
                        <c:v>1.2244000000000001E-3</c:v>
                      </c:pt>
                      <c:pt idx="8105">
                        <c:v>1.2243E-3</c:v>
                      </c:pt>
                      <c:pt idx="8106">
                        <c:v>1.2241999999999999E-3</c:v>
                      </c:pt>
                      <c:pt idx="8107">
                        <c:v>1.2241000000000001E-3</c:v>
                      </c:pt>
                      <c:pt idx="8108">
                        <c:v>1.224E-3</c:v>
                      </c:pt>
                      <c:pt idx="8109">
                        <c:v>1.224E-3</c:v>
                      </c:pt>
                      <c:pt idx="8110">
                        <c:v>1.2239E-3</c:v>
                      </c:pt>
                      <c:pt idx="8111">
                        <c:v>1.2237999999999999E-3</c:v>
                      </c:pt>
                      <c:pt idx="8112">
                        <c:v>1.2237000000000001E-3</c:v>
                      </c:pt>
                      <c:pt idx="8113">
                        <c:v>1.2236E-3</c:v>
                      </c:pt>
                      <c:pt idx="8114">
                        <c:v>1.2236E-3</c:v>
                      </c:pt>
                      <c:pt idx="8115">
                        <c:v>1.2235E-3</c:v>
                      </c:pt>
                      <c:pt idx="8116">
                        <c:v>1.2233999999999999E-3</c:v>
                      </c:pt>
                      <c:pt idx="8117">
                        <c:v>1.2233000000000001E-3</c:v>
                      </c:pt>
                      <c:pt idx="8118">
                        <c:v>1.2232E-3</c:v>
                      </c:pt>
                      <c:pt idx="8119">
                        <c:v>1.2232E-3</c:v>
                      </c:pt>
                      <c:pt idx="8120">
                        <c:v>1.2231E-3</c:v>
                      </c:pt>
                      <c:pt idx="8121">
                        <c:v>1.2229999999999999E-3</c:v>
                      </c:pt>
                      <c:pt idx="8122">
                        <c:v>1.2229000000000001E-3</c:v>
                      </c:pt>
                      <c:pt idx="8123">
                        <c:v>1.2228E-3</c:v>
                      </c:pt>
                      <c:pt idx="8124">
                        <c:v>1.2228E-3</c:v>
                      </c:pt>
                      <c:pt idx="8125">
                        <c:v>1.2227E-3</c:v>
                      </c:pt>
                      <c:pt idx="8126">
                        <c:v>1.2225999999999999E-3</c:v>
                      </c:pt>
                      <c:pt idx="8127">
                        <c:v>1.2225000000000001E-3</c:v>
                      </c:pt>
                      <c:pt idx="8128">
                        <c:v>1.2224E-3</c:v>
                      </c:pt>
                      <c:pt idx="8129">
                        <c:v>1.2224E-3</c:v>
                      </c:pt>
                      <c:pt idx="8130">
                        <c:v>1.2222999999999999E-3</c:v>
                      </c:pt>
                      <c:pt idx="8131">
                        <c:v>1.2221999999999999E-3</c:v>
                      </c:pt>
                      <c:pt idx="8132">
                        <c:v>1.2221000000000001E-3</c:v>
                      </c:pt>
                      <c:pt idx="8133">
                        <c:v>1.222E-3</c:v>
                      </c:pt>
                      <c:pt idx="8134">
                        <c:v>1.222E-3</c:v>
                      </c:pt>
                      <c:pt idx="8135">
                        <c:v>1.2218999999999999E-3</c:v>
                      </c:pt>
                      <c:pt idx="8136">
                        <c:v>1.2218000000000001E-3</c:v>
                      </c:pt>
                      <c:pt idx="8137">
                        <c:v>1.2217E-3</c:v>
                      </c:pt>
                      <c:pt idx="8138">
                        <c:v>1.2216E-3</c:v>
                      </c:pt>
                      <c:pt idx="8139">
                        <c:v>1.2216E-3</c:v>
                      </c:pt>
                      <c:pt idx="8140">
                        <c:v>1.2214999999999999E-3</c:v>
                      </c:pt>
                      <c:pt idx="8141">
                        <c:v>1.2214000000000001E-3</c:v>
                      </c:pt>
                      <c:pt idx="8142">
                        <c:v>1.2213E-3</c:v>
                      </c:pt>
                      <c:pt idx="8143">
                        <c:v>1.2212E-3</c:v>
                      </c:pt>
                      <c:pt idx="8144">
                        <c:v>1.2212E-3</c:v>
                      </c:pt>
                      <c:pt idx="8145">
                        <c:v>1.2210999999999999E-3</c:v>
                      </c:pt>
                      <c:pt idx="8146">
                        <c:v>1.2210000000000001E-3</c:v>
                      </c:pt>
                      <c:pt idx="8147">
                        <c:v>1.2209E-3</c:v>
                      </c:pt>
                      <c:pt idx="8148">
                        <c:v>1.2208E-3</c:v>
                      </c:pt>
                      <c:pt idx="8149">
                        <c:v>1.2208E-3</c:v>
                      </c:pt>
                      <c:pt idx="8150">
                        <c:v>1.2206999999999999E-3</c:v>
                      </c:pt>
                      <c:pt idx="8151">
                        <c:v>1.2206000000000001E-3</c:v>
                      </c:pt>
                      <c:pt idx="8152">
                        <c:v>1.2205E-3</c:v>
                      </c:pt>
                      <c:pt idx="8153">
                        <c:v>1.2204E-3</c:v>
                      </c:pt>
                      <c:pt idx="8154">
                        <c:v>1.2204E-3</c:v>
                      </c:pt>
                      <c:pt idx="8155">
                        <c:v>1.2202999999999999E-3</c:v>
                      </c:pt>
                      <c:pt idx="8156">
                        <c:v>1.2202000000000001E-3</c:v>
                      </c:pt>
                      <c:pt idx="8157">
                        <c:v>1.2201E-3</c:v>
                      </c:pt>
                      <c:pt idx="8158">
                        <c:v>1.2201E-3</c:v>
                      </c:pt>
                      <c:pt idx="8159">
                        <c:v>1.2199999999999999E-3</c:v>
                      </c:pt>
                      <c:pt idx="8160">
                        <c:v>1.2199000000000001E-3</c:v>
                      </c:pt>
                      <c:pt idx="8161">
                        <c:v>1.2198000000000001E-3</c:v>
                      </c:pt>
                      <c:pt idx="8162">
                        <c:v>1.2197E-3</c:v>
                      </c:pt>
                      <c:pt idx="8163">
                        <c:v>1.2197E-3</c:v>
                      </c:pt>
                      <c:pt idx="8164">
                        <c:v>1.2195999999999999E-3</c:v>
                      </c:pt>
                      <c:pt idx="8165">
                        <c:v>1.2195000000000001E-3</c:v>
                      </c:pt>
                      <c:pt idx="8166">
                        <c:v>1.2194E-3</c:v>
                      </c:pt>
                      <c:pt idx="8167">
                        <c:v>1.2193E-3</c:v>
                      </c:pt>
                      <c:pt idx="8168">
                        <c:v>1.2193E-3</c:v>
                      </c:pt>
                      <c:pt idx="8169">
                        <c:v>1.2191999999999999E-3</c:v>
                      </c:pt>
                      <c:pt idx="8170">
                        <c:v>1.2191000000000001E-3</c:v>
                      </c:pt>
                      <c:pt idx="8171">
                        <c:v>1.219E-3</c:v>
                      </c:pt>
                      <c:pt idx="8172">
                        <c:v>1.2189E-3</c:v>
                      </c:pt>
                      <c:pt idx="8173">
                        <c:v>1.2189E-3</c:v>
                      </c:pt>
                      <c:pt idx="8174">
                        <c:v>1.2187999999999999E-3</c:v>
                      </c:pt>
                      <c:pt idx="8175">
                        <c:v>1.2187000000000001E-3</c:v>
                      </c:pt>
                      <c:pt idx="8176">
                        <c:v>1.2186E-3</c:v>
                      </c:pt>
                      <c:pt idx="8177">
                        <c:v>1.2185E-3</c:v>
                      </c:pt>
                      <c:pt idx="8178">
                        <c:v>1.2185E-3</c:v>
                      </c:pt>
                      <c:pt idx="8179">
                        <c:v>1.2183999999999999E-3</c:v>
                      </c:pt>
                      <c:pt idx="8180">
                        <c:v>1.2183000000000001E-3</c:v>
                      </c:pt>
                      <c:pt idx="8181">
                        <c:v>1.2182E-3</c:v>
                      </c:pt>
                      <c:pt idx="8182">
                        <c:v>1.2182E-3</c:v>
                      </c:pt>
                      <c:pt idx="8183">
                        <c:v>1.2181E-3</c:v>
                      </c:pt>
                      <c:pt idx="8184">
                        <c:v>1.2179999999999999E-3</c:v>
                      </c:pt>
                      <c:pt idx="8185">
                        <c:v>1.2179000000000001E-3</c:v>
                      </c:pt>
                      <c:pt idx="8186">
                        <c:v>1.2178E-3</c:v>
                      </c:pt>
                      <c:pt idx="8187">
                        <c:v>1.2178E-3</c:v>
                      </c:pt>
                      <c:pt idx="8188">
                        <c:v>1.2176999999999999E-3</c:v>
                      </c:pt>
                      <c:pt idx="8189">
                        <c:v>1.2176000000000001E-3</c:v>
                      </c:pt>
                      <c:pt idx="8190">
                        <c:v>1.2175E-3</c:v>
                      </c:pt>
                      <c:pt idx="8191">
                        <c:v>1.2174E-3</c:v>
                      </c:pt>
                      <c:pt idx="8192">
                        <c:v>1.2174E-3</c:v>
                      </c:pt>
                      <c:pt idx="8193">
                        <c:v>1.2172999999999999E-3</c:v>
                      </c:pt>
                      <c:pt idx="8194">
                        <c:v>1.2172000000000001E-3</c:v>
                      </c:pt>
                      <c:pt idx="8195">
                        <c:v>1.2171E-3</c:v>
                      </c:pt>
                      <c:pt idx="8196">
                        <c:v>1.217E-3</c:v>
                      </c:pt>
                      <c:pt idx="8197">
                        <c:v>1.217E-3</c:v>
                      </c:pt>
                      <c:pt idx="8198">
                        <c:v>1.2168999999999999E-3</c:v>
                      </c:pt>
                      <c:pt idx="8199">
                        <c:v>1.2168000000000001E-3</c:v>
                      </c:pt>
                      <c:pt idx="8200">
                        <c:v>1.2167E-3</c:v>
                      </c:pt>
                      <c:pt idx="8201">
                        <c:v>1.2167E-3</c:v>
                      </c:pt>
                      <c:pt idx="8202">
                        <c:v>1.2166E-3</c:v>
                      </c:pt>
                      <c:pt idx="8203">
                        <c:v>1.2164999999999999E-3</c:v>
                      </c:pt>
                      <c:pt idx="8204">
                        <c:v>1.2164000000000001E-3</c:v>
                      </c:pt>
                      <c:pt idx="8205">
                        <c:v>1.2163E-3</c:v>
                      </c:pt>
                      <c:pt idx="8206">
                        <c:v>1.2163E-3</c:v>
                      </c:pt>
                      <c:pt idx="8207">
                        <c:v>1.2162E-3</c:v>
                      </c:pt>
                      <c:pt idx="8208">
                        <c:v>1.2160999999999999E-3</c:v>
                      </c:pt>
                      <c:pt idx="8209">
                        <c:v>1.2160000000000001E-3</c:v>
                      </c:pt>
                      <c:pt idx="8210">
                        <c:v>1.2159E-3</c:v>
                      </c:pt>
                      <c:pt idx="8211">
                        <c:v>1.2159E-3</c:v>
                      </c:pt>
                      <c:pt idx="8212">
                        <c:v>1.2158E-3</c:v>
                      </c:pt>
                      <c:pt idx="8213">
                        <c:v>1.2156999999999999E-3</c:v>
                      </c:pt>
                      <c:pt idx="8214">
                        <c:v>1.2156000000000001E-3</c:v>
                      </c:pt>
                      <c:pt idx="8215">
                        <c:v>1.2156000000000001E-3</c:v>
                      </c:pt>
                      <c:pt idx="8216">
                        <c:v>1.2155E-3</c:v>
                      </c:pt>
                      <c:pt idx="8217">
                        <c:v>1.2153999999999999E-3</c:v>
                      </c:pt>
                      <c:pt idx="8218">
                        <c:v>1.2153000000000001E-3</c:v>
                      </c:pt>
                      <c:pt idx="8219">
                        <c:v>1.2152E-3</c:v>
                      </c:pt>
                      <c:pt idx="8220">
                        <c:v>1.2152E-3</c:v>
                      </c:pt>
                      <c:pt idx="8221">
                        <c:v>1.2151E-3</c:v>
                      </c:pt>
                      <c:pt idx="8222">
                        <c:v>1.2149999999999999E-3</c:v>
                      </c:pt>
                      <c:pt idx="8223">
                        <c:v>1.2149000000000001E-3</c:v>
                      </c:pt>
                      <c:pt idx="8224">
                        <c:v>1.2149000000000001E-3</c:v>
                      </c:pt>
                      <c:pt idx="8225">
                        <c:v>1.2148E-3</c:v>
                      </c:pt>
                      <c:pt idx="8226">
                        <c:v>1.2147E-3</c:v>
                      </c:pt>
                      <c:pt idx="8227">
                        <c:v>1.2145999999999999E-3</c:v>
                      </c:pt>
                      <c:pt idx="8228">
                        <c:v>1.2145000000000001E-3</c:v>
                      </c:pt>
                      <c:pt idx="8229">
                        <c:v>1.2145000000000001E-3</c:v>
                      </c:pt>
                      <c:pt idx="8230">
                        <c:v>1.2144E-3</c:v>
                      </c:pt>
                      <c:pt idx="8231">
                        <c:v>1.2143E-3</c:v>
                      </c:pt>
                      <c:pt idx="8232">
                        <c:v>1.2141999999999999E-3</c:v>
                      </c:pt>
                      <c:pt idx="8233">
                        <c:v>1.2141000000000001E-3</c:v>
                      </c:pt>
                      <c:pt idx="8234">
                        <c:v>1.2141000000000001E-3</c:v>
                      </c:pt>
                      <c:pt idx="8235">
                        <c:v>1.214E-3</c:v>
                      </c:pt>
                      <c:pt idx="8236">
                        <c:v>1.2139E-3</c:v>
                      </c:pt>
                      <c:pt idx="8237">
                        <c:v>1.2137999999999999E-3</c:v>
                      </c:pt>
                      <c:pt idx="8238">
                        <c:v>1.2137999999999999E-3</c:v>
                      </c:pt>
                      <c:pt idx="8239">
                        <c:v>1.2137000000000001E-3</c:v>
                      </c:pt>
                      <c:pt idx="8240">
                        <c:v>1.2136E-3</c:v>
                      </c:pt>
                      <c:pt idx="8241">
                        <c:v>1.2135E-3</c:v>
                      </c:pt>
                      <c:pt idx="8242">
                        <c:v>1.2133999999999999E-3</c:v>
                      </c:pt>
                      <c:pt idx="8243">
                        <c:v>1.2133999999999999E-3</c:v>
                      </c:pt>
                      <c:pt idx="8244">
                        <c:v>1.2133000000000001E-3</c:v>
                      </c:pt>
                      <c:pt idx="8245">
                        <c:v>1.2132E-3</c:v>
                      </c:pt>
                      <c:pt idx="8246">
                        <c:v>1.2130999999999999E-3</c:v>
                      </c:pt>
                      <c:pt idx="8247">
                        <c:v>1.2130999999999999E-3</c:v>
                      </c:pt>
                      <c:pt idx="8248">
                        <c:v>1.2130000000000001E-3</c:v>
                      </c:pt>
                      <c:pt idx="8249">
                        <c:v>1.2129E-3</c:v>
                      </c:pt>
                      <c:pt idx="8250">
                        <c:v>1.2128E-3</c:v>
                      </c:pt>
                      <c:pt idx="8251">
                        <c:v>1.2126999999999999E-3</c:v>
                      </c:pt>
                      <c:pt idx="8252">
                        <c:v>1.2126999999999999E-3</c:v>
                      </c:pt>
                      <c:pt idx="8253">
                        <c:v>1.2126000000000001E-3</c:v>
                      </c:pt>
                      <c:pt idx="8254">
                        <c:v>1.2125E-3</c:v>
                      </c:pt>
                      <c:pt idx="8255">
                        <c:v>1.2124E-3</c:v>
                      </c:pt>
                      <c:pt idx="8256">
                        <c:v>1.2124E-3</c:v>
                      </c:pt>
                      <c:pt idx="8257">
                        <c:v>1.2122999999999999E-3</c:v>
                      </c:pt>
                      <c:pt idx="8258">
                        <c:v>1.2122000000000001E-3</c:v>
                      </c:pt>
                      <c:pt idx="8259">
                        <c:v>1.2121E-3</c:v>
                      </c:pt>
                      <c:pt idx="8260">
                        <c:v>1.212E-3</c:v>
                      </c:pt>
                      <c:pt idx="8261">
                        <c:v>1.212E-3</c:v>
                      </c:pt>
                      <c:pt idx="8262">
                        <c:v>1.2118999999999999E-3</c:v>
                      </c:pt>
                      <c:pt idx="8263">
                        <c:v>1.2118000000000001E-3</c:v>
                      </c:pt>
                      <c:pt idx="8264">
                        <c:v>1.2117E-3</c:v>
                      </c:pt>
                      <c:pt idx="8265">
                        <c:v>1.2117E-3</c:v>
                      </c:pt>
                      <c:pt idx="8266">
                        <c:v>1.2116E-3</c:v>
                      </c:pt>
                      <c:pt idx="8267">
                        <c:v>1.2114999999999999E-3</c:v>
                      </c:pt>
                      <c:pt idx="8268">
                        <c:v>1.2114000000000001E-3</c:v>
                      </c:pt>
                      <c:pt idx="8269">
                        <c:v>1.2113E-3</c:v>
                      </c:pt>
                      <c:pt idx="8270">
                        <c:v>1.2113E-3</c:v>
                      </c:pt>
                      <c:pt idx="8271">
                        <c:v>1.2112E-3</c:v>
                      </c:pt>
                      <c:pt idx="8272">
                        <c:v>1.2110999999999999E-3</c:v>
                      </c:pt>
                      <c:pt idx="8273">
                        <c:v>1.2110000000000001E-3</c:v>
                      </c:pt>
                      <c:pt idx="8274">
                        <c:v>1.2110000000000001E-3</c:v>
                      </c:pt>
                      <c:pt idx="8275">
                        <c:v>1.2109E-3</c:v>
                      </c:pt>
                      <c:pt idx="8276">
                        <c:v>1.2107999999999999E-3</c:v>
                      </c:pt>
                      <c:pt idx="8277">
                        <c:v>1.2107000000000001E-3</c:v>
                      </c:pt>
                      <c:pt idx="8278">
                        <c:v>1.2106E-3</c:v>
                      </c:pt>
                      <c:pt idx="8279">
                        <c:v>1.2106E-3</c:v>
                      </c:pt>
                      <c:pt idx="8280">
                        <c:v>1.2105E-3</c:v>
                      </c:pt>
                      <c:pt idx="8281">
                        <c:v>1.2103999999999999E-3</c:v>
                      </c:pt>
                      <c:pt idx="8282">
                        <c:v>1.2103000000000001E-3</c:v>
                      </c:pt>
                      <c:pt idx="8283">
                        <c:v>1.2103000000000001E-3</c:v>
                      </c:pt>
                      <c:pt idx="8284">
                        <c:v>1.2102E-3</c:v>
                      </c:pt>
                      <c:pt idx="8285">
                        <c:v>1.2101E-3</c:v>
                      </c:pt>
                      <c:pt idx="8286">
                        <c:v>1.2099999999999999E-3</c:v>
                      </c:pt>
                      <c:pt idx="8287">
                        <c:v>1.2099000000000001E-3</c:v>
                      </c:pt>
                      <c:pt idx="8288">
                        <c:v>1.2099000000000001E-3</c:v>
                      </c:pt>
                      <c:pt idx="8289">
                        <c:v>1.2098E-3</c:v>
                      </c:pt>
                      <c:pt idx="8290">
                        <c:v>1.2097E-3</c:v>
                      </c:pt>
                      <c:pt idx="8291">
                        <c:v>1.2095999999999999E-3</c:v>
                      </c:pt>
                      <c:pt idx="8292">
                        <c:v>1.2095999999999999E-3</c:v>
                      </c:pt>
                      <c:pt idx="8293">
                        <c:v>1.2095000000000001E-3</c:v>
                      </c:pt>
                      <c:pt idx="8294">
                        <c:v>1.2094E-3</c:v>
                      </c:pt>
                      <c:pt idx="8295">
                        <c:v>1.2093E-3</c:v>
                      </c:pt>
                      <c:pt idx="8296">
                        <c:v>1.2093E-3</c:v>
                      </c:pt>
                      <c:pt idx="8297">
                        <c:v>1.2091999999999999E-3</c:v>
                      </c:pt>
                      <c:pt idx="8298">
                        <c:v>1.2091000000000001E-3</c:v>
                      </c:pt>
                      <c:pt idx="8299">
                        <c:v>1.209E-3</c:v>
                      </c:pt>
                      <c:pt idx="8300">
                        <c:v>1.2088999999999999E-3</c:v>
                      </c:pt>
                      <c:pt idx="8301">
                        <c:v>1.2088999999999999E-3</c:v>
                      </c:pt>
                      <c:pt idx="8302">
                        <c:v>1.2087999999999999E-3</c:v>
                      </c:pt>
                      <c:pt idx="8303">
                        <c:v>1.2087000000000001E-3</c:v>
                      </c:pt>
                      <c:pt idx="8304">
                        <c:v>1.2086E-3</c:v>
                      </c:pt>
                      <c:pt idx="8305">
                        <c:v>1.2086E-3</c:v>
                      </c:pt>
                      <c:pt idx="8306">
                        <c:v>1.2084999999999999E-3</c:v>
                      </c:pt>
                      <c:pt idx="8307">
                        <c:v>1.2084000000000001E-3</c:v>
                      </c:pt>
                      <c:pt idx="8308">
                        <c:v>1.2083E-3</c:v>
                      </c:pt>
                      <c:pt idx="8309">
                        <c:v>1.2083E-3</c:v>
                      </c:pt>
                      <c:pt idx="8310">
                        <c:v>1.2082E-3</c:v>
                      </c:pt>
                      <c:pt idx="8311">
                        <c:v>1.2080999999999999E-3</c:v>
                      </c:pt>
                      <c:pt idx="8312">
                        <c:v>1.2080000000000001E-3</c:v>
                      </c:pt>
                      <c:pt idx="8313">
                        <c:v>1.2079E-3</c:v>
                      </c:pt>
                      <c:pt idx="8314">
                        <c:v>1.2079E-3</c:v>
                      </c:pt>
                      <c:pt idx="8315">
                        <c:v>1.2078E-3</c:v>
                      </c:pt>
                      <c:pt idx="8316">
                        <c:v>1.2076999999999999E-3</c:v>
                      </c:pt>
                      <c:pt idx="8317">
                        <c:v>1.2076000000000001E-3</c:v>
                      </c:pt>
                      <c:pt idx="8318">
                        <c:v>1.2076000000000001E-3</c:v>
                      </c:pt>
                      <c:pt idx="8319">
                        <c:v>1.2075E-3</c:v>
                      </c:pt>
                      <c:pt idx="8320">
                        <c:v>1.2074E-3</c:v>
                      </c:pt>
                      <c:pt idx="8321">
                        <c:v>1.2072999999999999E-3</c:v>
                      </c:pt>
                      <c:pt idx="8322">
                        <c:v>1.2072000000000001E-3</c:v>
                      </c:pt>
                      <c:pt idx="8323">
                        <c:v>1.2072000000000001E-3</c:v>
                      </c:pt>
                      <c:pt idx="8324">
                        <c:v>1.2071E-3</c:v>
                      </c:pt>
                      <c:pt idx="8325">
                        <c:v>1.207E-3</c:v>
                      </c:pt>
                      <c:pt idx="8326">
                        <c:v>1.2068999999999999E-3</c:v>
                      </c:pt>
                      <c:pt idx="8327">
                        <c:v>1.2068999999999999E-3</c:v>
                      </c:pt>
                      <c:pt idx="8328">
                        <c:v>1.2068000000000001E-3</c:v>
                      </c:pt>
                      <c:pt idx="8329">
                        <c:v>1.2067E-3</c:v>
                      </c:pt>
                      <c:pt idx="8330">
                        <c:v>1.2065999999999999E-3</c:v>
                      </c:pt>
                      <c:pt idx="8331">
                        <c:v>1.2065999999999999E-3</c:v>
                      </c:pt>
                      <c:pt idx="8332">
                        <c:v>1.2065000000000001E-3</c:v>
                      </c:pt>
                      <c:pt idx="8333">
                        <c:v>1.2064000000000001E-3</c:v>
                      </c:pt>
                      <c:pt idx="8334">
                        <c:v>1.2063E-3</c:v>
                      </c:pt>
                      <c:pt idx="8335">
                        <c:v>1.2063E-3</c:v>
                      </c:pt>
                      <c:pt idx="8336">
                        <c:v>1.2061999999999999E-3</c:v>
                      </c:pt>
                      <c:pt idx="8337">
                        <c:v>1.2061000000000001E-3</c:v>
                      </c:pt>
                      <c:pt idx="8338">
                        <c:v>1.206E-3</c:v>
                      </c:pt>
                      <c:pt idx="8339">
                        <c:v>1.2059E-3</c:v>
                      </c:pt>
                      <c:pt idx="8340">
                        <c:v>1.2059E-3</c:v>
                      </c:pt>
                      <c:pt idx="8341">
                        <c:v>1.2057999999999999E-3</c:v>
                      </c:pt>
                      <c:pt idx="8342">
                        <c:v>1.2057000000000001E-3</c:v>
                      </c:pt>
                      <c:pt idx="8343">
                        <c:v>1.2056E-3</c:v>
                      </c:pt>
                      <c:pt idx="8344">
                        <c:v>1.2056E-3</c:v>
                      </c:pt>
                      <c:pt idx="8345">
                        <c:v>1.2055E-3</c:v>
                      </c:pt>
                      <c:pt idx="8346">
                        <c:v>1.2053999999999999E-3</c:v>
                      </c:pt>
                      <c:pt idx="8347">
                        <c:v>1.2053000000000001E-3</c:v>
                      </c:pt>
                      <c:pt idx="8348">
                        <c:v>1.2053000000000001E-3</c:v>
                      </c:pt>
                      <c:pt idx="8349">
                        <c:v>1.2052E-3</c:v>
                      </c:pt>
                      <c:pt idx="8350">
                        <c:v>1.2051E-3</c:v>
                      </c:pt>
                      <c:pt idx="8351">
                        <c:v>1.2049999999999999E-3</c:v>
                      </c:pt>
                      <c:pt idx="8352">
                        <c:v>1.2049999999999999E-3</c:v>
                      </c:pt>
                      <c:pt idx="8353">
                        <c:v>1.2049000000000001E-3</c:v>
                      </c:pt>
                      <c:pt idx="8354">
                        <c:v>1.2048E-3</c:v>
                      </c:pt>
                      <c:pt idx="8355">
                        <c:v>1.2047E-3</c:v>
                      </c:pt>
                      <c:pt idx="8356">
                        <c:v>1.2045999999999999E-3</c:v>
                      </c:pt>
                      <c:pt idx="8357">
                        <c:v>1.2045999999999999E-3</c:v>
                      </c:pt>
                      <c:pt idx="8358">
                        <c:v>1.2045000000000001E-3</c:v>
                      </c:pt>
                      <c:pt idx="8359">
                        <c:v>1.2044E-3</c:v>
                      </c:pt>
                      <c:pt idx="8360">
                        <c:v>1.2042999999999999E-3</c:v>
                      </c:pt>
                      <c:pt idx="8361">
                        <c:v>1.2042999999999999E-3</c:v>
                      </c:pt>
                      <c:pt idx="8362">
                        <c:v>1.2042000000000001E-3</c:v>
                      </c:pt>
                      <c:pt idx="8363">
                        <c:v>1.2041E-3</c:v>
                      </c:pt>
                      <c:pt idx="8364">
                        <c:v>1.204E-3</c:v>
                      </c:pt>
                      <c:pt idx="8365">
                        <c:v>1.204E-3</c:v>
                      </c:pt>
                      <c:pt idx="8366">
                        <c:v>1.2038999999999999E-3</c:v>
                      </c:pt>
                      <c:pt idx="8367">
                        <c:v>1.2038000000000001E-3</c:v>
                      </c:pt>
                      <c:pt idx="8368">
                        <c:v>1.2037E-3</c:v>
                      </c:pt>
                      <c:pt idx="8369">
                        <c:v>1.2037E-3</c:v>
                      </c:pt>
                      <c:pt idx="8370">
                        <c:v>1.2036E-3</c:v>
                      </c:pt>
                      <c:pt idx="8371">
                        <c:v>1.2034999999999999E-3</c:v>
                      </c:pt>
                      <c:pt idx="8372">
                        <c:v>1.2034000000000001E-3</c:v>
                      </c:pt>
                      <c:pt idx="8373">
                        <c:v>1.2034000000000001E-3</c:v>
                      </c:pt>
                      <c:pt idx="8374">
                        <c:v>1.2033E-3</c:v>
                      </c:pt>
                      <c:pt idx="8375">
                        <c:v>1.2032E-3</c:v>
                      </c:pt>
                      <c:pt idx="8376">
                        <c:v>1.2030999999999999E-3</c:v>
                      </c:pt>
                      <c:pt idx="8377">
                        <c:v>1.2030000000000001E-3</c:v>
                      </c:pt>
                      <c:pt idx="8378">
                        <c:v>1.2030000000000001E-3</c:v>
                      </c:pt>
                      <c:pt idx="8379">
                        <c:v>1.2029E-3</c:v>
                      </c:pt>
                      <c:pt idx="8380">
                        <c:v>1.2028E-3</c:v>
                      </c:pt>
                      <c:pt idx="8381">
                        <c:v>1.2026999999999999E-3</c:v>
                      </c:pt>
                      <c:pt idx="8382">
                        <c:v>1.2026999999999999E-3</c:v>
                      </c:pt>
                      <c:pt idx="8383">
                        <c:v>1.2026000000000001E-3</c:v>
                      </c:pt>
                      <c:pt idx="8384">
                        <c:v>1.2025E-3</c:v>
                      </c:pt>
                      <c:pt idx="8385">
                        <c:v>1.2024E-3</c:v>
                      </c:pt>
                      <c:pt idx="8386">
                        <c:v>1.2024E-3</c:v>
                      </c:pt>
                      <c:pt idx="8387">
                        <c:v>1.2022999999999999E-3</c:v>
                      </c:pt>
                      <c:pt idx="8388">
                        <c:v>1.2022000000000001E-3</c:v>
                      </c:pt>
                      <c:pt idx="8389">
                        <c:v>1.2021E-3</c:v>
                      </c:pt>
                      <c:pt idx="8390">
                        <c:v>1.2021E-3</c:v>
                      </c:pt>
                      <c:pt idx="8391">
                        <c:v>1.2019999999999999E-3</c:v>
                      </c:pt>
                      <c:pt idx="8392">
                        <c:v>1.2019000000000001E-3</c:v>
                      </c:pt>
                      <c:pt idx="8393">
                        <c:v>1.2018E-3</c:v>
                      </c:pt>
                      <c:pt idx="8394">
                        <c:v>1.2018E-3</c:v>
                      </c:pt>
                      <c:pt idx="8395">
                        <c:v>1.2017E-3</c:v>
                      </c:pt>
                      <c:pt idx="8396">
                        <c:v>1.2015999999999999E-3</c:v>
                      </c:pt>
                      <c:pt idx="8397">
                        <c:v>1.2015000000000001E-3</c:v>
                      </c:pt>
                      <c:pt idx="8398">
                        <c:v>1.2015000000000001E-3</c:v>
                      </c:pt>
                      <c:pt idx="8399">
                        <c:v>1.2014E-3</c:v>
                      </c:pt>
                      <c:pt idx="8400">
                        <c:v>1.2013E-3</c:v>
                      </c:pt>
                      <c:pt idx="8401">
                        <c:v>1.2011999999999999E-3</c:v>
                      </c:pt>
                      <c:pt idx="8402">
                        <c:v>1.2011999999999999E-3</c:v>
                      </c:pt>
                      <c:pt idx="8403">
                        <c:v>1.2011000000000001E-3</c:v>
                      </c:pt>
                      <c:pt idx="8404">
                        <c:v>1.201E-3</c:v>
                      </c:pt>
                      <c:pt idx="8405">
                        <c:v>1.2009E-3</c:v>
                      </c:pt>
                      <c:pt idx="8406">
                        <c:v>1.2007999999999999E-3</c:v>
                      </c:pt>
                      <c:pt idx="8407">
                        <c:v>1.2007999999999999E-3</c:v>
                      </c:pt>
                      <c:pt idx="8408">
                        <c:v>1.2007000000000001E-3</c:v>
                      </c:pt>
                      <c:pt idx="8409">
                        <c:v>1.2006E-3</c:v>
                      </c:pt>
                      <c:pt idx="8410">
                        <c:v>1.2005E-3</c:v>
                      </c:pt>
                      <c:pt idx="8411">
                        <c:v>1.2005E-3</c:v>
                      </c:pt>
                      <c:pt idx="8412">
                        <c:v>1.2003999999999999E-3</c:v>
                      </c:pt>
                      <c:pt idx="8413">
                        <c:v>1.2003000000000001E-3</c:v>
                      </c:pt>
                      <c:pt idx="8414">
                        <c:v>1.2002E-3</c:v>
                      </c:pt>
                      <c:pt idx="8415">
                        <c:v>1.2002E-3</c:v>
                      </c:pt>
                      <c:pt idx="8416">
                        <c:v>1.2001E-3</c:v>
                      </c:pt>
                      <c:pt idx="8417">
                        <c:v>1.1999999999999999E-3</c:v>
                      </c:pt>
                      <c:pt idx="8418">
                        <c:v>1.1999000000000001E-3</c:v>
                      </c:pt>
                      <c:pt idx="8419">
                        <c:v>1.1999000000000001E-3</c:v>
                      </c:pt>
                      <c:pt idx="8420">
                        <c:v>1.1998E-3</c:v>
                      </c:pt>
                      <c:pt idx="8421">
                        <c:v>1.1996999999999999E-3</c:v>
                      </c:pt>
                      <c:pt idx="8422">
                        <c:v>1.1996000000000001E-3</c:v>
                      </c:pt>
                      <c:pt idx="8423">
                        <c:v>1.1996000000000001E-3</c:v>
                      </c:pt>
                      <c:pt idx="8424">
                        <c:v>1.1995E-3</c:v>
                      </c:pt>
                      <c:pt idx="8425">
                        <c:v>1.1994E-3</c:v>
                      </c:pt>
                      <c:pt idx="8426">
                        <c:v>1.1992999999999999E-3</c:v>
                      </c:pt>
                      <c:pt idx="8427">
                        <c:v>1.1992999999999999E-3</c:v>
                      </c:pt>
                      <c:pt idx="8428">
                        <c:v>1.1992000000000001E-3</c:v>
                      </c:pt>
                      <c:pt idx="8429">
                        <c:v>1.1991E-3</c:v>
                      </c:pt>
                      <c:pt idx="8430">
                        <c:v>1.199E-3</c:v>
                      </c:pt>
                      <c:pt idx="8431">
                        <c:v>1.199E-3</c:v>
                      </c:pt>
                      <c:pt idx="8432">
                        <c:v>1.1988999999999999E-3</c:v>
                      </c:pt>
                      <c:pt idx="8433">
                        <c:v>1.1988000000000001E-3</c:v>
                      </c:pt>
                      <c:pt idx="8434">
                        <c:v>1.1987E-3</c:v>
                      </c:pt>
                      <c:pt idx="8435">
                        <c:v>1.1987E-3</c:v>
                      </c:pt>
                      <c:pt idx="8436">
                        <c:v>1.1986E-3</c:v>
                      </c:pt>
                      <c:pt idx="8437">
                        <c:v>1.1984999999999999E-3</c:v>
                      </c:pt>
                      <c:pt idx="8438">
                        <c:v>1.1984000000000001E-3</c:v>
                      </c:pt>
                      <c:pt idx="8439">
                        <c:v>1.1984000000000001E-3</c:v>
                      </c:pt>
                      <c:pt idx="8440">
                        <c:v>1.1983E-3</c:v>
                      </c:pt>
                      <c:pt idx="8441">
                        <c:v>1.1982E-3</c:v>
                      </c:pt>
                      <c:pt idx="8442">
                        <c:v>1.1980999999999999E-3</c:v>
                      </c:pt>
                      <c:pt idx="8443">
                        <c:v>1.1980999999999999E-3</c:v>
                      </c:pt>
                      <c:pt idx="8444">
                        <c:v>1.1980000000000001E-3</c:v>
                      </c:pt>
                      <c:pt idx="8445">
                        <c:v>1.1979E-3</c:v>
                      </c:pt>
                      <c:pt idx="8446">
                        <c:v>1.1977999999999999E-3</c:v>
                      </c:pt>
                      <c:pt idx="8447">
                        <c:v>1.1977999999999999E-3</c:v>
                      </c:pt>
                      <c:pt idx="8448">
                        <c:v>1.1976999999999999E-3</c:v>
                      </c:pt>
                      <c:pt idx="8449">
                        <c:v>1.1976000000000001E-3</c:v>
                      </c:pt>
                      <c:pt idx="8450">
                        <c:v>1.1975E-3</c:v>
                      </c:pt>
                      <c:pt idx="8451">
                        <c:v>1.1975E-3</c:v>
                      </c:pt>
                      <c:pt idx="8452">
                        <c:v>1.1973999999999999E-3</c:v>
                      </c:pt>
                      <c:pt idx="8453">
                        <c:v>1.1973000000000001E-3</c:v>
                      </c:pt>
                      <c:pt idx="8454">
                        <c:v>1.1972E-3</c:v>
                      </c:pt>
                      <c:pt idx="8455">
                        <c:v>1.1972E-3</c:v>
                      </c:pt>
                      <c:pt idx="8456">
                        <c:v>1.1971E-3</c:v>
                      </c:pt>
                      <c:pt idx="8457">
                        <c:v>1.1969999999999999E-3</c:v>
                      </c:pt>
                      <c:pt idx="8458">
                        <c:v>1.1969000000000001E-3</c:v>
                      </c:pt>
                      <c:pt idx="8459">
                        <c:v>1.1969000000000001E-3</c:v>
                      </c:pt>
                      <c:pt idx="8460">
                        <c:v>1.1968E-3</c:v>
                      </c:pt>
                      <c:pt idx="8461">
                        <c:v>1.1967E-3</c:v>
                      </c:pt>
                      <c:pt idx="8462">
                        <c:v>1.1965999999999999E-3</c:v>
                      </c:pt>
                      <c:pt idx="8463">
                        <c:v>1.1965999999999999E-3</c:v>
                      </c:pt>
                      <c:pt idx="8464">
                        <c:v>1.1965000000000001E-3</c:v>
                      </c:pt>
                      <c:pt idx="8465">
                        <c:v>1.1964E-3</c:v>
                      </c:pt>
                      <c:pt idx="8466">
                        <c:v>1.1963E-3</c:v>
                      </c:pt>
                      <c:pt idx="8467">
                        <c:v>1.1963E-3</c:v>
                      </c:pt>
                      <c:pt idx="8468">
                        <c:v>1.1961999999999999E-3</c:v>
                      </c:pt>
                      <c:pt idx="8469">
                        <c:v>1.1961000000000001E-3</c:v>
                      </c:pt>
                      <c:pt idx="8470">
                        <c:v>1.196E-3</c:v>
                      </c:pt>
                      <c:pt idx="8471">
                        <c:v>1.196E-3</c:v>
                      </c:pt>
                      <c:pt idx="8472">
                        <c:v>1.1959E-3</c:v>
                      </c:pt>
                      <c:pt idx="8473">
                        <c:v>1.1957999999999999E-3</c:v>
                      </c:pt>
                      <c:pt idx="8474">
                        <c:v>1.1957000000000001E-3</c:v>
                      </c:pt>
                      <c:pt idx="8475">
                        <c:v>1.1957000000000001E-3</c:v>
                      </c:pt>
                      <c:pt idx="8476">
                        <c:v>1.1956E-3</c:v>
                      </c:pt>
                      <c:pt idx="8477">
                        <c:v>1.1954999999999999E-3</c:v>
                      </c:pt>
                      <c:pt idx="8478">
                        <c:v>1.1954000000000001E-3</c:v>
                      </c:pt>
                      <c:pt idx="8479">
                        <c:v>1.1954000000000001E-3</c:v>
                      </c:pt>
                      <c:pt idx="8480">
                        <c:v>1.1953000000000001E-3</c:v>
                      </c:pt>
                      <c:pt idx="8481">
                        <c:v>1.1952E-3</c:v>
                      </c:pt>
                      <c:pt idx="8482">
                        <c:v>1.1950999999999999E-3</c:v>
                      </c:pt>
                      <c:pt idx="8483">
                        <c:v>1.1950999999999999E-3</c:v>
                      </c:pt>
                      <c:pt idx="8484">
                        <c:v>1.1950000000000001E-3</c:v>
                      </c:pt>
                      <c:pt idx="8485">
                        <c:v>1.1949E-3</c:v>
                      </c:pt>
                      <c:pt idx="8486">
                        <c:v>1.1948E-3</c:v>
                      </c:pt>
                      <c:pt idx="8487">
                        <c:v>1.1948E-3</c:v>
                      </c:pt>
                      <c:pt idx="8488">
                        <c:v>1.1946999999999999E-3</c:v>
                      </c:pt>
                      <c:pt idx="8489">
                        <c:v>1.1946000000000001E-3</c:v>
                      </c:pt>
                      <c:pt idx="8490">
                        <c:v>1.1945E-3</c:v>
                      </c:pt>
                      <c:pt idx="8491">
                        <c:v>1.1945E-3</c:v>
                      </c:pt>
                      <c:pt idx="8492">
                        <c:v>1.1944E-3</c:v>
                      </c:pt>
                      <c:pt idx="8493">
                        <c:v>1.1942999999999999E-3</c:v>
                      </c:pt>
                      <c:pt idx="8494">
                        <c:v>1.1942000000000001E-3</c:v>
                      </c:pt>
                      <c:pt idx="8495">
                        <c:v>1.1942000000000001E-3</c:v>
                      </c:pt>
                      <c:pt idx="8496">
                        <c:v>1.1941E-3</c:v>
                      </c:pt>
                      <c:pt idx="8497">
                        <c:v>1.194E-3</c:v>
                      </c:pt>
                      <c:pt idx="8498">
                        <c:v>1.194E-3</c:v>
                      </c:pt>
                      <c:pt idx="8499">
                        <c:v>1.1938999999999999E-3</c:v>
                      </c:pt>
                      <c:pt idx="8500">
                        <c:v>1.1938000000000001E-3</c:v>
                      </c:pt>
                      <c:pt idx="8501">
                        <c:v>1.1937E-3</c:v>
                      </c:pt>
                      <c:pt idx="8502">
                        <c:v>1.1937E-3</c:v>
                      </c:pt>
                      <c:pt idx="8503">
                        <c:v>1.1936E-3</c:v>
                      </c:pt>
                      <c:pt idx="8504">
                        <c:v>1.1934999999999999E-3</c:v>
                      </c:pt>
                      <c:pt idx="8505">
                        <c:v>1.1934000000000001E-3</c:v>
                      </c:pt>
                      <c:pt idx="8506">
                        <c:v>1.1934000000000001E-3</c:v>
                      </c:pt>
                      <c:pt idx="8507">
                        <c:v>1.1933E-3</c:v>
                      </c:pt>
                      <c:pt idx="8508">
                        <c:v>1.1931999999999999E-3</c:v>
                      </c:pt>
                      <c:pt idx="8509">
                        <c:v>1.1931000000000001E-3</c:v>
                      </c:pt>
                      <c:pt idx="8510">
                        <c:v>1.1931000000000001E-3</c:v>
                      </c:pt>
                      <c:pt idx="8511">
                        <c:v>1.193E-3</c:v>
                      </c:pt>
                      <c:pt idx="8512">
                        <c:v>1.1929E-3</c:v>
                      </c:pt>
                      <c:pt idx="8513">
                        <c:v>1.1927999999999999E-3</c:v>
                      </c:pt>
                      <c:pt idx="8514">
                        <c:v>1.1927999999999999E-3</c:v>
                      </c:pt>
                      <c:pt idx="8515">
                        <c:v>1.1927000000000001E-3</c:v>
                      </c:pt>
                      <c:pt idx="8516">
                        <c:v>1.1926E-3</c:v>
                      </c:pt>
                      <c:pt idx="8517">
                        <c:v>1.1925E-3</c:v>
                      </c:pt>
                      <c:pt idx="8518">
                        <c:v>1.1925E-3</c:v>
                      </c:pt>
                      <c:pt idx="8519">
                        <c:v>1.1923999999999999E-3</c:v>
                      </c:pt>
                      <c:pt idx="8520">
                        <c:v>1.1923000000000001E-3</c:v>
                      </c:pt>
                      <c:pt idx="8521">
                        <c:v>1.1922E-3</c:v>
                      </c:pt>
                      <c:pt idx="8522">
                        <c:v>1.1922E-3</c:v>
                      </c:pt>
                      <c:pt idx="8523">
                        <c:v>1.1921E-3</c:v>
                      </c:pt>
                      <c:pt idx="8524">
                        <c:v>1.1919999999999999E-3</c:v>
                      </c:pt>
                      <c:pt idx="8525">
                        <c:v>1.1919999999999999E-3</c:v>
                      </c:pt>
                      <c:pt idx="8526">
                        <c:v>1.1919000000000001E-3</c:v>
                      </c:pt>
                      <c:pt idx="8527">
                        <c:v>1.1918E-3</c:v>
                      </c:pt>
                      <c:pt idx="8528">
                        <c:v>1.1917E-3</c:v>
                      </c:pt>
                      <c:pt idx="8529">
                        <c:v>1.1917E-3</c:v>
                      </c:pt>
                      <c:pt idx="8530">
                        <c:v>1.1915999999999999E-3</c:v>
                      </c:pt>
                      <c:pt idx="8531">
                        <c:v>1.1915000000000001E-3</c:v>
                      </c:pt>
                      <c:pt idx="8532">
                        <c:v>1.1914E-3</c:v>
                      </c:pt>
                      <c:pt idx="8533">
                        <c:v>1.1914E-3</c:v>
                      </c:pt>
                      <c:pt idx="8534">
                        <c:v>1.1913E-3</c:v>
                      </c:pt>
                      <c:pt idx="8535">
                        <c:v>1.1911999999999999E-3</c:v>
                      </c:pt>
                      <c:pt idx="8536">
                        <c:v>1.1911000000000001E-3</c:v>
                      </c:pt>
                      <c:pt idx="8537">
                        <c:v>1.1911000000000001E-3</c:v>
                      </c:pt>
                      <c:pt idx="8538">
                        <c:v>1.191E-3</c:v>
                      </c:pt>
                      <c:pt idx="8539">
                        <c:v>1.1908999999999999E-3</c:v>
                      </c:pt>
                      <c:pt idx="8540">
                        <c:v>1.1908000000000001E-3</c:v>
                      </c:pt>
                      <c:pt idx="8541">
                        <c:v>1.1908000000000001E-3</c:v>
                      </c:pt>
                      <c:pt idx="8542">
                        <c:v>1.1907E-3</c:v>
                      </c:pt>
                      <c:pt idx="8543">
                        <c:v>1.1906E-3</c:v>
                      </c:pt>
                      <c:pt idx="8544">
                        <c:v>1.1904999999999999E-3</c:v>
                      </c:pt>
                      <c:pt idx="8545">
                        <c:v>1.1904999999999999E-3</c:v>
                      </c:pt>
                      <c:pt idx="8546">
                        <c:v>1.1904000000000001E-3</c:v>
                      </c:pt>
                      <c:pt idx="8547">
                        <c:v>1.1903E-3</c:v>
                      </c:pt>
                      <c:pt idx="8548">
                        <c:v>1.1903E-3</c:v>
                      </c:pt>
                      <c:pt idx="8549">
                        <c:v>1.1902E-3</c:v>
                      </c:pt>
                      <c:pt idx="8550">
                        <c:v>1.1900999999999999E-3</c:v>
                      </c:pt>
                      <c:pt idx="8551">
                        <c:v>1.1900000000000001E-3</c:v>
                      </c:pt>
                      <c:pt idx="8552">
                        <c:v>1.1900000000000001E-3</c:v>
                      </c:pt>
                      <c:pt idx="8553">
                        <c:v>1.1899E-3</c:v>
                      </c:pt>
                      <c:pt idx="8554">
                        <c:v>1.1898E-3</c:v>
                      </c:pt>
                      <c:pt idx="8555">
                        <c:v>1.1896999999999999E-3</c:v>
                      </c:pt>
                      <c:pt idx="8556">
                        <c:v>1.1896999999999999E-3</c:v>
                      </c:pt>
                      <c:pt idx="8557">
                        <c:v>1.1896000000000001E-3</c:v>
                      </c:pt>
                      <c:pt idx="8558">
                        <c:v>1.1895E-3</c:v>
                      </c:pt>
                      <c:pt idx="8559">
                        <c:v>1.1894E-3</c:v>
                      </c:pt>
                      <c:pt idx="8560">
                        <c:v>1.1894E-3</c:v>
                      </c:pt>
                      <c:pt idx="8561">
                        <c:v>1.1892999999999999E-3</c:v>
                      </c:pt>
                      <c:pt idx="8562">
                        <c:v>1.1892000000000001E-3</c:v>
                      </c:pt>
                      <c:pt idx="8563">
                        <c:v>1.1892000000000001E-3</c:v>
                      </c:pt>
                      <c:pt idx="8564">
                        <c:v>1.1891E-3</c:v>
                      </c:pt>
                      <c:pt idx="8565">
                        <c:v>1.189E-3</c:v>
                      </c:pt>
                      <c:pt idx="8566">
                        <c:v>1.1888999999999999E-3</c:v>
                      </c:pt>
                      <c:pt idx="8567">
                        <c:v>1.1888999999999999E-3</c:v>
                      </c:pt>
                      <c:pt idx="8568">
                        <c:v>1.1888000000000001E-3</c:v>
                      </c:pt>
                      <c:pt idx="8569">
                        <c:v>1.1887E-3</c:v>
                      </c:pt>
                      <c:pt idx="8570">
                        <c:v>1.1885999999999999E-3</c:v>
                      </c:pt>
                      <c:pt idx="8571">
                        <c:v>1.1885999999999999E-3</c:v>
                      </c:pt>
                      <c:pt idx="8572">
                        <c:v>1.1885000000000001E-3</c:v>
                      </c:pt>
                      <c:pt idx="8573">
                        <c:v>1.1884E-3</c:v>
                      </c:pt>
                      <c:pt idx="8574">
                        <c:v>1.1883E-3</c:v>
                      </c:pt>
                      <c:pt idx="8575">
                        <c:v>1.1883E-3</c:v>
                      </c:pt>
                      <c:pt idx="8576">
                        <c:v>1.1881999999999999E-3</c:v>
                      </c:pt>
                      <c:pt idx="8577">
                        <c:v>1.1881000000000001E-3</c:v>
                      </c:pt>
                      <c:pt idx="8578">
                        <c:v>1.1881000000000001E-3</c:v>
                      </c:pt>
                      <c:pt idx="8579">
                        <c:v>1.188E-3</c:v>
                      </c:pt>
                      <c:pt idx="8580">
                        <c:v>1.1879E-3</c:v>
                      </c:pt>
                      <c:pt idx="8581">
                        <c:v>1.1877999999999999E-3</c:v>
                      </c:pt>
                      <c:pt idx="8582">
                        <c:v>1.1877999999999999E-3</c:v>
                      </c:pt>
                      <c:pt idx="8583">
                        <c:v>1.1877000000000001E-3</c:v>
                      </c:pt>
                      <c:pt idx="8584">
                        <c:v>1.1876E-3</c:v>
                      </c:pt>
                      <c:pt idx="8585">
                        <c:v>1.1875E-3</c:v>
                      </c:pt>
                      <c:pt idx="8586">
                        <c:v>1.1875E-3</c:v>
                      </c:pt>
                      <c:pt idx="8587">
                        <c:v>1.1873999999999999E-3</c:v>
                      </c:pt>
                      <c:pt idx="8588">
                        <c:v>1.1873000000000001E-3</c:v>
                      </c:pt>
                      <c:pt idx="8589">
                        <c:v>1.1872E-3</c:v>
                      </c:pt>
                      <c:pt idx="8590">
                        <c:v>1.1872E-3</c:v>
                      </c:pt>
                      <c:pt idx="8591">
                        <c:v>1.1871E-3</c:v>
                      </c:pt>
                      <c:pt idx="8592">
                        <c:v>1.1869999999999999E-3</c:v>
                      </c:pt>
                      <c:pt idx="8593">
                        <c:v>1.1869999999999999E-3</c:v>
                      </c:pt>
                      <c:pt idx="8594">
                        <c:v>1.1869000000000001E-3</c:v>
                      </c:pt>
                      <c:pt idx="8595">
                        <c:v>1.1868E-3</c:v>
                      </c:pt>
                      <c:pt idx="8596">
                        <c:v>1.1867E-3</c:v>
                      </c:pt>
                      <c:pt idx="8597">
                        <c:v>1.1867E-3</c:v>
                      </c:pt>
                      <c:pt idx="8598">
                        <c:v>1.1865999999999999E-3</c:v>
                      </c:pt>
                      <c:pt idx="8599">
                        <c:v>1.1865000000000001E-3</c:v>
                      </c:pt>
                      <c:pt idx="8600">
                        <c:v>1.1864E-3</c:v>
                      </c:pt>
                      <c:pt idx="8601">
                        <c:v>1.1864E-3</c:v>
                      </c:pt>
                      <c:pt idx="8602">
                        <c:v>1.1862999999999999E-3</c:v>
                      </c:pt>
                      <c:pt idx="8603">
                        <c:v>1.1862000000000001E-3</c:v>
                      </c:pt>
                      <c:pt idx="8604">
                        <c:v>1.1862000000000001E-3</c:v>
                      </c:pt>
                      <c:pt idx="8605">
                        <c:v>1.1861E-3</c:v>
                      </c:pt>
                      <c:pt idx="8606">
                        <c:v>1.186E-3</c:v>
                      </c:pt>
                      <c:pt idx="8607">
                        <c:v>1.1858999999999999E-3</c:v>
                      </c:pt>
                      <c:pt idx="8608">
                        <c:v>1.1858999999999999E-3</c:v>
                      </c:pt>
                      <c:pt idx="8609">
                        <c:v>1.1858000000000001E-3</c:v>
                      </c:pt>
                      <c:pt idx="8610">
                        <c:v>1.1857E-3</c:v>
                      </c:pt>
                      <c:pt idx="8611">
                        <c:v>1.1856E-3</c:v>
                      </c:pt>
                      <c:pt idx="8612">
                        <c:v>1.1856E-3</c:v>
                      </c:pt>
                      <c:pt idx="8613">
                        <c:v>1.1854999999999999E-3</c:v>
                      </c:pt>
                      <c:pt idx="8614">
                        <c:v>1.1854000000000001E-3</c:v>
                      </c:pt>
                      <c:pt idx="8615">
                        <c:v>1.1854000000000001E-3</c:v>
                      </c:pt>
                      <c:pt idx="8616">
                        <c:v>1.1853E-3</c:v>
                      </c:pt>
                      <c:pt idx="8617">
                        <c:v>1.1852E-3</c:v>
                      </c:pt>
                      <c:pt idx="8618">
                        <c:v>1.1850999999999999E-3</c:v>
                      </c:pt>
                      <c:pt idx="8619">
                        <c:v>1.1850999999999999E-3</c:v>
                      </c:pt>
                      <c:pt idx="8620">
                        <c:v>1.1850000000000001E-3</c:v>
                      </c:pt>
                      <c:pt idx="8621">
                        <c:v>1.1849E-3</c:v>
                      </c:pt>
                      <c:pt idx="8622">
                        <c:v>1.1848E-3</c:v>
                      </c:pt>
                      <c:pt idx="8623">
                        <c:v>1.1848E-3</c:v>
                      </c:pt>
                      <c:pt idx="8624">
                        <c:v>1.1846999999999999E-3</c:v>
                      </c:pt>
                      <c:pt idx="8625">
                        <c:v>1.1846000000000001E-3</c:v>
                      </c:pt>
                      <c:pt idx="8626">
                        <c:v>1.1846000000000001E-3</c:v>
                      </c:pt>
                      <c:pt idx="8627">
                        <c:v>1.1845E-3</c:v>
                      </c:pt>
                      <c:pt idx="8628">
                        <c:v>1.1843999999999999E-3</c:v>
                      </c:pt>
                      <c:pt idx="8629">
                        <c:v>1.1842999999999999E-3</c:v>
                      </c:pt>
                      <c:pt idx="8630">
                        <c:v>1.1842999999999999E-3</c:v>
                      </c:pt>
                      <c:pt idx="8631">
                        <c:v>1.1842000000000001E-3</c:v>
                      </c:pt>
                      <c:pt idx="8632">
                        <c:v>1.1841E-3</c:v>
                      </c:pt>
                      <c:pt idx="8633">
                        <c:v>1.1839999999999999E-3</c:v>
                      </c:pt>
                      <c:pt idx="8634">
                        <c:v>1.1839999999999999E-3</c:v>
                      </c:pt>
                      <c:pt idx="8635">
                        <c:v>1.1839000000000001E-3</c:v>
                      </c:pt>
                      <c:pt idx="8636">
                        <c:v>1.1838E-3</c:v>
                      </c:pt>
                      <c:pt idx="8637">
                        <c:v>1.1838E-3</c:v>
                      </c:pt>
                      <c:pt idx="8638">
                        <c:v>1.1837E-3</c:v>
                      </c:pt>
                      <c:pt idx="8639">
                        <c:v>1.1835999999999999E-3</c:v>
                      </c:pt>
                      <c:pt idx="8640">
                        <c:v>1.1835000000000001E-3</c:v>
                      </c:pt>
                      <c:pt idx="8641">
                        <c:v>1.1835000000000001E-3</c:v>
                      </c:pt>
                      <c:pt idx="8642">
                        <c:v>1.1834E-3</c:v>
                      </c:pt>
                      <c:pt idx="8643">
                        <c:v>1.1833E-3</c:v>
                      </c:pt>
                      <c:pt idx="8644">
                        <c:v>1.1831999999999999E-3</c:v>
                      </c:pt>
                      <c:pt idx="8645">
                        <c:v>1.1831999999999999E-3</c:v>
                      </c:pt>
                      <c:pt idx="8646">
                        <c:v>1.1831000000000001E-3</c:v>
                      </c:pt>
                      <c:pt idx="8647">
                        <c:v>1.183E-3</c:v>
                      </c:pt>
                      <c:pt idx="8648">
                        <c:v>1.183E-3</c:v>
                      </c:pt>
                      <c:pt idx="8649">
                        <c:v>1.1829E-3</c:v>
                      </c:pt>
                      <c:pt idx="8650">
                        <c:v>1.1827999999999999E-3</c:v>
                      </c:pt>
                      <c:pt idx="8651">
                        <c:v>1.1827000000000001E-3</c:v>
                      </c:pt>
                      <c:pt idx="8652">
                        <c:v>1.1827000000000001E-3</c:v>
                      </c:pt>
                      <c:pt idx="8653">
                        <c:v>1.1826E-3</c:v>
                      </c:pt>
                      <c:pt idx="8654">
                        <c:v>1.1825E-3</c:v>
                      </c:pt>
                      <c:pt idx="8655">
                        <c:v>1.1825E-3</c:v>
                      </c:pt>
                      <c:pt idx="8656">
                        <c:v>1.1823999999999999E-3</c:v>
                      </c:pt>
                      <c:pt idx="8657">
                        <c:v>1.1823000000000001E-3</c:v>
                      </c:pt>
                      <c:pt idx="8658">
                        <c:v>1.1822E-3</c:v>
                      </c:pt>
                      <c:pt idx="8659">
                        <c:v>1.1822E-3</c:v>
                      </c:pt>
                      <c:pt idx="8660">
                        <c:v>1.1820999999999999E-3</c:v>
                      </c:pt>
                      <c:pt idx="8661">
                        <c:v>1.1820000000000001E-3</c:v>
                      </c:pt>
                      <c:pt idx="8662">
                        <c:v>1.1819000000000001E-3</c:v>
                      </c:pt>
                      <c:pt idx="8663">
                        <c:v>1.1819000000000001E-3</c:v>
                      </c:pt>
                      <c:pt idx="8664">
                        <c:v>1.1818E-3</c:v>
                      </c:pt>
                      <c:pt idx="8665">
                        <c:v>1.1816999999999999E-3</c:v>
                      </c:pt>
                      <c:pt idx="8666">
                        <c:v>1.1816999999999999E-3</c:v>
                      </c:pt>
                      <c:pt idx="8667">
                        <c:v>1.1816000000000001E-3</c:v>
                      </c:pt>
                      <c:pt idx="8668">
                        <c:v>1.1815E-3</c:v>
                      </c:pt>
                      <c:pt idx="8669">
                        <c:v>1.1814E-3</c:v>
                      </c:pt>
                      <c:pt idx="8670">
                        <c:v>1.1814E-3</c:v>
                      </c:pt>
                      <c:pt idx="8671">
                        <c:v>1.1812999999999999E-3</c:v>
                      </c:pt>
                      <c:pt idx="8672">
                        <c:v>1.1812000000000001E-3</c:v>
                      </c:pt>
                      <c:pt idx="8673">
                        <c:v>1.1812000000000001E-3</c:v>
                      </c:pt>
                      <c:pt idx="8674">
                        <c:v>1.1811E-3</c:v>
                      </c:pt>
                      <c:pt idx="8675">
                        <c:v>1.181E-3</c:v>
                      </c:pt>
                      <c:pt idx="8676">
                        <c:v>1.1808999999999999E-3</c:v>
                      </c:pt>
                      <c:pt idx="8677">
                        <c:v>1.1808999999999999E-3</c:v>
                      </c:pt>
                      <c:pt idx="8678">
                        <c:v>1.1808000000000001E-3</c:v>
                      </c:pt>
                      <c:pt idx="8679">
                        <c:v>1.1807E-3</c:v>
                      </c:pt>
                      <c:pt idx="8680">
                        <c:v>1.1807E-3</c:v>
                      </c:pt>
                      <c:pt idx="8681">
                        <c:v>1.1806E-3</c:v>
                      </c:pt>
                      <c:pt idx="8682">
                        <c:v>1.1804999999999999E-3</c:v>
                      </c:pt>
                      <c:pt idx="8683">
                        <c:v>1.1804000000000001E-3</c:v>
                      </c:pt>
                      <c:pt idx="8684">
                        <c:v>1.1804000000000001E-3</c:v>
                      </c:pt>
                      <c:pt idx="8685">
                        <c:v>1.1803E-3</c:v>
                      </c:pt>
                      <c:pt idx="8686">
                        <c:v>1.1802E-3</c:v>
                      </c:pt>
                      <c:pt idx="8687">
                        <c:v>1.1800999999999999E-3</c:v>
                      </c:pt>
                      <c:pt idx="8688">
                        <c:v>1.1800999999999999E-3</c:v>
                      </c:pt>
                      <c:pt idx="8689">
                        <c:v>1.1800000000000001E-3</c:v>
                      </c:pt>
                      <c:pt idx="8690">
                        <c:v>1.1799E-3</c:v>
                      </c:pt>
                      <c:pt idx="8691">
                        <c:v>1.1799E-3</c:v>
                      </c:pt>
                      <c:pt idx="8692">
                        <c:v>1.1797999999999999E-3</c:v>
                      </c:pt>
                      <c:pt idx="8693">
                        <c:v>1.1797000000000001E-3</c:v>
                      </c:pt>
                      <c:pt idx="8694">
                        <c:v>1.1796E-3</c:v>
                      </c:pt>
                      <c:pt idx="8695">
                        <c:v>1.1796E-3</c:v>
                      </c:pt>
                      <c:pt idx="8696">
                        <c:v>1.1795E-3</c:v>
                      </c:pt>
                      <c:pt idx="8697">
                        <c:v>1.1793999999999999E-3</c:v>
                      </c:pt>
                      <c:pt idx="8698">
                        <c:v>1.1793999999999999E-3</c:v>
                      </c:pt>
                      <c:pt idx="8699">
                        <c:v>1.1793000000000001E-3</c:v>
                      </c:pt>
                      <c:pt idx="8700">
                        <c:v>1.1792E-3</c:v>
                      </c:pt>
                      <c:pt idx="8701">
                        <c:v>1.1791E-3</c:v>
                      </c:pt>
                      <c:pt idx="8702">
                        <c:v>1.1791E-3</c:v>
                      </c:pt>
                      <c:pt idx="8703">
                        <c:v>1.1789999999999999E-3</c:v>
                      </c:pt>
                      <c:pt idx="8704">
                        <c:v>1.1789000000000001E-3</c:v>
                      </c:pt>
                      <c:pt idx="8705">
                        <c:v>1.1789000000000001E-3</c:v>
                      </c:pt>
                      <c:pt idx="8706">
                        <c:v>1.1788E-3</c:v>
                      </c:pt>
                      <c:pt idx="8707">
                        <c:v>1.1787E-3</c:v>
                      </c:pt>
                      <c:pt idx="8708">
                        <c:v>1.1785999999999999E-3</c:v>
                      </c:pt>
                      <c:pt idx="8709">
                        <c:v>1.1785999999999999E-3</c:v>
                      </c:pt>
                      <c:pt idx="8710">
                        <c:v>1.1785000000000001E-3</c:v>
                      </c:pt>
                      <c:pt idx="8711">
                        <c:v>1.1784E-3</c:v>
                      </c:pt>
                      <c:pt idx="8712">
                        <c:v>1.1784E-3</c:v>
                      </c:pt>
                      <c:pt idx="8713">
                        <c:v>1.1783E-3</c:v>
                      </c:pt>
                      <c:pt idx="8714">
                        <c:v>1.1781999999999999E-3</c:v>
                      </c:pt>
                      <c:pt idx="8715">
                        <c:v>1.1781000000000001E-3</c:v>
                      </c:pt>
                      <c:pt idx="8716">
                        <c:v>1.1781000000000001E-3</c:v>
                      </c:pt>
                      <c:pt idx="8717">
                        <c:v>1.178E-3</c:v>
                      </c:pt>
                      <c:pt idx="8718">
                        <c:v>1.1779E-3</c:v>
                      </c:pt>
                      <c:pt idx="8719">
                        <c:v>1.1779E-3</c:v>
                      </c:pt>
                      <c:pt idx="8720">
                        <c:v>1.1777999999999999E-3</c:v>
                      </c:pt>
                      <c:pt idx="8721">
                        <c:v>1.1777000000000001E-3</c:v>
                      </c:pt>
                      <c:pt idx="8722">
                        <c:v>1.1776E-3</c:v>
                      </c:pt>
                      <c:pt idx="8723">
                        <c:v>1.1776E-3</c:v>
                      </c:pt>
                      <c:pt idx="8724">
                        <c:v>1.1774999999999999E-3</c:v>
                      </c:pt>
                      <c:pt idx="8725">
                        <c:v>1.1774000000000001E-3</c:v>
                      </c:pt>
                      <c:pt idx="8726">
                        <c:v>1.1774000000000001E-3</c:v>
                      </c:pt>
                      <c:pt idx="8727">
                        <c:v>1.1773E-3</c:v>
                      </c:pt>
                      <c:pt idx="8728">
                        <c:v>1.1772E-3</c:v>
                      </c:pt>
                      <c:pt idx="8729">
                        <c:v>1.1770999999999999E-3</c:v>
                      </c:pt>
                      <c:pt idx="8730">
                        <c:v>1.1770999999999999E-3</c:v>
                      </c:pt>
                      <c:pt idx="8731">
                        <c:v>1.1770000000000001E-3</c:v>
                      </c:pt>
                      <c:pt idx="8732">
                        <c:v>1.1769E-3</c:v>
                      </c:pt>
                      <c:pt idx="8733">
                        <c:v>1.1769E-3</c:v>
                      </c:pt>
                      <c:pt idx="8734">
                        <c:v>1.1768E-3</c:v>
                      </c:pt>
                      <c:pt idx="8735">
                        <c:v>1.1766999999999999E-3</c:v>
                      </c:pt>
                      <c:pt idx="8736">
                        <c:v>1.1766000000000001E-3</c:v>
                      </c:pt>
                      <c:pt idx="8737">
                        <c:v>1.1766000000000001E-3</c:v>
                      </c:pt>
                      <c:pt idx="8738">
                        <c:v>1.1765E-3</c:v>
                      </c:pt>
                      <c:pt idx="8739">
                        <c:v>1.1764E-3</c:v>
                      </c:pt>
                      <c:pt idx="8740">
                        <c:v>1.1764E-3</c:v>
                      </c:pt>
                      <c:pt idx="8741">
                        <c:v>1.1762999999999999E-3</c:v>
                      </c:pt>
                      <c:pt idx="8742">
                        <c:v>1.1762000000000001E-3</c:v>
                      </c:pt>
                      <c:pt idx="8743">
                        <c:v>1.1761E-3</c:v>
                      </c:pt>
                      <c:pt idx="8744">
                        <c:v>1.1761E-3</c:v>
                      </c:pt>
                      <c:pt idx="8745">
                        <c:v>1.176E-3</c:v>
                      </c:pt>
                      <c:pt idx="8746">
                        <c:v>1.1758999999999999E-3</c:v>
                      </c:pt>
                      <c:pt idx="8747">
                        <c:v>1.1758999999999999E-3</c:v>
                      </c:pt>
                      <c:pt idx="8748">
                        <c:v>1.1758000000000001E-3</c:v>
                      </c:pt>
                      <c:pt idx="8749">
                        <c:v>1.1757E-3</c:v>
                      </c:pt>
                      <c:pt idx="8750">
                        <c:v>1.1757E-3</c:v>
                      </c:pt>
                      <c:pt idx="8751">
                        <c:v>1.1756E-3</c:v>
                      </c:pt>
                      <c:pt idx="8752">
                        <c:v>1.1754999999999999E-3</c:v>
                      </c:pt>
                      <c:pt idx="8753">
                        <c:v>1.1754000000000001E-3</c:v>
                      </c:pt>
                      <c:pt idx="8754">
                        <c:v>1.1754000000000001E-3</c:v>
                      </c:pt>
                      <c:pt idx="8755">
                        <c:v>1.1753E-3</c:v>
                      </c:pt>
                      <c:pt idx="8756">
                        <c:v>1.1751999999999999E-3</c:v>
                      </c:pt>
                      <c:pt idx="8757">
                        <c:v>1.1751999999999999E-3</c:v>
                      </c:pt>
                      <c:pt idx="8758">
                        <c:v>1.1751000000000001E-3</c:v>
                      </c:pt>
                      <c:pt idx="8759">
                        <c:v>1.175E-3</c:v>
                      </c:pt>
                      <c:pt idx="8760">
                        <c:v>1.1749E-3</c:v>
                      </c:pt>
                      <c:pt idx="8761">
                        <c:v>1.1749E-3</c:v>
                      </c:pt>
                      <c:pt idx="8762">
                        <c:v>1.1747999999999999E-3</c:v>
                      </c:pt>
                      <c:pt idx="8763">
                        <c:v>1.1747000000000001E-3</c:v>
                      </c:pt>
                      <c:pt idx="8764">
                        <c:v>1.1747000000000001E-3</c:v>
                      </c:pt>
                      <c:pt idx="8765">
                        <c:v>1.1746E-3</c:v>
                      </c:pt>
                      <c:pt idx="8766">
                        <c:v>1.1745E-3</c:v>
                      </c:pt>
                      <c:pt idx="8767">
                        <c:v>1.1743999999999999E-3</c:v>
                      </c:pt>
                      <c:pt idx="8768">
                        <c:v>1.1743999999999999E-3</c:v>
                      </c:pt>
                      <c:pt idx="8769">
                        <c:v>1.1743000000000001E-3</c:v>
                      </c:pt>
                      <c:pt idx="8770">
                        <c:v>1.1742E-3</c:v>
                      </c:pt>
                      <c:pt idx="8771">
                        <c:v>1.1742E-3</c:v>
                      </c:pt>
                      <c:pt idx="8772">
                        <c:v>1.1741E-3</c:v>
                      </c:pt>
                      <c:pt idx="8773">
                        <c:v>1.1739999999999999E-3</c:v>
                      </c:pt>
                      <c:pt idx="8774">
                        <c:v>1.1739999999999999E-3</c:v>
                      </c:pt>
                      <c:pt idx="8775">
                        <c:v>1.1739000000000001E-3</c:v>
                      </c:pt>
                      <c:pt idx="8776">
                        <c:v>1.1738E-3</c:v>
                      </c:pt>
                      <c:pt idx="8777">
                        <c:v>1.1737E-3</c:v>
                      </c:pt>
                      <c:pt idx="8778">
                        <c:v>1.1737E-3</c:v>
                      </c:pt>
                      <c:pt idx="8779">
                        <c:v>1.1735999999999999E-3</c:v>
                      </c:pt>
                      <c:pt idx="8780">
                        <c:v>1.1735000000000001E-3</c:v>
                      </c:pt>
                      <c:pt idx="8781">
                        <c:v>1.1735000000000001E-3</c:v>
                      </c:pt>
                      <c:pt idx="8782">
                        <c:v>1.1734E-3</c:v>
                      </c:pt>
                      <c:pt idx="8783">
                        <c:v>1.1733E-3</c:v>
                      </c:pt>
                      <c:pt idx="8784">
                        <c:v>1.1731999999999999E-3</c:v>
                      </c:pt>
                      <c:pt idx="8785">
                        <c:v>1.1731999999999999E-3</c:v>
                      </c:pt>
                      <c:pt idx="8786">
                        <c:v>1.1731000000000001E-3</c:v>
                      </c:pt>
                      <c:pt idx="8787">
                        <c:v>1.173E-3</c:v>
                      </c:pt>
                      <c:pt idx="8788">
                        <c:v>1.173E-3</c:v>
                      </c:pt>
                      <c:pt idx="8789">
                        <c:v>1.1728999999999999E-3</c:v>
                      </c:pt>
                      <c:pt idx="8790">
                        <c:v>1.1728000000000001E-3</c:v>
                      </c:pt>
                      <c:pt idx="8791">
                        <c:v>1.1728000000000001E-3</c:v>
                      </c:pt>
                      <c:pt idx="8792">
                        <c:v>1.1727E-3</c:v>
                      </c:pt>
                      <c:pt idx="8793">
                        <c:v>1.1726E-3</c:v>
                      </c:pt>
                      <c:pt idx="8794">
                        <c:v>1.1724999999999999E-3</c:v>
                      </c:pt>
                      <c:pt idx="8795">
                        <c:v>1.1724999999999999E-3</c:v>
                      </c:pt>
                      <c:pt idx="8796">
                        <c:v>1.1724000000000001E-3</c:v>
                      </c:pt>
                      <c:pt idx="8797">
                        <c:v>1.1723E-3</c:v>
                      </c:pt>
                      <c:pt idx="8798">
                        <c:v>1.1723E-3</c:v>
                      </c:pt>
                      <c:pt idx="8799">
                        <c:v>1.1722E-3</c:v>
                      </c:pt>
                      <c:pt idx="8800">
                        <c:v>1.1720999999999999E-3</c:v>
                      </c:pt>
                      <c:pt idx="8801">
                        <c:v>1.1720000000000001E-3</c:v>
                      </c:pt>
                      <c:pt idx="8802">
                        <c:v>1.1720000000000001E-3</c:v>
                      </c:pt>
                      <c:pt idx="8803">
                        <c:v>1.1719E-3</c:v>
                      </c:pt>
                      <c:pt idx="8804">
                        <c:v>1.1718E-3</c:v>
                      </c:pt>
                      <c:pt idx="8805">
                        <c:v>1.1718E-3</c:v>
                      </c:pt>
                      <c:pt idx="8806">
                        <c:v>1.1716999999999999E-3</c:v>
                      </c:pt>
                      <c:pt idx="8807">
                        <c:v>1.1716000000000001E-3</c:v>
                      </c:pt>
                      <c:pt idx="8808">
                        <c:v>1.1716000000000001E-3</c:v>
                      </c:pt>
                      <c:pt idx="8809">
                        <c:v>1.1715E-3</c:v>
                      </c:pt>
                      <c:pt idx="8810">
                        <c:v>1.1714E-3</c:v>
                      </c:pt>
                      <c:pt idx="8811">
                        <c:v>1.1712999999999999E-3</c:v>
                      </c:pt>
                      <c:pt idx="8812">
                        <c:v>1.1712999999999999E-3</c:v>
                      </c:pt>
                      <c:pt idx="8813">
                        <c:v>1.1712000000000001E-3</c:v>
                      </c:pt>
                      <c:pt idx="8814">
                        <c:v>1.1711E-3</c:v>
                      </c:pt>
                      <c:pt idx="8815">
                        <c:v>1.1711E-3</c:v>
                      </c:pt>
                      <c:pt idx="8816">
                        <c:v>1.1709999999999999E-3</c:v>
                      </c:pt>
                      <c:pt idx="8817">
                        <c:v>1.1708999999999999E-3</c:v>
                      </c:pt>
                      <c:pt idx="8818">
                        <c:v>1.1708999999999999E-3</c:v>
                      </c:pt>
                      <c:pt idx="8819">
                        <c:v>1.1708000000000001E-3</c:v>
                      </c:pt>
                      <c:pt idx="8820">
                        <c:v>1.1707E-3</c:v>
                      </c:pt>
                      <c:pt idx="8821">
                        <c:v>1.1705999999999999E-3</c:v>
                      </c:pt>
                      <c:pt idx="8822">
                        <c:v>1.1705999999999999E-3</c:v>
                      </c:pt>
                      <c:pt idx="8823">
                        <c:v>1.1705000000000001E-3</c:v>
                      </c:pt>
                      <c:pt idx="8824">
                        <c:v>1.1704E-3</c:v>
                      </c:pt>
                      <c:pt idx="8825">
                        <c:v>1.1704E-3</c:v>
                      </c:pt>
                      <c:pt idx="8826">
                        <c:v>1.1703E-3</c:v>
                      </c:pt>
                      <c:pt idx="8827">
                        <c:v>1.1701999999999999E-3</c:v>
                      </c:pt>
                      <c:pt idx="8828">
                        <c:v>1.1701999999999999E-3</c:v>
                      </c:pt>
                      <c:pt idx="8829">
                        <c:v>1.1701000000000001E-3</c:v>
                      </c:pt>
                      <c:pt idx="8830">
                        <c:v>1.17E-3</c:v>
                      </c:pt>
                      <c:pt idx="8831">
                        <c:v>1.1699E-3</c:v>
                      </c:pt>
                      <c:pt idx="8832">
                        <c:v>1.1699E-3</c:v>
                      </c:pt>
                      <c:pt idx="8833">
                        <c:v>1.1697999999999999E-3</c:v>
                      </c:pt>
                      <c:pt idx="8834">
                        <c:v>1.1697000000000001E-3</c:v>
                      </c:pt>
                      <c:pt idx="8835">
                        <c:v>1.1697000000000001E-3</c:v>
                      </c:pt>
                      <c:pt idx="8836">
                        <c:v>1.1696E-3</c:v>
                      </c:pt>
                      <c:pt idx="8837">
                        <c:v>1.1695E-3</c:v>
                      </c:pt>
                      <c:pt idx="8838">
                        <c:v>1.1695E-3</c:v>
                      </c:pt>
                      <c:pt idx="8839">
                        <c:v>1.1693999999999999E-3</c:v>
                      </c:pt>
                      <c:pt idx="8840">
                        <c:v>1.1693000000000001E-3</c:v>
                      </c:pt>
                      <c:pt idx="8841">
                        <c:v>1.1692E-3</c:v>
                      </c:pt>
                      <c:pt idx="8842">
                        <c:v>1.1692E-3</c:v>
                      </c:pt>
                      <c:pt idx="8843">
                        <c:v>1.1691E-3</c:v>
                      </c:pt>
                      <c:pt idx="8844">
                        <c:v>1.1689999999999999E-3</c:v>
                      </c:pt>
                      <c:pt idx="8845">
                        <c:v>1.1689999999999999E-3</c:v>
                      </c:pt>
                      <c:pt idx="8846">
                        <c:v>1.1689000000000001E-3</c:v>
                      </c:pt>
                      <c:pt idx="8847">
                        <c:v>1.1688E-3</c:v>
                      </c:pt>
                      <c:pt idx="8848">
                        <c:v>1.1688E-3</c:v>
                      </c:pt>
                      <c:pt idx="8849">
                        <c:v>1.1686999999999999E-3</c:v>
                      </c:pt>
                      <c:pt idx="8850">
                        <c:v>1.1686000000000001E-3</c:v>
                      </c:pt>
                      <c:pt idx="8851">
                        <c:v>1.1685000000000001E-3</c:v>
                      </c:pt>
                      <c:pt idx="8852">
                        <c:v>1.1685000000000001E-3</c:v>
                      </c:pt>
                      <c:pt idx="8853">
                        <c:v>1.1684E-3</c:v>
                      </c:pt>
                      <c:pt idx="8854">
                        <c:v>1.1682999999999999E-3</c:v>
                      </c:pt>
                      <c:pt idx="8855">
                        <c:v>1.1682999999999999E-3</c:v>
                      </c:pt>
                      <c:pt idx="8856">
                        <c:v>1.1682000000000001E-3</c:v>
                      </c:pt>
                      <c:pt idx="8857">
                        <c:v>1.1681E-3</c:v>
                      </c:pt>
                      <c:pt idx="8858">
                        <c:v>1.1681E-3</c:v>
                      </c:pt>
                      <c:pt idx="8859">
                        <c:v>1.168E-3</c:v>
                      </c:pt>
                      <c:pt idx="8860">
                        <c:v>1.1678999999999999E-3</c:v>
                      </c:pt>
                      <c:pt idx="8861">
                        <c:v>1.1678000000000001E-3</c:v>
                      </c:pt>
                      <c:pt idx="8862">
                        <c:v>1.1678000000000001E-3</c:v>
                      </c:pt>
                      <c:pt idx="8863">
                        <c:v>1.1677E-3</c:v>
                      </c:pt>
                      <c:pt idx="8864">
                        <c:v>1.1676E-3</c:v>
                      </c:pt>
                      <c:pt idx="8865">
                        <c:v>1.1676E-3</c:v>
                      </c:pt>
                      <c:pt idx="8866">
                        <c:v>1.1674999999999999E-3</c:v>
                      </c:pt>
                      <c:pt idx="8867">
                        <c:v>1.1674000000000001E-3</c:v>
                      </c:pt>
                      <c:pt idx="8868">
                        <c:v>1.1674000000000001E-3</c:v>
                      </c:pt>
                      <c:pt idx="8869">
                        <c:v>1.1673E-3</c:v>
                      </c:pt>
                      <c:pt idx="8870">
                        <c:v>1.1672E-3</c:v>
                      </c:pt>
                      <c:pt idx="8871">
                        <c:v>1.1672E-3</c:v>
                      </c:pt>
                      <c:pt idx="8872">
                        <c:v>1.1670999999999999E-3</c:v>
                      </c:pt>
                      <c:pt idx="8873">
                        <c:v>1.1670000000000001E-3</c:v>
                      </c:pt>
                      <c:pt idx="8874">
                        <c:v>1.1669E-3</c:v>
                      </c:pt>
                      <c:pt idx="8875">
                        <c:v>1.1669E-3</c:v>
                      </c:pt>
                      <c:pt idx="8876">
                        <c:v>1.1668E-3</c:v>
                      </c:pt>
                      <c:pt idx="8877">
                        <c:v>1.1666999999999999E-3</c:v>
                      </c:pt>
                      <c:pt idx="8878">
                        <c:v>1.1666999999999999E-3</c:v>
                      </c:pt>
                      <c:pt idx="8879">
                        <c:v>1.1666000000000001E-3</c:v>
                      </c:pt>
                      <c:pt idx="8880">
                        <c:v>1.1665E-3</c:v>
                      </c:pt>
                      <c:pt idx="8881">
                        <c:v>1.1665E-3</c:v>
                      </c:pt>
                      <c:pt idx="8882">
                        <c:v>1.1663999999999999E-3</c:v>
                      </c:pt>
                      <c:pt idx="8883">
                        <c:v>1.1663000000000001E-3</c:v>
                      </c:pt>
                      <c:pt idx="8884">
                        <c:v>1.1662E-3</c:v>
                      </c:pt>
                      <c:pt idx="8885">
                        <c:v>1.1662E-3</c:v>
                      </c:pt>
                      <c:pt idx="8886">
                        <c:v>1.1661E-3</c:v>
                      </c:pt>
                      <c:pt idx="8887">
                        <c:v>1.1659999999999999E-3</c:v>
                      </c:pt>
                      <c:pt idx="8888">
                        <c:v>1.1659999999999999E-3</c:v>
                      </c:pt>
                      <c:pt idx="8889">
                        <c:v>1.1659000000000001E-3</c:v>
                      </c:pt>
                      <c:pt idx="8890">
                        <c:v>1.1658E-3</c:v>
                      </c:pt>
                      <c:pt idx="8891">
                        <c:v>1.1658E-3</c:v>
                      </c:pt>
                      <c:pt idx="8892">
                        <c:v>1.1657E-3</c:v>
                      </c:pt>
                      <c:pt idx="8893">
                        <c:v>1.1655999999999999E-3</c:v>
                      </c:pt>
                      <c:pt idx="8894">
                        <c:v>1.1655999999999999E-3</c:v>
                      </c:pt>
                      <c:pt idx="8895">
                        <c:v>1.1655000000000001E-3</c:v>
                      </c:pt>
                      <c:pt idx="8896">
                        <c:v>1.1654E-3</c:v>
                      </c:pt>
                      <c:pt idx="8897">
                        <c:v>1.1653E-3</c:v>
                      </c:pt>
                      <c:pt idx="8898">
                        <c:v>1.1653E-3</c:v>
                      </c:pt>
                      <c:pt idx="8899">
                        <c:v>1.1651999999999999E-3</c:v>
                      </c:pt>
                      <c:pt idx="8900">
                        <c:v>1.1651000000000001E-3</c:v>
                      </c:pt>
                      <c:pt idx="8901">
                        <c:v>1.1651000000000001E-3</c:v>
                      </c:pt>
                      <c:pt idx="8902">
                        <c:v>1.165E-3</c:v>
                      </c:pt>
                      <c:pt idx="8903">
                        <c:v>1.1649E-3</c:v>
                      </c:pt>
                      <c:pt idx="8904">
                        <c:v>1.1649E-3</c:v>
                      </c:pt>
                      <c:pt idx="8905">
                        <c:v>1.1647999999999999E-3</c:v>
                      </c:pt>
                      <c:pt idx="8906">
                        <c:v>1.1647000000000001E-3</c:v>
                      </c:pt>
                      <c:pt idx="8907">
                        <c:v>1.1647000000000001E-3</c:v>
                      </c:pt>
                      <c:pt idx="8908">
                        <c:v>1.1646E-3</c:v>
                      </c:pt>
                      <c:pt idx="8909">
                        <c:v>1.1645E-3</c:v>
                      </c:pt>
                      <c:pt idx="8910">
                        <c:v>1.1643999999999999E-3</c:v>
                      </c:pt>
                      <c:pt idx="8911">
                        <c:v>1.1643999999999999E-3</c:v>
                      </c:pt>
                      <c:pt idx="8912">
                        <c:v>1.1643000000000001E-3</c:v>
                      </c:pt>
                      <c:pt idx="8913">
                        <c:v>1.1642E-3</c:v>
                      </c:pt>
                      <c:pt idx="8914">
                        <c:v>1.1642E-3</c:v>
                      </c:pt>
                      <c:pt idx="8915">
                        <c:v>1.1640999999999999E-3</c:v>
                      </c:pt>
                      <c:pt idx="8916">
                        <c:v>1.1640000000000001E-3</c:v>
                      </c:pt>
                      <c:pt idx="8917">
                        <c:v>1.1640000000000001E-3</c:v>
                      </c:pt>
                      <c:pt idx="8918">
                        <c:v>1.1639E-3</c:v>
                      </c:pt>
                      <c:pt idx="8919">
                        <c:v>1.1638E-3</c:v>
                      </c:pt>
                      <c:pt idx="8920">
                        <c:v>1.1638E-3</c:v>
                      </c:pt>
                      <c:pt idx="8921">
                        <c:v>1.1636999999999999E-3</c:v>
                      </c:pt>
                      <c:pt idx="8922">
                        <c:v>1.1636000000000001E-3</c:v>
                      </c:pt>
                      <c:pt idx="8923">
                        <c:v>1.1636000000000001E-3</c:v>
                      </c:pt>
                      <c:pt idx="8924">
                        <c:v>1.1635E-3</c:v>
                      </c:pt>
                      <c:pt idx="8925">
                        <c:v>1.1634E-3</c:v>
                      </c:pt>
                      <c:pt idx="8926">
                        <c:v>1.1632999999999999E-3</c:v>
                      </c:pt>
                      <c:pt idx="8927">
                        <c:v>1.1632999999999999E-3</c:v>
                      </c:pt>
                      <c:pt idx="8928">
                        <c:v>1.1632000000000001E-3</c:v>
                      </c:pt>
                      <c:pt idx="8929">
                        <c:v>1.1631E-3</c:v>
                      </c:pt>
                      <c:pt idx="8930">
                        <c:v>1.1631E-3</c:v>
                      </c:pt>
                      <c:pt idx="8931">
                        <c:v>1.163E-3</c:v>
                      </c:pt>
                      <c:pt idx="8932">
                        <c:v>1.1628999999999999E-3</c:v>
                      </c:pt>
                      <c:pt idx="8933">
                        <c:v>1.1628999999999999E-3</c:v>
                      </c:pt>
                      <c:pt idx="8934">
                        <c:v>1.1628000000000001E-3</c:v>
                      </c:pt>
                      <c:pt idx="8935">
                        <c:v>1.1627E-3</c:v>
                      </c:pt>
                      <c:pt idx="8936">
                        <c:v>1.1627E-3</c:v>
                      </c:pt>
                      <c:pt idx="8937">
                        <c:v>1.1626E-3</c:v>
                      </c:pt>
                      <c:pt idx="8938">
                        <c:v>1.1624999999999999E-3</c:v>
                      </c:pt>
                      <c:pt idx="8939">
                        <c:v>1.1624999999999999E-3</c:v>
                      </c:pt>
                      <c:pt idx="8940">
                        <c:v>1.1624000000000001E-3</c:v>
                      </c:pt>
                      <c:pt idx="8941">
                        <c:v>1.1623E-3</c:v>
                      </c:pt>
                      <c:pt idx="8942">
                        <c:v>1.1622E-3</c:v>
                      </c:pt>
                      <c:pt idx="8943">
                        <c:v>1.1622E-3</c:v>
                      </c:pt>
                      <c:pt idx="8944">
                        <c:v>1.1620999999999999E-3</c:v>
                      </c:pt>
                      <c:pt idx="8945">
                        <c:v>1.1620000000000001E-3</c:v>
                      </c:pt>
                      <c:pt idx="8946">
                        <c:v>1.1620000000000001E-3</c:v>
                      </c:pt>
                      <c:pt idx="8947">
                        <c:v>1.1619E-3</c:v>
                      </c:pt>
                      <c:pt idx="8948">
                        <c:v>1.1617999999999999E-3</c:v>
                      </c:pt>
                      <c:pt idx="8949">
                        <c:v>1.1617999999999999E-3</c:v>
                      </c:pt>
                      <c:pt idx="8950">
                        <c:v>1.1617000000000001E-3</c:v>
                      </c:pt>
                      <c:pt idx="8951">
                        <c:v>1.1616E-3</c:v>
                      </c:pt>
                      <c:pt idx="8952">
                        <c:v>1.1616E-3</c:v>
                      </c:pt>
                      <c:pt idx="8953">
                        <c:v>1.1615E-3</c:v>
                      </c:pt>
                      <c:pt idx="8954">
                        <c:v>1.1613999999999999E-3</c:v>
                      </c:pt>
                      <c:pt idx="8955">
                        <c:v>1.1613999999999999E-3</c:v>
                      </c:pt>
                      <c:pt idx="8956">
                        <c:v>1.1613000000000001E-3</c:v>
                      </c:pt>
                      <c:pt idx="8957">
                        <c:v>1.1612E-3</c:v>
                      </c:pt>
                      <c:pt idx="8958">
                        <c:v>1.1611E-3</c:v>
                      </c:pt>
                      <c:pt idx="8959">
                        <c:v>1.1611E-3</c:v>
                      </c:pt>
                      <c:pt idx="8960">
                        <c:v>1.1609999999999999E-3</c:v>
                      </c:pt>
                      <c:pt idx="8961">
                        <c:v>1.1609000000000001E-3</c:v>
                      </c:pt>
                      <c:pt idx="8962">
                        <c:v>1.1609000000000001E-3</c:v>
                      </c:pt>
                      <c:pt idx="8963">
                        <c:v>1.1608E-3</c:v>
                      </c:pt>
                      <c:pt idx="8964">
                        <c:v>1.1607E-3</c:v>
                      </c:pt>
                      <c:pt idx="8965">
                        <c:v>1.1607E-3</c:v>
                      </c:pt>
                      <c:pt idx="8966">
                        <c:v>1.1605999999999999E-3</c:v>
                      </c:pt>
                      <c:pt idx="8967">
                        <c:v>1.1605000000000001E-3</c:v>
                      </c:pt>
                      <c:pt idx="8968">
                        <c:v>1.1605000000000001E-3</c:v>
                      </c:pt>
                      <c:pt idx="8969">
                        <c:v>1.1604E-3</c:v>
                      </c:pt>
                      <c:pt idx="8970">
                        <c:v>1.1603E-3</c:v>
                      </c:pt>
                      <c:pt idx="8971">
                        <c:v>1.1603E-3</c:v>
                      </c:pt>
                      <c:pt idx="8972">
                        <c:v>1.1601999999999999E-3</c:v>
                      </c:pt>
                      <c:pt idx="8973">
                        <c:v>1.1601000000000001E-3</c:v>
                      </c:pt>
                      <c:pt idx="8974">
                        <c:v>1.1601000000000001E-3</c:v>
                      </c:pt>
                      <c:pt idx="8975">
                        <c:v>1.16E-3</c:v>
                      </c:pt>
                      <c:pt idx="8976">
                        <c:v>1.1599E-3</c:v>
                      </c:pt>
                      <c:pt idx="8977">
                        <c:v>1.1597999999999999E-3</c:v>
                      </c:pt>
                      <c:pt idx="8978">
                        <c:v>1.1597999999999999E-3</c:v>
                      </c:pt>
                      <c:pt idx="8979">
                        <c:v>1.1597000000000001E-3</c:v>
                      </c:pt>
                      <c:pt idx="8980">
                        <c:v>1.1596E-3</c:v>
                      </c:pt>
                      <c:pt idx="8981">
                        <c:v>1.1596E-3</c:v>
                      </c:pt>
                      <c:pt idx="8982">
                        <c:v>1.1594999999999999E-3</c:v>
                      </c:pt>
                      <c:pt idx="8983">
                        <c:v>1.1594000000000001E-3</c:v>
                      </c:pt>
                      <c:pt idx="8984">
                        <c:v>1.1594000000000001E-3</c:v>
                      </c:pt>
                      <c:pt idx="8985">
                        <c:v>1.1593E-3</c:v>
                      </c:pt>
                      <c:pt idx="8986">
                        <c:v>1.1592E-3</c:v>
                      </c:pt>
                      <c:pt idx="8987">
                        <c:v>1.1592E-3</c:v>
                      </c:pt>
                      <c:pt idx="8988">
                        <c:v>1.1590999999999999E-3</c:v>
                      </c:pt>
                      <c:pt idx="8989">
                        <c:v>1.1590000000000001E-3</c:v>
                      </c:pt>
                      <c:pt idx="8990">
                        <c:v>1.1590000000000001E-3</c:v>
                      </c:pt>
                      <c:pt idx="8991">
                        <c:v>1.1589E-3</c:v>
                      </c:pt>
                      <c:pt idx="8992">
                        <c:v>1.1588E-3</c:v>
                      </c:pt>
                      <c:pt idx="8993">
                        <c:v>1.1588E-3</c:v>
                      </c:pt>
                      <c:pt idx="8994">
                        <c:v>1.1586999999999999E-3</c:v>
                      </c:pt>
                      <c:pt idx="8995">
                        <c:v>1.1586000000000001E-3</c:v>
                      </c:pt>
                      <c:pt idx="8996">
                        <c:v>1.1586000000000001E-3</c:v>
                      </c:pt>
                      <c:pt idx="8997">
                        <c:v>1.1585E-3</c:v>
                      </c:pt>
                      <c:pt idx="8998">
                        <c:v>1.1584E-3</c:v>
                      </c:pt>
                      <c:pt idx="8999">
                        <c:v>1.1582999999999999E-3</c:v>
                      </c:pt>
                      <c:pt idx="9000">
                        <c:v>1.1582999999999999E-3</c:v>
                      </c:pt>
                      <c:pt idx="9001">
                        <c:v>1.1582000000000001E-3</c:v>
                      </c:pt>
                      <c:pt idx="9002">
                        <c:v>1.1581E-3</c:v>
                      </c:pt>
                      <c:pt idx="9003">
                        <c:v>1.1581E-3</c:v>
                      </c:pt>
                      <c:pt idx="9004">
                        <c:v>1.158E-3</c:v>
                      </c:pt>
                      <c:pt idx="9005">
                        <c:v>1.1578999999999999E-3</c:v>
                      </c:pt>
                      <c:pt idx="9006">
                        <c:v>1.1578999999999999E-3</c:v>
                      </c:pt>
                      <c:pt idx="9007">
                        <c:v>1.1578000000000001E-3</c:v>
                      </c:pt>
                      <c:pt idx="9008">
                        <c:v>1.1577E-3</c:v>
                      </c:pt>
                      <c:pt idx="9009">
                        <c:v>1.1577E-3</c:v>
                      </c:pt>
                      <c:pt idx="9010">
                        <c:v>1.1575999999999999E-3</c:v>
                      </c:pt>
                      <c:pt idx="9011">
                        <c:v>1.1574999999999999E-3</c:v>
                      </c:pt>
                      <c:pt idx="9012">
                        <c:v>1.1574999999999999E-3</c:v>
                      </c:pt>
                      <c:pt idx="9013">
                        <c:v>1.1574000000000001E-3</c:v>
                      </c:pt>
                      <c:pt idx="9014">
                        <c:v>1.1573E-3</c:v>
                      </c:pt>
                      <c:pt idx="9015">
                        <c:v>1.1573E-3</c:v>
                      </c:pt>
                      <c:pt idx="9016">
                        <c:v>1.1571999999999999E-3</c:v>
                      </c:pt>
                      <c:pt idx="9017">
                        <c:v>1.1571000000000001E-3</c:v>
                      </c:pt>
                      <c:pt idx="9018">
                        <c:v>1.1571000000000001E-3</c:v>
                      </c:pt>
                      <c:pt idx="9019">
                        <c:v>1.157E-3</c:v>
                      </c:pt>
                      <c:pt idx="9020">
                        <c:v>1.1569E-3</c:v>
                      </c:pt>
                      <c:pt idx="9021">
                        <c:v>1.1569E-3</c:v>
                      </c:pt>
                      <c:pt idx="9022">
                        <c:v>1.1567999999999999E-3</c:v>
                      </c:pt>
                      <c:pt idx="9023">
                        <c:v>1.1567000000000001E-3</c:v>
                      </c:pt>
                      <c:pt idx="9024">
                        <c:v>1.1566E-3</c:v>
                      </c:pt>
                      <c:pt idx="9025">
                        <c:v>1.1566E-3</c:v>
                      </c:pt>
                      <c:pt idx="9026">
                        <c:v>1.1565E-3</c:v>
                      </c:pt>
                      <c:pt idx="9027">
                        <c:v>1.1563999999999999E-3</c:v>
                      </c:pt>
                      <c:pt idx="9028">
                        <c:v>1.1563999999999999E-3</c:v>
                      </c:pt>
                      <c:pt idx="9029">
                        <c:v>1.1563000000000001E-3</c:v>
                      </c:pt>
                      <c:pt idx="9030">
                        <c:v>1.1562E-3</c:v>
                      </c:pt>
                      <c:pt idx="9031">
                        <c:v>1.1562E-3</c:v>
                      </c:pt>
                      <c:pt idx="9032">
                        <c:v>1.1561E-3</c:v>
                      </c:pt>
                      <c:pt idx="9033">
                        <c:v>1.1559999999999999E-3</c:v>
                      </c:pt>
                      <c:pt idx="9034">
                        <c:v>1.1559999999999999E-3</c:v>
                      </c:pt>
                      <c:pt idx="9035">
                        <c:v>1.1559000000000001E-3</c:v>
                      </c:pt>
                      <c:pt idx="9036">
                        <c:v>1.1558E-3</c:v>
                      </c:pt>
                      <c:pt idx="9037">
                        <c:v>1.1558E-3</c:v>
                      </c:pt>
                      <c:pt idx="9038">
                        <c:v>1.1557E-3</c:v>
                      </c:pt>
                      <c:pt idx="9039">
                        <c:v>1.1555999999999999E-3</c:v>
                      </c:pt>
                      <c:pt idx="9040">
                        <c:v>1.1555999999999999E-3</c:v>
                      </c:pt>
                      <c:pt idx="9041">
                        <c:v>1.1555000000000001E-3</c:v>
                      </c:pt>
                      <c:pt idx="9042">
                        <c:v>1.1554E-3</c:v>
                      </c:pt>
                      <c:pt idx="9043">
                        <c:v>1.1554E-3</c:v>
                      </c:pt>
                      <c:pt idx="9044">
                        <c:v>1.1552999999999999E-3</c:v>
                      </c:pt>
                      <c:pt idx="9045">
                        <c:v>1.1552000000000001E-3</c:v>
                      </c:pt>
                      <c:pt idx="9046">
                        <c:v>1.1552000000000001E-3</c:v>
                      </c:pt>
                      <c:pt idx="9047">
                        <c:v>1.1551000000000001E-3</c:v>
                      </c:pt>
                      <c:pt idx="9048">
                        <c:v>1.155E-3</c:v>
                      </c:pt>
                      <c:pt idx="9049">
                        <c:v>1.155E-3</c:v>
                      </c:pt>
                      <c:pt idx="9050">
                        <c:v>1.1548999999999999E-3</c:v>
                      </c:pt>
                      <c:pt idx="9051">
                        <c:v>1.1548000000000001E-3</c:v>
                      </c:pt>
                      <c:pt idx="9052">
                        <c:v>1.1548000000000001E-3</c:v>
                      </c:pt>
                      <c:pt idx="9053">
                        <c:v>1.1547E-3</c:v>
                      </c:pt>
                      <c:pt idx="9054">
                        <c:v>1.1546E-3</c:v>
                      </c:pt>
                      <c:pt idx="9055">
                        <c:v>1.1546E-3</c:v>
                      </c:pt>
                      <c:pt idx="9056">
                        <c:v>1.1544999999999999E-3</c:v>
                      </c:pt>
                      <c:pt idx="9057">
                        <c:v>1.1544000000000001E-3</c:v>
                      </c:pt>
                      <c:pt idx="9058">
                        <c:v>1.1543E-3</c:v>
                      </c:pt>
                      <c:pt idx="9059">
                        <c:v>1.1543E-3</c:v>
                      </c:pt>
                      <c:pt idx="9060">
                        <c:v>1.1542E-3</c:v>
                      </c:pt>
                      <c:pt idx="9061">
                        <c:v>1.1540999999999999E-3</c:v>
                      </c:pt>
                      <c:pt idx="9062">
                        <c:v>1.1540999999999999E-3</c:v>
                      </c:pt>
                      <c:pt idx="9063">
                        <c:v>1.1540000000000001E-3</c:v>
                      </c:pt>
                      <c:pt idx="9064">
                        <c:v>1.1539E-3</c:v>
                      </c:pt>
                      <c:pt idx="9065">
                        <c:v>1.1539E-3</c:v>
                      </c:pt>
                      <c:pt idx="9066">
                        <c:v>1.1538E-3</c:v>
                      </c:pt>
                      <c:pt idx="9067">
                        <c:v>1.1536999999999999E-3</c:v>
                      </c:pt>
                      <c:pt idx="9068">
                        <c:v>1.1536999999999999E-3</c:v>
                      </c:pt>
                      <c:pt idx="9069">
                        <c:v>1.1536000000000001E-3</c:v>
                      </c:pt>
                      <c:pt idx="9070">
                        <c:v>1.1535E-3</c:v>
                      </c:pt>
                      <c:pt idx="9071">
                        <c:v>1.1535E-3</c:v>
                      </c:pt>
                      <c:pt idx="9072">
                        <c:v>1.1534E-3</c:v>
                      </c:pt>
                      <c:pt idx="9073">
                        <c:v>1.1532999999999999E-3</c:v>
                      </c:pt>
                      <c:pt idx="9074">
                        <c:v>1.1532999999999999E-3</c:v>
                      </c:pt>
                      <c:pt idx="9075">
                        <c:v>1.1532000000000001E-3</c:v>
                      </c:pt>
                      <c:pt idx="9076">
                        <c:v>1.1531E-3</c:v>
                      </c:pt>
                      <c:pt idx="9077">
                        <c:v>1.1531E-3</c:v>
                      </c:pt>
                      <c:pt idx="9078">
                        <c:v>1.1529999999999999E-3</c:v>
                      </c:pt>
                      <c:pt idx="9079">
                        <c:v>1.1529000000000001E-3</c:v>
                      </c:pt>
                      <c:pt idx="9080">
                        <c:v>1.1529000000000001E-3</c:v>
                      </c:pt>
                      <c:pt idx="9081">
                        <c:v>1.1528E-3</c:v>
                      </c:pt>
                      <c:pt idx="9082">
                        <c:v>1.1527E-3</c:v>
                      </c:pt>
                      <c:pt idx="9083">
                        <c:v>1.1527E-3</c:v>
                      </c:pt>
                      <c:pt idx="9084">
                        <c:v>1.1525999999999999E-3</c:v>
                      </c:pt>
                      <c:pt idx="9085">
                        <c:v>1.1525000000000001E-3</c:v>
                      </c:pt>
                      <c:pt idx="9086">
                        <c:v>1.1525000000000001E-3</c:v>
                      </c:pt>
                      <c:pt idx="9087">
                        <c:v>1.1524E-3</c:v>
                      </c:pt>
                      <c:pt idx="9088">
                        <c:v>1.1523E-3</c:v>
                      </c:pt>
                      <c:pt idx="9089">
                        <c:v>1.1523E-3</c:v>
                      </c:pt>
                      <c:pt idx="9090">
                        <c:v>1.1521999999999999E-3</c:v>
                      </c:pt>
                      <c:pt idx="9091">
                        <c:v>1.1521000000000001E-3</c:v>
                      </c:pt>
                      <c:pt idx="9092">
                        <c:v>1.1521000000000001E-3</c:v>
                      </c:pt>
                      <c:pt idx="9093">
                        <c:v>1.152E-3</c:v>
                      </c:pt>
                      <c:pt idx="9094">
                        <c:v>1.1519E-3</c:v>
                      </c:pt>
                      <c:pt idx="9095">
                        <c:v>1.1519E-3</c:v>
                      </c:pt>
                      <c:pt idx="9096">
                        <c:v>1.1517999999999999E-3</c:v>
                      </c:pt>
                      <c:pt idx="9097">
                        <c:v>1.1517000000000001E-3</c:v>
                      </c:pt>
                      <c:pt idx="9098">
                        <c:v>1.1517000000000001E-3</c:v>
                      </c:pt>
                      <c:pt idx="9099">
                        <c:v>1.1516E-3</c:v>
                      </c:pt>
                      <c:pt idx="9100">
                        <c:v>1.1515E-3</c:v>
                      </c:pt>
                      <c:pt idx="9101">
                        <c:v>1.1515E-3</c:v>
                      </c:pt>
                      <c:pt idx="9102">
                        <c:v>1.1513999999999999E-3</c:v>
                      </c:pt>
                      <c:pt idx="9103">
                        <c:v>1.1513000000000001E-3</c:v>
                      </c:pt>
                      <c:pt idx="9104">
                        <c:v>1.1513000000000001E-3</c:v>
                      </c:pt>
                      <c:pt idx="9105">
                        <c:v>1.1512E-3</c:v>
                      </c:pt>
                      <c:pt idx="9106">
                        <c:v>1.1511E-3</c:v>
                      </c:pt>
                      <c:pt idx="9107">
                        <c:v>1.1511E-3</c:v>
                      </c:pt>
                      <c:pt idx="9108">
                        <c:v>1.1509999999999999E-3</c:v>
                      </c:pt>
                      <c:pt idx="9109">
                        <c:v>1.1509000000000001E-3</c:v>
                      </c:pt>
                      <c:pt idx="9110">
                        <c:v>1.1509000000000001E-3</c:v>
                      </c:pt>
                      <c:pt idx="9111">
                        <c:v>1.1508E-3</c:v>
                      </c:pt>
                      <c:pt idx="9112">
                        <c:v>1.1506999999999999E-3</c:v>
                      </c:pt>
                      <c:pt idx="9113">
                        <c:v>1.1506999999999999E-3</c:v>
                      </c:pt>
                      <c:pt idx="9114">
                        <c:v>1.1506000000000001E-3</c:v>
                      </c:pt>
                      <c:pt idx="9115">
                        <c:v>1.1505E-3</c:v>
                      </c:pt>
                      <c:pt idx="9116">
                        <c:v>1.1505E-3</c:v>
                      </c:pt>
                      <c:pt idx="9117">
                        <c:v>1.1504E-3</c:v>
                      </c:pt>
                      <c:pt idx="9118">
                        <c:v>1.1502999999999999E-3</c:v>
                      </c:pt>
                      <c:pt idx="9119">
                        <c:v>1.1502999999999999E-3</c:v>
                      </c:pt>
                      <c:pt idx="9120">
                        <c:v>1.1502000000000001E-3</c:v>
                      </c:pt>
                      <c:pt idx="9121">
                        <c:v>1.1501E-3</c:v>
                      </c:pt>
                      <c:pt idx="9122">
                        <c:v>1.1501E-3</c:v>
                      </c:pt>
                      <c:pt idx="9123">
                        <c:v>1.15E-3</c:v>
                      </c:pt>
                      <c:pt idx="9124">
                        <c:v>1.1498999999999999E-3</c:v>
                      </c:pt>
                      <c:pt idx="9125">
                        <c:v>1.1498999999999999E-3</c:v>
                      </c:pt>
                      <c:pt idx="9126">
                        <c:v>1.1498000000000001E-3</c:v>
                      </c:pt>
                      <c:pt idx="9127">
                        <c:v>1.1497E-3</c:v>
                      </c:pt>
                      <c:pt idx="9128">
                        <c:v>1.1497E-3</c:v>
                      </c:pt>
                      <c:pt idx="9129">
                        <c:v>1.1496E-3</c:v>
                      </c:pt>
                      <c:pt idx="9130">
                        <c:v>1.1494999999999999E-3</c:v>
                      </c:pt>
                      <c:pt idx="9131">
                        <c:v>1.1494999999999999E-3</c:v>
                      </c:pt>
                      <c:pt idx="9132">
                        <c:v>1.1494000000000001E-3</c:v>
                      </c:pt>
                      <c:pt idx="9133">
                        <c:v>1.1493E-3</c:v>
                      </c:pt>
                      <c:pt idx="9134">
                        <c:v>1.1493E-3</c:v>
                      </c:pt>
                      <c:pt idx="9135">
                        <c:v>1.1492E-3</c:v>
                      </c:pt>
                      <c:pt idx="9136">
                        <c:v>1.1490999999999999E-3</c:v>
                      </c:pt>
                      <c:pt idx="9137">
                        <c:v>1.1490999999999999E-3</c:v>
                      </c:pt>
                      <c:pt idx="9138">
                        <c:v>1.1490000000000001E-3</c:v>
                      </c:pt>
                      <c:pt idx="9139">
                        <c:v>1.1489E-3</c:v>
                      </c:pt>
                      <c:pt idx="9140">
                        <c:v>1.1489E-3</c:v>
                      </c:pt>
                      <c:pt idx="9141">
                        <c:v>1.1488E-3</c:v>
                      </c:pt>
                      <c:pt idx="9142">
                        <c:v>1.1486999999999999E-3</c:v>
                      </c:pt>
                      <c:pt idx="9143">
                        <c:v>1.1486999999999999E-3</c:v>
                      </c:pt>
                      <c:pt idx="9144">
                        <c:v>1.1486000000000001E-3</c:v>
                      </c:pt>
                      <c:pt idx="9145">
                        <c:v>1.1485E-3</c:v>
                      </c:pt>
                      <c:pt idx="9146">
                        <c:v>1.1485E-3</c:v>
                      </c:pt>
                      <c:pt idx="9147">
                        <c:v>1.1483999999999999E-3</c:v>
                      </c:pt>
                      <c:pt idx="9148">
                        <c:v>1.1483000000000001E-3</c:v>
                      </c:pt>
                      <c:pt idx="9149">
                        <c:v>1.1483000000000001E-3</c:v>
                      </c:pt>
                      <c:pt idx="9150">
                        <c:v>1.1482E-3</c:v>
                      </c:pt>
                      <c:pt idx="9151">
                        <c:v>1.1481E-3</c:v>
                      </c:pt>
                      <c:pt idx="9152">
                        <c:v>1.1481E-3</c:v>
                      </c:pt>
                      <c:pt idx="9153">
                        <c:v>1.1479999999999999E-3</c:v>
                      </c:pt>
                      <c:pt idx="9154">
                        <c:v>1.1479000000000001E-3</c:v>
                      </c:pt>
                      <c:pt idx="9155">
                        <c:v>1.1479000000000001E-3</c:v>
                      </c:pt>
                      <c:pt idx="9156">
                        <c:v>1.1478E-3</c:v>
                      </c:pt>
                      <c:pt idx="9157">
                        <c:v>1.1477E-3</c:v>
                      </c:pt>
                      <c:pt idx="9158">
                        <c:v>1.1477E-3</c:v>
                      </c:pt>
                      <c:pt idx="9159">
                        <c:v>1.1475999999999999E-3</c:v>
                      </c:pt>
                      <c:pt idx="9160">
                        <c:v>1.1475000000000001E-3</c:v>
                      </c:pt>
                      <c:pt idx="9161">
                        <c:v>1.1475000000000001E-3</c:v>
                      </c:pt>
                      <c:pt idx="9162">
                        <c:v>1.1474E-3</c:v>
                      </c:pt>
                      <c:pt idx="9163">
                        <c:v>1.1473E-3</c:v>
                      </c:pt>
                      <c:pt idx="9164">
                        <c:v>1.1473E-3</c:v>
                      </c:pt>
                      <c:pt idx="9165">
                        <c:v>1.1471999999999999E-3</c:v>
                      </c:pt>
                      <c:pt idx="9166">
                        <c:v>1.1471000000000001E-3</c:v>
                      </c:pt>
                      <c:pt idx="9167">
                        <c:v>1.1471000000000001E-3</c:v>
                      </c:pt>
                      <c:pt idx="9168">
                        <c:v>1.147E-3</c:v>
                      </c:pt>
                      <c:pt idx="9169">
                        <c:v>1.1469E-3</c:v>
                      </c:pt>
                      <c:pt idx="9170">
                        <c:v>1.1469E-3</c:v>
                      </c:pt>
                      <c:pt idx="9171">
                        <c:v>1.1467999999999999E-3</c:v>
                      </c:pt>
                      <c:pt idx="9172">
                        <c:v>1.1467000000000001E-3</c:v>
                      </c:pt>
                      <c:pt idx="9173">
                        <c:v>1.1467000000000001E-3</c:v>
                      </c:pt>
                      <c:pt idx="9174">
                        <c:v>1.1466E-3</c:v>
                      </c:pt>
                      <c:pt idx="9175">
                        <c:v>1.1464999999999999E-3</c:v>
                      </c:pt>
                      <c:pt idx="9176">
                        <c:v>1.1464999999999999E-3</c:v>
                      </c:pt>
                      <c:pt idx="9177">
                        <c:v>1.1463999999999999E-3</c:v>
                      </c:pt>
                      <c:pt idx="9178">
                        <c:v>1.1463000000000001E-3</c:v>
                      </c:pt>
                      <c:pt idx="9179">
                        <c:v>1.1463000000000001E-3</c:v>
                      </c:pt>
                      <c:pt idx="9180">
                        <c:v>1.1462E-3</c:v>
                      </c:pt>
                      <c:pt idx="9181">
                        <c:v>1.1460999999999999E-3</c:v>
                      </c:pt>
                      <c:pt idx="9182">
                        <c:v>1.1460999999999999E-3</c:v>
                      </c:pt>
                      <c:pt idx="9183">
                        <c:v>1.1460000000000001E-3</c:v>
                      </c:pt>
                      <c:pt idx="9184">
                        <c:v>1.1459E-3</c:v>
                      </c:pt>
                      <c:pt idx="9185">
                        <c:v>1.1459E-3</c:v>
                      </c:pt>
                      <c:pt idx="9186">
                        <c:v>1.1458E-3</c:v>
                      </c:pt>
                      <c:pt idx="9187">
                        <c:v>1.1456999999999999E-3</c:v>
                      </c:pt>
                      <c:pt idx="9188">
                        <c:v>1.1456999999999999E-3</c:v>
                      </c:pt>
                      <c:pt idx="9189">
                        <c:v>1.1456000000000001E-3</c:v>
                      </c:pt>
                      <c:pt idx="9190">
                        <c:v>1.1455E-3</c:v>
                      </c:pt>
                      <c:pt idx="9191">
                        <c:v>1.1455E-3</c:v>
                      </c:pt>
                      <c:pt idx="9192">
                        <c:v>1.1454E-3</c:v>
                      </c:pt>
                      <c:pt idx="9193">
                        <c:v>1.1452999999999999E-3</c:v>
                      </c:pt>
                      <c:pt idx="9194">
                        <c:v>1.1452999999999999E-3</c:v>
                      </c:pt>
                      <c:pt idx="9195">
                        <c:v>1.1452000000000001E-3</c:v>
                      </c:pt>
                      <c:pt idx="9196">
                        <c:v>1.1451E-3</c:v>
                      </c:pt>
                      <c:pt idx="9197">
                        <c:v>1.1451E-3</c:v>
                      </c:pt>
                      <c:pt idx="9198">
                        <c:v>1.145E-3</c:v>
                      </c:pt>
                      <c:pt idx="9199">
                        <c:v>1.1448999999999999E-3</c:v>
                      </c:pt>
                      <c:pt idx="9200">
                        <c:v>1.1448999999999999E-3</c:v>
                      </c:pt>
                      <c:pt idx="9201">
                        <c:v>1.1448000000000001E-3</c:v>
                      </c:pt>
                      <c:pt idx="9202">
                        <c:v>1.1447E-3</c:v>
                      </c:pt>
                      <c:pt idx="9203">
                        <c:v>1.1447E-3</c:v>
                      </c:pt>
                      <c:pt idx="9204">
                        <c:v>1.1446E-3</c:v>
                      </c:pt>
                      <c:pt idx="9205">
                        <c:v>1.1444999999999999E-3</c:v>
                      </c:pt>
                      <c:pt idx="9206">
                        <c:v>1.1444999999999999E-3</c:v>
                      </c:pt>
                      <c:pt idx="9207">
                        <c:v>1.1444000000000001E-3</c:v>
                      </c:pt>
                      <c:pt idx="9208">
                        <c:v>1.1443E-3</c:v>
                      </c:pt>
                      <c:pt idx="9209">
                        <c:v>1.1443E-3</c:v>
                      </c:pt>
                      <c:pt idx="9210">
                        <c:v>1.1441999999999999E-3</c:v>
                      </c:pt>
                      <c:pt idx="9211">
                        <c:v>1.1441999999999999E-3</c:v>
                      </c:pt>
                      <c:pt idx="9212">
                        <c:v>1.1441000000000001E-3</c:v>
                      </c:pt>
                      <c:pt idx="9213">
                        <c:v>1.1440000000000001E-3</c:v>
                      </c:pt>
                      <c:pt idx="9214">
                        <c:v>1.1440000000000001E-3</c:v>
                      </c:pt>
                      <c:pt idx="9215">
                        <c:v>1.1439E-3</c:v>
                      </c:pt>
                      <c:pt idx="9216">
                        <c:v>1.1437999999999999E-3</c:v>
                      </c:pt>
                      <c:pt idx="9217">
                        <c:v>1.1437999999999999E-3</c:v>
                      </c:pt>
                      <c:pt idx="9218">
                        <c:v>1.1437000000000001E-3</c:v>
                      </c:pt>
                      <c:pt idx="9219">
                        <c:v>1.1436E-3</c:v>
                      </c:pt>
                      <c:pt idx="9220">
                        <c:v>1.1436E-3</c:v>
                      </c:pt>
                      <c:pt idx="9221">
                        <c:v>1.1435E-3</c:v>
                      </c:pt>
                      <c:pt idx="9222">
                        <c:v>1.1433999999999999E-3</c:v>
                      </c:pt>
                      <c:pt idx="9223">
                        <c:v>1.1433999999999999E-3</c:v>
                      </c:pt>
                      <c:pt idx="9224">
                        <c:v>1.1433000000000001E-3</c:v>
                      </c:pt>
                      <c:pt idx="9225">
                        <c:v>1.1432E-3</c:v>
                      </c:pt>
                      <c:pt idx="9226">
                        <c:v>1.1432E-3</c:v>
                      </c:pt>
                      <c:pt idx="9227">
                        <c:v>1.1431E-3</c:v>
                      </c:pt>
                      <c:pt idx="9228">
                        <c:v>1.1429999999999999E-3</c:v>
                      </c:pt>
                      <c:pt idx="9229">
                        <c:v>1.1429999999999999E-3</c:v>
                      </c:pt>
                      <c:pt idx="9230">
                        <c:v>1.1429000000000001E-3</c:v>
                      </c:pt>
                      <c:pt idx="9231">
                        <c:v>1.1428E-3</c:v>
                      </c:pt>
                      <c:pt idx="9232">
                        <c:v>1.1428E-3</c:v>
                      </c:pt>
                      <c:pt idx="9233">
                        <c:v>1.1427E-3</c:v>
                      </c:pt>
                      <c:pt idx="9234">
                        <c:v>1.1425999999999999E-3</c:v>
                      </c:pt>
                      <c:pt idx="9235">
                        <c:v>1.1425999999999999E-3</c:v>
                      </c:pt>
                      <c:pt idx="9236">
                        <c:v>1.1425000000000001E-3</c:v>
                      </c:pt>
                      <c:pt idx="9237">
                        <c:v>1.1424E-3</c:v>
                      </c:pt>
                      <c:pt idx="9238">
                        <c:v>1.1424E-3</c:v>
                      </c:pt>
                      <c:pt idx="9239">
                        <c:v>1.1423E-3</c:v>
                      </c:pt>
                      <c:pt idx="9240">
                        <c:v>1.1421999999999999E-3</c:v>
                      </c:pt>
                      <c:pt idx="9241">
                        <c:v>1.1421999999999999E-3</c:v>
                      </c:pt>
                      <c:pt idx="9242">
                        <c:v>1.1421000000000001E-3</c:v>
                      </c:pt>
                      <c:pt idx="9243">
                        <c:v>1.142E-3</c:v>
                      </c:pt>
                      <c:pt idx="9244">
                        <c:v>1.142E-3</c:v>
                      </c:pt>
                      <c:pt idx="9245">
                        <c:v>1.1418999999999999E-3</c:v>
                      </c:pt>
                      <c:pt idx="9246">
                        <c:v>1.1418000000000001E-3</c:v>
                      </c:pt>
                      <c:pt idx="9247">
                        <c:v>1.1418000000000001E-3</c:v>
                      </c:pt>
                      <c:pt idx="9248">
                        <c:v>1.1417E-3</c:v>
                      </c:pt>
                      <c:pt idx="9249">
                        <c:v>1.1417E-3</c:v>
                      </c:pt>
                      <c:pt idx="9250">
                        <c:v>1.1416E-3</c:v>
                      </c:pt>
                      <c:pt idx="9251">
                        <c:v>1.1414999999999999E-3</c:v>
                      </c:pt>
                      <c:pt idx="9252">
                        <c:v>1.1414999999999999E-3</c:v>
                      </c:pt>
                      <c:pt idx="9253">
                        <c:v>1.1414000000000001E-3</c:v>
                      </c:pt>
                      <c:pt idx="9254">
                        <c:v>1.1413E-3</c:v>
                      </c:pt>
                      <c:pt idx="9255">
                        <c:v>1.1413E-3</c:v>
                      </c:pt>
                      <c:pt idx="9256">
                        <c:v>1.1412E-3</c:v>
                      </c:pt>
                      <c:pt idx="9257">
                        <c:v>1.1410999999999999E-3</c:v>
                      </c:pt>
                      <c:pt idx="9258">
                        <c:v>1.1410999999999999E-3</c:v>
                      </c:pt>
                      <c:pt idx="9259">
                        <c:v>1.1410000000000001E-3</c:v>
                      </c:pt>
                      <c:pt idx="9260">
                        <c:v>1.1409E-3</c:v>
                      </c:pt>
                      <c:pt idx="9261">
                        <c:v>1.1409E-3</c:v>
                      </c:pt>
                      <c:pt idx="9262">
                        <c:v>1.1408E-3</c:v>
                      </c:pt>
                      <c:pt idx="9263">
                        <c:v>1.1406999999999999E-3</c:v>
                      </c:pt>
                      <c:pt idx="9264">
                        <c:v>1.1406999999999999E-3</c:v>
                      </c:pt>
                      <c:pt idx="9265">
                        <c:v>1.1406000000000001E-3</c:v>
                      </c:pt>
                      <c:pt idx="9266">
                        <c:v>1.1405E-3</c:v>
                      </c:pt>
                      <c:pt idx="9267">
                        <c:v>1.1405E-3</c:v>
                      </c:pt>
                      <c:pt idx="9268">
                        <c:v>1.1404E-3</c:v>
                      </c:pt>
                      <c:pt idx="9269">
                        <c:v>1.1402999999999999E-3</c:v>
                      </c:pt>
                      <c:pt idx="9270">
                        <c:v>1.1402999999999999E-3</c:v>
                      </c:pt>
                      <c:pt idx="9271">
                        <c:v>1.1402000000000001E-3</c:v>
                      </c:pt>
                      <c:pt idx="9272">
                        <c:v>1.1401E-3</c:v>
                      </c:pt>
                      <c:pt idx="9273">
                        <c:v>1.1401E-3</c:v>
                      </c:pt>
                      <c:pt idx="9274">
                        <c:v>1.14E-3</c:v>
                      </c:pt>
                      <c:pt idx="9275">
                        <c:v>1.14E-3</c:v>
                      </c:pt>
                      <c:pt idx="9276">
                        <c:v>1.1398999999999999E-3</c:v>
                      </c:pt>
                      <c:pt idx="9277">
                        <c:v>1.1398000000000001E-3</c:v>
                      </c:pt>
                      <c:pt idx="9278">
                        <c:v>1.1398000000000001E-3</c:v>
                      </c:pt>
                      <c:pt idx="9279">
                        <c:v>1.1397E-3</c:v>
                      </c:pt>
                      <c:pt idx="9280">
                        <c:v>1.1395999999999999E-3</c:v>
                      </c:pt>
                      <c:pt idx="9281">
                        <c:v>1.1395999999999999E-3</c:v>
                      </c:pt>
                      <c:pt idx="9282">
                        <c:v>1.1395000000000001E-3</c:v>
                      </c:pt>
                      <c:pt idx="9283">
                        <c:v>1.1394E-3</c:v>
                      </c:pt>
                      <c:pt idx="9284">
                        <c:v>1.1394E-3</c:v>
                      </c:pt>
                      <c:pt idx="9285">
                        <c:v>1.1393E-3</c:v>
                      </c:pt>
                      <c:pt idx="9286">
                        <c:v>1.1391999999999999E-3</c:v>
                      </c:pt>
                      <c:pt idx="9287">
                        <c:v>1.1391999999999999E-3</c:v>
                      </c:pt>
                      <c:pt idx="9288">
                        <c:v>1.1391000000000001E-3</c:v>
                      </c:pt>
                      <c:pt idx="9289">
                        <c:v>1.139E-3</c:v>
                      </c:pt>
                      <c:pt idx="9290">
                        <c:v>1.139E-3</c:v>
                      </c:pt>
                      <c:pt idx="9291">
                        <c:v>1.1389E-3</c:v>
                      </c:pt>
                      <c:pt idx="9292">
                        <c:v>1.1387999999999999E-3</c:v>
                      </c:pt>
                      <c:pt idx="9293">
                        <c:v>1.1387999999999999E-3</c:v>
                      </c:pt>
                      <c:pt idx="9294">
                        <c:v>1.1387000000000001E-3</c:v>
                      </c:pt>
                      <c:pt idx="9295">
                        <c:v>1.1386E-3</c:v>
                      </c:pt>
                      <c:pt idx="9296">
                        <c:v>1.1386E-3</c:v>
                      </c:pt>
                      <c:pt idx="9297">
                        <c:v>1.1385E-3</c:v>
                      </c:pt>
                      <c:pt idx="9298">
                        <c:v>1.1383999999999999E-3</c:v>
                      </c:pt>
                      <c:pt idx="9299">
                        <c:v>1.1383999999999999E-3</c:v>
                      </c:pt>
                      <c:pt idx="9300">
                        <c:v>1.1383000000000001E-3</c:v>
                      </c:pt>
                      <c:pt idx="9301">
                        <c:v>1.1383000000000001E-3</c:v>
                      </c:pt>
                      <c:pt idx="9302">
                        <c:v>1.1382E-3</c:v>
                      </c:pt>
                      <c:pt idx="9303">
                        <c:v>1.1381E-3</c:v>
                      </c:pt>
                      <c:pt idx="9304">
                        <c:v>1.1381E-3</c:v>
                      </c:pt>
                      <c:pt idx="9305">
                        <c:v>1.1379999999999999E-3</c:v>
                      </c:pt>
                      <c:pt idx="9306">
                        <c:v>1.1379000000000001E-3</c:v>
                      </c:pt>
                      <c:pt idx="9307">
                        <c:v>1.1379000000000001E-3</c:v>
                      </c:pt>
                      <c:pt idx="9308">
                        <c:v>1.1378E-3</c:v>
                      </c:pt>
                      <c:pt idx="9309">
                        <c:v>1.1377E-3</c:v>
                      </c:pt>
                      <c:pt idx="9310">
                        <c:v>1.1377E-3</c:v>
                      </c:pt>
                      <c:pt idx="9311">
                        <c:v>1.1375999999999999E-3</c:v>
                      </c:pt>
                      <c:pt idx="9312">
                        <c:v>1.1375000000000001E-3</c:v>
                      </c:pt>
                      <c:pt idx="9313">
                        <c:v>1.1375000000000001E-3</c:v>
                      </c:pt>
                      <c:pt idx="9314">
                        <c:v>1.1374E-3</c:v>
                      </c:pt>
                      <c:pt idx="9315">
                        <c:v>1.1372999999999999E-3</c:v>
                      </c:pt>
                      <c:pt idx="9316">
                        <c:v>1.1372999999999999E-3</c:v>
                      </c:pt>
                      <c:pt idx="9317">
                        <c:v>1.1372000000000001E-3</c:v>
                      </c:pt>
                      <c:pt idx="9318">
                        <c:v>1.1371E-3</c:v>
                      </c:pt>
                      <c:pt idx="9319">
                        <c:v>1.1371E-3</c:v>
                      </c:pt>
                      <c:pt idx="9320">
                        <c:v>1.137E-3</c:v>
                      </c:pt>
                      <c:pt idx="9321">
                        <c:v>1.137E-3</c:v>
                      </c:pt>
                      <c:pt idx="9322">
                        <c:v>1.1368999999999999E-3</c:v>
                      </c:pt>
                      <c:pt idx="9323">
                        <c:v>1.1368000000000001E-3</c:v>
                      </c:pt>
                      <c:pt idx="9324">
                        <c:v>1.1368000000000001E-3</c:v>
                      </c:pt>
                      <c:pt idx="9325">
                        <c:v>1.1367E-3</c:v>
                      </c:pt>
                      <c:pt idx="9326">
                        <c:v>1.1366E-3</c:v>
                      </c:pt>
                      <c:pt idx="9327">
                        <c:v>1.1366E-3</c:v>
                      </c:pt>
                      <c:pt idx="9328">
                        <c:v>1.1364999999999999E-3</c:v>
                      </c:pt>
                      <c:pt idx="9329">
                        <c:v>1.1364000000000001E-3</c:v>
                      </c:pt>
                      <c:pt idx="9330">
                        <c:v>1.1364000000000001E-3</c:v>
                      </c:pt>
                      <c:pt idx="9331">
                        <c:v>1.1363E-3</c:v>
                      </c:pt>
                      <c:pt idx="9332">
                        <c:v>1.1362E-3</c:v>
                      </c:pt>
                      <c:pt idx="9333">
                        <c:v>1.1362E-3</c:v>
                      </c:pt>
                      <c:pt idx="9334">
                        <c:v>1.1360999999999999E-3</c:v>
                      </c:pt>
                      <c:pt idx="9335">
                        <c:v>1.1360000000000001E-3</c:v>
                      </c:pt>
                      <c:pt idx="9336">
                        <c:v>1.1360000000000001E-3</c:v>
                      </c:pt>
                      <c:pt idx="9337">
                        <c:v>1.1359E-3</c:v>
                      </c:pt>
                      <c:pt idx="9338">
                        <c:v>1.1359E-3</c:v>
                      </c:pt>
                      <c:pt idx="9339">
                        <c:v>1.1358E-3</c:v>
                      </c:pt>
                      <c:pt idx="9340">
                        <c:v>1.1356999999999999E-3</c:v>
                      </c:pt>
                      <c:pt idx="9341">
                        <c:v>1.1356999999999999E-3</c:v>
                      </c:pt>
                      <c:pt idx="9342">
                        <c:v>1.1356000000000001E-3</c:v>
                      </c:pt>
                      <c:pt idx="9343">
                        <c:v>1.1355E-3</c:v>
                      </c:pt>
                      <c:pt idx="9344">
                        <c:v>1.1355E-3</c:v>
                      </c:pt>
                      <c:pt idx="9345">
                        <c:v>1.1354E-3</c:v>
                      </c:pt>
                      <c:pt idx="9346">
                        <c:v>1.1352999999999999E-3</c:v>
                      </c:pt>
                      <c:pt idx="9347">
                        <c:v>1.1352999999999999E-3</c:v>
                      </c:pt>
                      <c:pt idx="9348">
                        <c:v>1.1352000000000001E-3</c:v>
                      </c:pt>
                      <c:pt idx="9349">
                        <c:v>1.1351E-3</c:v>
                      </c:pt>
                      <c:pt idx="9350">
                        <c:v>1.1351E-3</c:v>
                      </c:pt>
                      <c:pt idx="9351">
                        <c:v>1.1349999999999999E-3</c:v>
                      </c:pt>
                      <c:pt idx="9352">
                        <c:v>1.1349000000000001E-3</c:v>
                      </c:pt>
                      <c:pt idx="9353">
                        <c:v>1.1349000000000001E-3</c:v>
                      </c:pt>
                      <c:pt idx="9354">
                        <c:v>1.1348E-3</c:v>
                      </c:pt>
                      <c:pt idx="9355">
                        <c:v>1.1348E-3</c:v>
                      </c:pt>
                      <c:pt idx="9356">
                        <c:v>1.1347E-3</c:v>
                      </c:pt>
                      <c:pt idx="9357">
                        <c:v>1.1345999999999999E-3</c:v>
                      </c:pt>
                      <c:pt idx="9358">
                        <c:v>1.1345999999999999E-3</c:v>
                      </c:pt>
                      <c:pt idx="9359">
                        <c:v>1.1345000000000001E-3</c:v>
                      </c:pt>
                      <c:pt idx="9360">
                        <c:v>1.1344E-3</c:v>
                      </c:pt>
                      <c:pt idx="9361">
                        <c:v>1.1344E-3</c:v>
                      </c:pt>
                      <c:pt idx="9362">
                        <c:v>1.1343E-3</c:v>
                      </c:pt>
                      <c:pt idx="9363">
                        <c:v>1.1341999999999999E-3</c:v>
                      </c:pt>
                      <c:pt idx="9364">
                        <c:v>1.1341999999999999E-3</c:v>
                      </c:pt>
                      <c:pt idx="9365">
                        <c:v>1.1341000000000001E-3</c:v>
                      </c:pt>
                      <c:pt idx="9366">
                        <c:v>1.134E-3</c:v>
                      </c:pt>
                      <c:pt idx="9367">
                        <c:v>1.134E-3</c:v>
                      </c:pt>
                      <c:pt idx="9368">
                        <c:v>1.1339E-3</c:v>
                      </c:pt>
                      <c:pt idx="9369">
                        <c:v>1.1337999999999999E-3</c:v>
                      </c:pt>
                      <c:pt idx="9370">
                        <c:v>1.1337999999999999E-3</c:v>
                      </c:pt>
                      <c:pt idx="9371">
                        <c:v>1.1337000000000001E-3</c:v>
                      </c:pt>
                      <c:pt idx="9372">
                        <c:v>1.1337000000000001E-3</c:v>
                      </c:pt>
                      <c:pt idx="9373">
                        <c:v>1.1336E-3</c:v>
                      </c:pt>
                      <c:pt idx="9374">
                        <c:v>1.1335E-3</c:v>
                      </c:pt>
                      <c:pt idx="9375">
                        <c:v>1.1335E-3</c:v>
                      </c:pt>
                      <c:pt idx="9376">
                        <c:v>1.1333999999999999E-3</c:v>
                      </c:pt>
                      <c:pt idx="9377">
                        <c:v>1.1333000000000001E-3</c:v>
                      </c:pt>
                      <c:pt idx="9378">
                        <c:v>1.1333000000000001E-3</c:v>
                      </c:pt>
                      <c:pt idx="9379">
                        <c:v>1.1332E-3</c:v>
                      </c:pt>
                      <c:pt idx="9380">
                        <c:v>1.1330999999999999E-3</c:v>
                      </c:pt>
                      <c:pt idx="9381">
                        <c:v>1.1330999999999999E-3</c:v>
                      </c:pt>
                      <c:pt idx="9382">
                        <c:v>1.1329999999999999E-3</c:v>
                      </c:pt>
                      <c:pt idx="9383">
                        <c:v>1.1329000000000001E-3</c:v>
                      </c:pt>
                      <c:pt idx="9384">
                        <c:v>1.1329000000000001E-3</c:v>
                      </c:pt>
                      <c:pt idx="9385">
                        <c:v>1.1328E-3</c:v>
                      </c:pt>
                      <c:pt idx="9386">
                        <c:v>1.1328E-3</c:v>
                      </c:pt>
                      <c:pt idx="9387">
                        <c:v>1.1326999999999999E-3</c:v>
                      </c:pt>
                      <c:pt idx="9388">
                        <c:v>1.1326000000000001E-3</c:v>
                      </c:pt>
                      <c:pt idx="9389">
                        <c:v>1.1326000000000001E-3</c:v>
                      </c:pt>
                      <c:pt idx="9390">
                        <c:v>1.1325E-3</c:v>
                      </c:pt>
                      <c:pt idx="9391">
                        <c:v>1.1324E-3</c:v>
                      </c:pt>
                      <c:pt idx="9392">
                        <c:v>1.1324E-3</c:v>
                      </c:pt>
                      <c:pt idx="9393">
                        <c:v>1.1322999999999999E-3</c:v>
                      </c:pt>
                      <c:pt idx="9394">
                        <c:v>1.1322000000000001E-3</c:v>
                      </c:pt>
                      <c:pt idx="9395">
                        <c:v>1.1322000000000001E-3</c:v>
                      </c:pt>
                      <c:pt idx="9396">
                        <c:v>1.1321E-3</c:v>
                      </c:pt>
                      <c:pt idx="9397">
                        <c:v>1.132E-3</c:v>
                      </c:pt>
                      <c:pt idx="9398">
                        <c:v>1.132E-3</c:v>
                      </c:pt>
                      <c:pt idx="9399">
                        <c:v>1.1318999999999999E-3</c:v>
                      </c:pt>
                      <c:pt idx="9400">
                        <c:v>1.1318999999999999E-3</c:v>
                      </c:pt>
                      <c:pt idx="9401">
                        <c:v>1.1318000000000001E-3</c:v>
                      </c:pt>
                      <c:pt idx="9402">
                        <c:v>1.1317E-3</c:v>
                      </c:pt>
                      <c:pt idx="9403">
                        <c:v>1.1317E-3</c:v>
                      </c:pt>
                      <c:pt idx="9404">
                        <c:v>1.1316E-3</c:v>
                      </c:pt>
                      <c:pt idx="9405">
                        <c:v>1.1314999999999999E-3</c:v>
                      </c:pt>
                      <c:pt idx="9406">
                        <c:v>1.1314999999999999E-3</c:v>
                      </c:pt>
                      <c:pt idx="9407">
                        <c:v>1.1314000000000001E-3</c:v>
                      </c:pt>
                      <c:pt idx="9408">
                        <c:v>1.1313E-3</c:v>
                      </c:pt>
                      <c:pt idx="9409">
                        <c:v>1.1313E-3</c:v>
                      </c:pt>
                      <c:pt idx="9410">
                        <c:v>1.1312E-3</c:v>
                      </c:pt>
                      <c:pt idx="9411">
                        <c:v>1.1310999999999999E-3</c:v>
                      </c:pt>
                      <c:pt idx="9412">
                        <c:v>1.1310999999999999E-3</c:v>
                      </c:pt>
                      <c:pt idx="9413">
                        <c:v>1.1310000000000001E-3</c:v>
                      </c:pt>
                      <c:pt idx="9414">
                        <c:v>1.1310000000000001E-3</c:v>
                      </c:pt>
                      <c:pt idx="9415">
                        <c:v>1.1309E-3</c:v>
                      </c:pt>
                      <c:pt idx="9416">
                        <c:v>1.1307999999999999E-3</c:v>
                      </c:pt>
                      <c:pt idx="9417">
                        <c:v>1.1307999999999999E-3</c:v>
                      </c:pt>
                      <c:pt idx="9418">
                        <c:v>1.1307000000000001E-3</c:v>
                      </c:pt>
                      <c:pt idx="9419">
                        <c:v>1.1306000000000001E-3</c:v>
                      </c:pt>
                      <c:pt idx="9420">
                        <c:v>1.1306000000000001E-3</c:v>
                      </c:pt>
                      <c:pt idx="9421">
                        <c:v>1.1305E-3</c:v>
                      </c:pt>
                      <c:pt idx="9422">
                        <c:v>1.1303999999999999E-3</c:v>
                      </c:pt>
                      <c:pt idx="9423">
                        <c:v>1.1303999999999999E-3</c:v>
                      </c:pt>
                      <c:pt idx="9424">
                        <c:v>1.1303000000000001E-3</c:v>
                      </c:pt>
                      <c:pt idx="9425">
                        <c:v>1.1302E-3</c:v>
                      </c:pt>
                      <c:pt idx="9426">
                        <c:v>1.1302E-3</c:v>
                      </c:pt>
                      <c:pt idx="9427">
                        <c:v>1.1301E-3</c:v>
                      </c:pt>
                      <c:pt idx="9428">
                        <c:v>1.1301E-3</c:v>
                      </c:pt>
                      <c:pt idx="9429">
                        <c:v>1.1299999999999999E-3</c:v>
                      </c:pt>
                      <c:pt idx="9430">
                        <c:v>1.1299000000000001E-3</c:v>
                      </c:pt>
                      <c:pt idx="9431">
                        <c:v>1.1299000000000001E-3</c:v>
                      </c:pt>
                      <c:pt idx="9432">
                        <c:v>1.1298E-3</c:v>
                      </c:pt>
                      <c:pt idx="9433">
                        <c:v>1.1297E-3</c:v>
                      </c:pt>
                      <c:pt idx="9434">
                        <c:v>1.1297E-3</c:v>
                      </c:pt>
                      <c:pt idx="9435">
                        <c:v>1.1295999999999999E-3</c:v>
                      </c:pt>
                      <c:pt idx="9436">
                        <c:v>1.1295000000000001E-3</c:v>
                      </c:pt>
                      <c:pt idx="9437">
                        <c:v>1.1295000000000001E-3</c:v>
                      </c:pt>
                      <c:pt idx="9438">
                        <c:v>1.1294E-3</c:v>
                      </c:pt>
                      <c:pt idx="9439">
                        <c:v>1.1294E-3</c:v>
                      </c:pt>
                      <c:pt idx="9440">
                        <c:v>1.1293E-3</c:v>
                      </c:pt>
                      <c:pt idx="9441">
                        <c:v>1.1291999999999999E-3</c:v>
                      </c:pt>
                      <c:pt idx="9442">
                        <c:v>1.1291999999999999E-3</c:v>
                      </c:pt>
                      <c:pt idx="9443">
                        <c:v>1.1291000000000001E-3</c:v>
                      </c:pt>
                      <c:pt idx="9444">
                        <c:v>1.129E-3</c:v>
                      </c:pt>
                      <c:pt idx="9445">
                        <c:v>1.129E-3</c:v>
                      </c:pt>
                      <c:pt idx="9446">
                        <c:v>1.1289E-3</c:v>
                      </c:pt>
                      <c:pt idx="9447">
                        <c:v>1.1287999999999999E-3</c:v>
                      </c:pt>
                      <c:pt idx="9448">
                        <c:v>1.1287999999999999E-3</c:v>
                      </c:pt>
                      <c:pt idx="9449">
                        <c:v>1.1287000000000001E-3</c:v>
                      </c:pt>
                      <c:pt idx="9450">
                        <c:v>1.1286E-3</c:v>
                      </c:pt>
                      <c:pt idx="9451">
                        <c:v>1.1286E-3</c:v>
                      </c:pt>
                      <c:pt idx="9452">
                        <c:v>1.1284999999999999E-3</c:v>
                      </c:pt>
                      <c:pt idx="9453">
                        <c:v>1.1284999999999999E-3</c:v>
                      </c:pt>
                      <c:pt idx="9454">
                        <c:v>1.1284000000000001E-3</c:v>
                      </c:pt>
                      <c:pt idx="9455">
                        <c:v>1.1283E-3</c:v>
                      </c:pt>
                      <c:pt idx="9456">
                        <c:v>1.1283E-3</c:v>
                      </c:pt>
                      <c:pt idx="9457">
                        <c:v>1.1282E-3</c:v>
                      </c:pt>
                      <c:pt idx="9458">
                        <c:v>1.1280999999999999E-3</c:v>
                      </c:pt>
                      <c:pt idx="9459">
                        <c:v>1.1280999999999999E-3</c:v>
                      </c:pt>
                      <c:pt idx="9460">
                        <c:v>1.1280000000000001E-3</c:v>
                      </c:pt>
                      <c:pt idx="9461">
                        <c:v>1.1279E-3</c:v>
                      </c:pt>
                      <c:pt idx="9462">
                        <c:v>1.1279E-3</c:v>
                      </c:pt>
                      <c:pt idx="9463">
                        <c:v>1.1278E-3</c:v>
                      </c:pt>
                      <c:pt idx="9464">
                        <c:v>1.1278E-3</c:v>
                      </c:pt>
                      <c:pt idx="9465">
                        <c:v>1.1276999999999999E-3</c:v>
                      </c:pt>
                      <c:pt idx="9466">
                        <c:v>1.1276000000000001E-3</c:v>
                      </c:pt>
                      <c:pt idx="9467">
                        <c:v>1.1276000000000001E-3</c:v>
                      </c:pt>
                      <c:pt idx="9468">
                        <c:v>1.1275E-3</c:v>
                      </c:pt>
                      <c:pt idx="9469">
                        <c:v>1.1274E-3</c:v>
                      </c:pt>
                      <c:pt idx="9470">
                        <c:v>1.1274E-3</c:v>
                      </c:pt>
                      <c:pt idx="9471">
                        <c:v>1.1272999999999999E-3</c:v>
                      </c:pt>
                      <c:pt idx="9472">
                        <c:v>1.1272000000000001E-3</c:v>
                      </c:pt>
                      <c:pt idx="9473">
                        <c:v>1.1272000000000001E-3</c:v>
                      </c:pt>
                      <c:pt idx="9474">
                        <c:v>1.1271E-3</c:v>
                      </c:pt>
                      <c:pt idx="9475">
                        <c:v>1.1271E-3</c:v>
                      </c:pt>
                      <c:pt idx="9476">
                        <c:v>1.127E-3</c:v>
                      </c:pt>
                      <c:pt idx="9477">
                        <c:v>1.1268999999999999E-3</c:v>
                      </c:pt>
                      <c:pt idx="9478">
                        <c:v>1.1268999999999999E-3</c:v>
                      </c:pt>
                      <c:pt idx="9479">
                        <c:v>1.1268000000000001E-3</c:v>
                      </c:pt>
                      <c:pt idx="9480">
                        <c:v>1.1267E-3</c:v>
                      </c:pt>
                      <c:pt idx="9481">
                        <c:v>1.1267E-3</c:v>
                      </c:pt>
                      <c:pt idx="9482">
                        <c:v>1.1266E-3</c:v>
                      </c:pt>
                      <c:pt idx="9483">
                        <c:v>1.1264999999999999E-3</c:v>
                      </c:pt>
                      <c:pt idx="9484">
                        <c:v>1.1264999999999999E-3</c:v>
                      </c:pt>
                      <c:pt idx="9485">
                        <c:v>1.1264000000000001E-3</c:v>
                      </c:pt>
                      <c:pt idx="9486">
                        <c:v>1.1264000000000001E-3</c:v>
                      </c:pt>
                      <c:pt idx="9487">
                        <c:v>1.1263E-3</c:v>
                      </c:pt>
                      <c:pt idx="9488">
                        <c:v>1.1261999999999999E-3</c:v>
                      </c:pt>
                      <c:pt idx="9489">
                        <c:v>1.1261999999999999E-3</c:v>
                      </c:pt>
                      <c:pt idx="9490">
                        <c:v>1.1261000000000001E-3</c:v>
                      </c:pt>
                      <c:pt idx="9491">
                        <c:v>1.126E-3</c:v>
                      </c:pt>
                      <c:pt idx="9492">
                        <c:v>1.126E-3</c:v>
                      </c:pt>
                      <c:pt idx="9493">
                        <c:v>1.1259E-3</c:v>
                      </c:pt>
                      <c:pt idx="9494">
                        <c:v>1.1257999999999999E-3</c:v>
                      </c:pt>
                      <c:pt idx="9495">
                        <c:v>1.1257999999999999E-3</c:v>
                      </c:pt>
                      <c:pt idx="9496">
                        <c:v>1.1257000000000001E-3</c:v>
                      </c:pt>
                      <c:pt idx="9497">
                        <c:v>1.1257000000000001E-3</c:v>
                      </c:pt>
                      <c:pt idx="9498">
                        <c:v>1.1256E-3</c:v>
                      </c:pt>
                      <c:pt idx="9499">
                        <c:v>1.1255E-3</c:v>
                      </c:pt>
                      <c:pt idx="9500">
                        <c:v>1.1255E-3</c:v>
                      </c:pt>
                      <c:pt idx="9501">
                        <c:v>1.1253999999999999E-3</c:v>
                      </c:pt>
                      <c:pt idx="9502">
                        <c:v>1.1253000000000001E-3</c:v>
                      </c:pt>
                      <c:pt idx="9503">
                        <c:v>1.1253000000000001E-3</c:v>
                      </c:pt>
                      <c:pt idx="9504">
                        <c:v>1.1252E-3</c:v>
                      </c:pt>
                      <c:pt idx="9505">
                        <c:v>1.1251E-3</c:v>
                      </c:pt>
                      <c:pt idx="9506">
                        <c:v>1.1251E-3</c:v>
                      </c:pt>
                      <c:pt idx="9507">
                        <c:v>1.1249999999999999E-3</c:v>
                      </c:pt>
                      <c:pt idx="9508">
                        <c:v>1.1249999999999999E-3</c:v>
                      </c:pt>
                      <c:pt idx="9509">
                        <c:v>1.1249000000000001E-3</c:v>
                      </c:pt>
                      <c:pt idx="9510">
                        <c:v>1.1248E-3</c:v>
                      </c:pt>
                      <c:pt idx="9511">
                        <c:v>1.1248E-3</c:v>
                      </c:pt>
                      <c:pt idx="9512">
                        <c:v>1.1247E-3</c:v>
                      </c:pt>
                      <c:pt idx="9513">
                        <c:v>1.1245999999999999E-3</c:v>
                      </c:pt>
                      <c:pt idx="9514">
                        <c:v>1.1245999999999999E-3</c:v>
                      </c:pt>
                      <c:pt idx="9515">
                        <c:v>1.1245000000000001E-3</c:v>
                      </c:pt>
                      <c:pt idx="9516">
                        <c:v>1.1245000000000001E-3</c:v>
                      </c:pt>
                      <c:pt idx="9517">
                        <c:v>1.1244E-3</c:v>
                      </c:pt>
                      <c:pt idx="9518">
                        <c:v>1.1243E-3</c:v>
                      </c:pt>
                      <c:pt idx="9519">
                        <c:v>1.1243E-3</c:v>
                      </c:pt>
                      <c:pt idx="9520">
                        <c:v>1.1241999999999999E-3</c:v>
                      </c:pt>
                      <c:pt idx="9521">
                        <c:v>1.1241000000000001E-3</c:v>
                      </c:pt>
                      <c:pt idx="9522">
                        <c:v>1.1241000000000001E-3</c:v>
                      </c:pt>
                      <c:pt idx="9523">
                        <c:v>1.124E-3</c:v>
                      </c:pt>
                      <c:pt idx="9524">
                        <c:v>1.1238999999999999E-3</c:v>
                      </c:pt>
                      <c:pt idx="9525">
                        <c:v>1.1238999999999999E-3</c:v>
                      </c:pt>
                      <c:pt idx="9526">
                        <c:v>1.1238000000000001E-3</c:v>
                      </c:pt>
                      <c:pt idx="9527">
                        <c:v>1.1238000000000001E-3</c:v>
                      </c:pt>
                      <c:pt idx="9528">
                        <c:v>1.1237E-3</c:v>
                      </c:pt>
                      <c:pt idx="9529">
                        <c:v>1.1236E-3</c:v>
                      </c:pt>
                      <c:pt idx="9530">
                        <c:v>1.1236E-3</c:v>
                      </c:pt>
                      <c:pt idx="9531">
                        <c:v>1.1234999999999999E-3</c:v>
                      </c:pt>
                      <c:pt idx="9532">
                        <c:v>1.1234000000000001E-3</c:v>
                      </c:pt>
                      <c:pt idx="9533">
                        <c:v>1.1234000000000001E-3</c:v>
                      </c:pt>
                      <c:pt idx="9534">
                        <c:v>1.1233E-3</c:v>
                      </c:pt>
                      <c:pt idx="9535">
                        <c:v>1.1233E-3</c:v>
                      </c:pt>
                      <c:pt idx="9536">
                        <c:v>1.1232E-3</c:v>
                      </c:pt>
                      <c:pt idx="9537">
                        <c:v>1.1230999999999999E-3</c:v>
                      </c:pt>
                      <c:pt idx="9538">
                        <c:v>1.1230999999999999E-3</c:v>
                      </c:pt>
                      <c:pt idx="9539">
                        <c:v>1.1230000000000001E-3</c:v>
                      </c:pt>
                      <c:pt idx="9540">
                        <c:v>1.1229E-3</c:v>
                      </c:pt>
                      <c:pt idx="9541">
                        <c:v>1.1229E-3</c:v>
                      </c:pt>
                      <c:pt idx="9542">
                        <c:v>1.1228E-3</c:v>
                      </c:pt>
                      <c:pt idx="9543">
                        <c:v>1.1226999999999999E-3</c:v>
                      </c:pt>
                      <c:pt idx="9544">
                        <c:v>1.1226999999999999E-3</c:v>
                      </c:pt>
                      <c:pt idx="9545">
                        <c:v>1.1226000000000001E-3</c:v>
                      </c:pt>
                      <c:pt idx="9546">
                        <c:v>1.1226000000000001E-3</c:v>
                      </c:pt>
                      <c:pt idx="9547">
                        <c:v>1.1225E-3</c:v>
                      </c:pt>
                      <c:pt idx="9548">
                        <c:v>1.1224E-3</c:v>
                      </c:pt>
                      <c:pt idx="9549">
                        <c:v>1.1224E-3</c:v>
                      </c:pt>
                      <c:pt idx="9550">
                        <c:v>1.1222999999999999E-3</c:v>
                      </c:pt>
                      <c:pt idx="9551">
                        <c:v>1.1222000000000001E-3</c:v>
                      </c:pt>
                      <c:pt idx="9552">
                        <c:v>1.1222000000000001E-3</c:v>
                      </c:pt>
                      <c:pt idx="9553">
                        <c:v>1.1221E-3</c:v>
                      </c:pt>
                      <c:pt idx="9554">
                        <c:v>1.1221E-3</c:v>
                      </c:pt>
                      <c:pt idx="9555">
                        <c:v>1.122E-3</c:v>
                      </c:pt>
                      <c:pt idx="9556">
                        <c:v>1.1218999999999999E-3</c:v>
                      </c:pt>
                      <c:pt idx="9557">
                        <c:v>1.1218999999999999E-3</c:v>
                      </c:pt>
                      <c:pt idx="9558">
                        <c:v>1.1218000000000001E-3</c:v>
                      </c:pt>
                      <c:pt idx="9559">
                        <c:v>1.1217E-3</c:v>
                      </c:pt>
                      <c:pt idx="9560">
                        <c:v>1.1217E-3</c:v>
                      </c:pt>
                      <c:pt idx="9561">
                        <c:v>1.1215999999999999E-3</c:v>
                      </c:pt>
                      <c:pt idx="9562">
                        <c:v>1.1215000000000001E-3</c:v>
                      </c:pt>
                      <c:pt idx="9563">
                        <c:v>1.1215000000000001E-3</c:v>
                      </c:pt>
                      <c:pt idx="9564">
                        <c:v>1.1214E-3</c:v>
                      </c:pt>
                      <c:pt idx="9565">
                        <c:v>1.1214E-3</c:v>
                      </c:pt>
                      <c:pt idx="9566">
                        <c:v>1.1213E-3</c:v>
                      </c:pt>
                      <c:pt idx="9567">
                        <c:v>1.1211999999999999E-3</c:v>
                      </c:pt>
                      <c:pt idx="9568">
                        <c:v>1.1211999999999999E-3</c:v>
                      </c:pt>
                      <c:pt idx="9569">
                        <c:v>1.1211000000000001E-3</c:v>
                      </c:pt>
                      <c:pt idx="9570">
                        <c:v>1.121E-3</c:v>
                      </c:pt>
                      <c:pt idx="9571">
                        <c:v>1.121E-3</c:v>
                      </c:pt>
                      <c:pt idx="9572">
                        <c:v>1.1209E-3</c:v>
                      </c:pt>
                      <c:pt idx="9573">
                        <c:v>1.1209E-3</c:v>
                      </c:pt>
                      <c:pt idx="9574">
                        <c:v>1.1207999999999999E-3</c:v>
                      </c:pt>
                      <c:pt idx="9575">
                        <c:v>1.1207000000000001E-3</c:v>
                      </c:pt>
                      <c:pt idx="9576">
                        <c:v>1.1207000000000001E-3</c:v>
                      </c:pt>
                      <c:pt idx="9577">
                        <c:v>1.1206E-3</c:v>
                      </c:pt>
                      <c:pt idx="9578">
                        <c:v>1.1205E-3</c:v>
                      </c:pt>
                      <c:pt idx="9579">
                        <c:v>1.1205E-3</c:v>
                      </c:pt>
                      <c:pt idx="9580">
                        <c:v>1.1203999999999999E-3</c:v>
                      </c:pt>
                      <c:pt idx="9581">
                        <c:v>1.1203999999999999E-3</c:v>
                      </c:pt>
                      <c:pt idx="9582">
                        <c:v>1.1203000000000001E-3</c:v>
                      </c:pt>
                      <c:pt idx="9583">
                        <c:v>1.1202E-3</c:v>
                      </c:pt>
                      <c:pt idx="9584">
                        <c:v>1.1202E-3</c:v>
                      </c:pt>
                      <c:pt idx="9585">
                        <c:v>1.1201E-3</c:v>
                      </c:pt>
                      <c:pt idx="9586">
                        <c:v>1.1199999999999999E-3</c:v>
                      </c:pt>
                      <c:pt idx="9587">
                        <c:v>1.1199999999999999E-3</c:v>
                      </c:pt>
                      <c:pt idx="9588">
                        <c:v>1.1199000000000001E-3</c:v>
                      </c:pt>
                      <c:pt idx="9589">
                        <c:v>1.1198E-3</c:v>
                      </c:pt>
                      <c:pt idx="9590">
                        <c:v>1.1198E-3</c:v>
                      </c:pt>
                      <c:pt idx="9591">
                        <c:v>1.1196999999999999E-3</c:v>
                      </c:pt>
                      <c:pt idx="9592">
                        <c:v>1.1196999999999999E-3</c:v>
                      </c:pt>
                      <c:pt idx="9593">
                        <c:v>1.1195999999999999E-3</c:v>
                      </c:pt>
                      <c:pt idx="9594">
                        <c:v>1.1195000000000001E-3</c:v>
                      </c:pt>
                      <c:pt idx="9595">
                        <c:v>1.1195000000000001E-3</c:v>
                      </c:pt>
                      <c:pt idx="9596">
                        <c:v>1.1194E-3</c:v>
                      </c:pt>
                      <c:pt idx="9597">
                        <c:v>1.1192999999999999E-3</c:v>
                      </c:pt>
                      <c:pt idx="9598">
                        <c:v>1.1192999999999999E-3</c:v>
                      </c:pt>
                      <c:pt idx="9599">
                        <c:v>1.1192000000000001E-3</c:v>
                      </c:pt>
                      <c:pt idx="9600">
                        <c:v>1.1192000000000001E-3</c:v>
                      </c:pt>
                      <c:pt idx="9601">
                        <c:v>1.1191E-3</c:v>
                      </c:pt>
                      <c:pt idx="9602">
                        <c:v>1.119E-3</c:v>
                      </c:pt>
                      <c:pt idx="9603">
                        <c:v>1.119E-3</c:v>
                      </c:pt>
                      <c:pt idx="9604">
                        <c:v>1.1188999999999999E-3</c:v>
                      </c:pt>
                      <c:pt idx="9605">
                        <c:v>1.1188000000000001E-3</c:v>
                      </c:pt>
                      <c:pt idx="9606">
                        <c:v>1.1188000000000001E-3</c:v>
                      </c:pt>
                      <c:pt idx="9607">
                        <c:v>1.1187E-3</c:v>
                      </c:pt>
                      <c:pt idx="9608">
                        <c:v>1.1187E-3</c:v>
                      </c:pt>
                      <c:pt idx="9609">
                        <c:v>1.1186E-3</c:v>
                      </c:pt>
                      <c:pt idx="9610">
                        <c:v>1.1184999999999999E-3</c:v>
                      </c:pt>
                      <c:pt idx="9611">
                        <c:v>1.1184999999999999E-3</c:v>
                      </c:pt>
                      <c:pt idx="9612">
                        <c:v>1.1184000000000001E-3</c:v>
                      </c:pt>
                      <c:pt idx="9613">
                        <c:v>1.1183E-3</c:v>
                      </c:pt>
                      <c:pt idx="9614">
                        <c:v>1.1183E-3</c:v>
                      </c:pt>
                      <c:pt idx="9615">
                        <c:v>1.1182E-3</c:v>
                      </c:pt>
                      <c:pt idx="9616">
                        <c:v>1.1182E-3</c:v>
                      </c:pt>
                      <c:pt idx="9617">
                        <c:v>1.1180999999999999E-3</c:v>
                      </c:pt>
                      <c:pt idx="9618">
                        <c:v>1.1180000000000001E-3</c:v>
                      </c:pt>
                      <c:pt idx="9619">
                        <c:v>1.1180000000000001E-3</c:v>
                      </c:pt>
                      <c:pt idx="9620">
                        <c:v>1.1179E-3</c:v>
                      </c:pt>
                      <c:pt idx="9621">
                        <c:v>1.1178E-3</c:v>
                      </c:pt>
                      <c:pt idx="9622">
                        <c:v>1.1178E-3</c:v>
                      </c:pt>
                      <c:pt idx="9623">
                        <c:v>1.1176999999999999E-3</c:v>
                      </c:pt>
                      <c:pt idx="9624">
                        <c:v>1.1176999999999999E-3</c:v>
                      </c:pt>
                      <c:pt idx="9625">
                        <c:v>1.1176000000000001E-3</c:v>
                      </c:pt>
                      <c:pt idx="9626">
                        <c:v>1.1175E-3</c:v>
                      </c:pt>
                      <c:pt idx="9627">
                        <c:v>1.1175E-3</c:v>
                      </c:pt>
                      <c:pt idx="9628">
                        <c:v>1.1173999999999999E-3</c:v>
                      </c:pt>
                      <c:pt idx="9629">
                        <c:v>1.1173000000000001E-3</c:v>
                      </c:pt>
                      <c:pt idx="9630">
                        <c:v>1.1173000000000001E-3</c:v>
                      </c:pt>
                      <c:pt idx="9631">
                        <c:v>1.1172000000000001E-3</c:v>
                      </c:pt>
                      <c:pt idx="9632">
                        <c:v>1.1172000000000001E-3</c:v>
                      </c:pt>
                      <c:pt idx="9633">
                        <c:v>1.1171E-3</c:v>
                      </c:pt>
                      <c:pt idx="9634">
                        <c:v>1.1169999999999999E-3</c:v>
                      </c:pt>
                      <c:pt idx="9635">
                        <c:v>1.1169999999999999E-3</c:v>
                      </c:pt>
                      <c:pt idx="9636">
                        <c:v>1.1169000000000001E-3</c:v>
                      </c:pt>
                      <c:pt idx="9637">
                        <c:v>1.1168E-3</c:v>
                      </c:pt>
                      <c:pt idx="9638">
                        <c:v>1.1168E-3</c:v>
                      </c:pt>
                      <c:pt idx="9639">
                        <c:v>1.1167E-3</c:v>
                      </c:pt>
                      <c:pt idx="9640">
                        <c:v>1.1167E-3</c:v>
                      </c:pt>
                      <c:pt idx="9641">
                        <c:v>1.1165999999999999E-3</c:v>
                      </c:pt>
                      <c:pt idx="9642">
                        <c:v>1.1165000000000001E-3</c:v>
                      </c:pt>
                      <c:pt idx="9643">
                        <c:v>1.1165000000000001E-3</c:v>
                      </c:pt>
                      <c:pt idx="9644">
                        <c:v>1.1164E-3</c:v>
                      </c:pt>
                      <c:pt idx="9645">
                        <c:v>1.1163E-3</c:v>
                      </c:pt>
                      <c:pt idx="9646">
                        <c:v>1.1163E-3</c:v>
                      </c:pt>
                      <c:pt idx="9647">
                        <c:v>1.1161999999999999E-3</c:v>
                      </c:pt>
                      <c:pt idx="9648">
                        <c:v>1.1161999999999999E-3</c:v>
                      </c:pt>
                      <c:pt idx="9649">
                        <c:v>1.1161000000000001E-3</c:v>
                      </c:pt>
                      <c:pt idx="9650">
                        <c:v>1.116E-3</c:v>
                      </c:pt>
                      <c:pt idx="9651">
                        <c:v>1.116E-3</c:v>
                      </c:pt>
                      <c:pt idx="9652">
                        <c:v>1.1159E-3</c:v>
                      </c:pt>
                      <c:pt idx="9653">
                        <c:v>1.1157999999999999E-3</c:v>
                      </c:pt>
                      <c:pt idx="9654">
                        <c:v>1.1157999999999999E-3</c:v>
                      </c:pt>
                      <c:pt idx="9655">
                        <c:v>1.1157000000000001E-3</c:v>
                      </c:pt>
                      <c:pt idx="9656">
                        <c:v>1.1157000000000001E-3</c:v>
                      </c:pt>
                      <c:pt idx="9657">
                        <c:v>1.1156E-3</c:v>
                      </c:pt>
                      <c:pt idx="9658">
                        <c:v>1.1155E-3</c:v>
                      </c:pt>
                      <c:pt idx="9659">
                        <c:v>1.1155E-3</c:v>
                      </c:pt>
                      <c:pt idx="9660">
                        <c:v>1.1153999999999999E-3</c:v>
                      </c:pt>
                      <c:pt idx="9661">
                        <c:v>1.1153000000000001E-3</c:v>
                      </c:pt>
                      <c:pt idx="9662">
                        <c:v>1.1153000000000001E-3</c:v>
                      </c:pt>
                      <c:pt idx="9663">
                        <c:v>1.1152E-3</c:v>
                      </c:pt>
                      <c:pt idx="9664">
                        <c:v>1.1152E-3</c:v>
                      </c:pt>
                      <c:pt idx="9665">
                        <c:v>1.1150999999999999E-3</c:v>
                      </c:pt>
                      <c:pt idx="9666">
                        <c:v>1.1150000000000001E-3</c:v>
                      </c:pt>
                      <c:pt idx="9667">
                        <c:v>1.1150000000000001E-3</c:v>
                      </c:pt>
                      <c:pt idx="9668">
                        <c:v>1.1149E-3</c:v>
                      </c:pt>
                      <c:pt idx="9669">
                        <c:v>1.1148E-3</c:v>
                      </c:pt>
                      <c:pt idx="9670">
                        <c:v>1.1148E-3</c:v>
                      </c:pt>
                      <c:pt idx="9671">
                        <c:v>1.1146999999999999E-3</c:v>
                      </c:pt>
                      <c:pt idx="9672">
                        <c:v>1.1146999999999999E-3</c:v>
                      </c:pt>
                      <c:pt idx="9673">
                        <c:v>1.1146000000000001E-3</c:v>
                      </c:pt>
                      <c:pt idx="9674">
                        <c:v>1.1145E-3</c:v>
                      </c:pt>
                      <c:pt idx="9675">
                        <c:v>1.1145E-3</c:v>
                      </c:pt>
                      <c:pt idx="9676">
                        <c:v>1.1144E-3</c:v>
                      </c:pt>
                      <c:pt idx="9677">
                        <c:v>1.1142999999999999E-3</c:v>
                      </c:pt>
                      <c:pt idx="9678">
                        <c:v>1.1142999999999999E-3</c:v>
                      </c:pt>
                      <c:pt idx="9679">
                        <c:v>1.1142000000000001E-3</c:v>
                      </c:pt>
                      <c:pt idx="9680">
                        <c:v>1.1142000000000001E-3</c:v>
                      </c:pt>
                      <c:pt idx="9681">
                        <c:v>1.1141E-3</c:v>
                      </c:pt>
                      <c:pt idx="9682">
                        <c:v>1.114E-3</c:v>
                      </c:pt>
                      <c:pt idx="9683">
                        <c:v>1.114E-3</c:v>
                      </c:pt>
                      <c:pt idx="9684">
                        <c:v>1.1138999999999999E-3</c:v>
                      </c:pt>
                      <c:pt idx="9685">
                        <c:v>1.1138999999999999E-3</c:v>
                      </c:pt>
                      <c:pt idx="9686">
                        <c:v>1.1138000000000001E-3</c:v>
                      </c:pt>
                      <c:pt idx="9687">
                        <c:v>1.1137E-3</c:v>
                      </c:pt>
                      <c:pt idx="9688">
                        <c:v>1.1137E-3</c:v>
                      </c:pt>
                      <c:pt idx="9689">
                        <c:v>1.1136E-3</c:v>
                      </c:pt>
                      <c:pt idx="9690">
                        <c:v>1.1134999999999999E-3</c:v>
                      </c:pt>
                      <c:pt idx="9691">
                        <c:v>1.1134999999999999E-3</c:v>
                      </c:pt>
                      <c:pt idx="9692">
                        <c:v>1.1134000000000001E-3</c:v>
                      </c:pt>
                      <c:pt idx="9693">
                        <c:v>1.1134000000000001E-3</c:v>
                      </c:pt>
                      <c:pt idx="9694">
                        <c:v>1.1133E-3</c:v>
                      </c:pt>
                      <c:pt idx="9695">
                        <c:v>1.1132E-3</c:v>
                      </c:pt>
                      <c:pt idx="9696">
                        <c:v>1.1132E-3</c:v>
                      </c:pt>
                      <c:pt idx="9697">
                        <c:v>1.1130999999999999E-3</c:v>
                      </c:pt>
                      <c:pt idx="9698">
                        <c:v>1.1130000000000001E-3</c:v>
                      </c:pt>
                      <c:pt idx="9699">
                        <c:v>1.1130000000000001E-3</c:v>
                      </c:pt>
                      <c:pt idx="9700">
                        <c:v>1.1129E-3</c:v>
                      </c:pt>
                      <c:pt idx="9701">
                        <c:v>1.1129E-3</c:v>
                      </c:pt>
                      <c:pt idx="9702">
                        <c:v>1.1127999999999999E-3</c:v>
                      </c:pt>
                      <c:pt idx="9703">
                        <c:v>1.1127000000000001E-3</c:v>
                      </c:pt>
                      <c:pt idx="9704">
                        <c:v>1.1127000000000001E-3</c:v>
                      </c:pt>
                      <c:pt idx="9705">
                        <c:v>1.1126E-3</c:v>
                      </c:pt>
                      <c:pt idx="9706">
                        <c:v>1.1125E-3</c:v>
                      </c:pt>
                      <c:pt idx="9707">
                        <c:v>1.1125E-3</c:v>
                      </c:pt>
                      <c:pt idx="9708">
                        <c:v>1.1123999999999999E-3</c:v>
                      </c:pt>
                      <c:pt idx="9709">
                        <c:v>1.1123999999999999E-3</c:v>
                      </c:pt>
                      <c:pt idx="9710">
                        <c:v>1.1123000000000001E-3</c:v>
                      </c:pt>
                      <c:pt idx="9711">
                        <c:v>1.1122E-3</c:v>
                      </c:pt>
                      <c:pt idx="9712">
                        <c:v>1.1122E-3</c:v>
                      </c:pt>
                      <c:pt idx="9713">
                        <c:v>1.1121E-3</c:v>
                      </c:pt>
                      <c:pt idx="9714">
                        <c:v>1.1121E-3</c:v>
                      </c:pt>
                      <c:pt idx="9715">
                        <c:v>1.1119999999999999E-3</c:v>
                      </c:pt>
                      <c:pt idx="9716">
                        <c:v>1.1119000000000001E-3</c:v>
                      </c:pt>
                      <c:pt idx="9717">
                        <c:v>1.1119000000000001E-3</c:v>
                      </c:pt>
                      <c:pt idx="9718">
                        <c:v>1.1118E-3</c:v>
                      </c:pt>
                      <c:pt idx="9719">
                        <c:v>1.1117E-3</c:v>
                      </c:pt>
                      <c:pt idx="9720">
                        <c:v>1.1117E-3</c:v>
                      </c:pt>
                      <c:pt idx="9721">
                        <c:v>1.1115999999999999E-3</c:v>
                      </c:pt>
                      <c:pt idx="9722">
                        <c:v>1.1115999999999999E-3</c:v>
                      </c:pt>
                      <c:pt idx="9723">
                        <c:v>1.1115000000000001E-3</c:v>
                      </c:pt>
                      <c:pt idx="9724">
                        <c:v>1.1114E-3</c:v>
                      </c:pt>
                      <c:pt idx="9725">
                        <c:v>1.1114E-3</c:v>
                      </c:pt>
                      <c:pt idx="9726">
                        <c:v>1.1113E-3</c:v>
                      </c:pt>
                      <c:pt idx="9727">
                        <c:v>1.1111999999999999E-3</c:v>
                      </c:pt>
                      <c:pt idx="9728">
                        <c:v>1.1111999999999999E-3</c:v>
                      </c:pt>
                      <c:pt idx="9729">
                        <c:v>1.1111000000000001E-3</c:v>
                      </c:pt>
                      <c:pt idx="9730">
                        <c:v>1.1111000000000001E-3</c:v>
                      </c:pt>
                      <c:pt idx="9731">
                        <c:v>1.111E-3</c:v>
                      </c:pt>
                      <c:pt idx="9732">
                        <c:v>1.1109E-3</c:v>
                      </c:pt>
                      <c:pt idx="9733">
                        <c:v>1.1109E-3</c:v>
                      </c:pt>
                      <c:pt idx="9734">
                        <c:v>1.1107999999999999E-3</c:v>
                      </c:pt>
                      <c:pt idx="9735">
                        <c:v>1.1107999999999999E-3</c:v>
                      </c:pt>
                      <c:pt idx="9736">
                        <c:v>1.1107000000000001E-3</c:v>
                      </c:pt>
                      <c:pt idx="9737">
                        <c:v>1.1106E-3</c:v>
                      </c:pt>
                      <c:pt idx="9738">
                        <c:v>1.1106E-3</c:v>
                      </c:pt>
                      <c:pt idx="9739">
                        <c:v>1.1104999999999999E-3</c:v>
                      </c:pt>
                      <c:pt idx="9740">
                        <c:v>1.1104000000000001E-3</c:v>
                      </c:pt>
                      <c:pt idx="9741">
                        <c:v>1.1104000000000001E-3</c:v>
                      </c:pt>
                      <c:pt idx="9742">
                        <c:v>1.1103E-3</c:v>
                      </c:pt>
                      <c:pt idx="9743">
                        <c:v>1.1103E-3</c:v>
                      </c:pt>
                      <c:pt idx="9744">
                        <c:v>1.1102E-3</c:v>
                      </c:pt>
                      <c:pt idx="9745">
                        <c:v>1.1100999999999999E-3</c:v>
                      </c:pt>
                      <c:pt idx="9746">
                        <c:v>1.1100999999999999E-3</c:v>
                      </c:pt>
                      <c:pt idx="9747">
                        <c:v>1.1100000000000001E-3</c:v>
                      </c:pt>
                      <c:pt idx="9748">
                        <c:v>1.1099E-3</c:v>
                      </c:pt>
                      <c:pt idx="9749">
                        <c:v>1.1099E-3</c:v>
                      </c:pt>
                      <c:pt idx="9750">
                        <c:v>1.1098E-3</c:v>
                      </c:pt>
                      <c:pt idx="9751">
                        <c:v>1.1098E-3</c:v>
                      </c:pt>
                      <c:pt idx="9752">
                        <c:v>1.1096999999999999E-3</c:v>
                      </c:pt>
                      <c:pt idx="9753">
                        <c:v>1.1096000000000001E-3</c:v>
                      </c:pt>
                      <c:pt idx="9754">
                        <c:v>1.1096000000000001E-3</c:v>
                      </c:pt>
                      <c:pt idx="9755">
                        <c:v>1.1095E-3</c:v>
                      </c:pt>
                      <c:pt idx="9756">
                        <c:v>1.1095E-3</c:v>
                      </c:pt>
                      <c:pt idx="9757">
                        <c:v>1.1094E-3</c:v>
                      </c:pt>
                      <c:pt idx="9758">
                        <c:v>1.1092999999999999E-3</c:v>
                      </c:pt>
                      <c:pt idx="9759">
                        <c:v>1.1092999999999999E-3</c:v>
                      </c:pt>
                      <c:pt idx="9760">
                        <c:v>1.1092000000000001E-3</c:v>
                      </c:pt>
                      <c:pt idx="9761">
                        <c:v>1.1091E-3</c:v>
                      </c:pt>
                      <c:pt idx="9762">
                        <c:v>1.1091E-3</c:v>
                      </c:pt>
                      <c:pt idx="9763">
                        <c:v>1.109E-3</c:v>
                      </c:pt>
                      <c:pt idx="9764">
                        <c:v>1.109E-3</c:v>
                      </c:pt>
                      <c:pt idx="9765">
                        <c:v>1.1088999999999999E-3</c:v>
                      </c:pt>
                      <c:pt idx="9766">
                        <c:v>1.1088000000000001E-3</c:v>
                      </c:pt>
                      <c:pt idx="9767">
                        <c:v>1.1088000000000001E-3</c:v>
                      </c:pt>
                      <c:pt idx="9768">
                        <c:v>1.1087E-3</c:v>
                      </c:pt>
                      <c:pt idx="9769">
                        <c:v>1.1087E-3</c:v>
                      </c:pt>
                      <c:pt idx="9770">
                        <c:v>1.1086E-3</c:v>
                      </c:pt>
                      <c:pt idx="9771">
                        <c:v>1.1084999999999999E-3</c:v>
                      </c:pt>
                      <c:pt idx="9772">
                        <c:v>1.1084999999999999E-3</c:v>
                      </c:pt>
                      <c:pt idx="9773">
                        <c:v>1.1084000000000001E-3</c:v>
                      </c:pt>
                      <c:pt idx="9774">
                        <c:v>1.1083E-3</c:v>
                      </c:pt>
                      <c:pt idx="9775">
                        <c:v>1.1083E-3</c:v>
                      </c:pt>
                      <c:pt idx="9776">
                        <c:v>1.1081999999999999E-3</c:v>
                      </c:pt>
                      <c:pt idx="9777">
                        <c:v>1.1081999999999999E-3</c:v>
                      </c:pt>
                      <c:pt idx="9778">
                        <c:v>1.1081000000000001E-3</c:v>
                      </c:pt>
                      <c:pt idx="9779">
                        <c:v>1.108E-3</c:v>
                      </c:pt>
                      <c:pt idx="9780">
                        <c:v>1.108E-3</c:v>
                      </c:pt>
                      <c:pt idx="9781">
                        <c:v>1.1079E-3</c:v>
                      </c:pt>
                      <c:pt idx="9782">
                        <c:v>1.1079E-3</c:v>
                      </c:pt>
                      <c:pt idx="9783">
                        <c:v>1.1077999999999999E-3</c:v>
                      </c:pt>
                      <c:pt idx="9784">
                        <c:v>1.1077000000000001E-3</c:v>
                      </c:pt>
                      <c:pt idx="9785">
                        <c:v>1.1077000000000001E-3</c:v>
                      </c:pt>
                      <c:pt idx="9786">
                        <c:v>1.1076E-3</c:v>
                      </c:pt>
                      <c:pt idx="9787">
                        <c:v>1.1075E-3</c:v>
                      </c:pt>
                      <c:pt idx="9788">
                        <c:v>1.1075E-3</c:v>
                      </c:pt>
                      <c:pt idx="9789">
                        <c:v>1.1073999999999999E-3</c:v>
                      </c:pt>
                      <c:pt idx="9790">
                        <c:v>1.1073999999999999E-3</c:v>
                      </c:pt>
                      <c:pt idx="9791">
                        <c:v>1.1073000000000001E-3</c:v>
                      </c:pt>
                      <c:pt idx="9792">
                        <c:v>1.1072E-3</c:v>
                      </c:pt>
                      <c:pt idx="9793">
                        <c:v>1.1072E-3</c:v>
                      </c:pt>
                      <c:pt idx="9794">
                        <c:v>1.1071E-3</c:v>
                      </c:pt>
                      <c:pt idx="9795">
                        <c:v>1.1071E-3</c:v>
                      </c:pt>
                      <c:pt idx="9796">
                        <c:v>1.1069999999999999E-3</c:v>
                      </c:pt>
                      <c:pt idx="9797">
                        <c:v>1.1069000000000001E-3</c:v>
                      </c:pt>
                      <c:pt idx="9798">
                        <c:v>1.1069000000000001E-3</c:v>
                      </c:pt>
                      <c:pt idx="9799">
                        <c:v>1.1068E-3</c:v>
                      </c:pt>
                      <c:pt idx="9800">
                        <c:v>1.1067E-3</c:v>
                      </c:pt>
                      <c:pt idx="9801">
                        <c:v>1.1067E-3</c:v>
                      </c:pt>
                      <c:pt idx="9802">
                        <c:v>1.1065999999999999E-3</c:v>
                      </c:pt>
                      <c:pt idx="9803">
                        <c:v>1.1065999999999999E-3</c:v>
                      </c:pt>
                      <c:pt idx="9804">
                        <c:v>1.1065000000000001E-3</c:v>
                      </c:pt>
                      <c:pt idx="9805">
                        <c:v>1.1064E-3</c:v>
                      </c:pt>
                      <c:pt idx="9806">
                        <c:v>1.1064E-3</c:v>
                      </c:pt>
                      <c:pt idx="9807">
                        <c:v>1.1062999999999999E-3</c:v>
                      </c:pt>
                      <c:pt idx="9808">
                        <c:v>1.1062999999999999E-3</c:v>
                      </c:pt>
                      <c:pt idx="9809">
                        <c:v>1.1061999999999999E-3</c:v>
                      </c:pt>
                      <c:pt idx="9810">
                        <c:v>1.1061000000000001E-3</c:v>
                      </c:pt>
                      <c:pt idx="9811">
                        <c:v>1.1061000000000001E-3</c:v>
                      </c:pt>
                      <c:pt idx="9812">
                        <c:v>1.106E-3</c:v>
                      </c:pt>
                      <c:pt idx="9813">
                        <c:v>1.106E-3</c:v>
                      </c:pt>
                      <c:pt idx="9814">
                        <c:v>1.1058999999999999E-3</c:v>
                      </c:pt>
                      <c:pt idx="9815">
                        <c:v>1.1058000000000001E-3</c:v>
                      </c:pt>
                      <c:pt idx="9816">
                        <c:v>1.1058000000000001E-3</c:v>
                      </c:pt>
                      <c:pt idx="9817">
                        <c:v>1.1057E-3</c:v>
                      </c:pt>
                      <c:pt idx="9818">
                        <c:v>1.1056E-3</c:v>
                      </c:pt>
                      <c:pt idx="9819">
                        <c:v>1.1056E-3</c:v>
                      </c:pt>
                      <c:pt idx="9820">
                        <c:v>1.1054999999999999E-3</c:v>
                      </c:pt>
                      <c:pt idx="9821">
                        <c:v>1.1054999999999999E-3</c:v>
                      </c:pt>
                      <c:pt idx="9822">
                        <c:v>1.1054000000000001E-3</c:v>
                      </c:pt>
                      <c:pt idx="9823">
                        <c:v>1.1053E-3</c:v>
                      </c:pt>
                      <c:pt idx="9824">
                        <c:v>1.1053E-3</c:v>
                      </c:pt>
                      <c:pt idx="9825">
                        <c:v>1.1052E-3</c:v>
                      </c:pt>
                      <c:pt idx="9826">
                        <c:v>1.1052E-3</c:v>
                      </c:pt>
                      <c:pt idx="9827">
                        <c:v>1.1050999999999999E-3</c:v>
                      </c:pt>
                      <c:pt idx="9828">
                        <c:v>1.1050000000000001E-3</c:v>
                      </c:pt>
                      <c:pt idx="9829">
                        <c:v>1.1050000000000001E-3</c:v>
                      </c:pt>
                      <c:pt idx="9830">
                        <c:v>1.1049E-3</c:v>
                      </c:pt>
                      <c:pt idx="9831">
                        <c:v>1.1048E-3</c:v>
                      </c:pt>
                      <c:pt idx="9832">
                        <c:v>1.1048E-3</c:v>
                      </c:pt>
                      <c:pt idx="9833">
                        <c:v>1.1046999999999999E-3</c:v>
                      </c:pt>
                      <c:pt idx="9834">
                        <c:v>1.1046999999999999E-3</c:v>
                      </c:pt>
                      <c:pt idx="9835">
                        <c:v>1.1046000000000001E-3</c:v>
                      </c:pt>
                      <c:pt idx="9836">
                        <c:v>1.1045E-3</c:v>
                      </c:pt>
                      <c:pt idx="9837">
                        <c:v>1.1045E-3</c:v>
                      </c:pt>
                      <c:pt idx="9838">
                        <c:v>1.1044E-3</c:v>
                      </c:pt>
                      <c:pt idx="9839">
                        <c:v>1.1044E-3</c:v>
                      </c:pt>
                      <c:pt idx="9840">
                        <c:v>1.1042999999999999E-3</c:v>
                      </c:pt>
                      <c:pt idx="9841">
                        <c:v>1.1042000000000001E-3</c:v>
                      </c:pt>
                      <c:pt idx="9842">
                        <c:v>1.1042000000000001E-3</c:v>
                      </c:pt>
                      <c:pt idx="9843">
                        <c:v>1.1041E-3</c:v>
                      </c:pt>
                      <c:pt idx="9844">
                        <c:v>1.1041E-3</c:v>
                      </c:pt>
                      <c:pt idx="9845">
                        <c:v>1.1039999999999999E-3</c:v>
                      </c:pt>
                      <c:pt idx="9846">
                        <c:v>1.1039000000000001E-3</c:v>
                      </c:pt>
                      <c:pt idx="9847">
                        <c:v>1.1039000000000001E-3</c:v>
                      </c:pt>
                      <c:pt idx="9848">
                        <c:v>1.1038000000000001E-3</c:v>
                      </c:pt>
                      <c:pt idx="9849">
                        <c:v>1.1037E-3</c:v>
                      </c:pt>
                      <c:pt idx="9850">
                        <c:v>1.1037E-3</c:v>
                      </c:pt>
                      <c:pt idx="9851">
                        <c:v>1.1035999999999999E-3</c:v>
                      </c:pt>
                      <c:pt idx="9852">
                        <c:v>1.1035999999999999E-3</c:v>
                      </c:pt>
                      <c:pt idx="9853">
                        <c:v>1.1035000000000001E-3</c:v>
                      </c:pt>
                      <c:pt idx="9854">
                        <c:v>1.1034E-3</c:v>
                      </c:pt>
                      <c:pt idx="9855">
                        <c:v>1.1034E-3</c:v>
                      </c:pt>
                      <c:pt idx="9856">
                        <c:v>1.1033E-3</c:v>
                      </c:pt>
                      <c:pt idx="9857">
                        <c:v>1.1033E-3</c:v>
                      </c:pt>
                      <c:pt idx="9858">
                        <c:v>1.1031999999999999E-3</c:v>
                      </c:pt>
                      <c:pt idx="9859">
                        <c:v>1.1031000000000001E-3</c:v>
                      </c:pt>
                      <c:pt idx="9860">
                        <c:v>1.1031000000000001E-3</c:v>
                      </c:pt>
                      <c:pt idx="9861">
                        <c:v>1.103E-3</c:v>
                      </c:pt>
                      <c:pt idx="9862">
                        <c:v>1.1029E-3</c:v>
                      </c:pt>
                      <c:pt idx="9863">
                        <c:v>1.1029E-3</c:v>
                      </c:pt>
                      <c:pt idx="9864">
                        <c:v>1.1027999999999999E-3</c:v>
                      </c:pt>
                      <c:pt idx="9865">
                        <c:v>1.1027999999999999E-3</c:v>
                      </c:pt>
                      <c:pt idx="9866">
                        <c:v>1.1027000000000001E-3</c:v>
                      </c:pt>
                      <c:pt idx="9867">
                        <c:v>1.1026E-3</c:v>
                      </c:pt>
                      <c:pt idx="9868">
                        <c:v>1.1026E-3</c:v>
                      </c:pt>
                      <c:pt idx="9869">
                        <c:v>1.1025E-3</c:v>
                      </c:pt>
                      <c:pt idx="9870">
                        <c:v>1.1023999999999999E-3</c:v>
                      </c:pt>
                      <c:pt idx="9871">
                        <c:v>1.1023999999999999E-3</c:v>
                      </c:pt>
                      <c:pt idx="9872">
                        <c:v>1.1023000000000001E-3</c:v>
                      </c:pt>
                      <c:pt idx="9873">
                        <c:v>1.1023000000000001E-3</c:v>
                      </c:pt>
                      <c:pt idx="9874">
                        <c:v>1.1022E-3</c:v>
                      </c:pt>
                      <c:pt idx="9875">
                        <c:v>1.1021E-3</c:v>
                      </c:pt>
                      <c:pt idx="9876">
                        <c:v>1.1021E-3</c:v>
                      </c:pt>
                      <c:pt idx="9877">
                        <c:v>1.1019999999999999E-3</c:v>
                      </c:pt>
                      <c:pt idx="9878">
                        <c:v>1.1019999999999999E-3</c:v>
                      </c:pt>
                      <c:pt idx="9879">
                        <c:v>1.1019000000000001E-3</c:v>
                      </c:pt>
                      <c:pt idx="9880">
                        <c:v>1.1019000000000001E-3</c:v>
                      </c:pt>
                      <c:pt idx="9881">
                        <c:v>1.1018E-3</c:v>
                      </c:pt>
                      <c:pt idx="9882">
                        <c:v>1.1016999999999999E-3</c:v>
                      </c:pt>
                      <c:pt idx="9883">
                        <c:v>1.1016999999999999E-3</c:v>
                      </c:pt>
                      <c:pt idx="9884">
                        <c:v>1.1016000000000001E-3</c:v>
                      </c:pt>
                      <c:pt idx="9885">
                        <c:v>1.1016000000000001E-3</c:v>
                      </c:pt>
                      <c:pt idx="9886">
                        <c:v>1.1015E-3</c:v>
                      </c:pt>
                      <c:pt idx="9887">
                        <c:v>1.1015E-3</c:v>
                      </c:pt>
                      <c:pt idx="9888">
                        <c:v>1.1014E-3</c:v>
                      </c:pt>
                      <c:pt idx="9889">
                        <c:v>1.1012999999999999E-3</c:v>
                      </c:pt>
                      <c:pt idx="9890">
                        <c:v>1.1012999999999999E-3</c:v>
                      </c:pt>
                      <c:pt idx="9891">
                        <c:v>1.1012000000000001E-3</c:v>
                      </c:pt>
                      <c:pt idx="9892">
                        <c:v>1.1012000000000001E-3</c:v>
                      </c:pt>
                      <c:pt idx="9893">
                        <c:v>1.1011E-3</c:v>
                      </c:pt>
                      <c:pt idx="9894">
                        <c:v>1.1011E-3</c:v>
                      </c:pt>
                      <c:pt idx="9895">
                        <c:v>1.101E-3</c:v>
                      </c:pt>
                      <c:pt idx="9896">
                        <c:v>1.101E-3</c:v>
                      </c:pt>
                      <c:pt idx="9897">
                        <c:v>1.1008999999999999E-3</c:v>
                      </c:pt>
                      <c:pt idx="9898">
                        <c:v>1.1008000000000001E-3</c:v>
                      </c:pt>
                      <c:pt idx="9899">
                        <c:v>1.1008000000000001E-3</c:v>
                      </c:pt>
                      <c:pt idx="9900">
                        <c:v>1.1007E-3</c:v>
                      </c:pt>
                      <c:pt idx="9901">
                        <c:v>1.1006E-3</c:v>
                      </c:pt>
                      <c:pt idx="9902">
                        <c:v>1.1006E-3</c:v>
                      </c:pt>
                      <c:pt idx="9903">
                        <c:v>1.1004999999999999E-3</c:v>
                      </c:pt>
                      <c:pt idx="9904">
                        <c:v>1.1004000000000001E-3</c:v>
                      </c:pt>
                      <c:pt idx="9905">
                        <c:v>1.1003E-3</c:v>
                      </c:pt>
                      <c:pt idx="9906">
                        <c:v>1.1002E-3</c:v>
                      </c:pt>
                      <c:pt idx="9907">
                        <c:v>1.1000999999999999E-3</c:v>
                      </c:pt>
                      <c:pt idx="9908">
                        <c:v>1.1000000000000001E-3</c:v>
                      </c:pt>
                      <c:pt idx="9909">
                        <c:v>1.0999E-3</c:v>
                      </c:pt>
                      <c:pt idx="9910">
                        <c:v>1.0999E-3</c:v>
                      </c:pt>
                      <c:pt idx="9911">
                        <c:v>1.0998E-3</c:v>
                      </c:pt>
                      <c:pt idx="9912">
                        <c:v>1.0996999999999999E-3</c:v>
                      </c:pt>
                      <c:pt idx="9913">
                        <c:v>1.0996000000000001E-3</c:v>
                      </c:pt>
                      <c:pt idx="9914">
                        <c:v>1.0995E-3</c:v>
                      </c:pt>
                      <c:pt idx="9915">
                        <c:v>1.0993999999999999E-3</c:v>
                      </c:pt>
                      <c:pt idx="9916">
                        <c:v>1.0993000000000001E-3</c:v>
                      </c:pt>
                      <c:pt idx="9917">
                        <c:v>1.0993000000000001E-3</c:v>
                      </c:pt>
                      <c:pt idx="9918">
                        <c:v>1.0992E-3</c:v>
                      </c:pt>
                      <c:pt idx="9919">
                        <c:v>1.0991E-3</c:v>
                      </c:pt>
                      <c:pt idx="9920">
                        <c:v>1.0989999999999999E-3</c:v>
                      </c:pt>
                      <c:pt idx="9921">
                        <c:v>1.0989000000000001E-3</c:v>
                      </c:pt>
                      <c:pt idx="9922">
                        <c:v>1.0988E-3</c:v>
                      </c:pt>
                      <c:pt idx="9923">
                        <c:v>1.0987E-3</c:v>
                      </c:pt>
                      <c:pt idx="9924">
                        <c:v>1.0985999999999999E-3</c:v>
                      </c:pt>
                      <c:pt idx="9925">
                        <c:v>1.0985999999999999E-3</c:v>
                      </c:pt>
                      <c:pt idx="9926">
                        <c:v>1.0985999999999999E-3</c:v>
                      </c:pt>
                      <c:pt idx="9927">
                        <c:v>1.0985999999999999E-3</c:v>
                      </c:pt>
                      <c:pt idx="9928">
                        <c:v>1.0985999999999999E-3</c:v>
                      </c:pt>
                      <c:pt idx="9929">
                        <c:v>1.0987E-3</c:v>
                      </c:pt>
                      <c:pt idx="9930">
                        <c:v>1.0987E-3</c:v>
                      </c:pt>
                      <c:pt idx="9931">
                        <c:v>1.0987E-3</c:v>
                      </c:pt>
                      <c:pt idx="9932">
                        <c:v>1.0987E-3</c:v>
                      </c:pt>
                      <c:pt idx="9933">
                        <c:v>1.0987E-3</c:v>
                      </c:pt>
                      <c:pt idx="9934">
                        <c:v>1.0987E-3</c:v>
                      </c:pt>
                      <c:pt idx="9935">
                        <c:v>1.0988E-3</c:v>
                      </c:pt>
                      <c:pt idx="9936">
                        <c:v>1.0988E-3</c:v>
                      </c:pt>
                      <c:pt idx="9937">
                        <c:v>1.0988E-3</c:v>
                      </c:pt>
                      <c:pt idx="9938">
                        <c:v>1.0988E-3</c:v>
                      </c:pt>
                      <c:pt idx="9939">
                        <c:v>1.0988E-3</c:v>
                      </c:pt>
                      <c:pt idx="9940">
                        <c:v>1.0989000000000001E-3</c:v>
                      </c:pt>
                      <c:pt idx="9941">
                        <c:v>1.0989000000000001E-3</c:v>
                      </c:pt>
                      <c:pt idx="9942">
                        <c:v>1.0989000000000001E-3</c:v>
                      </c:pt>
                      <c:pt idx="9943">
                        <c:v>1.0989000000000001E-3</c:v>
                      </c:pt>
                      <c:pt idx="9944">
                        <c:v>1.0989000000000001E-3</c:v>
                      </c:pt>
                      <c:pt idx="9945">
                        <c:v>1.0989999999999999E-3</c:v>
                      </c:pt>
                      <c:pt idx="9946">
                        <c:v>1.0989999999999999E-3</c:v>
                      </c:pt>
                      <c:pt idx="9947">
                        <c:v>1.0989999999999999E-3</c:v>
                      </c:pt>
                      <c:pt idx="9948">
                        <c:v>1.0989999999999999E-3</c:v>
                      </c:pt>
                      <c:pt idx="9949">
                        <c:v>1.0989999999999999E-3</c:v>
                      </c:pt>
                      <c:pt idx="9950">
                        <c:v>1.0989999999999999E-3</c:v>
                      </c:pt>
                      <c:pt idx="9951">
                        <c:v>1.0988E-3</c:v>
                      </c:pt>
                      <c:pt idx="9952">
                        <c:v>1.0985999999999999E-3</c:v>
                      </c:pt>
                      <c:pt idx="9953">
                        <c:v>1.0984E-3</c:v>
                      </c:pt>
                      <c:pt idx="9954">
                        <c:v>1.0983E-3</c:v>
                      </c:pt>
                      <c:pt idx="9955">
                        <c:v>1.0981000000000001E-3</c:v>
                      </c:pt>
                      <c:pt idx="9956">
                        <c:v>1.0979E-3</c:v>
                      </c:pt>
                      <c:pt idx="9957">
                        <c:v>1.0977000000000001E-3</c:v>
                      </c:pt>
                      <c:pt idx="9958">
                        <c:v>1.0975E-3</c:v>
                      </c:pt>
                      <c:pt idx="9959">
                        <c:v>1.0973000000000001E-3</c:v>
                      </c:pt>
                      <c:pt idx="9960">
                        <c:v>1.0970999999999999E-3</c:v>
                      </c:pt>
                      <c:pt idx="9961">
                        <c:v>1.0969E-3</c:v>
                      </c:pt>
                      <c:pt idx="9962">
                        <c:v>1.0966999999999999E-3</c:v>
                      </c:pt>
                      <c:pt idx="9963">
                        <c:v>1.0965E-3</c:v>
                      </c:pt>
                      <c:pt idx="9964">
                        <c:v>1.0962999999999999E-3</c:v>
                      </c:pt>
                      <c:pt idx="9965">
                        <c:v>1.0961E-3</c:v>
                      </c:pt>
                      <c:pt idx="9966">
                        <c:v>1.0958999999999999E-3</c:v>
                      </c:pt>
                      <c:pt idx="9967">
                        <c:v>1.0958000000000001E-3</c:v>
                      </c:pt>
                      <c:pt idx="9968">
                        <c:v>1.0956E-3</c:v>
                      </c:pt>
                      <c:pt idx="9969">
                        <c:v>1.0954000000000001E-3</c:v>
                      </c:pt>
                      <c:pt idx="9970">
                        <c:v>1.0951999999999999E-3</c:v>
                      </c:pt>
                      <c:pt idx="9971">
                        <c:v>1.0950000000000001E-3</c:v>
                      </c:pt>
                      <c:pt idx="9972">
                        <c:v>1.0947999999999999E-3</c:v>
                      </c:pt>
                      <c:pt idx="9973">
                        <c:v>1.0946E-3</c:v>
                      </c:pt>
                      <c:pt idx="9974">
                        <c:v>1.0943999999999999E-3</c:v>
                      </c:pt>
                      <c:pt idx="9975">
                        <c:v>1.0942E-3</c:v>
                      </c:pt>
                      <c:pt idx="9976">
                        <c:v>1.0939000000000001E-3</c:v>
                      </c:pt>
                      <c:pt idx="9977">
                        <c:v>1.0937E-3</c:v>
                      </c:pt>
                      <c:pt idx="9978">
                        <c:v>1.0934E-3</c:v>
                      </c:pt>
                      <c:pt idx="9979">
                        <c:v>1.0931000000000001E-3</c:v>
                      </c:pt>
                      <c:pt idx="9980">
                        <c:v>1.0928999999999999E-3</c:v>
                      </c:pt>
                      <c:pt idx="9981">
                        <c:v>1.0926E-3</c:v>
                      </c:pt>
                      <c:pt idx="9982">
                        <c:v>1.0923E-3</c:v>
                      </c:pt>
                      <c:pt idx="9983">
                        <c:v>1.0920000000000001E-3</c:v>
                      </c:pt>
                      <c:pt idx="9984">
                        <c:v>1.0918E-3</c:v>
                      </c:pt>
                      <c:pt idx="9985">
                        <c:v>1.0915E-3</c:v>
                      </c:pt>
                      <c:pt idx="9986">
                        <c:v>1.0912000000000001E-3</c:v>
                      </c:pt>
                      <c:pt idx="9987">
                        <c:v>1.0908999999999999E-3</c:v>
                      </c:pt>
                      <c:pt idx="9988">
                        <c:v>1.0907E-3</c:v>
                      </c:pt>
                      <c:pt idx="9989">
                        <c:v>1.0904E-3</c:v>
                      </c:pt>
                      <c:pt idx="9990">
                        <c:v>1.0901000000000001E-3</c:v>
                      </c:pt>
                      <c:pt idx="9991">
                        <c:v>1.0899E-3</c:v>
                      </c:pt>
                      <c:pt idx="9992">
                        <c:v>1.0896E-3</c:v>
                      </c:pt>
                      <c:pt idx="9993">
                        <c:v>1.0893000000000001E-3</c:v>
                      </c:pt>
                      <c:pt idx="9994">
                        <c:v>1.0889999999999999E-3</c:v>
                      </c:pt>
                      <c:pt idx="9995">
                        <c:v>1.0888E-3</c:v>
                      </c:pt>
                      <c:pt idx="9996">
                        <c:v>1.0885000000000001E-3</c:v>
                      </c:pt>
                      <c:pt idx="9997">
                        <c:v>1.0882000000000001E-3</c:v>
                      </c:pt>
                      <c:pt idx="9998">
                        <c:v>1.0878999999999999E-3</c:v>
                      </c:pt>
                      <c:pt idx="9999">
                        <c:v>1.0877E-3</c:v>
                      </c:pt>
                      <c:pt idx="10000">
                        <c:v>1.0874000000000001E-3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47531136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1712"/>
        <c:crosses val="autoZero"/>
        <c:crossBetween val="midCat"/>
      </c:valAx>
      <c:valAx>
        <c:axId val="4753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/>
                  <a:t>C</a:t>
                </a:r>
                <a:r>
                  <a:rPr lang="it-IT" sz="1000"/>
                  <a:t>f</a:t>
                </a:r>
                <a:endParaRPr lang="it-IT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1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0324109793548"/>
          <c:y val="0.22720392286293556"/>
          <c:w val="0.14120904113475483"/>
          <c:h val="0.23016191239568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SkinFriction</a:t>
            </a:r>
          </a:p>
        </c:rich>
      </c:tx>
      <c:layout>
        <c:manualLayout>
          <c:xMode val="edge"/>
          <c:yMode val="edge"/>
          <c:x val="0.4917074030050656"/>
          <c:y val="4.58511052214568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125726735378577"/>
          <c:y val="6.3723064719013095E-2"/>
          <c:w val="0.87905789497574249"/>
          <c:h val="0.8951957767631169"/>
        </c:manualLayout>
      </c:layout>
      <c:scatterChart>
        <c:scatterStyle val="lineMarker"/>
        <c:varyColors val="0"/>
        <c:ser>
          <c:idx val="1"/>
          <c:order val="0"/>
          <c:tx>
            <c:v>Fluent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'Fluent Cf'!$A$5:$A$756</c:f>
              <c:numCache>
                <c:formatCode>General</c:formatCode>
                <c:ptCount val="752"/>
                <c:pt idx="0">
                  <c:v>0.5</c:v>
                </c:pt>
                <c:pt idx="1">
                  <c:v>0.52005299999999999</c:v>
                </c:pt>
                <c:pt idx="2">
                  <c:v>0.52005299999999999</c:v>
                </c:pt>
                <c:pt idx="3">
                  <c:v>0.5</c:v>
                </c:pt>
                <c:pt idx="4">
                  <c:v>0.540107</c:v>
                </c:pt>
                <c:pt idx="5">
                  <c:v>0.540107</c:v>
                </c:pt>
                <c:pt idx="6">
                  <c:v>0.56015999999999999</c:v>
                </c:pt>
                <c:pt idx="7">
                  <c:v>0.56015999999999999</c:v>
                </c:pt>
                <c:pt idx="8">
                  <c:v>0.58021400000000001</c:v>
                </c:pt>
                <c:pt idx="9">
                  <c:v>0.58021400000000001</c:v>
                </c:pt>
                <c:pt idx="10">
                  <c:v>0.600267</c:v>
                </c:pt>
                <c:pt idx="11">
                  <c:v>0.600267</c:v>
                </c:pt>
                <c:pt idx="12">
                  <c:v>0.62032100000000001</c:v>
                </c:pt>
                <c:pt idx="13">
                  <c:v>0.62032100000000001</c:v>
                </c:pt>
                <c:pt idx="14">
                  <c:v>0.640374</c:v>
                </c:pt>
                <c:pt idx="15">
                  <c:v>0.640374</c:v>
                </c:pt>
                <c:pt idx="16">
                  <c:v>0.66042800000000002</c:v>
                </c:pt>
                <c:pt idx="17">
                  <c:v>0.66042800000000002</c:v>
                </c:pt>
                <c:pt idx="18">
                  <c:v>0.680481</c:v>
                </c:pt>
                <c:pt idx="19">
                  <c:v>0.680481</c:v>
                </c:pt>
                <c:pt idx="20">
                  <c:v>0.70053500000000002</c:v>
                </c:pt>
                <c:pt idx="21">
                  <c:v>0.70053500000000002</c:v>
                </c:pt>
                <c:pt idx="22">
                  <c:v>0.72058800000000001</c:v>
                </c:pt>
                <c:pt idx="23">
                  <c:v>0.72058800000000001</c:v>
                </c:pt>
                <c:pt idx="24">
                  <c:v>0.74064200000000002</c:v>
                </c:pt>
                <c:pt idx="25">
                  <c:v>0.74064200000000002</c:v>
                </c:pt>
                <c:pt idx="26">
                  <c:v>0.76069500000000001</c:v>
                </c:pt>
                <c:pt idx="27">
                  <c:v>0.76069500000000001</c:v>
                </c:pt>
                <c:pt idx="28">
                  <c:v>0.78074900000000003</c:v>
                </c:pt>
                <c:pt idx="29">
                  <c:v>0.78074900000000003</c:v>
                </c:pt>
                <c:pt idx="30">
                  <c:v>0.80080200000000001</c:v>
                </c:pt>
                <c:pt idx="31">
                  <c:v>0.80080200000000001</c:v>
                </c:pt>
                <c:pt idx="32">
                  <c:v>0.82085600000000003</c:v>
                </c:pt>
                <c:pt idx="33">
                  <c:v>0.82085600000000003</c:v>
                </c:pt>
                <c:pt idx="34">
                  <c:v>0.84090900000000002</c:v>
                </c:pt>
                <c:pt idx="35">
                  <c:v>0.84090900000000002</c:v>
                </c:pt>
                <c:pt idx="36">
                  <c:v>0.86096300000000003</c:v>
                </c:pt>
                <c:pt idx="37">
                  <c:v>0.86096300000000003</c:v>
                </c:pt>
                <c:pt idx="38">
                  <c:v>0.88101600000000002</c:v>
                </c:pt>
                <c:pt idx="39">
                  <c:v>0.88101600000000002</c:v>
                </c:pt>
                <c:pt idx="40">
                  <c:v>0.90107000000000004</c:v>
                </c:pt>
                <c:pt idx="41">
                  <c:v>0.90107000000000004</c:v>
                </c:pt>
                <c:pt idx="42">
                  <c:v>0.92112300000000003</c:v>
                </c:pt>
                <c:pt idx="43">
                  <c:v>0.92112300000000003</c:v>
                </c:pt>
                <c:pt idx="44">
                  <c:v>0.94117600000000001</c:v>
                </c:pt>
                <c:pt idx="45">
                  <c:v>0.94117600000000001</c:v>
                </c:pt>
                <c:pt idx="46">
                  <c:v>0.96123000000000003</c:v>
                </c:pt>
                <c:pt idx="47">
                  <c:v>0.96123000000000003</c:v>
                </c:pt>
                <c:pt idx="48">
                  <c:v>0.98128300000000002</c:v>
                </c:pt>
                <c:pt idx="49">
                  <c:v>0.98128300000000002</c:v>
                </c:pt>
                <c:pt idx="50">
                  <c:v>1.0013399999999999</c:v>
                </c:pt>
                <c:pt idx="51">
                  <c:v>1.0013399999999999</c:v>
                </c:pt>
                <c:pt idx="52">
                  <c:v>1.02139</c:v>
                </c:pt>
                <c:pt idx="53">
                  <c:v>1.02139</c:v>
                </c:pt>
                <c:pt idx="54">
                  <c:v>1.0414399999999999</c:v>
                </c:pt>
                <c:pt idx="55">
                  <c:v>1.0414399999999999</c:v>
                </c:pt>
                <c:pt idx="56">
                  <c:v>1.0615000000000001</c:v>
                </c:pt>
                <c:pt idx="57">
                  <c:v>1.0615000000000001</c:v>
                </c:pt>
                <c:pt idx="58">
                  <c:v>1.08155</c:v>
                </c:pt>
                <c:pt idx="59">
                  <c:v>1.08155</c:v>
                </c:pt>
                <c:pt idx="60">
                  <c:v>1.1015999999999999</c:v>
                </c:pt>
                <c:pt idx="61">
                  <c:v>1.1015999999999999</c:v>
                </c:pt>
                <c:pt idx="62">
                  <c:v>1.1216600000000001</c:v>
                </c:pt>
                <c:pt idx="63">
                  <c:v>1.1216600000000001</c:v>
                </c:pt>
                <c:pt idx="64">
                  <c:v>1.14171</c:v>
                </c:pt>
                <c:pt idx="65">
                  <c:v>1.14171</c:v>
                </c:pt>
                <c:pt idx="66">
                  <c:v>1.1617599999999999</c:v>
                </c:pt>
                <c:pt idx="67">
                  <c:v>1.1617599999999999</c:v>
                </c:pt>
                <c:pt idx="68">
                  <c:v>1.1818200000000001</c:v>
                </c:pt>
                <c:pt idx="69">
                  <c:v>1.1818200000000001</c:v>
                </c:pt>
                <c:pt idx="70">
                  <c:v>1.20187</c:v>
                </c:pt>
                <c:pt idx="71">
                  <c:v>1.20187</c:v>
                </c:pt>
                <c:pt idx="72">
                  <c:v>1.22193</c:v>
                </c:pt>
                <c:pt idx="73">
                  <c:v>1.22193</c:v>
                </c:pt>
                <c:pt idx="74">
                  <c:v>1.2419800000000001</c:v>
                </c:pt>
                <c:pt idx="75">
                  <c:v>1.2419800000000001</c:v>
                </c:pt>
                <c:pt idx="76">
                  <c:v>1.26203</c:v>
                </c:pt>
                <c:pt idx="77">
                  <c:v>1.26203</c:v>
                </c:pt>
                <c:pt idx="78">
                  <c:v>1.28209</c:v>
                </c:pt>
                <c:pt idx="79">
                  <c:v>1.28209</c:v>
                </c:pt>
                <c:pt idx="80">
                  <c:v>1.3021400000000001</c:v>
                </c:pt>
                <c:pt idx="81">
                  <c:v>1.3021400000000001</c:v>
                </c:pt>
                <c:pt idx="82">
                  <c:v>1.32219</c:v>
                </c:pt>
                <c:pt idx="83">
                  <c:v>1.32219</c:v>
                </c:pt>
                <c:pt idx="84">
                  <c:v>1.3422499999999999</c:v>
                </c:pt>
                <c:pt idx="85">
                  <c:v>1.3422499999999999</c:v>
                </c:pt>
                <c:pt idx="86">
                  <c:v>1.3623000000000001</c:v>
                </c:pt>
                <c:pt idx="87">
                  <c:v>1.3623000000000001</c:v>
                </c:pt>
                <c:pt idx="88">
                  <c:v>1.38235</c:v>
                </c:pt>
                <c:pt idx="89">
                  <c:v>1.38235</c:v>
                </c:pt>
                <c:pt idx="90">
                  <c:v>1.4024099999999999</c:v>
                </c:pt>
                <c:pt idx="91">
                  <c:v>1.4024099999999999</c:v>
                </c:pt>
                <c:pt idx="92">
                  <c:v>1.4224600000000001</c:v>
                </c:pt>
                <c:pt idx="93">
                  <c:v>1.4224600000000001</c:v>
                </c:pt>
                <c:pt idx="94">
                  <c:v>1.44251</c:v>
                </c:pt>
                <c:pt idx="95">
                  <c:v>1.44251</c:v>
                </c:pt>
                <c:pt idx="96">
                  <c:v>1.4625699999999999</c:v>
                </c:pt>
                <c:pt idx="97">
                  <c:v>1.4625699999999999</c:v>
                </c:pt>
                <c:pt idx="98">
                  <c:v>1.48262</c:v>
                </c:pt>
                <c:pt idx="99">
                  <c:v>1.48262</c:v>
                </c:pt>
                <c:pt idx="100">
                  <c:v>1.50267</c:v>
                </c:pt>
                <c:pt idx="101">
                  <c:v>1.50267</c:v>
                </c:pt>
                <c:pt idx="102">
                  <c:v>1.5227299999999999</c:v>
                </c:pt>
                <c:pt idx="103">
                  <c:v>1.5227299999999999</c:v>
                </c:pt>
                <c:pt idx="104">
                  <c:v>1.54278</c:v>
                </c:pt>
                <c:pt idx="105">
                  <c:v>1.54278</c:v>
                </c:pt>
                <c:pt idx="106">
                  <c:v>1.5628299999999999</c:v>
                </c:pt>
                <c:pt idx="107">
                  <c:v>1.5628299999999999</c:v>
                </c:pt>
                <c:pt idx="108">
                  <c:v>1.5828899999999999</c:v>
                </c:pt>
                <c:pt idx="109">
                  <c:v>1.5828899999999999</c:v>
                </c:pt>
                <c:pt idx="110">
                  <c:v>1.60294</c:v>
                </c:pt>
                <c:pt idx="111">
                  <c:v>1.60294</c:v>
                </c:pt>
                <c:pt idx="112">
                  <c:v>1.6229899999999999</c:v>
                </c:pt>
                <c:pt idx="113">
                  <c:v>1.6229899999999999</c:v>
                </c:pt>
                <c:pt idx="114">
                  <c:v>1.6430499999999999</c:v>
                </c:pt>
                <c:pt idx="115">
                  <c:v>1.6430499999999999</c:v>
                </c:pt>
                <c:pt idx="116">
                  <c:v>1.6631</c:v>
                </c:pt>
                <c:pt idx="117">
                  <c:v>1.6631</c:v>
                </c:pt>
                <c:pt idx="118">
                  <c:v>1.68316</c:v>
                </c:pt>
                <c:pt idx="119">
                  <c:v>1.68316</c:v>
                </c:pt>
                <c:pt idx="120">
                  <c:v>1.7032099999999999</c:v>
                </c:pt>
                <c:pt idx="121">
                  <c:v>1.7032099999999999</c:v>
                </c:pt>
                <c:pt idx="122">
                  <c:v>1.72326</c:v>
                </c:pt>
                <c:pt idx="123">
                  <c:v>1.72326</c:v>
                </c:pt>
                <c:pt idx="124">
                  <c:v>1.74332</c:v>
                </c:pt>
                <c:pt idx="125">
                  <c:v>1.74332</c:v>
                </c:pt>
                <c:pt idx="126">
                  <c:v>1.7633700000000001</c:v>
                </c:pt>
                <c:pt idx="127">
                  <c:v>1.7633700000000001</c:v>
                </c:pt>
                <c:pt idx="128">
                  <c:v>1.78342</c:v>
                </c:pt>
                <c:pt idx="129">
                  <c:v>1.78342</c:v>
                </c:pt>
                <c:pt idx="130">
                  <c:v>1.80348</c:v>
                </c:pt>
                <c:pt idx="131">
                  <c:v>1.80348</c:v>
                </c:pt>
                <c:pt idx="132">
                  <c:v>1.8235300000000001</c:v>
                </c:pt>
                <c:pt idx="133">
                  <c:v>1.8235300000000001</c:v>
                </c:pt>
                <c:pt idx="134">
                  <c:v>1.84358</c:v>
                </c:pt>
                <c:pt idx="135">
                  <c:v>1.84358</c:v>
                </c:pt>
                <c:pt idx="136">
                  <c:v>1.86364</c:v>
                </c:pt>
                <c:pt idx="137">
                  <c:v>1.86364</c:v>
                </c:pt>
                <c:pt idx="138">
                  <c:v>1.8836900000000001</c:v>
                </c:pt>
                <c:pt idx="139">
                  <c:v>1.8836900000000001</c:v>
                </c:pt>
                <c:pt idx="140">
                  <c:v>1.90374</c:v>
                </c:pt>
                <c:pt idx="141">
                  <c:v>1.90374</c:v>
                </c:pt>
                <c:pt idx="142">
                  <c:v>1.9238</c:v>
                </c:pt>
                <c:pt idx="143">
                  <c:v>1.9238</c:v>
                </c:pt>
                <c:pt idx="144">
                  <c:v>1.9438500000000001</c:v>
                </c:pt>
                <c:pt idx="145">
                  <c:v>1.9438500000000001</c:v>
                </c:pt>
                <c:pt idx="146">
                  <c:v>1.9639</c:v>
                </c:pt>
                <c:pt idx="147">
                  <c:v>1.9639</c:v>
                </c:pt>
                <c:pt idx="148">
                  <c:v>1.9839599999999999</c:v>
                </c:pt>
                <c:pt idx="149">
                  <c:v>1.9839599999999999</c:v>
                </c:pt>
                <c:pt idx="150">
                  <c:v>2.0040100000000001</c:v>
                </c:pt>
                <c:pt idx="151">
                  <c:v>2.0040100000000001</c:v>
                </c:pt>
                <c:pt idx="152">
                  <c:v>2.02406</c:v>
                </c:pt>
                <c:pt idx="153">
                  <c:v>2.02406</c:v>
                </c:pt>
                <c:pt idx="154">
                  <c:v>2.0441199999999999</c:v>
                </c:pt>
                <c:pt idx="155">
                  <c:v>2.0441199999999999</c:v>
                </c:pt>
                <c:pt idx="156">
                  <c:v>2.0641699999999998</c:v>
                </c:pt>
                <c:pt idx="157">
                  <c:v>2.0641699999999998</c:v>
                </c:pt>
                <c:pt idx="158">
                  <c:v>2.0842200000000002</c:v>
                </c:pt>
                <c:pt idx="159">
                  <c:v>2.0842200000000002</c:v>
                </c:pt>
                <c:pt idx="160">
                  <c:v>2.1042800000000002</c:v>
                </c:pt>
                <c:pt idx="161">
                  <c:v>2.1042800000000002</c:v>
                </c:pt>
                <c:pt idx="162">
                  <c:v>2.1243300000000001</c:v>
                </c:pt>
                <c:pt idx="163">
                  <c:v>2.1243300000000001</c:v>
                </c:pt>
                <c:pt idx="164">
                  <c:v>2.14439</c:v>
                </c:pt>
                <c:pt idx="165">
                  <c:v>2.14439</c:v>
                </c:pt>
                <c:pt idx="166">
                  <c:v>2.1644399999999999</c:v>
                </c:pt>
                <c:pt idx="167">
                  <c:v>2.1644399999999999</c:v>
                </c:pt>
                <c:pt idx="168">
                  <c:v>2.1844899999999998</c:v>
                </c:pt>
                <c:pt idx="169">
                  <c:v>2.1844899999999998</c:v>
                </c:pt>
                <c:pt idx="170">
                  <c:v>2.2045499999999998</c:v>
                </c:pt>
                <c:pt idx="171">
                  <c:v>2.2045499999999998</c:v>
                </c:pt>
                <c:pt idx="172">
                  <c:v>2.2246000000000001</c:v>
                </c:pt>
                <c:pt idx="173">
                  <c:v>2.2246000000000001</c:v>
                </c:pt>
                <c:pt idx="174">
                  <c:v>2.24465</c:v>
                </c:pt>
                <c:pt idx="175">
                  <c:v>2.24465</c:v>
                </c:pt>
                <c:pt idx="176">
                  <c:v>2.26471</c:v>
                </c:pt>
                <c:pt idx="177">
                  <c:v>2.26471</c:v>
                </c:pt>
                <c:pt idx="178">
                  <c:v>2.2847599999999999</c:v>
                </c:pt>
                <c:pt idx="179">
                  <c:v>2.2847599999999999</c:v>
                </c:pt>
                <c:pt idx="180">
                  <c:v>2.3048099999999998</c:v>
                </c:pt>
                <c:pt idx="181">
                  <c:v>2.3048099999999998</c:v>
                </c:pt>
                <c:pt idx="182">
                  <c:v>2.3248700000000002</c:v>
                </c:pt>
                <c:pt idx="183">
                  <c:v>2.3248700000000002</c:v>
                </c:pt>
                <c:pt idx="184">
                  <c:v>2.3449200000000001</c:v>
                </c:pt>
                <c:pt idx="185">
                  <c:v>2.3449200000000001</c:v>
                </c:pt>
                <c:pt idx="186">
                  <c:v>2.36497</c:v>
                </c:pt>
                <c:pt idx="187">
                  <c:v>2.36497</c:v>
                </c:pt>
                <c:pt idx="188">
                  <c:v>2.38503</c:v>
                </c:pt>
                <c:pt idx="189">
                  <c:v>2.38503</c:v>
                </c:pt>
                <c:pt idx="190">
                  <c:v>2.4050799999999999</c:v>
                </c:pt>
                <c:pt idx="191">
                  <c:v>2.4050799999999999</c:v>
                </c:pt>
                <c:pt idx="192">
                  <c:v>2.4251299999999998</c:v>
                </c:pt>
                <c:pt idx="193">
                  <c:v>2.4251299999999998</c:v>
                </c:pt>
                <c:pt idx="194">
                  <c:v>2.4451900000000002</c:v>
                </c:pt>
                <c:pt idx="195">
                  <c:v>2.4451900000000002</c:v>
                </c:pt>
                <c:pt idx="196">
                  <c:v>2.4652400000000001</c:v>
                </c:pt>
                <c:pt idx="197">
                  <c:v>2.4652400000000001</c:v>
                </c:pt>
                <c:pt idx="198">
                  <c:v>2.48529</c:v>
                </c:pt>
                <c:pt idx="199">
                  <c:v>2.48529</c:v>
                </c:pt>
                <c:pt idx="200">
                  <c:v>2.50535</c:v>
                </c:pt>
                <c:pt idx="201">
                  <c:v>2.50535</c:v>
                </c:pt>
                <c:pt idx="202">
                  <c:v>2.5253999999999999</c:v>
                </c:pt>
                <c:pt idx="203">
                  <c:v>2.5253999999999999</c:v>
                </c:pt>
                <c:pt idx="204">
                  <c:v>2.5454500000000002</c:v>
                </c:pt>
                <c:pt idx="205">
                  <c:v>2.5454500000000002</c:v>
                </c:pt>
                <c:pt idx="206">
                  <c:v>2.5655100000000002</c:v>
                </c:pt>
                <c:pt idx="207">
                  <c:v>2.5655100000000002</c:v>
                </c:pt>
                <c:pt idx="208">
                  <c:v>2.5855600000000001</c:v>
                </c:pt>
                <c:pt idx="209">
                  <c:v>2.5855600000000001</c:v>
                </c:pt>
                <c:pt idx="210">
                  <c:v>2.60561</c:v>
                </c:pt>
                <c:pt idx="211">
                  <c:v>2.60561</c:v>
                </c:pt>
                <c:pt idx="212">
                  <c:v>2.6256699999999999</c:v>
                </c:pt>
                <c:pt idx="213">
                  <c:v>2.6256699999999999</c:v>
                </c:pt>
                <c:pt idx="214">
                  <c:v>2.6457199999999998</c:v>
                </c:pt>
                <c:pt idx="215">
                  <c:v>2.6457199999999998</c:v>
                </c:pt>
                <c:pt idx="216">
                  <c:v>2.6657799999999998</c:v>
                </c:pt>
                <c:pt idx="217">
                  <c:v>2.6657799999999998</c:v>
                </c:pt>
                <c:pt idx="218">
                  <c:v>2.6858300000000002</c:v>
                </c:pt>
                <c:pt idx="219">
                  <c:v>2.6858300000000002</c:v>
                </c:pt>
                <c:pt idx="220">
                  <c:v>2.7058800000000001</c:v>
                </c:pt>
                <c:pt idx="221">
                  <c:v>2.7058800000000001</c:v>
                </c:pt>
                <c:pt idx="222">
                  <c:v>2.72594</c:v>
                </c:pt>
                <c:pt idx="223">
                  <c:v>2.72594</c:v>
                </c:pt>
                <c:pt idx="224">
                  <c:v>2.7459899999999999</c:v>
                </c:pt>
                <c:pt idx="225">
                  <c:v>2.7459899999999999</c:v>
                </c:pt>
                <c:pt idx="226">
                  <c:v>2.7660399999999998</c:v>
                </c:pt>
                <c:pt idx="227">
                  <c:v>2.7660399999999998</c:v>
                </c:pt>
                <c:pt idx="228">
                  <c:v>2.7860999999999998</c:v>
                </c:pt>
                <c:pt idx="229">
                  <c:v>2.7860999999999998</c:v>
                </c:pt>
                <c:pt idx="230">
                  <c:v>2.8061500000000001</c:v>
                </c:pt>
                <c:pt idx="231">
                  <c:v>2.8061500000000001</c:v>
                </c:pt>
                <c:pt idx="232">
                  <c:v>2.8262</c:v>
                </c:pt>
                <c:pt idx="233">
                  <c:v>2.8262</c:v>
                </c:pt>
                <c:pt idx="234">
                  <c:v>2.84626</c:v>
                </c:pt>
                <c:pt idx="235">
                  <c:v>2.84626</c:v>
                </c:pt>
                <c:pt idx="236">
                  <c:v>2.8663099999999999</c:v>
                </c:pt>
                <c:pt idx="237">
                  <c:v>2.8663099999999999</c:v>
                </c:pt>
                <c:pt idx="238">
                  <c:v>2.8863599999999998</c:v>
                </c:pt>
                <c:pt idx="239">
                  <c:v>2.8863599999999998</c:v>
                </c:pt>
                <c:pt idx="240">
                  <c:v>2.9064199999999998</c:v>
                </c:pt>
                <c:pt idx="241">
                  <c:v>2.9064199999999998</c:v>
                </c:pt>
                <c:pt idx="242">
                  <c:v>2.9264700000000001</c:v>
                </c:pt>
                <c:pt idx="243">
                  <c:v>2.9264700000000001</c:v>
                </c:pt>
                <c:pt idx="244">
                  <c:v>2.94652</c:v>
                </c:pt>
                <c:pt idx="245">
                  <c:v>2.94652</c:v>
                </c:pt>
                <c:pt idx="246">
                  <c:v>2.96658</c:v>
                </c:pt>
                <c:pt idx="247">
                  <c:v>2.96658</c:v>
                </c:pt>
                <c:pt idx="248">
                  <c:v>2.9866299999999999</c:v>
                </c:pt>
                <c:pt idx="249">
                  <c:v>2.9866299999999999</c:v>
                </c:pt>
                <c:pt idx="250">
                  <c:v>3.0066799999999998</c:v>
                </c:pt>
                <c:pt idx="251">
                  <c:v>3.0066799999999998</c:v>
                </c:pt>
                <c:pt idx="252">
                  <c:v>3.0267400000000002</c:v>
                </c:pt>
                <c:pt idx="253">
                  <c:v>3.0267400000000002</c:v>
                </c:pt>
                <c:pt idx="254">
                  <c:v>3.0467900000000001</c:v>
                </c:pt>
                <c:pt idx="255">
                  <c:v>3.0467900000000001</c:v>
                </c:pt>
                <c:pt idx="256">
                  <c:v>3.06684</c:v>
                </c:pt>
                <c:pt idx="257">
                  <c:v>3.06684</c:v>
                </c:pt>
                <c:pt idx="258">
                  <c:v>3.0869</c:v>
                </c:pt>
                <c:pt idx="259">
                  <c:v>3.0869</c:v>
                </c:pt>
                <c:pt idx="260">
                  <c:v>3.1069499999999999</c:v>
                </c:pt>
                <c:pt idx="261">
                  <c:v>3.1069499999999999</c:v>
                </c:pt>
                <c:pt idx="262">
                  <c:v>3.1270099999999998</c:v>
                </c:pt>
                <c:pt idx="263">
                  <c:v>3.1270099999999998</c:v>
                </c:pt>
                <c:pt idx="264">
                  <c:v>3.1470600000000002</c:v>
                </c:pt>
                <c:pt idx="265">
                  <c:v>3.1470600000000002</c:v>
                </c:pt>
                <c:pt idx="266">
                  <c:v>3.1671100000000001</c:v>
                </c:pt>
                <c:pt idx="267">
                  <c:v>3.1671100000000001</c:v>
                </c:pt>
                <c:pt idx="268">
                  <c:v>3.1871700000000001</c:v>
                </c:pt>
                <c:pt idx="269">
                  <c:v>3.1871700000000001</c:v>
                </c:pt>
                <c:pt idx="270">
                  <c:v>3.20722</c:v>
                </c:pt>
                <c:pt idx="271">
                  <c:v>3.20722</c:v>
                </c:pt>
                <c:pt idx="272">
                  <c:v>3.2272699999999999</c:v>
                </c:pt>
                <c:pt idx="273">
                  <c:v>3.2272699999999999</c:v>
                </c:pt>
                <c:pt idx="274">
                  <c:v>3.2473299999999998</c:v>
                </c:pt>
                <c:pt idx="275">
                  <c:v>3.2473299999999998</c:v>
                </c:pt>
                <c:pt idx="276">
                  <c:v>3.2673800000000002</c:v>
                </c:pt>
                <c:pt idx="277">
                  <c:v>3.2673800000000002</c:v>
                </c:pt>
                <c:pt idx="278">
                  <c:v>3.2874300000000001</c:v>
                </c:pt>
                <c:pt idx="279">
                  <c:v>3.2874300000000001</c:v>
                </c:pt>
                <c:pt idx="280">
                  <c:v>3.30749</c:v>
                </c:pt>
                <c:pt idx="281">
                  <c:v>3.30749</c:v>
                </c:pt>
                <c:pt idx="282">
                  <c:v>3.3275399999999999</c:v>
                </c:pt>
                <c:pt idx="283">
                  <c:v>3.3275399999999999</c:v>
                </c:pt>
                <c:pt idx="284">
                  <c:v>3.3475899999999998</c:v>
                </c:pt>
                <c:pt idx="285">
                  <c:v>3.3475899999999998</c:v>
                </c:pt>
                <c:pt idx="286">
                  <c:v>3.3676499999999998</c:v>
                </c:pt>
                <c:pt idx="287">
                  <c:v>3.3676499999999998</c:v>
                </c:pt>
                <c:pt idx="288">
                  <c:v>3.3877000000000002</c:v>
                </c:pt>
                <c:pt idx="289">
                  <c:v>3.3877000000000002</c:v>
                </c:pt>
                <c:pt idx="290">
                  <c:v>3.4077500000000001</c:v>
                </c:pt>
                <c:pt idx="291">
                  <c:v>3.4077500000000001</c:v>
                </c:pt>
                <c:pt idx="292">
                  <c:v>3.42781</c:v>
                </c:pt>
                <c:pt idx="293">
                  <c:v>3.42781</c:v>
                </c:pt>
                <c:pt idx="294">
                  <c:v>3.4478599999999999</c:v>
                </c:pt>
                <c:pt idx="295">
                  <c:v>3.4478599999999999</c:v>
                </c:pt>
                <c:pt idx="296">
                  <c:v>3.4679099999999998</c:v>
                </c:pt>
                <c:pt idx="297">
                  <c:v>3.4679099999999998</c:v>
                </c:pt>
                <c:pt idx="298">
                  <c:v>3.4879699999999998</c:v>
                </c:pt>
                <c:pt idx="299">
                  <c:v>3.4879699999999998</c:v>
                </c:pt>
                <c:pt idx="300">
                  <c:v>3.5080200000000001</c:v>
                </c:pt>
                <c:pt idx="301">
                  <c:v>3.5080200000000001</c:v>
                </c:pt>
                <c:pt idx="302">
                  <c:v>3.52807</c:v>
                </c:pt>
                <c:pt idx="303">
                  <c:v>3.52807</c:v>
                </c:pt>
                <c:pt idx="304">
                  <c:v>3.54813</c:v>
                </c:pt>
                <c:pt idx="305">
                  <c:v>3.54813</c:v>
                </c:pt>
                <c:pt idx="306">
                  <c:v>3.5681799999999999</c:v>
                </c:pt>
                <c:pt idx="307">
                  <c:v>3.5681799999999999</c:v>
                </c:pt>
                <c:pt idx="308">
                  <c:v>3.5882399999999999</c:v>
                </c:pt>
                <c:pt idx="309">
                  <c:v>3.5882399999999999</c:v>
                </c:pt>
                <c:pt idx="310">
                  <c:v>3.6082900000000002</c:v>
                </c:pt>
                <c:pt idx="311">
                  <c:v>3.6082900000000002</c:v>
                </c:pt>
                <c:pt idx="312">
                  <c:v>3.6283400000000001</c:v>
                </c:pt>
                <c:pt idx="313">
                  <c:v>3.6283400000000001</c:v>
                </c:pt>
                <c:pt idx="314">
                  <c:v>3.6484000000000001</c:v>
                </c:pt>
                <c:pt idx="315">
                  <c:v>3.6484000000000001</c:v>
                </c:pt>
                <c:pt idx="316">
                  <c:v>3.66845</c:v>
                </c:pt>
                <c:pt idx="317">
                  <c:v>3.66845</c:v>
                </c:pt>
                <c:pt idx="318">
                  <c:v>3.6884999999999999</c:v>
                </c:pt>
                <c:pt idx="319">
                  <c:v>3.6884999999999999</c:v>
                </c:pt>
                <c:pt idx="320">
                  <c:v>3.7085599999999999</c:v>
                </c:pt>
                <c:pt idx="321">
                  <c:v>3.7085599999999999</c:v>
                </c:pt>
                <c:pt idx="322">
                  <c:v>3.7286100000000002</c:v>
                </c:pt>
                <c:pt idx="323">
                  <c:v>3.7286100000000002</c:v>
                </c:pt>
                <c:pt idx="324">
                  <c:v>3.7486600000000001</c:v>
                </c:pt>
                <c:pt idx="325">
                  <c:v>3.7486600000000001</c:v>
                </c:pt>
                <c:pt idx="326">
                  <c:v>3.7687200000000001</c:v>
                </c:pt>
                <c:pt idx="327">
                  <c:v>3.7687200000000001</c:v>
                </c:pt>
                <c:pt idx="328">
                  <c:v>3.78877</c:v>
                </c:pt>
                <c:pt idx="329">
                  <c:v>3.78877</c:v>
                </c:pt>
                <c:pt idx="330">
                  <c:v>3.8088199999999999</c:v>
                </c:pt>
                <c:pt idx="331">
                  <c:v>3.8088199999999999</c:v>
                </c:pt>
                <c:pt idx="332">
                  <c:v>3.8288799999999998</c:v>
                </c:pt>
                <c:pt idx="333">
                  <c:v>3.8288799999999998</c:v>
                </c:pt>
                <c:pt idx="334">
                  <c:v>3.8489300000000002</c:v>
                </c:pt>
                <c:pt idx="335">
                  <c:v>3.8489300000000002</c:v>
                </c:pt>
                <c:pt idx="336">
                  <c:v>3.8689800000000001</c:v>
                </c:pt>
                <c:pt idx="337">
                  <c:v>3.8689800000000001</c:v>
                </c:pt>
                <c:pt idx="338">
                  <c:v>3.8890400000000001</c:v>
                </c:pt>
                <c:pt idx="339">
                  <c:v>3.8890400000000001</c:v>
                </c:pt>
                <c:pt idx="340">
                  <c:v>3.90909</c:v>
                </c:pt>
                <c:pt idx="341">
                  <c:v>3.90909</c:v>
                </c:pt>
                <c:pt idx="342">
                  <c:v>3.9291399999999999</c:v>
                </c:pt>
                <c:pt idx="343">
                  <c:v>3.9291399999999999</c:v>
                </c:pt>
                <c:pt idx="344">
                  <c:v>3.9491999999999998</c:v>
                </c:pt>
                <c:pt idx="345">
                  <c:v>3.9491999999999998</c:v>
                </c:pt>
                <c:pt idx="346">
                  <c:v>3.9692500000000002</c:v>
                </c:pt>
                <c:pt idx="347">
                  <c:v>3.9692500000000002</c:v>
                </c:pt>
                <c:pt idx="348">
                  <c:v>3.9893000000000001</c:v>
                </c:pt>
                <c:pt idx="349">
                  <c:v>3.9893000000000001</c:v>
                </c:pt>
                <c:pt idx="350">
                  <c:v>4.00936</c:v>
                </c:pt>
                <c:pt idx="351">
                  <c:v>4.00936</c:v>
                </c:pt>
                <c:pt idx="352">
                  <c:v>4.0294100000000004</c:v>
                </c:pt>
                <c:pt idx="353">
                  <c:v>4.0294100000000004</c:v>
                </c:pt>
                <c:pt idx="354">
                  <c:v>4.0494700000000003</c:v>
                </c:pt>
                <c:pt idx="355">
                  <c:v>4.0494700000000003</c:v>
                </c:pt>
                <c:pt idx="356">
                  <c:v>4.0695199999999998</c:v>
                </c:pt>
                <c:pt idx="357">
                  <c:v>4.0695199999999998</c:v>
                </c:pt>
                <c:pt idx="358">
                  <c:v>4.0895700000000001</c:v>
                </c:pt>
                <c:pt idx="359">
                  <c:v>4.0895700000000001</c:v>
                </c:pt>
                <c:pt idx="360">
                  <c:v>4.1096300000000001</c:v>
                </c:pt>
                <c:pt idx="361">
                  <c:v>4.1096300000000001</c:v>
                </c:pt>
                <c:pt idx="362">
                  <c:v>4.1296799999999996</c:v>
                </c:pt>
                <c:pt idx="363">
                  <c:v>4.1296799999999996</c:v>
                </c:pt>
                <c:pt idx="364">
                  <c:v>4.1497299999999999</c:v>
                </c:pt>
                <c:pt idx="365">
                  <c:v>4.1497299999999999</c:v>
                </c:pt>
                <c:pt idx="366">
                  <c:v>4.1697899999999999</c:v>
                </c:pt>
                <c:pt idx="367">
                  <c:v>4.1697899999999999</c:v>
                </c:pt>
                <c:pt idx="368">
                  <c:v>4.1898400000000002</c:v>
                </c:pt>
                <c:pt idx="369">
                  <c:v>4.1898400000000002</c:v>
                </c:pt>
                <c:pt idx="370">
                  <c:v>4.2098899999999997</c:v>
                </c:pt>
                <c:pt idx="371">
                  <c:v>4.2098899999999997</c:v>
                </c:pt>
                <c:pt idx="372">
                  <c:v>4.2299499999999997</c:v>
                </c:pt>
                <c:pt idx="373">
                  <c:v>4.2299499999999997</c:v>
                </c:pt>
                <c:pt idx="374">
                  <c:v>4.25</c:v>
                </c:pt>
                <c:pt idx="375">
                  <c:v>4.25</c:v>
                </c:pt>
                <c:pt idx="376">
                  <c:v>4.2700500000000003</c:v>
                </c:pt>
                <c:pt idx="377">
                  <c:v>4.2700500000000003</c:v>
                </c:pt>
                <c:pt idx="378">
                  <c:v>4.2901100000000003</c:v>
                </c:pt>
                <c:pt idx="379">
                  <c:v>4.2901100000000003</c:v>
                </c:pt>
                <c:pt idx="380">
                  <c:v>4.3101599999999998</c:v>
                </c:pt>
                <c:pt idx="381">
                  <c:v>4.3101599999999998</c:v>
                </c:pt>
                <c:pt idx="382">
                  <c:v>4.3101599999999998</c:v>
                </c:pt>
                <c:pt idx="383">
                  <c:v>4.3302100000000001</c:v>
                </c:pt>
                <c:pt idx="384">
                  <c:v>4.3302100000000001</c:v>
                </c:pt>
                <c:pt idx="385">
                  <c:v>4.3101599999999998</c:v>
                </c:pt>
                <c:pt idx="386">
                  <c:v>4.3502700000000001</c:v>
                </c:pt>
                <c:pt idx="387">
                  <c:v>4.3502700000000001</c:v>
                </c:pt>
                <c:pt idx="388">
                  <c:v>4.3703200000000004</c:v>
                </c:pt>
                <c:pt idx="389">
                  <c:v>4.3703200000000004</c:v>
                </c:pt>
                <c:pt idx="390">
                  <c:v>4.3903699999999999</c:v>
                </c:pt>
                <c:pt idx="391">
                  <c:v>4.3903699999999999</c:v>
                </c:pt>
                <c:pt idx="392">
                  <c:v>4.4104299999999999</c:v>
                </c:pt>
                <c:pt idx="393">
                  <c:v>4.4104299999999999</c:v>
                </c:pt>
                <c:pt idx="394">
                  <c:v>4.4304800000000002</c:v>
                </c:pt>
                <c:pt idx="395">
                  <c:v>4.4304800000000002</c:v>
                </c:pt>
                <c:pt idx="396">
                  <c:v>4.4505299999999997</c:v>
                </c:pt>
                <c:pt idx="397">
                  <c:v>4.4505299999999997</c:v>
                </c:pt>
                <c:pt idx="398">
                  <c:v>4.4705899999999996</c:v>
                </c:pt>
                <c:pt idx="399">
                  <c:v>4.4705899999999996</c:v>
                </c:pt>
                <c:pt idx="400">
                  <c:v>4.49064</c:v>
                </c:pt>
                <c:pt idx="401">
                  <c:v>4.49064</c:v>
                </c:pt>
                <c:pt idx="402">
                  <c:v>4.5106900000000003</c:v>
                </c:pt>
                <c:pt idx="403">
                  <c:v>4.5106900000000003</c:v>
                </c:pt>
                <c:pt idx="404">
                  <c:v>4.5307500000000003</c:v>
                </c:pt>
                <c:pt idx="405">
                  <c:v>4.5307500000000003</c:v>
                </c:pt>
                <c:pt idx="406">
                  <c:v>4.5507999999999997</c:v>
                </c:pt>
                <c:pt idx="407">
                  <c:v>4.5507999999999997</c:v>
                </c:pt>
                <c:pt idx="408">
                  <c:v>4.5708599999999997</c:v>
                </c:pt>
                <c:pt idx="409">
                  <c:v>4.5708599999999997</c:v>
                </c:pt>
                <c:pt idx="410">
                  <c:v>4.59091</c:v>
                </c:pt>
                <c:pt idx="411">
                  <c:v>4.59091</c:v>
                </c:pt>
                <c:pt idx="412">
                  <c:v>4.6109600000000004</c:v>
                </c:pt>
                <c:pt idx="413">
                  <c:v>4.6109600000000004</c:v>
                </c:pt>
                <c:pt idx="414">
                  <c:v>4.6310200000000004</c:v>
                </c:pt>
                <c:pt idx="415">
                  <c:v>4.6310200000000004</c:v>
                </c:pt>
                <c:pt idx="416">
                  <c:v>4.6510699999999998</c:v>
                </c:pt>
                <c:pt idx="417">
                  <c:v>4.6510699999999998</c:v>
                </c:pt>
                <c:pt idx="418">
                  <c:v>4.6711200000000002</c:v>
                </c:pt>
                <c:pt idx="419">
                  <c:v>4.6711200000000002</c:v>
                </c:pt>
                <c:pt idx="420">
                  <c:v>4.6911800000000001</c:v>
                </c:pt>
                <c:pt idx="421">
                  <c:v>4.6911800000000001</c:v>
                </c:pt>
                <c:pt idx="422">
                  <c:v>4.7112299999999996</c:v>
                </c:pt>
                <c:pt idx="423">
                  <c:v>4.7112299999999996</c:v>
                </c:pt>
                <c:pt idx="424">
                  <c:v>4.7312799999999999</c:v>
                </c:pt>
                <c:pt idx="425">
                  <c:v>4.7312799999999999</c:v>
                </c:pt>
                <c:pt idx="426">
                  <c:v>4.7513399999999999</c:v>
                </c:pt>
                <c:pt idx="427">
                  <c:v>4.7513399999999999</c:v>
                </c:pt>
                <c:pt idx="428">
                  <c:v>4.7713900000000002</c:v>
                </c:pt>
                <c:pt idx="429">
                  <c:v>4.7713900000000002</c:v>
                </c:pt>
                <c:pt idx="430">
                  <c:v>4.7914399999999997</c:v>
                </c:pt>
                <c:pt idx="431">
                  <c:v>4.7914399999999997</c:v>
                </c:pt>
                <c:pt idx="432">
                  <c:v>4.8114999999999997</c:v>
                </c:pt>
                <c:pt idx="433">
                  <c:v>4.8114999999999997</c:v>
                </c:pt>
                <c:pt idx="434">
                  <c:v>4.83155</c:v>
                </c:pt>
                <c:pt idx="435">
                  <c:v>4.83155</c:v>
                </c:pt>
                <c:pt idx="436">
                  <c:v>4.8516000000000004</c:v>
                </c:pt>
                <c:pt idx="437">
                  <c:v>4.8516000000000004</c:v>
                </c:pt>
                <c:pt idx="438">
                  <c:v>4.8716600000000003</c:v>
                </c:pt>
                <c:pt idx="439">
                  <c:v>4.8716600000000003</c:v>
                </c:pt>
                <c:pt idx="440">
                  <c:v>4.8917099999999998</c:v>
                </c:pt>
                <c:pt idx="441">
                  <c:v>4.8917099999999998</c:v>
                </c:pt>
                <c:pt idx="442">
                  <c:v>4.9117600000000001</c:v>
                </c:pt>
                <c:pt idx="443">
                  <c:v>4.9117600000000001</c:v>
                </c:pt>
                <c:pt idx="444">
                  <c:v>4.9318200000000001</c:v>
                </c:pt>
                <c:pt idx="445">
                  <c:v>4.9318200000000001</c:v>
                </c:pt>
                <c:pt idx="446">
                  <c:v>4.9518700000000004</c:v>
                </c:pt>
                <c:pt idx="447">
                  <c:v>4.9518700000000004</c:v>
                </c:pt>
                <c:pt idx="448">
                  <c:v>4.9719300000000004</c:v>
                </c:pt>
                <c:pt idx="449">
                  <c:v>4.9719300000000004</c:v>
                </c:pt>
                <c:pt idx="450">
                  <c:v>4.9919799999999999</c:v>
                </c:pt>
                <c:pt idx="451">
                  <c:v>4.9919799999999999</c:v>
                </c:pt>
                <c:pt idx="452">
                  <c:v>5.0120300000000002</c:v>
                </c:pt>
                <c:pt idx="453">
                  <c:v>5.0120300000000002</c:v>
                </c:pt>
                <c:pt idx="454">
                  <c:v>5.0320900000000002</c:v>
                </c:pt>
                <c:pt idx="455">
                  <c:v>5.0320900000000002</c:v>
                </c:pt>
                <c:pt idx="456">
                  <c:v>5.0521399999999996</c:v>
                </c:pt>
                <c:pt idx="457">
                  <c:v>5.0521399999999996</c:v>
                </c:pt>
                <c:pt idx="458">
                  <c:v>5.07219</c:v>
                </c:pt>
                <c:pt idx="459">
                  <c:v>5.07219</c:v>
                </c:pt>
                <c:pt idx="460">
                  <c:v>5.0922499999999999</c:v>
                </c:pt>
                <c:pt idx="461">
                  <c:v>5.0922499999999999</c:v>
                </c:pt>
                <c:pt idx="462">
                  <c:v>5.1123000000000003</c:v>
                </c:pt>
                <c:pt idx="463">
                  <c:v>5.1123000000000003</c:v>
                </c:pt>
                <c:pt idx="464">
                  <c:v>5.1323499999999997</c:v>
                </c:pt>
                <c:pt idx="465">
                  <c:v>5.1323499999999997</c:v>
                </c:pt>
                <c:pt idx="466">
                  <c:v>5.1524099999999997</c:v>
                </c:pt>
                <c:pt idx="467">
                  <c:v>5.1524099999999997</c:v>
                </c:pt>
                <c:pt idx="468">
                  <c:v>5.1724600000000001</c:v>
                </c:pt>
                <c:pt idx="469">
                  <c:v>5.1724600000000001</c:v>
                </c:pt>
                <c:pt idx="470">
                  <c:v>5.1925100000000004</c:v>
                </c:pt>
                <c:pt idx="471">
                  <c:v>5.1925100000000004</c:v>
                </c:pt>
                <c:pt idx="472">
                  <c:v>5.2125700000000004</c:v>
                </c:pt>
                <c:pt idx="473">
                  <c:v>5.2125700000000004</c:v>
                </c:pt>
                <c:pt idx="474">
                  <c:v>5.2326199999999998</c:v>
                </c:pt>
                <c:pt idx="475">
                  <c:v>5.2326199999999998</c:v>
                </c:pt>
                <c:pt idx="476">
                  <c:v>5.2526700000000002</c:v>
                </c:pt>
                <c:pt idx="477">
                  <c:v>5.2526700000000002</c:v>
                </c:pt>
                <c:pt idx="478">
                  <c:v>5.2727300000000001</c:v>
                </c:pt>
                <c:pt idx="479">
                  <c:v>5.2727300000000001</c:v>
                </c:pt>
                <c:pt idx="480">
                  <c:v>5.2927799999999996</c:v>
                </c:pt>
                <c:pt idx="481">
                  <c:v>5.2927799999999996</c:v>
                </c:pt>
                <c:pt idx="482">
                  <c:v>5.3128299999999999</c:v>
                </c:pt>
                <c:pt idx="483">
                  <c:v>5.3128299999999999</c:v>
                </c:pt>
                <c:pt idx="484">
                  <c:v>5.3328899999999999</c:v>
                </c:pt>
                <c:pt idx="485">
                  <c:v>5.3328899999999999</c:v>
                </c:pt>
                <c:pt idx="486">
                  <c:v>5.3529400000000003</c:v>
                </c:pt>
                <c:pt idx="487">
                  <c:v>5.3529400000000003</c:v>
                </c:pt>
                <c:pt idx="488">
                  <c:v>5.3729899999999997</c:v>
                </c:pt>
                <c:pt idx="489">
                  <c:v>5.3729899999999997</c:v>
                </c:pt>
                <c:pt idx="490">
                  <c:v>5.3930499999999997</c:v>
                </c:pt>
                <c:pt idx="491">
                  <c:v>5.3930499999999997</c:v>
                </c:pt>
                <c:pt idx="492">
                  <c:v>5.4131</c:v>
                </c:pt>
                <c:pt idx="493">
                  <c:v>5.4131</c:v>
                </c:pt>
                <c:pt idx="494">
                  <c:v>5.43316</c:v>
                </c:pt>
                <c:pt idx="495">
                  <c:v>5.43316</c:v>
                </c:pt>
                <c:pt idx="496">
                  <c:v>5.4532100000000003</c:v>
                </c:pt>
                <c:pt idx="497">
                  <c:v>5.4532100000000003</c:v>
                </c:pt>
                <c:pt idx="498">
                  <c:v>5.4732599999999998</c:v>
                </c:pt>
                <c:pt idx="499">
                  <c:v>5.4732599999999998</c:v>
                </c:pt>
                <c:pt idx="500">
                  <c:v>5.4933199999999998</c:v>
                </c:pt>
                <c:pt idx="501">
                  <c:v>5.4933199999999998</c:v>
                </c:pt>
                <c:pt idx="502">
                  <c:v>5.5133700000000001</c:v>
                </c:pt>
                <c:pt idx="503">
                  <c:v>5.5133700000000001</c:v>
                </c:pt>
                <c:pt idx="504">
                  <c:v>5.5334199999999996</c:v>
                </c:pt>
                <c:pt idx="505">
                  <c:v>5.5334199999999996</c:v>
                </c:pt>
                <c:pt idx="506">
                  <c:v>5.5534800000000004</c:v>
                </c:pt>
                <c:pt idx="507">
                  <c:v>5.5534800000000004</c:v>
                </c:pt>
                <c:pt idx="508">
                  <c:v>5.5735299999999999</c:v>
                </c:pt>
                <c:pt idx="509">
                  <c:v>5.5735299999999999</c:v>
                </c:pt>
                <c:pt idx="510">
                  <c:v>5.5935800000000002</c:v>
                </c:pt>
                <c:pt idx="511">
                  <c:v>5.5935800000000002</c:v>
                </c:pt>
                <c:pt idx="512">
                  <c:v>5.6136400000000002</c:v>
                </c:pt>
                <c:pt idx="513">
                  <c:v>5.6136400000000002</c:v>
                </c:pt>
                <c:pt idx="514">
                  <c:v>5.6336899999999996</c:v>
                </c:pt>
                <c:pt idx="515">
                  <c:v>5.6336899999999996</c:v>
                </c:pt>
                <c:pt idx="516">
                  <c:v>5.65374</c:v>
                </c:pt>
                <c:pt idx="517">
                  <c:v>5.65374</c:v>
                </c:pt>
                <c:pt idx="518">
                  <c:v>5.6738</c:v>
                </c:pt>
                <c:pt idx="519">
                  <c:v>5.6738</c:v>
                </c:pt>
                <c:pt idx="520">
                  <c:v>5.6938500000000003</c:v>
                </c:pt>
                <c:pt idx="521">
                  <c:v>5.6938500000000003</c:v>
                </c:pt>
                <c:pt idx="522">
                  <c:v>5.7138999999999998</c:v>
                </c:pt>
                <c:pt idx="523">
                  <c:v>5.7138999999999998</c:v>
                </c:pt>
                <c:pt idx="524">
                  <c:v>5.7339599999999997</c:v>
                </c:pt>
                <c:pt idx="525">
                  <c:v>5.7339599999999997</c:v>
                </c:pt>
                <c:pt idx="526">
                  <c:v>5.7540100000000001</c:v>
                </c:pt>
                <c:pt idx="527">
                  <c:v>5.7540100000000001</c:v>
                </c:pt>
                <c:pt idx="528">
                  <c:v>5.7740600000000004</c:v>
                </c:pt>
                <c:pt idx="529">
                  <c:v>5.7740600000000004</c:v>
                </c:pt>
                <c:pt idx="530">
                  <c:v>5.7941200000000004</c:v>
                </c:pt>
                <c:pt idx="531">
                  <c:v>5.7941200000000004</c:v>
                </c:pt>
                <c:pt idx="532">
                  <c:v>5.8141699999999998</c:v>
                </c:pt>
                <c:pt idx="533">
                  <c:v>5.8141699999999998</c:v>
                </c:pt>
                <c:pt idx="534">
                  <c:v>5.8342200000000002</c:v>
                </c:pt>
                <c:pt idx="535">
                  <c:v>5.8342200000000002</c:v>
                </c:pt>
                <c:pt idx="536">
                  <c:v>5.8542800000000002</c:v>
                </c:pt>
                <c:pt idx="537">
                  <c:v>5.8542800000000002</c:v>
                </c:pt>
                <c:pt idx="538">
                  <c:v>5.8743299999999996</c:v>
                </c:pt>
                <c:pt idx="539">
                  <c:v>5.8743299999999996</c:v>
                </c:pt>
                <c:pt idx="540">
                  <c:v>5.89438</c:v>
                </c:pt>
                <c:pt idx="541">
                  <c:v>5.89438</c:v>
                </c:pt>
                <c:pt idx="542">
                  <c:v>5.9144399999999999</c:v>
                </c:pt>
                <c:pt idx="543">
                  <c:v>5.9144399999999999</c:v>
                </c:pt>
                <c:pt idx="544">
                  <c:v>5.9344900000000003</c:v>
                </c:pt>
                <c:pt idx="545">
                  <c:v>5.9344900000000003</c:v>
                </c:pt>
                <c:pt idx="546">
                  <c:v>5.9545500000000002</c:v>
                </c:pt>
                <c:pt idx="547">
                  <c:v>5.9545500000000002</c:v>
                </c:pt>
                <c:pt idx="548">
                  <c:v>5.9745999999999997</c:v>
                </c:pt>
                <c:pt idx="549">
                  <c:v>5.9745999999999997</c:v>
                </c:pt>
                <c:pt idx="550">
                  <c:v>5.99465</c:v>
                </c:pt>
                <c:pt idx="551">
                  <c:v>5.99465</c:v>
                </c:pt>
                <c:pt idx="552">
                  <c:v>6.01471</c:v>
                </c:pt>
                <c:pt idx="553">
                  <c:v>6.01471</c:v>
                </c:pt>
                <c:pt idx="554">
                  <c:v>6.0347600000000003</c:v>
                </c:pt>
                <c:pt idx="555">
                  <c:v>6.0347600000000003</c:v>
                </c:pt>
                <c:pt idx="556">
                  <c:v>6.0548099999999998</c:v>
                </c:pt>
                <c:pt idx="557">
                  <c:v>6.0548099999999998</c:v>
                </c:pt>
                <c:pt idx="558">
                  <c:v>6.0748699999999998</c:v>
                </c:pt>
                <c:pt idx="559">
                  <c:v>6.0748699999999998</c:v>
                </c:pt>
                <c:pt idx="560">
                  <c:v>6.0949200000000001</c:v>
                </c:pt>
                <c:pt idx="561">
                  <c:v>6.0949200000000001</c:v>
                </c:pt>
                <c:pt idx="562">
                  <c:v>6.1149699999999996</c:v>
                </c:pt>
                <c:pt idx="563">
                  <c:v>6.1149699999999996</c:v>
                </c:pt>
                <c:pt idx="564">
                  <c:v>6.1350300000000004</c:v>
                </c:pt>
                <c:pt idx="565">
                  <c:v>6.1350300000000004</c:v>
                </c:pt>
                <c:pt idx="566">
                  <c:v>6.1550799999999999</c:v>
                </c:pt>
                <c:pt idx="567">
                  <c:v>6.1550799999999999</c:v>
                </c:pt>
                <c:pt idx="568">
                  <c:v>6.1751300000000002</c:v>
                </c:pt>
                <c:pt idx="569">
                  <c:v>6.1751300000000002</c:v>
                </c:pt>
                <c:pt idx="570">
                  <c:v>6.1951900000000002</c:v>
                </c:pt>
                <c:pt idx="571">
                  <c:v>6.1951900000000002</c:v>
                </c:pt>
                <c:pt idx="572">
                  <c:v>6.2152399999999997</c:v>
                </c:pt>
                <c:pt idx="573">
                  <c:v>6.2152399999999997</c:v>
                </c:pt>
                <c:pt idx="574">
                  <c:v>6.23529</c:v>
                </c:pt>
                <c:pt idx="575">
                  <c:v>6.23529</c:v>
                </c:pt>
                <c:pt idx="576">
                  <c:v>6.25535</c:v>
                </c:pt>
                <c:pt idx="577">
                  <c:v>6.25535</c:v>
                </c:pt>
                <c:pt idx="578">
                  <c:v>6.2754000000000003</c:v>
                </c:pt>
                <c:pt idx="579">
                  <c:v>6.2754000000000003</c:v>
                </c:pt>
                <c:pt idx="580">
                  <c:v>6.2954499999999998</c:v>
                </c:pt>
                <c:pt idx="581">
                  <c:v>6.2954499999999998</c:v>
                </c:pt>
                <c:pt idx="582">
                  <c:v>6.3155099999999997</c:v>
                </c:pt>
                <c:pt idx="583">
                  <c:v>6.3155099999999997</c:v>
                </c:pt>
                <c:pt idx="584">
                  <c:v>6.3355600000000001</c:v>
                </c:pt>
                <c:pt idx="585">
                  <c:v>6.3355600000000001</c:v>
                </c:pt>
                <c:pt idx="586">
                  <c:v>6.35562</c:v>
                </c:pt>
                <c:pt idx="587">
                  <c:v>6.35562</c:v>
                </c:pt>
                <c:pt idx="588">
                  <c:v>6.3756700000000004</c:v>
                </c:pt>
                <c:pt idx="589">
                  <c:v>6.3756700000000004</c:v>
                </c:pt>
                <c:pt idx="590">
                  <c:v>6.3957199999999998</c:v>
                </c:pt>
                <c:pt idx="591">
                  <c:v>6.3957199999999998</c:v>
                </c:pt>
                <c:pt idx="592">
                  <c:v>6.4157799999999998</c:v>
                </c:pt>
                <c:pt idx="593">
                  <c:v>6.4157799999999998</c:v>
                </c:pt>
                <c:pt idx="594">
                  <c:v>6.4358300000000002</c:v>
                </c:pt>
                <c:pt idx="595">
                  <c:v>6.4358300000000002</c:v>
                </c:pt>
                <c:pt idx="596">
                  <c:v>6.4558799999999996</c:v>
                </c:pt>
                <c:pt idx="597">
                  <c:v>6.4558799999999996</c:v>
                </c:pt>
                <c:pt idx="598">
                  <c:v>6.4759399999999996</c:v>
                </c:pt>
                <c:pt idx="599">
                  <c:v>6.4759399999999996</c:v>
                </c:pt>
                <c:pt idx="600">
                  <c:v>6.4959899999999999</c:v>
                </c:pt>
                <c:pt idx="601">
                  <c:v>6.4959899999999999</c:v>
                </c:pt>
                <c:pt idx="602">
                  <c:v>6.5160400000000003</c:v>
                </c:pt>
                <c:pt idx="603">
                  <c:v>6.5160400000000003</c:v>
                </c:pt>
                <c:pt idx="604">
                  <c:v>6.5361000000000002</c:v>
                </c:pt>
                <c:pt idx="605">
                  <c:v>6.5361000000000002</c:v>
                </c:pt>
                <c:pt idx="606">
                  <c:v>6.5561499999999997</c:v>
                </c:pt>
                <c:pt idx="607">
                  <c:v>6.5561499999999997</c:v>
                </c:pt>
                <c:pt idx="608">
                  <c:v>6.5762</c:v>
                </c:pt>
                <c:pt idx="609">
                  <c:v>6.5762</c:v>
                </c:pt>
                <c:pt idx="610">
                  <c:v>6.59626</c:v>
                </c:pt>
                <c:pt idx="611">
                  <c:v>6.59626</c:v>
                </c:pt>
                <c:pt idx="612">
                  <c:v>6.6163100000000004</c:v>
                </c:pt>
                <c:pt idx="613">
                  <c:v>6.6163100000000004</c:v>
                </c:pt>
                <c:pt idx="614">
                  <c:v>6.6363599999999998</c:v>
                </c:pt>
                <c:pt idx="615">
                  <c:v>6.6363599999999998</c:v>
                </c:pt>
                <c:pt idx="616">
                  <c:v>6.6564199999999998</c:v>
                </c:pt>
                <c:pt idx="617">
                  <c:v>6.6564199999999998</c:v>
                </c:pt>
                <c:pt idx="618">
                  <c:v>6.6764700000000001</c:v>
                </c:pt>
                <c:pt idx="619">
                  <c:v>6.6764700000000001</c:v>
                </c:pt>
                <c:pt idx="620">
                  <c:v>6.6965199999999996</c:v>
                </c:pt>
                <c:pt idx="621">
                  <c:v>6.6965199999999996</c:v>
                </c:pt>
                <c:pt idx="622">
                  <c:v>6.7165800000000004</c:v>
                </c:pt>
                <c:pt idx="623">
                  <c:v>6.7165800000000004</c:v>
                </c:pt>
                <c:pt idx="624">
                  <c:v>6.7366299999999999</c:v>
                </c:pt>
                <c:pt idx="625">
                  <c:v>6.7366299999999999</c:v>
                </c:pt>
                <c:pt idx="626">
                  <c:v>6.7566800000000002</c:v>
                </c:pt>
                <c:pt idx="627">
                  <c:v>6.7566800000000002</c:v>
                </c:pt>
                <c:pt idx="628">
                  <c:v>6.7767400000000002</c:v>
                </c:pt>
                <c:pt idx="629">
                  <c:v>6.7767400000000002</c:v>
                </c:pt>
                <c:pt idx="630">
                  <c:v>6.7967899999999997</c:v>
                </c:pt>
                <c:pt idx="631">
                  <c:v>6.7967899999999997</c:v>
                </c:pt>
                <c:pt idx="632">
                  <c:v>6.81684</c:v>
                </c:pt>
                <c:pt idx="633">
                  <c:v>6.81684</c:v>
                </c:pt>
                <c:pt idx="634">
                  <c:v>6.8369</c:v>
                </c:pt>
                <c:pt idx="635">
                  <c:v>6.8369</c:v>
                </c:pt>
                <c:pt idx="636">
                  <c:v>6.8569500000000003</c:v>
                </c:pt>
                <c:pt idx="637">
                  <c:v>6.8569500000000003</c:v>
                </c:pt>
                <c:pt idx="638">
                  <c:v>6.8770100000000003</c:v>
                </c:pt>
                <c:pt idx="639">
                  <c:v>6.8770100000000003</c:v>
                </c:pt>
                <c:pt idx="640">
                  <c:v>6.8970599999999997</c:v>
                </c:pt>
                <c:pt idx="641">
                  <c:v>6.8970599999999997</c:v>
                </c:pt>
                <c:pt idx="642">
                  <c:v>6.9171100000000001</c:v>
                </c:pt>
                <c:pt idx="643">
                  <c:v>6.9171100000000001</c:v>
                </c:pt>
                <c:pt idx="644">
                  <c:v>6.9371700000000001</c:v>
                </c:pt>
                <c:pt idx="645">
                  <c:v>6.9371700000000001</c:v>
                </c:pt>
                <c:pt idx="646">
                  <c:v>6.9572200000000004</c:v>
                </c:pt>
                <c:pt idx="647">
                  <c:v>6.9572200000000004</c:v>
                </c:pt>
                <c:pt idx="648">
                  <c:v>6.9772699999999999</c:v>
                </c:pt>
                <c:pt idx="649">
                  <c:v>6.9772699999999999</c:v>
                </c:pt>
                <c:pt idx="650">
                  <c:v>6.9973299999999998</c:v>
                </c:pt>
                <c:pt idx="651">
                  <c:v>6.9973299999999998</c:v>
                </c:pt>
                <c:pt idx="652">
                  <c:v>7.0173800000000002</c:v>
                </c:pt>
                <c:pt idx="653">
                  <c:v>7.0173800000000002</c:v>
                </c:pt>
                <c:pt idx="654">
                  <c:v>7.0374299999999996</c:v>
                </c:pt>
                <c:pt idx="655">
                  <c:v>7.0374299999999996</c:v>
                </c:pt>
                <c:pt idx="656">
                  <c:v>7.0574899999999996</c:v>
                </c:pt>
                <c:pt idx="657">
                  <c:v>7.0574899999999996</c:v>
                </c:pt>
                <c:pt idx="658">
                  <c:v>7.0775399999999999</c:v>
                </c:pt>
                <c:pt idx="659">
                  <c:v>7.0775399999999999</c:v>
                </c:pt>
                <c:pt idx="660">
                  <c:v>7.0975900000000003</c:v>
                </c:pt>
                <c:pt idx="661">
                  <c:v>7.0975900000000003</c:v>
                </c:pt>
                <c:pt idx="662">
                  <c:v>7.1176500000000003</c:v>
                </c:pt>
                <c:pt idx="663">
                  <c:v>7.1176500000000003</c:v>
                </c:pt>
                <c:pt idx="664">
                  <c:v>7.1376999999999997</c:v>
                </c:pt>
                <c:pt idx="665">
                  <c:v>7.1376999999999997</c:v>
                </c:pt>
                <c:pt idx="666">
                  <c:v>7.1577500000000001</c:v>
                </c:pt>
                <c:pt idx="667">
                  <c:v>7.1577500000000001</c:v>
                </c:pt>
                <c:pt idx="668">
                  <c:v>7.17781</c:v>
                </c:pt>
                <c:pt idx="669">
                  <c:v>7.17781</c:v>
                </c:pt>
                <c:pt idx="670">
                  <c:v>7.1978600000000004</c:v>
                </c:pt>
                <c:pt idx="671">
                  <c:v>7.1978600000000004</c:v>
                </c:pt>
                <c:pt idx="672">
                  <c:v>7.2179099999999998</c:v>
                </c:pt>
                <c:pt idx="673">
                  <c:v>7.2179099999999998</c:v>
                </c:pt>
                <c:pt idx="674">
                  <c:v>7.2379699999999998</c:v>
                </c:pt>
                <c:pt idx="675">
                  <c:v>7.2379699999999998</c:v>
                </c:pt>
                <c:pt idx="676">
                  <c:v>7.2580200000000001</c:v>
                </c:pt>
                <c:pt idx="677">
                  <c:v>7.2580200000000001</c:v>
                </c:pt>
                <c:pt idx="678">
                  <c:v>7.2780699999999996</c:v>
                </c:pt>
                <c:pt idx="679">
                  <c:v>7.2780699999999996</c:v>
                </c:pt>
                <c:pt idx="680">
                  <c:v>7.2981299999999996</c:v>
                </c:pt>
                <c:pt idx="681">
                  <c:v>7.2981299999999996</c:v>
                </c:pt>
                <c:pt idx="682">
                  <c:v>7.3181799999999999</c:v>
                </c:pt>
                <c:pt idx="683">
                  <c:v>7.3181799999999999</c:v>
                </c:pt>
                <c:pt idx="684">
                  <c:v>7.3382399999999999</c:v>
                </c:pt>
                <c:pt idx="685">
                  <c:v>7.3382399999999999</c:v>
                </c:pt>
                <c:pt idx="686">
                  <c:v>7.3582900000000002</c:v>
                </c:pt>
                <c:pt idx="687">
                  <c:v>7.3582900000000002</c:v>
                </c:pt>
                <c:pt idx="688">
                  <c:v>7.3783399999999997</c:v>
                </c:pt>
                <c:pt idx="689">
                  <c:v>7.3783399999999997</c:v>
                </c:pt>
                <c:pt idx="690">
                  <c:v>7.3983999999999996</c:v>
                </c:pt>
                <c:pt idx="691">
                  <c:v>7.3983999999999996</c:v>
                </c:pt>
                <c:pt idx="692">
                  <c:v>7.41845</c:v>
                </c:pt>
                <c:pt idx="693">
                  <c:v>7.41845</c:v>
                </c:pt>
                <c:pt idx="694">
                  <c:v>7.4385000000000003</c:v>
                </c:pt>
                <c:pt idx="695">
                  <c:v>7.4385000000000003</c:v>
                </c:pt>
                <c:pt idx="696">
                  <c:v>7.4585600000000003</c:v>
                </c:pt>
                <c:pt idx="697">
                  <c:v>7.4585600000000003</c:v>
                </c:pt>
                <c:pt idx="698">
                  <c:v>7.4786099999999998</c:v>
                </c:pt>
                <c:pt idx="699">
                  <c:v>7.4786099999999998</c:v>
                </c:pt>
                <c:pt idx="700">
                  <c:v>7.4986600000000001</c:v>
                </c:pt>
                <c:pt idx="701">
                  <c:v>7.4986600000000001</c:v>
                </c:pt>
                <c:pt idx="702">
                  <c:v>7.5187200000000001</c:v>
                </c:pt>
                <c:pt idx="703">
                  <c:v>7.5187200000000001</c:v>
                </c:pt>
                <c:pt idx="704">
                  <c:v>7.5387700000000004</c:v>
                </c:pt>
                <c:pt idx="705">
                  <c:v>7.5387700000000004</c:v>
                </c:pt>
                <c:pt idx="706">
                  <c:v>7.5588199999999999</c:v>
                </c:pt>
                <c:pt idx="707">
                  <c:v>7.5588199999999999</c:v>
                </c:pt>
                <c:pt idx="708">
                  <c:v>7.5788799999999998</c:v>
                </c:pt>
                <c:pt idx="709">
                  <c:v>7.5788799999999998</c:v>
                </c:pt>
                <c:pt idx="710">
                  <c:v>7.5989300000000002</c:v>
                </c:pt>
                <c:pt idx="711">
                  <c:v>7.5989300000000002</c:v>
                </c:pt>
                <c:pt idx="712">
                  <c:v>7.6189799999999996</c:v>
                </c:pt>
                <c:pt idx="713">
                  <c:v>7.6189799999999996</c:v>
                </c:pt>
                <c:pt idx="714">
                  <c:v>7.6390399999999996</c:v>
                </c:pt>
                <c:pt idx="715">
                  <c:v>7.6390399999999996</c:v>
                </c:pt>
                <c:pt idx="716">
                  <c:v>7.65909</c:v>
                </c:pt>
                <c:pt idx="717">
                  <c:v>7.65909</c:v>
                </c:pt>
                <c:pt idx="718">
                  <c:v>7.6791400000000003</c:v>
                </c:pt>
                <c:pt idx="719">
                  <c:v>7.6791400000000003</c:v>
                </c:pt>
                <c:pt idx="720">
                  <c:v>7.6992000000000003</c:v>
                </c:pt>
                <c:pt idx="721">
                  <c:v>7.6992000000000003</c:v>
                </c:pt>
                <c:pt idx="722">
                  <c:v>7.7192499999999997</c:v>
                </c:pt>
                <c:pt idx="723">
                  <c:v>7.7192499999999997</c:v>
                </c:pt>
                <c:pt idx="724">
                  <c:v>7.7393099999999997</c:v>
                </c:pt>
                <c:pt idx="725">
                  <c:v>7.7393099999999997</c:v>
                </c:pt>
                <c:pt idx="726">
                  <c:v>7.75936</c:v>
                </c:pt>
                <c:pt idx="727">
                  <c:v>7.75936</c:v>
                </c:pt>
                <c:pt idx="728">
                  <c:v>7.7794100000000004</c:v>
                </c:pt>
                <c:pt idx="729">
                  <c:v>7.7794100000000004</c:v>
                </c:pt>
                <c:pt idx="730">
                  <c:v>7.7994700000000003</c:v>
                </c:pt>
                <c:pt idx="731">
                  <c:v>7.7994700000000003</c:v>
                </c:pt>
                <c:pt idx="732">
                  <c:v>7.8195199999999998</c:v>
                </c:pt>
                <c:pt idx="733">
                  <c:v>7.8195199999999998</c:v>
                </c:pt>
                <c:pt idx="734">
                  <c:v>7.8395700000000001</c:v>
                </c:pt>
                <c:pt idx="735">
                  <c:v>7.8395700000000001</c:v>
                </c:pt>
                <c:pt idx="736">
                  <c:v>7.8596300000000001</c:v>
                </c:pt>
                <c:pt idx="737">
                  <c:v>7.8596300000000001</c:v>
                </c:pt>
                <c:pt idx="738">
                  <c:v>7.8796799999999996</c:v>
                </c:pt>
                <c:pt idx="739">
                  <c:v>7.8796799999999996</c:v>
                </c:pt>
                <c:pt idx="740">
                  <c:v>7.8997299999999999</c:v>
                </c:pt>
                <c:pt idx="741">
                  <c:v>7.8997299999999999</c:v>
                </c:pt>
                <c:pt idx="742">
                  <c:v>7.9197899999999999</c:v>
                </c:pt>
                <c:pt idx="743">
                  <c:v>7.9197899999999999</c:v>
                </c:pt>
                <c:pt idx="744">
                  <c:v>7.9398400000000002</c:v>
                </c:pt>
                <c:pt idx="745">
                  <c:v>7.9398400000000002</c:v>
                </c:pt>
                <c:pt idx="746">
                  <c:v>7.9598899999999997</c:v>
                </c:pt>
                <c:pt idx="747">
                  <c:v>7.9598899999999997</c:v>
                </c:pt>
                <c:pt idx="748">
                  <c:v>7.9799499999999997</c:v>
                </c:pt>
                <c:pt idx="749">
                  <c:v>7.9799499999999997</c:v>
                </c:pt>
                <c:pt idx="750">
                  <c:v>8</c:v>
                </c:pt>
                <c:pt idx="751">
                  <c:v>8</c:v>
                </c:pt>
              </c:numCache>
            </c:numRef>
          </c:xVal>
          <c:yVal>
            <c:numRef>
              <c:f>'Fluent Cf'!$B$5:$B$756</c:f>
              <c:numCache>
                <c:formatCode>General</c:formatCode>
                <c:ptCount val="752"/>
                <c:pt idx="0">
                  <c:v>3.4930099999999999E-2</c:v>
                </c:pt>
                <c:pt idx="1">
                  <c:v>2.6259899999999999E-2</c:v>
                </c:pt>
                <c:pt idx="2">
                  <c:v>2.6259899999999999E-2</c:v>
                </c:pt>
                <c:pt idx="3">
                  <c:v>3.4930099999999999E-2</c:v>
                </c:pt>
                <c:pt idx="4">
                  <c:v>1.4552000000000001E-2</c:v>
                </c:pt>
                <c:pt idx="5">
                  <c:v>1.4552000000000001E-2</c:v>
                </c:pt>
                <c:pt idx="6">
                  <c:v>1.04826E-2</c:v>
                </c:pt>
                <c:pt idx="7">
                  <c:v>1.04826E-2</c:v>
                </c:pt>
                <c:pt idx="8">
                  <c:v>8.9301699999999994E-3</c:v>
                </c:pt>
                <c:pt idx="9">
                  <c:v>8.9301699999999994E-3</c:v>
                </c:pt>
                <c:pt idx="10">
                  <c:v>8.00791E-3</c:v>
                </c:pt>
                <c:pt idx="11">
                  <c:v>8.00791E-3</c:v>
                </c:pt>
                <c:pt idx="12">
                  <c:v>7.2881700000000001E-3</c:v>
                </c:pt>
                <c:pt idx="13">
                  <c:v>7.2881700000000001E-3</c:v>
                </c:pt>
                <c:pt idx="14">
                  <c:v>6.7248899999999999E-3</c:v>
                </c:pt>
                <c:pt idx="15">
                  <c:v>6.7248899999999999E-3</c:v>
                </c:pt>
                <c:pt idx="16">
                  <c:v>6.2818500000000003E-3</c:v>
                </c:pt>
                <c:pt idx="17">
                  <c:v>6.2818500000000003E-3</c:v>
                </c:pt>
                <c:pt idx="18">
                  <c:v>5.9186500000000001E-3</c:v>
                </c:pt>
                <c:pt idx="19">
                  <c:v>5.9186500000000001E-3</c:v>
                </c:pt>
                <c:pt idx="20">
                  <c:v>5.6126500000000003E-3</c:v>
                </c:pt>
                <c:pt idx="21">
                  <c:v>5.6126500000000003E-3</c:v>
                </c:pt>
                <c:pt idx="22">
                  <c:v>5.3503300000000004E-3</c:v>
                </c:pt>
                <c:pt idx="23">
                  <c:v>5.3503300000000004E-3</c:v>
                </c:pt>
                <c:pt idx="24">
                  <c:v>5.1222100000000003E-3</c:v>
                </c:pt>
                <c:pt idx="25">
                  <c:v>5.1222100000000003E-3</c:v>
                </c:pt>
                <c:pt idx="26">
                  <c:v>4.9213900000000003E-3</c:v>
                </c:pt>
                <c:pt idx="27">
                  <c:v>4.9213900000000003E-3</c:v>
                </c:pt>
                <c:pt idx="28">
                  <c:v>4.7427700000000003E-3</c:v>
                </c:pt>
                <c:pt idx="29">
                  <c:v>4.7427700000000003E-3</c:v>
                </c:pt>
                <c:pt idx="30">
                  <c:v>4.5825299999999996E-3</c:v>
                </c:pt>
                <c:pt idx="31">
                  <c:v>4.5825299999999996E-3</c:v>
                </c:pt>
                <c:pt idx="32">
                  <c:v>4.4377100000000001E-3</c:v>
                </c:pt>
                <c:pt idx="33">
                  <c:v>4.4377100000000001E-3</c:v>
                </c:pt>
                <c:pt idx="34">
                  <c:v>4.3059600000000002E-3</c:v>
                </c:pt>
                <c:pt idx="35">
                  <c:v>4.3059600000000002E-3</c:v>
                </c:pt>
                <c:pt idx="36">
                  <c:v>4.1854099999999997E-3</c:v>
                </c:pt>
                <c:pt idx="37">
                  <c:v>4.1854099999999997E-3</c:v>
                </c:pt>
                <c:pt idx="38">
                  <c:v>4.0745699999999996E-3</c:v>
                </c:pt>
                <c:pt idx="39">
                  <c:v>4.0745699999999996E-3</c:v>
                </c:pt>
                <c:pt idx="40">
                  <c:v>3.9721799999999996E-3</c:v>
                </c:pt>
                <c:pt idx="41">
                  <c:v>3.9721799999999996E-3</c:v>
                </c:pt>
                <c:pt idx="42">
                  <c:v>3.8772099999999999E-3</c:v>
                </c:pt>
                <c:pt idx="43">
                  <c:v>3.8772099999999999E-3</c:v>
                </c:pt>
                <c:pt idx="44">
                  <c:v>3.78882E-3</c:v>
                </c:pt>
                <c:pt idx="45">
                  <c:v>3.78882E-3</c:v>
                </c:pt>
                <c:pt idx="46">
                  <c:v>3.7062599999999998E-3</c:v>
                </c:pt>
                <c:pt idx="47">
                  <c:v>3.7062599999999998E-3</c:v>
                </c:pt>
                <c:pt idx="48">
                  <c:v>3.6289199999999999E-3</c:v>
                </c:pt>
                <c:pt idx="49">
                  <c:v>3.6289199999999999E-3</c:v>
                </c:pt>
                <c:pt idx="50">
                  <c:v>3.5562699999999998E-3</c:v>
                </c:pt>
                <c:pt idx="51">
                  <c:v>3.5562699999999998E-3</c:v>
                </c:pt>
                <c:pt idx="52">
                  <c:v>3.4878600000000002E-3</c:v>
                </c:pt>
                <c:pt idx="53">
                  <c:v>3.4878600000000002E-3</c:v>
                </c:pt>
                <c:pt idx="54">
                  <c:v>3.4232799999999999E-3</c:v>
                </c:pt>
                <c:pt idx="55">
                  <c:v>3.4232799999999999E-3</c:v>
                </c:pt>
                <c:pt idx="56">
                  <c:v>3.3621800000000002E-3</c:v>
                </c:pt>
                <c:pt idx="57">
                  <c:v>3.3621800000000002E-3</c:v>
                </c:pt>
                <c:pt idx="58">
                  <c:v>3.3042700000000002E-3</c:v>
                </c:pt>
                <c:pt idx="59">
                  <c:v>3.3042700000000002E-3</c:v>
                </c:pt>
                <c:pt idx="60">
                  <c:v>3.2492799999999998E-3</c:v>
                </c:pt>
                <c:pt idx="61">
                  <c:v>3.2492799999999998E-3</c:v>
                </c:pt>
                <c:pt idx="62">
                  <c:v>3.19696E-3</c:v>
                </c:pt>
                <c:pt idx="63">
                  <c:v>3.19696E-3</c:v>
                </c:pt>
                <c:pt idx="64">
                  <c:v>3.1471099999999998E-3</c:v>
                </c:pt>
                <c:pt idx="65">
                  <c:v>3.1471099999999998E-3</c:v>
                </c:pt>
                <c:pt idx="66">
                  <c:v>3.09954E-3</c:v>
                </c:pt>
                <c:pt idx="67">
                  <c:v>3.09954E-3</c:v>
                </c:pt>
                <c:pt idx="68">
                  <c:v>3.0540799999999998E-3</c:v>
                </c:pt>
                <c:pt idx="69">
                  <c:v>3.0540799999999998E-3</c:v>
                </c:pt>
                <c:pt idx="70">
                  <c:v>3.0105700000000002E-3</c:v>
                </c:pt>
                <c:pt idx="71">
                  <c:v>3.0105700000000002E-3</c:v>
                </c:pt>
                <c:pt idx="72">
                  <c:v>2.9688800000000001E-3</c:v>
                </c:pt>
                <c:pt idx="73">
                  <c:v>2.9688800000000001E-3</c:v>
                </c:pt>
                <c:pt idx="74">
                  <c:v>2.92889E-3</c:v>
                </c:pt>
                <c:pt idx="75">
                  <c:v>2.92889E-3</c:v>
                </c:pt>
                <c:pt idx="76">
                  <c:v>2.8904899999999999E-3</c:v>
                </c:pt>
                <c:pt idx="77">
                  <c:v>2.8904899999999999E-3</c:v>
                </c:pt>
                <c:pt idx="78">
                  <c:v>2.8535600000000002E-3</c:v>
                </c:pt>
                <c:pt idx="79">
                  <c:v>2.8535600000000002E-3</c:v>
                </c:pt>
                <c:pt idx="80">
                  <c:v>2.81803E-3</c:v>
                </c:pt>
                <c:pt idx="81">
                  <c:v>2.81803E-3</c:v>
                </c:pt>
                <c:pt idx="82">
                  <c:v>2.78379E-3</c:v>
                </c:pt>
                <c:pt idx="83">
                  <c:v>2.78379E-3</c:v>
                </c:pt>
                <c:pt idx="84">
                  <c:v>2.7507899999999999E-3</c:v>
                </c:pt>
                <c:pt idx="85">
                  <c:v>2.7507899999999999E-3</c:v>
                </c:pt>
                <c:pt idx="86">
                  <c:v>2.71894E-3</c:v>
                </c:pt>
                <c:pt idx="87">
                  <c:v>2.71894E-3</c:v>
                </c:pt>
                <c:pt idx="88">
                  <c:v>2.6881700000000001E-3</c:v>
                </c:pt>
                <c:pt idx="89">
                  <c:v>2.6881700000000001E-3</c:v>
                </c:pt>
                <c:pt idx="90">
                  <c:v>2.6584400000000002E-3</c:v>
                </c:pt>
                <c:pt idx="91">
                  <c:v>2.6584400000000002E-3</c:v>
                </c:pt>
                <c:pt idx="92">
                  <c:v>2.6296700000000002E-3</c:v>
                </c:pt>
                <c:pt idx="93">
                  <c:v>2.6296700000000002E-3</c:v>
                </c:pt>
                <c:pt idx="94">
                  <c:v>2.6018299999999999E-3</c:v>
                </c:pt>
                <c:pt idx="95">
                  <c:v>2.6018299999999999E-3</c:v>
                </c:pt>
                <c:pt idx="96">
                  <c:v>2.5748500000000001E-3</c:v>
                </c:pt>
                <c:pt idx="97">
                  <c:v>2.5748500000000001E-3</c:v>
                </c:pt>
                <c:pt idx="98">
                  <c:v>2.54871E-3</c:v>
                </c:pt>
                <c:pt idx="99">
                  <c:v>2.54871E-3</c:v>
                </c:pt>
                <c:pt idx="100">
                  <c:v>2.5233500000000002E-3</c:v>
                </c:pt>
                <c:pt idx="101">
                  <c:v>2.5233500000000002E-3</c:v>
                </c:pt>
                <c:pt idx="102">
                  <c:v>2.4987299999999998E-3</c:v>
                </c:pt>
                <c:pt idx="103">
                  <c:v>2.4987299999999998E-3</c:v>
                </c:pt>
                <c:pt idx="104">
                  <c:v>2.4748299999999999E-3</c:v>
                </c:pt>
                <c:pt idx="105">
                  <c:v>2.4748299999999999E-3</c:v>
                </c:pt>
                <c:pt idx="106">
                  <c:v>2.4516E-3</c:v>
                </c:pt>
                <c:pt idx="107">
                  <c:v>2.4516E-3</c:v>
                </c:pt>
                <c:pt idx="108">
                  <c:v>2.4290200000000001E-3</c:v>
                </c:pt>
                <c:pt idx="109">
                  <c:v>2.4290200000000001E-3</c:v>
                </c:pt>
                <c:pt idx="110">
                  <c:v>2.4070599999999999E-3</c:v>
                </c:pt>
                <c:pt idx="111">
                  <c:v>2.4070599999999999E-3</c:v>
                </c:pt>
                <c:pt idx="112">
                  <c:v>2.3856799999999998E-3</c:v>
                </c:pt>
                <c:pt idx="113">
                  <c:v>2.3856799999999998E-3</c:v>
                </c:pt>
                <c:pt idx="114">
                  <c:v>2.3648699999999998E-3</c:v>
                </c:pt>
                <c:pt idx="115">
                  <c:v>2.3648699999999998E-3</c:v>
                </c:pt>
                <c:pt idx="116">
                  <c:v>2.3446000000000001E-3</c:v>
                </c:pt>
                <c:pt idx="117">
                  <c:v>2.3446000000000001E-3</c:v>
                </c:pt>
                <c:pt idx="118">
                  <c:v>2.3248399999999999E-3</c:v>
                </c:pt>
                <c:pt idx="119">
                  <c:v>2.3248399999999999E-3</c:v>
                </c:pt>
                <c:pt idx="120">
                  <c:v>2.3055800000000002E-3</c:v>
                </c:pt>
                <c:pt idx="121">
                  <c:v>2.3055800000000002E-3</c:v>
                </c:pt>
                <c:pt idx="122">
                  <c:v>2.2867899999999999E-3</c:v>
                </c:pt>
                <c:pt idx="123">
                  <c:v>2.2867899999999999E-3</c:v>
                </c:pt>
                <c:pt idx="124">
                  <c:v>2.26845E-3</c:v>
                </c:pt>
                <c:pt idx="125">
                  <c:v>2.26845E-3</c:v>
                </c:pt>
                <c:pt idx="126">
                  <c:v>2.25056E-3</c:v>
                </c:pt>
                <c:pt idx="127">
                  <c:v>2.25056E-3</c:v>
                </c:pt>
                <c:pt idx="128">
                  <c:v>2.2330800000000001E-3</c:v>
                </c:pt>
                <c:pt idx="129">
                  <c:v>2.2330800000000001E-3</c:v>
                </c:pt>
                <c:pt idx="130">
                  <c:v>2.21601E-3</c:v>
                </c:pt>
                <c:pt idx="131">
                  <c:v>2.21601E-3</c:v>
                </c:pt>
                <c:pt idx="132">
                  <c:v>2.1993199999999998E-3</c:v>
                </c:pt>
                <c:pt idx="133">
                  <c:v>2.1993199999999998E-3</c:v>
                </c:pt>
                <c:pt idx="134">
                  <c:v>2.18301E-3</c:v>
                </c:pt>
                <c:pt idx="135">
                  <c:v>2.18301E-3</c:v>
                </c:pt>
                <c:pt idx="136">
                  <c:v>2.1670600000000002E-3</c:v>
                </c:pt>
                <c:pt idx="137">
                  <c:v>2.1670600000000002E-3</c:v>
                </c:pt>
                <c:pt idx="138">
                  <c:v>2.1514500000000001E-3</c:v>
                </c:pt>
                <c:pt idx="139">
                  <c:v>2.1514500000000001E-3</c:v>
                </c:pt>
                <c:pt idx="140">
                  <c:v>2.1361900000000001E-3</c:v>
                </c:pt>
                <c:pt idx="141">
                  <c:v>2.1361900000000001E-3</c:v>
                </c:pt>
                <c:pt idx="142">
                  <c:v>2.1212399999999999E-3</c:v>
                </c:pt>
                <c:pt idx="143">
                  <c:v>2.1212399999999999E-3</c:v>
                </c:pt>
                <c:pt idx="144">
                  <c:v>2.1066000000000001E-3</c:v>
                </c:pt>
                <c:pt idx="145">
                  <c:v>2.1066000000000001E-3</c:v>
                </c:pt>
                <c:pt idx="146">
                  <c:v>2.0922699999999998E-3</c:v>
                </c:pt>
                <c:pt idx="147">
                  <c:v>2.0922699999999998E-3</c:v>
                </c:pt>
                <c:pt idx="148">
                  <c:v>2.07822E-3</c:v>
                </c:pt>
                <c:pt idx="149">
                  <c:v>2.07822E-3</c:v>
                </c:pt>
                <c:pt idx="150">
                  <c:v>2.0644600000000002E-3</c:v>
                </c:pt>
                <c:pt idx="151">
                  <c:v>2.0644600000000002E-3</c:v>
                </c:pt>
                <c:pt idx="152">
                  <c:v>2.05097E-3</c:v>
                </c:pt>
                <c:pt idx="153">
                  <c:v>2.05097E-3</c:v>
                </c:pt>
                <c:pt idx="154">
                  <c:v>2.0377500000000001E-3</c:v>
                </c:pt>
                <c:pt idx="155">
                  <c:v>2.0377500000000001E-3</c:v>
                </c:pt>
                <c:pt idx="156">
                  <c:v>2.02477E-3</c:v>
                </c:pt>
                <c:pt idx="157">
                  <c:v>2.02477E-3</c:v>
                </c:pt>
                <c:pt idx="158">
                  <c:v>2.01205E-3</c:v>
                </c:pt>
                <c:pt idx="159">
                  <c:v>2.01205E-3</c:v>
                </c:pt>
                <c:pt idx="160">
                  <c:v>1.9995600000000001E-3</c:v>
                </c:pt>
                <c:pt idx="161">
                  <c:v>1.9995600000000001E-3</c:v>
                </c:pt>
                <c:pt idx="162">
                  <c:v>1.9873E-3</c:v>
                </c:pt>
                <c:pt idx="163">
                  <c:v>1.9873E-3</c:v>
                </c:pt>
                <c:pt idx="164">
                  <c:v>1.9752699999999999E-3</c:v>
                </c:pt>
                <c:pt idx="165">
                  <c:v>1.9752699999999999E-3</c:v>
                </c:pt>
                <c:pt idx="166">
                  <c:v>1.9634600000000002E-3</c:v>
                </c:pt>
                <c:pt idx="167">
                  <c:v>1.9634600000000002E-3</c:v>
                </c:pt>
                <c:pt idx="168">
                  <c:v>1.9518599999999999E-3</c:v>
                </c:pt>
                <c:pt idx="169">
                  <c:v>1.9518599999999999E-3</c:v>
                </c:pt>
                <c:pt idx="170">
                  <c:v>1.94046E-3</c:v>
                </c:pt>
                <c:pt idx="171">
                  <c:v>1.94046E-3</c:v>
                </c:pt>
                <c:pt idx="172">
                  <c:v>1.9292599999999999E-3</c:v>
                </c:pt>
                <c:pt idx="173">
                  <c:v>1.9292599999999999E-3</c:v>
                </c:pt>
                <c:pt idx="174">
                  <c:v>1.91825E-3</c:v>
                </c:pt>
                <c:pt idx="175">
                  <c:v>1.91825E-3</c:v>
                </c:pt>
                <c:pt idx="176">
                  <c:v>1.90744E-3</c:v>
                </c:pt>
                <c:pt idx="177">
                  <c:v>1.90744E-3</c:v>
                </c:pt>
                <c:pt idx="178">
                  <c:v>1.8967999999999999E-3</c:v>
                </c:pt>
                <c:pt idx="179">
                  <c:v>1.8967999999999999E-3</c:v>
                </c:pt>
                <c:pt idx="180">
                  <c:v>1.88634E-3</c:v>
                </c:pt>
                <c:pt idx="181">
                  <c:v>1.88634E-3</c:v>
                </c:pt>
                <c:pt idx="182">
                  <c:v>1.8760599999999999E-3</c:v>
                </c:pt>
                <c:pt idx="183">
                  <c:v>1.8760599999999999E-3</c:v>
                </c:pt>
                <c:pt idx="184">
                  <c:v>1.86594E-3</c:v>
                </c:pt>
                <c:pt idx="185">
                  <c:v>1.86594E-3</c:v>
                </c:pt>
                <c:pt idx="186">
                  <c:v>1.8559900000000001E-3</c:v>
                </c:pt>
                <c:pt idx="187">
                  <c:v>1.8559900000000001E-3</c:v>
                </c:pt>
                <c:pt idx="188">
                  <c:v>1.8462000000000001E-3</c:v>
                </c:pt>
                <c:pt idx="189">
                  <c:v>1.8462000000000001E-3</c:v>
                </c:pt>
                <c:pt idx="190">
                  <c:v>1.8365600000000001E-3</c:v>
                </c:pt>
                <c:pt idx="191">
                  <c:v>1.8365600000000001E-3</c:v>
                </c:pt>
                <c:pt idx="192">
                  <c:v>1.8270700000000001E-3</c:v>
                </c:pt>
                <c:pt idx="193">
                  <c:v>1.8270700000000001E-3</c:v>
                </c:pt>
                <c:pt idx="194">
                  <c:v>1.81773E-3</c:v>
                </c:pt>
                <c:pt idx="195">
                  <c:v>1.81773E-3</c:v>
                </c:pt>
                <c:pt idx="196">
                  <c:v>1.80853E-3</c:v>
                </c:pt>
                <c:pt idx="197">
                  <c:v>1.80853E-3</c:v>
                </c:pt>
                <c:pt idx="198">
                  <c:v>1.7994700000000001E-3</c:v>
                </c:pt>
                <c:pt idx="199">
                  <c:v>1.7994700000000001E-3</c:v>
                </c:pt>
                <c:pt idx="200">
                  <c:v>1.7905499999999999E-3</c:v>
                </c:pt>
                <c:pt idx="201">
                  <c:v>1.7905499999999999E-3</c:v>
                </c:pt>
                <c:pt idx="202">
                  <c:v>1.7817600000000001E-3</c:v>
                </c:pt>
                <c:pt idx="203">
                  <c:v>1.7817600000000001E-3</c:v>
                </c:pt>
                <c:pt idx="204">
                  <c:v>1.7730999999999999E-3</c:v>
                </c:pt>
                <c:pt idx="205">
                  <c:v>1.7730999999999999E-3</c:v>
                </c:pt>
                <c:pt idx="206">
                  <c:v>1.7645600000000001E-3</c:v>
                </c:pt>
                <c:pt idx="207">
                  <c:v>1.7645600000000001E-3</c:v>
                </c:pt>
                <c:pt idx="208">
                  <c:v>1.7561499999999999E-3</c:v>
                </c:pt>
                <c:pt idx="209">
                  <c:v>1.7561499999999999E-3</c:v>
                </c:pt>
                <c:pt idx="210">
                  <c:v>1.74786E-3</c:v>
                </c:pt>
                <c:pt idx="211">
                  <c:v>1.74786E-3</c:v>
                </c:pt>
                <c:pt idx="212">
                  <c:v>1.7396899999999999E-3</c:v>
                </c:pt>
                <c:pt idx="213">
                  <c:v>1.7396899999999999E-3</c:v>
                </c:pt>
                <c:pt idx="214">
                  <c:v>1.7316300000000001E-3</c:v>
                </c:pt>
                <c:pt idx="215">
                  <c:v>1.7316300000000001E-3</c:v>
                </c:pt>
                <c:pt idx="216">
                  <c:v>1.72368E-3</c:v>
                </c:pt>
                <c:pt idx="217">
                  <c:v>1.72368E-3</c:v>
                </c:pt>
                <c:pt idx="218">
                  <c:v>1.7158500000000001E-3</c:v>
                </c:pt>
                <c:pt idx="219">
                  <c:v>1.7158500000000001E-3</c:v>
                </c:pt>
                <c:pt idx="220">
                  <c:v>1.70812E-3</c:v>
                </c:pt>
                <c:pt idx="221">
                  <c:v>1.70812E-3</c:v>
                </c:pt>
                <c:pt idx="222">
                  <c:v>1.70049E-3</c:v>
                </c:pt>
                <c:pt idx="223">
                  <c:v>1.70049E-3</c:v>
                </c:pt>
                <c:pt idx="224">
                  <c:v>1.69297E-3</c:v>
                </c:pt>
                <c:pt idx="225">
                  <c:v>1.69297E-3</c:v>
                </c:pt>
                <c:pt idx="226">
                  <c:v>1.6855500000000001E-3</c:v>
                </c:pt>
                <c:pt idx="227">
                  <c:v>1.6855500000000001E-3</c:v>
                </c:pt>
                <c:pt idx="228">
                  <c:v>1.67823E-3</c:v>
                </c:pt>
                <c:pt idx="229">
                  <c:v>1.67823E-3</c:v>
                </c:pt>
                <c:pt idx="230">
                  <c:v>1.671E-3</c:v>
                </c:pt>
                <c:pt idx="231">
                  <c:v>1.671E-3</c:v>
                </c:pt>
                <c:pt idx="232">
                  <c:v>1.6638600000000001E-3</c:v>
                </c:pt>
                <c:pt idx="233">
                  <c:v>1.6638600000000001E-3</c:v>
                </c:pt>
                <c:pt idx="234">
                  <c:v>1.65682E-3</c:v>
                </c:pt>
                <c:pt idx="235">
                  <c:v>1.65682E-3</c:v>
                </c:pt>
                <c:pt idx="236">
                  <c:v>1.6498699999999999E-3</c:v>
                </c:pt>
                <c:pt idx="237">
                  <c:v>1.6498699999999999E-3</c:v>
                </c:pt>
                <c:pt idx="238">
                  <c:v>1.6429999999999999E-3</c:v>
                </c:pt>
                <c:pt idx="239">
                  <c:v>1.6429999999999999E-3</c:v>
                </c:pt>
                <c:pt idx="240">
                  <c:v>1.6362200000000001E-3</c:v>
                </c:pt>
                <c:pt idx="241">
                  <c:v>1.6362200000000001E-3</c:v>
                </c:pt>
                <c:pt idx="242">
                  <c:v>1.6295299999999999E-3</c:v>
                </c:pt>
                <c:pt idx="243">
                  <c:v>1.6295299999999999E-3</c:v>
                </c:pt>
                <c:pt idx="244">
                  <c:v>1.62291E-3</c:v>
                </c:pt>
                <c:pt idx="245">
                  <c:v>1.62291E-3</c:v>
                </c:pt>
                <c:pt idx="246">
                  <c:v>1.6163799999999999E-3</c:v>
                </c:pt>
                <c:pt idx="247">
                  <c:v>1.6163799999999999E-3</c:v>
                </c:pt>
                <c:pt idx="248">
                  <c:v>1.6099300000000001E-3</c:v>
                </c:pt>
                <c:pt idx="249">
                  <c:v>1.6099300000000001E-3</c:v>
                </c:pt>
                <c:pt idx="250">
                  <c:v>1.60356E-3</c:v>
                </c:pt>
                <c:pt idx="251">
                  <c:v>1.60356E-3</c:v>
                </c:pt>
                <c:pt idx="252">
                  <c:v>1.5972600000000001E-3</c:v>
                </c:pt>
                <c:pt idx="253">
                  <c:v>1.5972600000000001E-3</c:v>
                </c:pt>
                <c:pt idx="254">
                  <c:v>1.59103E-3</c:v>
                </c:pt>
                <c:pt idx="255">
                  <c:v>1.59103E-3</c:v>
                </c:pt>
                <c:pt idx="256">
                  <c:v>1.5848800000000001E-3</c:v>
                </c:pt>
                <c:pt idx="257">
                  <c:v>1.5848800000000001E-3</c:v>
                </c:pt>
                <c:pt idx="258">
                  <c:v>1.5788E-3</c:v>
                </c:pt>
                <c:pt idx="259">
                  <c:v>1.5788E-3</c:v>
                </c:pt>
                <c:pt idx="260">
                  <c:v>1.5727899999999999E-3</c:v>
                </c:pt>
                <c:pt idx="261">
                  <c:v>1.5727899999999999E-3</c:v>
                </c:pt>
                <c:pt idx="262">
                  <c:v>1.5668500000000001E-3</c:v>
                </c:pt>
                <c:pt idx="263">
                  <c:v>1.5668500000000001E-3</c:v>
                </c:pt>
                <c:pt idx="264">
                  <c:v>1.56098E-3</c:v>
                </c:pt>
                <c:pt idx="265">
                  <c:v>1.56098E-3</c:v>
                </c:pt>
                <c:pt idx="266">
                  <c:v>1.55518E-3</c:v>
                </c:pt>
                <c:pt idx="267">
                  <c:v>1.55518E-3</c:v>
                </c:pt>
                <c:pt idx="268">
                  <c:v>1.54944E-3</c:v>
                </c:pt>
                <c:pt idx="269">
                  <c:v>1.54944E-3</c:v>
                </c:pt>
                <c:pt idx="270">
                  <c:v>1.5437599999999999E-3</c:v>
                </c:pt>
                <c:pt idx="271">
                  <c:v>1.5437599999999999E-3</c:v>
                </c:pt>
                <c:pt idx="272">
                  <c:v>1.5381500000000001E-3</c:v>
                </c:pt>
                <c:pt idx="273">
                  <c:v>1.5381500000000001E-3</c:v>
                </c:pt>
                <c:pt idx="274">
                  <c:v>1.5325899999999999E-3</c:v>
                </c:pt>
                <c:pt idx="275">
                  <c:v>1.5325899999999999E-3</c:v>
                </c:pt>
                <c:pt idx="276">
                  <c:v>1.5271E-3</c:v>
                </c:pt>
                <c:pt idx="277">
                  <c:v>1.5271E-3</c:v>
                </c:pt>
                <c:pt idx="278">
                  <c:v>1.5216699999999999E-3</c:v>
                </c:pt>
                <c:pt idx="279">
                  <c:v>1.5216699999999999E-3</c:v>
                </c:pt>
                <c:pt idx="280">
                  <c:v>1.5162999999999999E-3</c:v>
                </c:pt>
                <c:pt idx="281">
                  <c:v>1.5162999999999999E-3</c:v>
                </c:pt>
                <c:pt idx="282">
                  <c:v>1.5109800000000001E-3</c:v>
                </c:pt>
                <c:pt idx="283">
                  <c:v>1.5109800000000001E-3</c:v>
                </c:pt>
                <c:pt idx="284">
                  <c:v>1.5057200000000001E-3</c:v>
                </c:pt>
                <c:pt idx="285">
                  <c:v>1.5057200000000001E-3</c:v>
                </c:pt>
                <c:pt idx="286">
                  <c:v>1.50052E-3</c:v>
                </c:pt>
                <c:pt idx="287">
                  <c:v>1.50052E-3</c:v>
                </c:pt>
                <c:pt idx="288">
                  <c:v>1.49537E-3</c:v>
                </c:pt>
                <c:pt idx="289">
                  <c:v>1.49537E-3</c:v>
                </c:pt>
                <c:pt idx="290">
                  <c:v>1.4902699999999999E-3</c:v>
                </c:pt>
                <c:pt idx="291">
                  <c:v>1.4902699999999999E-3</c:v>
                </c:pt>
                <c:pt idx="292">
                  <c:v>1.48522E-3</c:v>
                </c:pt>
                <c:pt idx="293">
                  <c:v>1.48522E-3</c:v>
                </c:pt>
                <c:pt idx="294">
                  <c:v>1.4802299999999999E-3</c:v>
                </c:pt>
                <c:pt idx="295">
                  <c:v>1.4802299999999999E-3</c:v>
                </c:pt>
                <c:pt idx="296">
                  <c:v>1.47529E-3</c:v>
                </c:pt>
                <c:pt idx="297">
                  <c:v>1.47529E-3</c:v>
                </c:pt>
                <c:pt idx="298">
                  <c:v>1.4704E-3</c:v>
                </c:pt>
                <c:pt idx="299">
                  <c:v>1.4704E-3</c:v>
                </c:pt>
                <c:pt idx="300">
                  <c:v>1.4655600000000001E-3</c:v>
                </c:pt>
                <c:pt idx="301">
                  <c:v>1.4655600000000001E-3</c:v>
                </c:pt>
                <c:pt idx="302">
                  <c:v>1.46076E-3</c:v>
                </c:pt>
                <c:pt idx="303">
                  <c:v>1.46076E-3</c:v>
                </c:pt>
                <c:pt idx="304">
                  <c:v>1.45601E-3</c:v>
                </c:pt>
                <c:pt idx="305">
                  <c:v>1.45601E-3</c:v>
                </c:pt>
                <c:pt idx="306">
                  <c:v>1.4513099999999999E-3</c:v>
                </c:pt>
                <c:pt idx="307">
                  <c:v>1.4513099999999999E-3</c:v>
                </c:pt>
                <c:pt idx="308">
                  <c:v>1.44666E-3</c:v>
                </c:pt>
                <c:pt idx="309">
                  <c:v>1.44666E-3</c:v>
                </c:pt>
                <c:pt idx="310">
                  <c:v>1.4420500000000001E-3</c:v>
                </c:pt>
                <c:pt idx="311">
                  <c:v>1.4420500000000001E-3</c:v>
                </c:pt>
                <c:pt idx="312">
                  <c:v>1.4374800000000001E-3</c:v>
                </c:pt>
                <c:pt idx="313">
                  <c:v>1.4374800000000001E-3</c:v>
                </c:pt>
                <c:pt idx="314">
                  <c:v>1.43296E-3</c:v>
                </c:pt>
                <c:pt idx="315">
                  <c:v>1.43296E-3</c:v>
                </c:pt>
                <c:pt idx="316">
                  <c:v>1.4284899999999999E-3</c:v>
                </c:pt>
                <c:pt idx="317">
                  <c:v>1.4284899999999999E-3</c:v>
                </c:pt>
                <c:pt idx="318">
                  <c:v>1.4240500000000001E-3</c:v>
                </c:pt>
                <c:pt idx="319">
                  <c:v>1.4240500000000001E-3</c:v>
                </c:pt>
                <c:pt idx="320">
                  <c:v>1.4196600000000001E-3</c:v>
                </c:pt>
                <c:pt idx="321">
                  <c:v>1.4196600000000001E-3</c:v>
                </c:pt>
                <c:pt idx="322">
                  <c:v>1.4153E-3</c:v>
                </c:pt>
                <c:pt idx="323">
                  <c:v>1.4153E-3</c:v>
                </c:pt>
                <c:pt idx="324">
                  <c:v>1.41099E-3</c:v>
                </c:pt>
                <c:pt idx="325">
                  <c:v>1.41099E-3</c:v>
                </c:pt>
                <c:pt idx="326">
                  <c:v>1.40672E-3</c:v>
                </c:pt>
                <c:pt idx="327">
                  <c:v>1.40672E-3</c:v>
                </c:pt>
                <c:pt idx="328">
                  <c:v>1.4024899999999999E-3</c:v>
                </c:pt>
                <c:pt idx="329">
                  <c:v>1.4024899999999999E-3</c:v>
                </c:pt>
                <c:pt idx="330">
                  <c:v>1.3982899999999999E-3</c:v>
                </c:pt>
                <c:pt idx="331">
                  <c:v>1.3982899999999999E-3</c:v>
                </c:pt>
                <c:pt idx="332">
                  <c:v>1.3941400000000001E-3</c:v>
                </c:pt>
                <c:pt idx="333">
                  <c:v>1.3941400000000001E-3</c:v>
                </c:pt>
                <c:pt idx="334">
                  <c:v>1.3900200000000001E-3</c:v>
                </c:pt>
                <c:pt idx="335">
                  <c:v>1.3900200000000001E-3</c:v>
                </c:pt>
                <c:pt idx="336">
                  <c:v>1.3859300000000001E-3</c:v>
                </c:pt>
                <c:pt idx="337">
                  <c:v>1.3859300000000001E-3</c:v>
                </c:pt>
                <c:pt idx="338">
                  <c:v>1.38189E-3</c:v>
                </c:pt>
                <c:pt idx="339">
                  <c:v>1.38189E-3</c:v>
                </c:pt>
                <c:pt idx="340">
                  <c:v>1.3778799999999999E-3</c:v>
                </c:pt>
                <c:pt idx="341">
                  <c:v>1.3778799999999999E-3</c:v>
                </c:pt>
                <c:pt idx="342">
                  <c:v>1.3738999999999999E-3</c:v>
                </c:pt>
                <c:pt idx="343">
                  <c:v>1.3738999999999999E-3</c:v>
                </c:pt>
                <c:pt idx="344">
                  <c:v>1.3699599999999999E-3</c:v>
                </c:pt>
                <c:pt idx="345">
                  <c:v>1.3699599999999999E-3</c:v>
                </c:pt>
                <c:pt idx="346">
                  <c:v>1.3660600000000001E-3</c:v>
                </c:pt>
                <c:pt idx="347">
                  <c:v>1.3660600000000001E-3</c:v>
                </c:pt>
                <c:pt idx="348">
                  <c:v>1.3621900000000001E-3</c:v>
                </c:pt>
                <c:pt idx="349">
                  <c:v>1.3621900000000001E-3</c:v>
                </c:pt>
                <c:pt idx="350">
                  <c:v>1.3583499999999999E-3</c:v>
                </c:pt>
                <c:pt idx="351">
                  <c:v>1.3583499999999999E-3</c:v>
                </c:pt>
                <c:pt idx="352">
                  <c:v>1.35454E-3</c:v>
                </c:pt>
                <c:pt idx="353">
                  <c:v>1.35454E-3</c:v>
                </c:pt>
                <c:pt idx="354">
                  <c:v>1.3507700000000001E-3</c:v>
                </c:pt>
                <c:pt idx="355">
                  <c:v>1.3507700000000001E-3</c:v>
                </c:pt>
                <c:pt idx="356">
                  <c:v>1.3470299999999999E-3</c:v>
                </c:pt>
                <c:pt idx="357">
                  <c:v>1.3470299999999999E-3</c:v>
                </c:pt>
                <c:pt idx="358">
                  <c:v>1.3433200000000001E-3</c:v>
                </c:pt>
                <c:pt idx="359">
                  <c:v>1.3433200000000001E-3</c:v>
                </c:pt>
                <c:pt idx="360">
                  <c:v>1.33964E-3</c:v>
                </c:pt>
                <c:pt idx="361">
                  <c:v>1.33964E-3</c:v>
                </c:pt>
                <c:pt idx="362">
                  <c:v>1.33599E-3</c:v>
                </c:pt>
                <c:pt idx="363">
                  <c:v>1.33599E-3</c:v>
                </c:pt>
                <c:pt idx="364">
                  <c:v>1.33237E-3</c:v>
                </c:pt>
                <c:pt idx="365">
                  <c:v>1.33237E-3</c:v>
                </c:pt>
                <c:pt idx="366">
                  <c:v>1.3287799999999999E-3</c:v>
                </c:pt>
                <c:pt idx="367">
                  <c:v>1.3287799999999999E-3</c:v>
                </c:pt>
                <c:pt idx="368">
                  <c:v>1.32522E-3</c:v>
                </c:pt>
                <c:pt idx="369">
                  <c:v>1.32522E-3</c:v>
                </c:pt>
                <c:pt idx="370">
                  <c:v>1.3216899999999999E-3</c:v>
                </c:pt>
                <c:pt idx="371">
                  <c:v>1.3216899999999999E-3</c:v>
                </c:pt>
                <c:pt idx="372">
                  <c:v>1.3181899999999999E-3</c:v>
                </c:pt>
                <c:pt idx="373">
                  <c:v>1.3181899999999999E-3</c:v>
                </c:pt>
                <c:pt idx="374">
                  <c:v>1.3147199999999999E-3</c:v>
                </c:pt>
                <c:pt idx="375">
                  <c:v>1.3147199999999999E-3</c:v>
                </c:pt>
                <c:pt idx="376">
                  <c:v>1.31127E-3</c:v>
                </c:pt>
                <c:pt idx="377">
                  <c:v>1.31127E-3</c:v>
                </c:pt>
                <c:pt idx="378">
                  <c:v>1.3078499999999999E-3</c:v>
                </c:pt>
                <c:pt idx="379">
                  <c:v>1.3078499999999999E-3</c:v>
                </c:pt>
                <c:pt idx="380">
                  <c:v>1.3044599999999999E-3</c:v>
                </c:pt>
                <c:pt idx="381">
                  <c:v>1.3044599999999999E-3</c:v>
                </c:pt>
                <c:pt idx="382">
                  <c:v>1.3044599999999999E-3</c:v>
                </c:pt>
                <c:pt idx="383">
                  <c:v>1.3010999999999999E-3</c:v>
                </c:pt>
                <c:pt idx="384">
                  <c:v>1.3010999999999999E-3</c:v>
                </c:pt>
                <c:pt idx="385">
                  <c:v>1.3044599999999999E-3</c:v>
                </c:pt>
                <c:pt idx="386">
                  <c:v>1.29776E-3</c:v>
                </c:pt>
                <c:pt idx="387">
                  <c:v>1.29776E-3</c:v>
                </c:pt>
                <c:pt idx="388">
                  <c:v>1.2944499999999999E-3</c:v>
                </c:pt>
                <c:pt idx="389">
                  <c:v>1.2944499999999999E-3</c:v>
                </c:pt>
                <c:pt idx="390">
                  <c:v>1.29116E-3</c:v>
                </c:pt>
                <c:pt idx="391">
                  <c:v>1.29116E-3</c:v>
                </c:pt>
                <c:pt idx="392">
                  <c:v>1.2879E-3</c:v>
                </c:pt>
                <c:pt idx="393">
                  <c:v>1.2879E-3</c:v>
                </c:pt>
                <c:pt idx="394">
                  <c:v>1.2846699999999999E-3</c:v>
                </c:pt>
                <c:pt idx="395">
                  <c:v>1.2846699999999999E-3</c:v>
                </c:pt>
                <c:pt idx="396">
                  <c:v>1.28145E-3</c:v>
                </c:pt>
                <c:pt idx="397">
                  <c:v>1.28145E-3</c:v>
                </c:pt>
                <c:pt idx="398">
                  <c:v>1.27827E-3</c:v>
                </c:pt>
                <c:pt idx="399">
                  <c:v>1.27827E-3</c:v>
                </c:pt>
                <c:pt idx="400">
                  <c:v>1.2751100000000001E-3</c:v>
                </c:pt>
                <c:pt idx="401">
                  <c:v>1.2751100000000001E-3</c:v>
                </c:pt>
                <c:pt idx="402">
                  <c:v>1.2719700000000001E-3</c:v>
                </c:pt>
                <c:pt idx="403">
                  <c:v>1.2719700000000001E-3</c:v>
                </c:pt>
                <c:pt idx="404">
                  <c:v>1.26885E-3</c:v>
                </c:pt>
                <c:pt idx="405">
                  <c:v>1.26885E-3</c:v>
                </c:pt>
                <c:pt idx="406">
                  <c:v>1.2657600000000001E-3</c:v>
                </c:pt>
                <c:pt idx="407">
                  <c:v>1.2657600000000001E-3</c:v>
                </c:pt>
                <c:pt idx="408">
                  <c:v>1.2626899999999999E-3</c:v>
                </c:pt>
                <c:pt idx="409">
                  <c:v>1.2626899999999999E-3</c:v>
                </c:pt>
                <c:pt idx="410">
                  <c:v>1.25964E-3</c:v>
                </c:pt>
                <c:pt idx="411">
                  <c:v>1.25964E-3</c:v>
                </c:pt>
                <c:pt idx="412">
                  <c:v>1.25662E-3</c:v>
                </c:pt>
                <c:pt idx="413">
                  <c:v>1.25662E-3</c:v>
                </c:pt>
                <c:pt idx="414">
                  <c:v>1.25362E-3</c:v>
                </c:pt>
                <c:pt idx="415">
                  <c:v>1.25362E-3</c:v>
                </c:pt>
                <c:pt idx="416">
                  <c:v>1.25063E-3</c:v>
                </c:pt>
                <c:pt idx="417">
                  <c:v>1.25063E-3</c:v>
                </c:pt>
                <c:pt idx="418">
                  <c:v>1.2476799999999999E-3</c:v>
                </c:pt>
                <c:pt idx="419">
                  <c:v>1.2476799999999999E-3</c:v>
                </c:pt>
                <c:pt idx="420">
                  <c:v>1.24474E-3</c:v>
                </c:pt>
                <c:pt idx="421">
                  <c:v>1.24474E-3</c:v>
                </c:pt>
                <c:pt idx="422">
                  <c:v>1.24182E-3</c:v>
                </c:pt>
                <c:pt idx="423">
                  <c:v>1.24182E-3</c:v>
                </c:pt>
                <c:pt idx="424">
                  <c:v>1.2389300000000001E-3</c:v>
                </c:pt>
                <c:pt idx="425">
                  <c:v>1.2389300000000001E-3</c:v>
                </c:pt>
                <c:pt idx="426">
                  <c:v>1.23605E-3</c:v>
                </c:pt>
                <c:pt idx="427">
                  <c:v>1.23605E-3</c:v>
                </c:pt>
                <c:pt idx="428">
                  <c:v>1.2332000000000001E-3</c:v>
                </c:pt>
                <c:pt idx="429">
                  <c:v>1.2332000000000001E-3</c:v>
                </c:pt>
                <c:pt idx="430">
                  <c:v>1.23036E-3</c:v>
                </c:pt>
                <c:pt idx="431">
                  <c:v>1.23036E-3</c:v>
                </c:pt>
                <c:pt idx="432">
                  <c:v>1.2275400000000001E-3</c:v>
                </c:pt>
                <c:pt idx="433">
                  <c:v>1.2275400000000001E-3</c:v>
                </c:pt>
                <c:pt idx="434">
                  <c:v>1.2247499999999999E-3</c:v>
                </c:pt>
                <c:pt idx="435">
                  <c:v>1.2247499999999999E-3</c:v>
                </c:pt>
                <c:pt idx="436">
                  <c:v>1.22197E-3</c:v>
                </c:pt>
                <c:pt idx="437">
                  <c:v>1.22197E-3</c:v>
                </c:pt>
                <c:pt idx="438">
                  <c:v>1.21922E-3</c:v>
                </c:pt>
                <c:pt idx="439">
                  <c:v>1.21922E-3</c:v>
                </c:pt>
                <c:pt idx="440">
                  <c:v>1.21648E-3</c:v>
                </c:pt>
                <c:pt idx="441">
                  <c:v>1.21648E-3</c:v>
                </c:pt>
                <c:pt idx="442">
                  <c:v>1.2137599999999999E-3</c:v>
                </c:pt>
                <c:pt idx="443">
                  <c:v>1.2137599999999999E-3</c:v>
                </c:pt>
                <c:pt idx="444">
                  <c:v>1.2110599999999999E-3</c:v>
                </c:pt>
                <c:pt idx="445">
                  <c:v>1.2110599999999999E-3</c:v>
                </c:pt>
                <c:pt idx="446">
                  <c:v>1.2083700000000001E-3</c:v>
                </c:pt>
                <c:pt idx="447">
                  <c:v>1.2083700000000001E-3</c:v>
                </c:pt>
                <c:pt idx="448">
                  <c:v>1.20571E-3</c:v>
                </c:pt>
                <c:pt idx="449">
                  <c:v>1.20571E-3</c:v>
                </c:pt>
                <c:pt idx="450">
                  <c:v>1.2030599999999999E-3</c:v>
                </c:pt>
                <c:pt idx="451">
                  <c:v>1.2030599999999999E-3</c:v>
                </c:pt>
                <c:pt idx="452">
                  <c:v>1.2004299999999999E-3</c:v>
                </c:pt>
                <c:pt idx="453">
                  <c:v>1.2004299999999999E-3</c:v>
                </c:pt>
                <c:pt idx="454">
                  <c:v>1.19782E-3</c:v>
                </c:pt>
                <c:pt idx="455">
                  <c:v>1.19782E-3</c:v>
                </c:pt>
                <c:pt idx="456">
                  <c:v>1.19523E-3</c:v>
                </c:pt>
                <c:pt idx="457">
                  <c:v>1.19523E-3</c:v>
                </c:pt>
                <c:pt idx="458">
                  <c:v>1.19265E-3</c:v>
                </c:pt>
                <c:pt idx="459">
                  <c:v>1.19265E-3</c:v>
                </c:pt>
                <c:pt idx="460">
                  <c:v>1.19009E-3</c:v>
                </c:pt>
                <c:pt idx="461">
                  <c:v>1.19009E-3</c:v>
                </c:pt>
                <c:pt idx="462">
                  <c:v>1.1875399999999999E-3</c:v>
                </c:pt>
                <c:pt idx="463">
                  <c:v>1.1875399999999999E-3</c:v>
                </c:pt>
                <c:pt idx="464">
                  <c:v>1.18502E-3</c:v>
                </c:pt>
                <c:pt idx="465">
                  <c:v>1.18502E-3</c:v>
                </c:pt>
                <c:pt idx="466">
                  <c:v>1.1825099999999999E-3</c:v>
                </c:pt>
                <c:pt idx="467">
                  <c:v>1.1825099999999999E-3</c:v>
                </c:pt>
                <c:pt idx="468">
                  <c:v>1.18001E-3</c:v>
                </c:pt>
                <c:pt idx="469">
                  <c:v>1.18001E-3</c:v>
                </c:pt>
                <c:pt idx="470">
                  <c:v>1.17753E-3</c:v>
                </c:pt>
                <c:pt idx="471">
                  <c:v>1.17753E-3</c:v>
                </c:pt>
                <c:pt idx="472">
                  <c:v>1.1750700000000001E-3</c:v>
                </c:pt>
                <c:pt idx="473">
                  <c:v>1.1750700000000001E-3</c:v>
                </c:pt>
                <c:pt idx="474">
                  <c:v>1.1726200000000001E-3</c:v>
                </c:pt>
                <c:pt idx="475">
                  <c:v>1.1726200000000001E-3</c:v>
                </c:pt>
                <c:pt idx="476">
                  <c:v>1.17019E-3</c:v>
                </c:pt>
                <c:pt idx="477">
                  <c:v>1.17019E-3</c:v>
                </c:pt>
                <c:pt idx="478">
                  <c:v>1.16777E-3</c:v>
                </c:pt>
                <c:pt idx="479">
                  <c:v>1.16777E-3</c:v>
                </c:pt>
                <c:pt idx="480">
                  <c:v>1.16537E-3</c:v>
                </c:pt>
                <c:pt idx="481">
                  <c:v>1.16537E-3</c:v>
                </c:pt>
                <c:pt idx="482">
                  <c:v>1.16299E-3</c:v>
                </c:pt>
                <c:pt idx="483">
                  <c:v>1.16299E-3</c:v>
                </c:pt>
                <c:pt idx="484">
                  <c:v>1.1606100000000001E-3</c:v>
                </c:pt>
                <c:pt idx="485">
                  <c:v>1.1606100000000001E-3</c:v>
                </c:pt>
                <c:pt idx="486">
                  <c:v>1.1582599999999999E-3</c:v>
                </c:pt>
                <c:pt idx="487">
                  <c:v>1.1582599999999999E-3</c:v>
                </c:pt>
                <c:pt idx="488">
                  <c:v>1.15591E-3</c:v>
                </c:pt>
                <c:pt idx="489">
                  <c:v>1.15591E-3</c:v>
                </c:pt>
                <c:pt idx="490">
                  <c:v>1.1535899999999999E-3</c:v>
                </c:pt>
                <c:pt idx="491">
                  <c:v>1.1535899999999999E-3</c:v>
                </c:pt>
                <c:pt idx="492">
                  <c:v>1.15127E-3</c:v>
                </c:pt>
                <c:pt idx="493">
                  <c:v>1.15127E-3</c:v>
                </c:pt>
                <c:pt idx="494">
                  <c:v>1.14897E-3</c:v>
                </c:pt>
                <c:pt idx="495">
                  <c:v>1.14897E-3</c:v>
                </c:pt>
                <c:pt idx="496">
                  <c:v>1.1466899999999999E-3</c:v>
                </c:pt>
                <c:pt idx="497">
                  <c:v>1.1466899999999999E-3</c:v>
                </c:pt>
                <c:pt idx="498">
                  <c:v>1.14441E-3</c:v>
                </c:pt>
                <c:pt idx="499">
                  <c:v>1.14441E-3</c:v>
                </c:pt>
                <c:pt idx="500">
                  <c:v>1.1421599999999999E-3</c:v>
                </c:pt>
                <c:pt idx="501">
                  <c:v>1.1421599999999999E-3</c:v>
                </c:pt>
                <c:pt idx="502">
                  <c:v>1.1399100000000001E-3</c:v>
                </c:pt>
                <c:pt idx="503">
                  <c:v>1.1399100000000001E-3</c:v>
                </c:pt>
                <c:pt idx="504">
                  <c:v>1.1376800000000001E-3</c:v>
                </c:pt>
                <c:pt idx="505">
                  <c:v>1.1376800000000001E-3</c:v>
                </c:pt>
                <c:pt idx="506">
                  <c:v>1.13546E-3</c:v>
                </c:pt>
                <c:pt idx="507">
                  <c:v>1.13546E-3</c:v>
                </c:pt>
                <c:pt idx="508">
                  <c:v>1.1332499999999999E-3</c:v>
                </c:pt>
                <c:pt idx="509">
                  <c:v>1.1332499999999999E-3</c:v>
                </c:pt>
                <c:pt idx="510">
                  <c:v>1.1310599999999999E-3</c:v>
                </c:pt>
                <c:pt idx="511">
                  <c:v>1.1310599999999999E-3</c:v>
                </c:pt>
                <c:pt idx="512">
                  <c:v>1.1288800000000001E-3</c:v>
                </c:pt>
                <c:pt idx="513">
                  <c:v>1.1288800000000001E-3</c:v>
                </c:pt>
                <c:pt idx="514">
                  <c:v>1.1267199999999999E-3</c:v>
                </c:pt>
                <c:pt idx="515">
                  <c:v>1.1267199999999999E-3</c:v>
                </c:pt>
                <c:pt idx="516">
                  <c:v>1.1245599999999999E-3</c:v>
                </c:pt>
                <c:pt idx="517">
                  <c:v>1.1245599999999999E-3</c:v>
                </c:pt>
                <c:pt idx="518">
                  <c:v>1.1224200000000001E-3</c:v>
                </c:pt>
                <c:pt idx="519">
                  <c:v>1.1224200000000001E-3</c:v>
                </c:pt>
                <c:pt idx="520">
                  <c:v>1.1202899999999999E-3</c:v>
                </c:pt>
                <c:pt idx="521">
                  <c:v>1.1202899999999999E-3</c:v>
                </c:pt>
                <c:pt idx="522">
                  <c:v>1.1181699999999999E-3</c:v>
                </c:pt>
                <c:pt idx="523">
                  <c:v>1.1181699999999999E-3</c:v>
                </c:pt>
                <c:pt idx="524">
                  <c:v>1.11607E-3</c:v>
                </c:pt>
                <c:pt idx="525">
                  <c:v>1.11607E-3</c:v>
                </c:pt>
                <c:pt idx="526">
                  <c:v>1.1139699999999999E-3</c:v>
                </c:pt>
                <c:pt idx="527">
                  <c:v>1.1139699999999999E-3</c:v>
                </c:pt>
                <c:pt idx="528">
                  <c:v>1.1118899999999999E-3</c:v>
                </c:pt>
                <c:pt idx="529">
                  <c:v>1.1118899999999999E-3</c:v>
                </c:pt>
                <c:pt idx="530">
                  <c:v>1.1098200000000001E-3</c:v>
                </c:pt>
                <c:pt idx="531">
                  <c:v>1.1098200000000001E-3</c:v>
                </c:pt>
                <c:pt idx="532">
                  <c:v>1.1077699999999999E-3</c:v>
                </c:pt>
                <c:pt idx="533">
                  <c:v>1.1077699999999999E-3</c:v>
                </c:pt>
                <c:pt idx="534">
                  <c:v>1.1057199999999999E-3</c:v>
                </c:pt>
                <c:pt idx="535">
                  <c:v>1.1057199999999999E-3</c:v>
                </c:pt>
                <c:pt idx="536">
                  <c:v>1.1036799999999999E-3</c:v>
                </c:pt>
                <c:pt idx="537">
                  <c:v>1.1036799999999999E-3</c:v>
                </c:pt>
                <c:pt idx="538">
                  <c:v>1.10166E-3</c:v>
                </c:pt>
                <c:pt idx="539">
                  <c:v>1.10166E-3</c:v>
                </c:pt>
                <c:pt idx="540">
                  <c:v>1.09965E-3</c:v>
                </c:pt>
                <c:pt idx="541">
                  <c:v>1.09965E-3</c:v>
                </c:pt>
                <c:pt idx="542">
                  <c:v>1.0976499999999999E-3</c:v>
                </c:pt>
                <c:pt idx="543">
                  <c:v>1.0976499999999999E-3</c:v>
                </c:pt>
                <c:pt idx="544">
                  <c:v>1.09566E-3</c:v>
                </c:pt>
                <c:pt idx="545">
                  <c:v>1.09566E-3</c:v>
                </c:pt>
                <c:pt idx="546">
                  <c:v>1.0936800000000001E-3</c:v>
                </c:pt>
                <c:pt idx="547">
                  <c:v>1.0936800000000001E-3</c:v>
                </c:pt>
                <c:pt idx="548">
                  <c:v>1.0917100000000001E-3</c:v>
                </c:pt>
                <c:pt idx="549">
                  <c:v>1.0917100000000001E-3</c:v>
                </c:pt>
                <c:pt idx="550">
                  <c:v>1.08975E-3</c:v>
                </c:pt>
                <c:pt idx="551">
                  <c:v>1.08975E-3</c:v>
                </c:pt>
                <c:pt idx="552">
                  <c:v>1.0878000000000001E-3</c:v>
                </c:pt>
                <c:pt idx="553">
                  <c:v>1.0878000000000001E-3</c:v>
                </c:pt>
                <c:pt idx="554">
                  <c:v>1.0858599999999999E-3</c:v>
                </c:pt>
                <c:pt idx="555">
                  <c:v>1.0858599999999999E-3</c:v>
                </c:pt>
                <c:pt idx="556">
                  <c:v>1.08394E-3</c:v>
                </c:pt>
                <c:pt idx="557">
                  <c:v>1.08394E-3</c:v>
                </c:pt>
                <c:pt idx="558">
                  <c:v>1.0820199999999999E-3</c:v>
                </c:pt>
                <c:pt idx="559">
                  <c:v>1.0820199999999999E-3</c:v>
                </c:pt>
                <c:pt idx="560">
                  <c:v>1.08011E-3</c:v>
                </c:pt>
                <c:pt idx="561">
                  <c:v>1.08011E-3</c:v>
                </c:pt>
                <c:pt idx="562">
                  <c:v>1.07822E-3</c:v>
                </c:pt>
                <c:pt idx="563">
                  <c:v>1.07822E-3</c:v>
                </c:pt>
                <c:pt idx="564">
                  <c:v>1.0763299999999999E-3</c:v>
                </c:pt>
                <c:pt idx="565">
                  <c:v>1.0763299999999999E-3</c:v>
                </c:pt>
                <c:pt idx="566">
                  <c:v>1.07445E-3</c:v>
                </c:pt>
                <c:pt idx="567">
                  <c:v>1.07445E-3</c:v>
                </c:pt>
                <c:pt idx="568">
                  <c:v>1.07259E-3</c:v>
                </c:pt>
                <c:pt idx="569">
                  <c:v>1.07259E-3</c:v>
                </c:pt>
                <c:pt idx="570">
                  <c:v>1.07073E-3</c:v>
                </c:pt>
                <c:pt idx="571">
                  <c:v>1.07073E-3</c:v>
                </c:pt>
                <c:pt idx="572">
                  <c:v>1.0688799999999999E-3</c:v>
                </c:pt>
                <c:pt idx="573">
                  <c:v>1.0688799999999999E-3</c:v>
                </c:pt>
                <c:pt idx="574">
                  <c:v>1.06704E-3</c:v>
                </c:pt>
                <c:pt idx="575">
                  <c:v>1.06704E-3</c:v>
                </c:pt>
                <c:pt idx="576">
                  <c:v>1.06522E-3</c:v>
                </c:pt>
                <c:pt idx="577">
                  <c:v>1.06522E-3</c:v>
                </c:pt>
                <c:pt idx="578">
                  <c:v>1.0633999999999999E-3</c:v>
                </c:pt>
                <c:pt idx="579">
                  <c:v>1.0633999999999999E-3</c:v>
                </c:pt>
                <c:pt idx="580">
                  <c:v>1.0615900000000001E-3</c:v>
                </c:pt>
                <c:pt idx="581">
                  <c:v>1.0615900000000001E-3</c:v>
                </c:pt>
                <c:pt idx="582">
                  <c:v>1.0597899999999999E-3</c:v>
                </c:pt>
                <c:pt idx="583">
                  <c:v>1.0597899999999999E-3</c:v>
                </c:pt>
                <c:pt idx="584">
                  <c:v>1.05799E-3</c:v>
                </c:pt>
                <c:pt idx="585">
                  <c:v>1.05799E-3</c:v>
                </c:pt>
                <c:pt idx="586">
                  <c:v>1.0562099999999999E-3</c:v>
                </c:pt>
                <c:pt idx="587">
                  <c:v>1.0562099999999999E-3</c:v>
                </c:pt>
                <c:pt idx="588">
                  <c:v>1.05444E-3</c:v>
                </c:pt>
                <c:pt idx="589">
                  <c:v>1.05444E-3</c:v>
                </c:pt>
                <c:pt idx="590">
                  <c:v>1.0526699999999999E-3</c:v>
                </c:pt>
                <c:pt idx="591">
                  <c:v>1.0526699999999999E-3</c:v>
                </c:pt>
                <c:pt idx="592">
                  <c:v>1.0509199999999999E-3</c:v>
                </c:pt>
                <c:pt idx="593">
                  <c:v>1.0509199999999999E-3</c:v>
                </c:pt>
                <c:pt idx="594">
                  <c:v>1.0491700000000001E-3</c:v>
                </c:pt>
                <c:pt idx="595">
                  <c:v>1.0491700000000001E-3</c:v>
                </c:pt>
                <c:pt idx="596">
                  <c:v>1.04743E-3</c:v>
                </c:pt>
                <c:pt idx="597">
                  <c:v>1.04743E-3</c:v>
                </c:pt>
                <c:pt idx="598">
                  <c:v>1.0457000000000001E-3</c:v>
                </c:pt>
                <c:pt idx="599">
                  <c:v>1.0457000000000001E-3</c:v>
                </c:pt>
                <c:pt idx="600">
                  <c:v>1.0439799999999999E-3</c:v>
                </c:pt>
                <c:pt idx="601">
                  <c:v>1.0439799999999999E-3</c:v>
                </c:pt>
                <c:pt idx="602">
                  <c:v>1.0422599999999999E-3</c:v>
                </c:pt>
                <c:pt idx="603">
                  <c:v>1.0422599999999999E-3</c:v>
                </c:pt>
                <c:pt idx="604">
                  <c:v>1.0405600000000001E-3</c:v>
                </c:pt>
                <c:pt idx="605">
                  <c:v>1.0405600000000001E-3</c:v>
                </c:pt>
                <c:pt idx="606">
                  <c:v>1.03886E-3</c:v>
                </c:pt>
                <c:pt idx="607">
                  <c:v>1.03886E-3</c:v>
                </c:pt>
                <c:pt idx="608">
                  <c:v>1.03717E-3</c:v>
                </c:pt>
                <c:pt idx="609">
                  <c:v>1.03717E-3</c:v>
                </c:pt>
                <c:pt idx="610">
                  <c:v>1.03549E-3</c:v>
                </c:pt>
                <c:pt idx="611">
                  <c:v>1.03549E-3</c:v>
                </c:pt>
                <c:pt idx="612">
                  <c:v>1.03381E-3</c:v>
                </c:pt>
                <c:pt idx="613">
                  <c:v>1.03381E-3</c:v>
                </c:pt>
                <c:pt idx="614">
                  <c:v>1.0321499999999999E-3</c:v>
                </c:pt>
                <c:pt idx="615">
                  <c:v>1.0321499999999999E-3</c:v>
                </c:pt>
                <c:pt idx="616">
                  <c:v>1.03049E-3</c:v>
                </c:pt>
                <c:pt idx="617">
                  <c:v>1.03049E-3</c:v>
                </c:pt>
                <c:pt idx="618">
                  <c:v>1.02884E-3</c:v>
                </c:pt>
                <c:pt idx="619">
                  <c:v>1.02884E-3</c:v>
                </c:pt>
                <c:pt idx="620">
                  <c:v>1.0272E-3</c:v>
                </c:pt>
                <c:pt idx="621">
                  <c:v>1.0272E-3</c:v>
                </c:pt>
                <c:pt idx="622">
                  <c:v>1.02557E-3</c:v>
                </c:pt>
                <c:pt idx="623">
                  <c:v>1.02557E-3</c:v>
                </c:pt>
                <c:pt idx="624">
                  <c:v>1.0239400000000001E-3</c:v>
                </c:pt>
                <c:pt idx="625">
                  <c:v>1.0239400000000001E-3</c:v>
                </c:pt>
                <c:pt idx="626">
                  <c:v>1.02232E-3</c:v>
                </c:pt>
                <c:pt idx="627">
                  <c:v>1.02232E-3</c:v>
                </c:pt>
                <c:pt idx="628">
                  <c:v>1.02071E-3</c:v>
                </c:pt>
                <c:pt idx="629">
                  <c:v>1.02071E-3</c:v>
                </c:pt>
                <c:pt idx="630">
                  <c:v>1.0191E-3</c:v>
                </c:pt>
                <c:pt idx="631">
                  <c:v>1.0191E-3</c:v>
                </c:pt>
                <c:pt idx="632">
                  <c:v>1.0175E-3</c:v>
                </c:pt>
                <c:pt idx="633">
                  <c:v>1.0175E-3</c:v>
                </c:pt>
                <c:pt idx="634">
                  <c:v>1.0159100000000001E-3</c:v>
                </c:pt>
                <c:pt idx="635">
                  <c:v>1.0159100000000001E-3</c:v>
                </c:pt>
                <c:pt idx="636">
                  <c:v>1.0143299999999999E-3</c:v>
                </c:pt>
                <c:pt idx="637">
                  <c:v>1.0143299999999999E-3</c:v>
                </c:pt>
                <c:pt idx="638">
                  <c:v>1.01275E-3</c:v>
                </c:pt>
                <c:pt idx="639">
                  <c:v>1.01275E-3</c:v>
                </c:pt>
                <c:pt idx="640">
                  <c:v>1.01118E-3</c:v>
                </c:pt>
                <c:pt idx="641">
                  <c:v>1.01118E-3</c:v>
                </c:pt>
                <c:pt idx="642">
                  <c:v>1.0096199999999999E-3</c:v>
                </c:pt>
                <c:pt idx="643">
                  <c:v>1.0096199999999999E-3</c:v>
                </c:pt>
                <c:pt idx="644">
                  <c:v>1.0080600000000001E-3</c:v>
                </c:pt>
                <c:pt idx="645">
                  <c:v>1.0080600000000001E-3</c:v>
                </c:pt>
                <c:pt idx="646">
                  <c:v>1.0065199999999999E-3</c:v>
                </c:pt>
                <c:pt idx="647">
                  <c:v>1.0065199999999999E-3</c:v>
                </c:pt>
                <c:pt idx="648">
                  <c:v>1.00497E-3</c:v>
                </c:pt>
                <c:pt idx="649">
                  <c:v>1.00497E-3</c:v>
                </c:pt>
                <c:pt idx="650">
                  <c:v>1.00344E-3</c:v>
                </c:pt>
                <c:pt idx="651">
                  <c:v>1.00344E-3</c:v>
                </c:pt>
                <c:pt idx="652">
                  <c:v>1.00191E-3</c:v>
                </c:pt>
                <c:pt idx="653">
                  <c:v>1.00191E-3</c:v>
                </c:pt>
                <c:pt idx="654">
                  <c:v>1.0003799999999999E-3</c:v>
                </c:pt>
                <c:pt idx="655">
                  <c:v>1.0003799999999999E-3</c:v>
                </c:pt>
                <c:pt idx="656">
                  <c:v>9.9886700000000007E-4</c:v>
                </c:pt>
                <c:pt idx="657">
                  <c:v>9.9886700000000007E-4</c:v>
                </c:pt>
                <c:pt idx="658">
                  <c:v>9.9735699999999993E-4</c:v>
                </c:pt>
                <c:pt idx="659">
                  <c:v>9.9735699999999993E-4</c:v>
                </c:pt>
                <c:pt idx="660">
                  <c:v>9.958530000000001E-4</c:v>
                </c:pt>
                <c:pt idx="661">
                  <c:v>9.958530000000001E-4</c:v>
                </c:pt>
                <c:pt idx="662">
                  <c:v>9.9435499999999994E-4</c:v>
                </c:pt>
                <c:pt idx="663">
                  <c:v>9.9435499999999994E-4</c:v>
                </c:pt>
                <c:pt idx="664">
                  <c:v>9.9286300000000008E-4</c:v>
                </c:pt>
                <c:pt idx="665">
                  <c:v>9.9286300000000008E-4</c:v>
                </c:pt>
                <c:pt idx="666">
                  <c:v>9.913770000000001E-4</c:v>
                </c:pt>
                <c:pt idx="667">
                  <c:v>9.913770000000001E-4</c:v>
                </c:pt>
                <c:pt idx="668">
                  <c:v>9.89897E-4</c:v>
                </c:pt>
                <c:pt idx="669">
                  <c:v>9.89897E-4</c:v>
                </c:pt>
                <c:pt idx="670">
                  <c:v>9.8842200000000009E-4</c:v>
                </c:pt>
                <c:pt idx="671">
                  <c:v>9.8842200000000009E-4</c:v>
                </c:pt>
                <c:pt idx="672">
                  <c:v>9.8695399999999996E-4</c:v>
                </c:pt>
                <c:pt idx="673">
                  <c:v>9.8695399999999996E-4</c:v>
                </c:pt>
                <c:pt idx="674">
                  <c:v>9.8549100000000001E-4</c:v>
                </c:pt>
                <c:pt idx="675">
                  <c:v>9.8549100000000001E-4</c:v>
                </c:pt>
                <c:pt idx="676">
                  <c:v>9.8403399999999995E-4</c:v>
                </c:pt>
                <c:pt idx="677">
                  <c:v>9.8403399999999995E-4</c:v>
                </c:pt>
                <c:pt idx="678">
                  <c:v>9.8258200000000007E-4</c:v>
                </c:pt>
                <c:pt idx="679">
                  <c:v>9.8258200000000007E-4</c:v>
                </c:pt>
                <c:pt idx="680">
                  <c:v>9.8113600000000007E-4</c:v>
                </c:pt>
                <c:pt idx="681">
                  <c:v>9.8113600000000007E-4</c:v>
                </c:pt>
                <c:pt idx="682">
                  <c:v>9.7969399999999992E-4</c:v>
                </c:pt>
                <c:pt idx="683">
                  <c:v>9.7969399999999992E-4</c:v>
                </c:pt>
                <c:pt idx="684">
                  <c:v>9.7825899999999999E-4</c:v>
                </c:pt>
                <c:pt idx="685">
                  <c:v>9.7825899999999999E-4</c:v>
                </c:pt>
                <c:pt idx="686">
                  <c:v>9.768279999999999E-4</c:v>
                </c:pt>
                <c:pt idx="687">
                  <c:v>9.768279999999999E-4</c:v>
                </c:pt>
                <c:pt idx="688">
                  <c:v>9.7540300000000001E-4</c:v>
                </c:pt>
                <c:pt idx="689">
                  <c:v>9.7540300000000001E-4</c:v>
                </c:pt>
                <c:pt idx="690">
                  <c:v>9.7398199999999997E-4</c:v>
                </c:pt>
                <c:pt idx="691">
                  <c:v>9.7398199999999997E-4</c:v>
                </c:pt>
                <c:pt idx="692">
                  <c:v>9.7256600000000001E-4</c:v>
                </c:pt>
                <c:pt idx="693">
                  <c:v>9.7256600000000001E-4</c:v>
                </c:pt>
                <c:pt idx="694">
                  <c:v>9.7115500000000002E-4</c:v>
                </c:pt>
                <c:pt idx="695">
                  <c:v>9.7115500000000002E-4</c:v>
                </c:pt>
                <c:pt idx="696">
                  <c:v>9.69749E-4</c:v>
                </c:pt>
                <c:pt idx="697">
                  <c:v>9.69749E-4</c:v>
                </c:pt>
                <c:pt idx="698">
                  <c:v>9.6834700000000004E-4</c:v>
                </c:pt>
                <c:pt idx="699">
                  <c:v>9.6834700000000004E-4</c:v>
                </c:pt>
                <c:pt idx="700">
                  <c:v>9.6694900000000004E-4</c:v>
                </c:pt>
                <c:pt idx="701">
                  <c:v>9.6694900000000004E-4</c:v>
                </c:pt>
                <c:pt idx="702">
                  <c:v>9.6555600000000001E-4</c:v>
                </c:pt>
                <c:pt idx="703">
                  <c:v>9.6555600000000001E-4</c:v>
                </c:pt>
                <c:pt idx="704">
                  <c:v>9.6416700000000004E-4</c:v>
                </c:pt>
                <c:pt idx="705">
                  <c:v>9.6416700000000004E-4</c:v>
                </c:pt>
                <c:pt idx="706">
                  <c:v>9.6278200000000003E-4</c:v>
                </c:pt>
                <c:pt idx="707">
                  <c:v>9.6278200000000003E-4</c:v>
                </c:pt>
                <c:pt idx="708">
                  <c:v>9.6139999999999995E-4</c:v>
                </c:pt>
                <c:pt idx="709">
                  <c:v>9.6139999999999995E-4</c:v>
                </c:pt>
                <c:pt idx="710">
                  <c:v>9.6002200000000005E-4</c:v>
                </c:pt>
                <c:pt idx="711">
                  <c:v>9.6002200000000005E-4</c:v>
                </c:pt>
                <c:pt idx="712">
                  <c:v>9.5864799999999999E-4</c:v>
                </c:pt>
                <c:pt idx="713">
                  <c:v>9.5864799999999999E-4</c:v>
                </c:pt>
                <c:pt idx="714">
                  <c:v>9.5727699999999998E-4</c:v>
                </c:pt>
                <c:pt idx="715">
                  <c:v>9.5727699999999998E-4</c:v>
                </c:pt>
                <c:pt idx="716">
                  <c:v>9.5590900000000001E-4</c:v>
                </c:pt>
                <c:pt idx="717">
                  <c:v>9.5590900000000001E-4</c:v>
                </c:pt>
                <c:pt idx="718">
                  <c:v>9.5454299999999997E-4</c:v>
                </c:pt>
                <c:pt idx="719">
                  <c:v>9.5454299999999997E-4</c:v>
                </c:pt>
                <c:pt idx="720">
                  <c:v>9.5317999999999998E-4</c:v>
                </c:pt>
                <c:pt idx="721">
                  <c:v>9.5317999999999998E-4</c:v>
                </c:pt>
                <c:pt idx="722">
                  <c:v>9.5182000000000003E-4</c:v>
                </c:pt>
                <c:pt idx="723">
                  <c:v>9.5182000000000003E-4</c:v>
                </c:pt>
                <c:pt idx="724">
                  <c:v>9.5046099999999999E-4</c:v>
                </c:pt>
                <c:pt idx="725">
                  <c:v>9.5046099999999999E-4</c:v>
                </c:pt>
                <c:pt idx="726">
                  <c:v>9.4910600000000002E-4</c:v>
                </c:pt>
                <c:pt idx="727">
                  <c:v>9.4910600000000002E-4</c:v>
                </c:pt>
                <c:pt idx="728">
                  <c:v>9.4774499999999995E-4</c:v>
                </c:pt>
                <c:pt idx="729">
                  <c:v>9.4774499999999995E-4</c:v>
                </c:pt>
                <c:pt idx="730">
                  <c:v>9.4640100000000003E-4</c:v>
                </c:pt>
                <c:pt idx="731">
                  <c:v>9.4640100000000003E-4</c:v>
                </c:pt>
                <c:pt idx="732">
                  <c:v>9.4502400000000004E-4</c:v>
                </c:pt>
                <c:pt idx="733">
                  <c:v>9.4502400000000004E-4</c:v>
                </c:pt>
                <c:pt idx="734">
                  <c:v>9.4371799999999997E-4</c:v>
                </c:pt>
                <c:pt idx="735">
                  <c:v>9.4371799999999997E-4</c:v>
                </c:pt>
                <c:pt idx="736">
                  <c:v>9.4227899999999997E-4</c:v>
                </c:pt>
                <c:pt idx="737">
                  <c:v>9.4227899999999997E-4</c:v>
                </c:pt>
                <c:pt idx="738">
                  <c:v>9.4106799999999998E-4</c:v>
                </c:pt>
                <c:pt idx="739">
                  <c:v>9.4106799999999998E-4</c:v>
                </c:pt>
                <c:pt idx="740">
                  <c:v>9.3945900000000002E-4</c:v>
                </c:pt>
                <c:pt idx="741">
                  <c:v>9.3945900000000002E-4</c:v>
                </c:pt>
                <c:pt idx="742">
                  <c:v>9.3847500000000003E-4</c:v>
                </c:pt>
                <c:pt idx="743">
                  <c:v>9.3847500000000003E-4</c:v>
                </c:pt>
                <c:pt idx="744">
                  <c:v>9.3684599999999997E-4</c:v>
                </c:pt>
                <c:pt idx="745">
                  <c:v>9.3684599999999997E-4</c:v>
                </c:pt>
                <c:pt idx="746">
                  <c:v>9.3594700000000002E-4</c:v>
                </c:pt>
                <c:pt idx="747">
                  <c:v>9.3594700000000002E-4</c:v>
                </c:pt>
                <c:pt idx="748">
                  <c:v>9.3622599999999996E-4</c:v>
                </c:pt>
                <c:pt idx="749">
                  <c:v>9.3622599999999996E-4</c:v>
                </c:pt>
                <c:pt idx="750">
                  <c:v>9.3550999999999997E-4</c:v>
                </c:pt>
                <c:pt idx="751">
                  <c:v>9.3550999999999997E-4</c:v>
                </c:pt>
              </c:numCache>
            </c:numRef>
          </c:yVal>
          <c:smooth val="0"/>
        </c:ser>
        <c:ser>
          <c:idx val="5"/>
          <c:order val="1"/>
          <c:tx>
            <c:v>OpenFOAM</c:v>
          </c:tx>
          <c:spPr>
            <a:ln w="19050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OpenFOAM!$S$17:$S$252</c:f>
              <c:numCache>
                <c:formatCode>General</c:formatCode>
                <c:ptCount val="236"/>
                <c:pt idx="0">
                  <c:v>0.48</c:v>
                </c:pt>
                <c:pt idx="1">
                  <c:v>0.51200000000000001</c:v>
                </c:pt>
                <c:pt idx="2">
                  <c:v>0.54400000000000004</c:v>
                </c:pt>
                <c:pt idx="3">
                  <c:v>0.57599999999999996</c:v>
                </c:pt>
                <c:pt idx="4">
                  <c:v>0.60799999999999998</c:v>
                </c:pt>
                <c:pt idx="5">
                  <c:v>0.64</c:v>
                </c:pt>
                <c:pt idx="6">
                  <c:v>0.67200000000000004</c:v>
                </c:pt>
                <c:pt idx="7">
                  <c:v>0.70399999999999996</c:v>
                </c:pt>
                <c:pt idx="8">
                  <c:v>0.73599999999999999</c:v>
                </c:pt>
                <c:pt idx="9">
                  <c:v>0.76800000000000002</c:v>
                </c:pt>
                <c:pt idx="10">
                  <c:v>0.8</c:v>
                </c:pt>
                <c:pt idx="11">
                  <c:v>0.83199999999999996</c:v>
                </c:pt>
                <c:pt idx="12">
                  <c:v>0.86399999999999999</c:v>
                </c:pt>
                <c:pt idx="13">
                  <c:v>0.89600000000000002</c:v>
                </c:pt>
                <c:pt idx="14">
                  <c:v>0.92800000000000005</c:v>
                </c:pt>
                <c:pt idx="15">
                  <c:v>0.96</c:v>
                </c:pt>
                <c:pt idx="16">
                  <c:v>0.99199999999999999</c:v>
                </c:pt>
                <c:pt idx="17">
                  <c:v>1.024</c:v>
                </c:pt>
                <c:pt idx="18">
                  <c:v>1.056</c:v>
                </c:pt>
                <c:pt idx="19">
                  <c:v>1.0880000000000001</c:v>
                </c:pt>
                <c:pt idx="20">
                  <c:v>1.1200000000000001</c:v>
                </c:pt>
                <c:pt idx="21">
                  <c:v>1.1519999999999999</c:v>
                </c:pt>
                <c:pt idx="22">
                  <c:v>1.1839999999999999</c:v>
                </c:pt>
                <c:pt idx="23">
                  <c:v>1.216</c:v>
                </c:pt>
                <c:pt idx="24">
                  <c:v>1.248</c:v>
                </c:pt>
                <c:pt idx="25">
                  <c:v>1.28</c:v>
                </c:pt>
                <c:pt idx="26">
                  <c:v>1.3120000000000001</c:v>
                </c:pt>
                <c:pt idx="27">
                  <c:v>1.3440000000000001</c:v>
                </c:pt>
                <c:pt idx="28">
                  <c:v>1.3759999999999999</c:v>
                </c:pt>
                <c:pt idx="29">
                  <c:v>1.4079999999999999</c:v>
                </c:pt>
                <c:pt idx="30">
                  <c:v>1.44</c:v>
                </c:pt>
                <c:pt idx="31">
                  <c:v>1.472</c:v>
                </c:pt>
                <c:pt idx="32">
                  <c:v>1.504</c:v>
                </c:pt>
                <c:pt idx="33">
                  <c:v>1.536</c:v>
                </c:pt>
                <c:pt idx="34">
                  <c:v>1.5680000000000001</c:v>
                </c:pt>
                <c:pt idx="35">
                  <c:v>1.6</c:v>
                </c:pt>
                <c:pt idx="36">
                  <c:v>1.6319999999999999</c:v>
                </c:pt>
                <c:pt idx="37">
                  <c:v>1.6639999999999999</c:v>
                </c:pt>
                <c:pt idx="38">
                  <c:v>1.696</c:v>
                </c:pt>
                <c:pt idx="39">
                  <c:v>1.728</c:v>
                </c:pt>
                <c:pt idx="40">
                  <c:v>1.76</c:v>
                </c:pt>
                <c:pt idx="41">
                  <c:v>1.792</c:v>
                </c:pt>
                <c:pt idx="42">
                  <c:v>1.8240000000000001</c:v>
                </c:pt>
                <c:pt idx="43">
                  <c:v>1.8560000000000001</c:v>
                </c:pt>
                <c:pt idx="44">
                  <c:v>1.8879999999999999</c:v>
                </c:pt>
                <c:pt idx="45">
                  <c:v>1.92</c:v>
                </c:pt>
                <c:pt idx="46">
                  <c:v>1.952</c:v>
                </c:pt>
                <c:pt idx="47">
                  <c:v>1.984</c:v>
                </c:pt>
                <c:pt idx="48">
                  <c:v>2.016</c:v>
                </c:pt>
                <c:pt idx="49">
                  <c:v>2.048</c:v>
                </c:pt>
                <c:pt idx="50">
                  <c:v>2.08</c:v>
                </c:pt>
                <c:pt idx="51">
                  <c:v>2.1120000000000001</c:v>
                </c:pt>
                <c:pt idx="52">
                  <c:v>2.1440000000000001</c:v>
                </c:pt>
                <c:pt idx="53">
                  <c:v>2.1760000000000002</c:v>
                </c:pt>
                <c:pt idx="54">
                  <c:v>2.2080000000000002</c:v>
                </c:pt>
                <c:pt idx="55">
                  <c:v>2.2400000000000002</c:v>
                </c:pt>
                <c:pt idx="56">
                  <c:v>2.2719999999999998</c:v>
                </c:pt>
                <c:pt idx="57">
                  <c:v>2.3039999999999998</c:v>
                </c:pt>
                <c:pt idx="58">
                  <c:v>2.3359999999999999</c:v>
                </c:pt>
                <c:pt idx="59">
                  <c:v>2.3679999999999999</c:v>
                </c:pt>
                <c:pt idx="60">
                  <c:v>2.4</c:v>
                </c:pt>
                <c:pt idx="61">
                  <c:v>2.4319999999999999</c:v>
                </c:pt>
                <c:pt idx="62">
                  <c:v>2.464</c:v>
                </c:pt>
                <c:pt idx="63">
                  <c:v>2.496</c:v>
                </c:pt>
                <c:pt idx="64">
                  <c:v>2.528</c:v>
                </c:pt>
                <c:pt idx="65">
                  <c:v>2.56</c:v>
                </c:pt>
                <c:pt idx="66">
                  <c:v>2.5920000000000001</c:v>
                </c:pt>
                <c:pt idx="67">
                  <c:v>2.6240000000000001</c:v>
                </c:pt>
                <c:pt idx="68">
                  <c:v>2.6560000000000001</c:v>
                </c:pt>
                <c:pt idx="69">
                  <c:v>2.6880000000000002</c:v>
                </c:pt>
                <c:pt idx="70">
                  <c:v>2.72</c:v>
                </c:pt>
                <c:pt idx="71">
                  <c:v>2.7519999999999998</c:v>
                </c:pt>
                <c:pt idx="72">
                  <c:v>2.7839999999999998</c:v>
                </c:pt>
                <c:pt idx="73">
                  <c:v>2.8159999999999998</c:v>
                </c:pt>
                <c:pt idx="74">
                  <c:v>2.8479999999999999</c:v>
                </c:pt>
                <c:pt idx="75">
                  <c:v>2.88</c:v>
                </c:pt>
                <c:pt idx="76">
                  <c:v>2.9119999999999999</c:v>
                </c:pt>
                <c:pt idx="77">
                  <c:v>2.944</c:v>
                </c:pt>
                <c:pt idx="78">
                  <c:v>2.976</c:v>
                </c:pt>
                <c:pt idx="79">
                  <c:v>3.008</c:v>
                </c:pt>
                <c:pt idx="80">
                  <c:v>3.04</c:v>
                </c:pt>
                <c:pt idx="81">
                  <c:v>3.0720000000000001</c:v>
                </c:pt>
                <c:pt idx="82">
                  <c:v>3.1040000000000001</c:v>
                </c:pt>
                <c:pt idx="83">
                  <c:v>3.1360000000000001</c:v>
                </c:pt>
                <c:pt idx="84">
                  <c:v>3.1680000000000001</c:v>
                </c:pt>
                <c:pt idx="85">
                  <c:v>3.2</c:v>
                </c:pt>
                <c:pt idx="86">
                  <c:v>3.2320000000000002</c:v>
                </c:pt>
                <c:pt idx="87">
                  <c:v>3.2639999999999998</c:v>
                </c:pt>
                <c:pt idx="88">
                  <c:v>3.2959999999999998</c:v>
                </c:pt>
                <c:pt idx="89">
                  <c:v>3.3279999999999998</c:v>
                </c:pt>
                <c:pt idx="90">
                  <c:v>3.36</c:v>
                </c:pt>
                <c:pt idx="91">
                  <c:v>3.3919999999999999</c:v>
                </c:pt>
                <c:pt idx="92">
                  <c:v>3.4239999999999999</c:v>
                </c:pt>
                <c:pt idx="93">
                  <c:v>3.456</c:v>
                </c:pt>
                <c:pt idx="94">
                  <c:v>3.488</c:v>
                </c:pt>
                <c:pt idx="95">
                  <c:v>3.52</c:v>
                </c:pt>
                <c:pt idx="96">
                  <c:v>3.552</c:v>
                </c:pt>
                <c:pt idx="97">
                  <c:v>3.5840000000000001</c:v>
                </c:pt>
                <c:pt idx="98">
                  <c:v>3.6160000000000001</c:v>
                </c:pt>
                <c:pt idx="99">
                  <c:v>3.6480000000000001</c:v>
                </c:pt>
                <c:pt idx="100">
                  <c:v>3.68</c:v>
                </c:pt>
                <c:pt idx="101">
                  <c:v>3.7120000000000002</c:v>
                </c:pt>
                <c:pt idx="102">
                  <c:v>3.7440000000000002</c:v>
                </c:pt>
                <c:pt idx="103">
                  <c:v>3.7759999999999998</c:v>
                </c:pt>
                <c:pt idx="104">
                  <c:v>3.8079999999999998</c:v>
                </c:pt>
                <c:pt idx="105">
                  <c:v>3.84</c:v>
                </c:pt>
                <c:pt idx="106">
                  <c:v>3.8719999999999999</c:v>
                </c:pt>
                <c:pt idx="107">
                  <c:v>3.9039999999999999</c:v>
                </c:pt>
                <c:pt idx="108">
                  <c:v>3.9359999999999999</c:v>
                </c:pt>
                <c:pt idx="109">
                  <c:v>3.968</c:v>
                </c:pt>
                <c:pt idx="110">
                  <c:v>4</c:v>
                </c:pt>
                <c:pt idx="111">
                  <c:v>4.032</c:v>
                </c:pt>
                <c:pt idx="112">
                  <c:v>4.0640000000000001</c:v>
                </c:pt>
                <c:pt idx="113">
                  <c:v>4.0960000000000001</c:v>
                </c:pt>
                <c:pt idx="114">
                  <c:v>4.1280000000000001</c:v>
                </c:pt>
                <c:pt idx="115">
                  <c:v>4.16</c:v>
                </c:pt>
                <c:pt idx="116">
                  <c:v>4.1920000000000002</c:v>
                </c:pt>
                <c:pt idx="117">
                  <c:v>4.2240000000000002</c:v>
                </c:pt>
                <c:pt idx="118">
                  <c:v>4.2560000000000002</c:v>
                </c:pt>
                <c:pt idx="119">
                  <c:v>4.2880000000000003</c:v>
                </c:pt>
                <c:pt idx="120">
                  <c:v>4.32</c:v>
                </c:pt>
                <c:pt idx="121">
                  <c:v>4.3520000000000003</c:v>
                </c:pt>
                <c:pt idx="122">
                  <c:v>4.3840000000000003</c:v>
                </c:pt>
                <c:pt idx="123">
                  <c:v>4.4160000000000004</c:v>
                </c:pt>
                <c:pt idx="124">
                  <c:v>4.4480000000000004</c:v>
                </c:pt>
                <c:pt idx="125">
                  <c:v>4.4800000000000004</c:v>
                </c:pt>
                <c:pt idx="126">
                  <c:v>4.5119999999999996</c:v>
                </c:pt>
                <c:pt idx="127">
                  <c:v>4.5439999999999996</c:v>
                </c:pt>
                <c:pt idx="128">
                  <c:v>4.5759999999999996</c:v>
                </c:pt>
                <c:pt idx="129">
                  <c:v>4.6079999999999997</c:v>
                </c:pt>
                <c:pt idx="130">
                  <c:v>4.6399999999999997</c:v>
                </c:pt>
                <c:pt idx="131">
                  <c:v>4.6719999999999997</c:v>
                </c:pt>
                <c:pt idx="132">
                  <c:v>4.7039999999999997</c:v>
                </c:pt>
                <c:pt idx="133">
                  <c:v>4.7359999999999998</c:v>
                </c:pt>
                <c:pt idx="134">
                  <c:v>4.7679999999999998</c:v>
                </c:pt>
                <c:pt idx="135">
                  <c:v>4.8</c:v>
                </c:pt>
                <c:pt idx="136">
                  <c:v>4.8319999999999999</c:v>
                </c:pt>
                <c:pt idx="137">
                  <c:v>4.8639999999999999</c:v>
                </c:pt>
                <c:pt idx="138">
                  <c:v>4.8959999999999999</c:v>
                </c:pt>
                <c:pt idx="139">
                  <c:v>4.9279999999999999</c:v>
                </c:pt>
                <c:pt idx="140">
                  <c:v>4.96</c:v>
                </c:pt>
                <c:pt idx="141">
                  <c:v>4.992</c:v>
                </c:pt>
                <c:pt idx="142">
                  <c:v>5.024</c:v>
                </c:pt>
                <c:pt idx="143">
                  <c:v>5.056</c:v>
                </c:pt>
                <c:pt idx="144">
                  <c:v>5.0880000000000001</c:v>
                </c:pt>
                <c:pt idx="145">
                  <c:v>5.12</c:v>
                </c:pt>
                <c:pt idx="146">
                  <c:v>5.1520000000000001</c:v>
                </c:pt>
                <c:pt idx="147">
                  <c:v>5.1840000000000002</c:v>
                </c:pt>
                <c:pt idx="148">
                  <c:v>5.2160000000000002</c:v>
                </c:pt>
                <c:pt idx="149">
                  <c:v>5.2480000000000002</c:v>
                </c:pt>
                <c:pt idx="150">
                  <c:v>5.28</c:v>
                </c:pt>
                <c:pt idx="151">
                  <c:v>5.3120000000000003</c:v>
                </c:pt>
                <c:pt idx="152">
                  <c:v>5.3440000000000003</c:v>
                </c:pt>
                <c:pt idx="153">
                  <c:v>5.3760000000000003</c:v>
                </c:pt>
                <c:pt idx="154">
                  <c:v>5.4080000000000004</c:v>
                </c:pt>
                <c:pt idx="155">
                  <c:v>5.44</c:v>
                </c:pt>
                <c:pt idx="156">
                  <c:v>5.4720000000000004</c:v>
                </c:pt>
                <c:pt idx="157">
                  <c:v>5.5039999999999996</c:v>
                </c:pt>
                <c:pt idx="158">
                  <c:v>5.5359999999999996</c:v>
                </c:pt>
                <c:pt idx="159">
                  <c:v>5.5679999999999996</c:v>
                </c:pt>
                <c:pt idx="160">
                  <c:v>5.6</c:v>
                </c:pt>
                <c:pt idx="161">
                  <c:v>5.6319999999999997</c:v>
                </c:pt>
                <c:pt idx="162">
                  <c:v>5.6639999999999997</c:v>
                </c:pt>
                <c:pt idx="163">
                  <c:v>5.6959999999999997</c:v>
                </c:pt>
                <c:pt idx="164">
                  <c:v>5.7279999999999998</c:v>
                </c:pt>
                <c:pt idx="165">
                  <c:v>5.76</c:v>
                </c:pt>
                <c:pt idx="166">
                  <c:v>5.7919999999999998</c:v>
                </c:pt>
                <c:pt idx="167">
                  <c:v>5.8239999999999998</c:v>
                </c:pt>
                <c:pt idx="168">
                  <c:v>5.8559999999999999</c:v>
                </c:pt>
                <c:pt idx="169">
                  <c:v>5.8879999999999999</c:v>
                </c:pt>
                <c:pt idx="170">
                  <c:v>5.92</c:v>
                </c:pt>
                <c:pt idx="171">
                  <c:v>5.952</c:v>
                </c:pt>
                <c:pt idx="172">
                  <c:v>5.984</c:v>
                </c:pt>
                <c:pt idx="173">
                  <c:v>6.016</c:v>
                </c:pt>
                <c:pt idx="174">
                  <c:v>6.048</c:v>
                </c:pt>
                <c:pt idx="175">
                  <c:v>6.08</c:v>
                </c:pt>
                <c:pt idx="176">
                  <c:v>6.1120000000000001</c:v>
                </c:pt>
                <c:pt idx="177">
                  <c:v>6.1440000000000001</c:v>
                </c:pt>
                <c:pt idx="178">
                  <c:v>6.1760000000000002</c:v>
                </c:pt>
                <c:pt idx="179">
                  <c:v>6.2080000000000002</c:v>
                </c:pt>
                <c:pt idx="180">
                  <c:v>6.24</c:v>
                </c:pt>
                <c:pt idx="181">
                  <c:v>6.2720000000000002</c:v>
                </c:pt>
                <c:pt idx="182">
                  <c:v>6.3040000000000003</c:v>
                </c:pt>
                <c:pt idx="183">
                  <c:v>6.3360000000000003</c:v>
                </c:pt>
                <c:pt idx="184">
                  <c:v>6.3680000000000003</c:v>
                </c:pt>
                <c:pt idx="185">
                  <c:v>6.4</c:v>
                </c:pt>
                <c:pt idx="186">
                  <c:v>6.4320000000000004</c:v>
                </c:pt>
                <c:pt idx="187">
                  <c:v>6.4640000000000004</c:v>
                </c:pt>
                <c:pt idx="188">
                  <c:v>6.4960000000000004</c:v>
                </c:pt>
                <c:pt idx="189">
                  <c:v>6.5279999999999996</c:v>
                </c:pt>
                <c:pt idx="190">
                  <c:v>6.56</c:v>
                </c:pt>
                <c:pt idx="191">
                  <c:v>6.5919999999999996</c:v>
                </c:pt>
                <c:pt idx="192">
                  <c:v>6.6239999999999997</c:v>
                </c:pt>
                <c:pt idx="193">
                  <c:v>6.6559999999999997</c:v>
                </c:pt>
                <c:pt idx="194">
                  <c:v>6.6879999999999997</c:v>
                </c:pt>
                <c:pt idx="195">
                  <c:v>6.72</c:v>
                </c:pt>
                <c:pt idx="196">
                  <c:v>6.7519999999999998</c:v>
                </c:pt>
                <c:pt idx="197">
                  <c:v>6.7839999999999998</c:v>
                </c:pt>
                <c:pt idx="198">
                  <c:v>6.8159999999999998</c:v>
                </c:pt>
                <c:pt idx="199">
                  <c:v>6.8479999999999999</c:v>
                </c:pt>
                <c:pt idx="200">
                  <c:v>6.88</c:v>
                </c:pt>
                <c:pt idx="201">
                  <c:v>6.9119999999999999</c:v>
                </c:pt>
                <c:pt idx="202">
                  <c:v>6.944</c:v>
                </c:pt>
                <c:pt idx="203">
                  <c:v>6.976</c:v>
                </c:pt>
                <c:pt idx="204">
                  <c:v>7.008</c:v>
                </c:pt>
                <c:pt idx="205">
                  <c:v>7.04</c:v>
                </c:pt>
                <c:pt idx="206">
                  <c:v>7.0720000000000001</c:v>
                </c:pt>
                <c:pt idx="207">
                  <c:v>7.1040000000000001</c:v>
                </c:pt>
                <c:pt idx="208">
                  <c:v>7.1360000000000001</c:v>
                </c:pt>
                <c:pt idx="209">
                  <c:v>7.1680000000000001</c:v>
                </c:pt>
                <c:pt idx="210">
                  <c:v>7.2</c:v>
                </c:pt>
                <c:pt idx="211">
                  <c:v>7.2320000000000002</c:v>
                </c:pt>
                <c:pt idx="212">
                  <c:v>7.2640000000000002</c:v>
                </c:pt>
                <c:pt idx="213">
                  <c:v>7.2960000000000003</c:v>
                </c:pt>
                <c:pt idx="214">
                  <c:v>7.3280000000000003</c:v>
                </c:pt>
                <c:pt idx="215">
                  <c:v>7.36</c:v>
                </c:pt>
                <c:pt idx="216">
                  <c:v>7.3920000000000003</c:v>
                </c:pt>
                <c:pt idx="217">
                  <c:v>7.4240000000000004</c:v>
                </c:pt>
                <c:pt idx="218">
                  <c:v>7.4560000000000004</c:v>
                </c:pt>
                <c:pt idx="219">
                  <c:v>7.4880000000000004</c:v>
                </c:pt>
                <c:pt idx="220">
                  <c:v>7.52</c:v>
                </c:pt>
                <c:pt idx="221">
                  <c:v>7.5519999999999996</c:v>
                </c:pt>
                <c:pt idx="222">
                  <c:v>7.5839999999999996</c:v>
                </c:pt>
                <c:pt idx="223">
                  <c:v>7.6159999999999997</c:v>
                </c:pt>
                <c:pt idx="224">
                  <c:v>7.6479999999999997</c:v>
                </c:pt>
                <c:pt idx="225">
                  <c:v>7.68</c:v>
                </c:pt>
                <c:pt idx="226">
                  <c:v>7.7119999999999997</c:v>
                </c:pt>
                <c:pt idx="227">
                  <c:v>7.7439999999999998</c:v>
                </c:pt>
                <c:pt idx="228">
                  <c:v>7.7759999999999998</c:v>
                </c:pt>
                <c:pt idx="229">
                  <c:v>7.8079999999999998</c:v>
                </c:pt>
                <c:pt idx="230">
                  <c:v>7.84</c:v>
                </c:pt>
                <c:pt idx="231">
                  <c:v>7.8719999999999999</c:v>
                </c:pt>
                <c:pt idx="232">
                  <c:v>7.9039999999999999</c:v>
                </c:pt>
                <c:pt idx="233">
                  <c:v>7.9359999999999999</c:v>
                </c:pt>
                <c:pt idx="234">
                  <c:v>7.968</c:v>
                </c:pt>
                <c:pt idx="235">
                  <c:v>8</c:v>
                </c:pt>
              </c:numCache>
            </c:numRef>
          </c:xVal>
          <c:yVal>
            <c:numRef>
              <c:f>OpenFOAM!$AW$17:$AW$252</c:f>
              <c:numCache>
                <c:formatCode>General</c:formatCode>
                <c:ptCount val="236"/>
                <c:pt idx="0">
                  <c:v>1.4753611005419068E-5</c:v>
                </c:pt>
                <c:pt idx="1">
                  <c:v>3.2538850223272589E-2</c:v>
                </c:pt>
                <c:pt idx="2">
                  <c:v>1.7549061005447397E-2</c:v>
                </c:pt>
                <c:pt idx="3">
                  <c:v>1.0730163802297632E-2</c:v>
                </c:pt>
                <c:pt idx="4">
                  <c:v>8.334873186140403E-3</c:v>
                </c:pt>
                <c:pt idx="5">
                  <c:v>7.1110847791559708E-3</c:v>
                </c:pt>
                <c:pt idx="6">
                  <c:v>6.3355331577455987E-3</c:v>
                </c:pt>
                <c:pt idx="7">
                  <c:v>5.7595755979505435E-3</c:v>
                </c:pt>
                <c:pt idx="8">
                  <c:v>5.3220226794215859E-3</c:v>
                </c:pt>
                <c:pt idx="9">
                  <c:v>4.972045095307783E-3</c:v>
                </c:pt>
                <c:pt idx="10">
                  <c:v>4.6819619173559188E-3</c:v>
                </c:pt>
                <c:pt idx="11">
                  <c:v>4.4409274017474763E-3</c:v>
                </c:pt>
                <c:pt idx="12">
                  <c:v>4.2321063640477522E-3</c:v>
                </c:pt>
                <c:pt idx="13">
                  <c:v>4.0516137616948894E-3</c:v>
                </c:pt>
                <c:pt idx="14">
                  <c:v>3.8924888934322305E-3</c:v>
                </c:pt>
                <c:pt idx="15">
                  <c:v>3.7505229631511002E-3</c:v>
                </c:pt>
                <c:pt idx="16">
                  <c:v>3.6240972031173907E-3</c:v>
                </c:pt>
                <c:pt idx="17">
                  <c:v>3.5090028172224267E-3</c:v>
                </c:pt>
                <c:pt idx="18">
                  <c:v>3.4049160519193859E-3</c:v>
                </c:pt>
                <c:pt idx="19">
                  <c:v>3.3095706323805186E-3</c:v>
                </c:pt>
                <c:pt idx="20">
                  <c:v>3.2216715444185421E-3</c:v>
                </c:pt>
                <c:pt idx="21">
                  <c:v>3.1408950344866331E-3</c:v>
                </c:pt>
                <c:pt idx="22">
                  <c:v>3.0656223348506854E-3</c:v>
                </c:pt>
                <c:pt idx="23">
                  <c:v>2.9958534455107001E-3</c:v>
                </c:pt>
                <c:pt idx="24">
                  <c:v>2.9306171058262123E-3</c:v>
                </c:pt>
                <c:pt idx="25">
                  <c:v>2.8694276854769911E-3</c:v>
                </c:pt>
                <c:pt idx="26">
                  <c:v>2.8121233076896244E-3</c:v>
                </c:pt>
                <c:pt idx="27">
                  <c:v>2.7580564653704714E-3</c:v>
                </c:pt>
                <c:pt idx="28">
                  <c:v>2.7070652817461197E-3</c:v>
                </c:pt>
                <c:pt idx="29">
                  <c:v>2.658826003269749E-3</c:v>
                </c:pt>
                <c:pt idx="30">
                  <c:v>2.6130148763945384E-3</c:v>
                </c:pt>
                <c:pt idx="31">
                  <c:v>2.5697937778938976E-3</c:v>
                </c:pt>
                <c:pt idx="32">
                  <c:v>2.5283533239007739E-3</c:v>
                </c:pt>
                <c:pt idx="33">
                  <c:v>2.489017267961989E-3</c:v>
                </c:pt>
                <c:pt idx="34">
                  <c:v>2.451623733304131E-3</c:v>
                </c:pt>
                <c:pt idx="35">
                  <c:v>2.4156870896069691E-3</c:v>
                </c:pt>
                <c:pt idx="36">
                  <c:v>2.3813692136439133E-3</c:v>
                </c:pt>
                <c:pt idx="37">
                  <c:v>2.3485082286415532E-3</c:v>
                </c:pt>
                <c:pt idx="38">
                  <c:v>2.3169422578264791E-3</c:v>
                </c:pt>
                <c:pt idx="39">
                  <c:v>2.2866713011986898E-3</c:v>
                </c:pt>
                <c:pt idx="40">
                  <c:v>2.2575334819847745E-3</c:v>
                </c:pt>
                <c:pt idx="41">
                  <c:v>2.2295288001847342E-3</c:v>
                </c:pt>
                <c:pt idx="42">
                  <c:v>2.2024953790251577E-3</c:v>
                </c:pt>
                <c:pt idx="43">
                  <c:v>2.1765950952794553E-3</c:v>
                </c:pt>
                <c:pt idx="44">
                  <c:v>2.1515041954008056E-3</c:v>
                </c:pt>
                <c:pt idx="45">
                  <c:v>2.12722267938921E-3</c:v>
                </c:pt>
                <c:pt idx="46">
                  <c:v>2.1037505472446673E-3</c:v>
                </c:pt>
                <c:pt idx="47">
                  <c:v>2.0810877989671777E-3</c:v>
                </c:pt>
                <c:pt idx="48">
                  <c:v>2.0592344345567413E-3</c:v>
                </c:pt>
                <c:pt idx="49">
                  <c:v>2.0378667004665374E-3</c:v>
                </c:pt>
                <c:pt idx="50">
                  <c:v>2.0173083502433857E-3</c:v>
                </c:pt>
                <c:pt idx="51">
                  <c:v>1.9973975071138775E-3</c:v>
                </c:pt>
                <c:pt idx="52">
                  <c:v>1.9779722943046008E-3</c:v>
                </c:pt>
                <c:pt idx="53">
                  <c:v>1.9591945885889671E-3</c:v>
                </c:pt>
                <c:pt idx="54">
                  <c:v>1.9409025131935642E-3</c:v>
                </c:pt>
                <c:pt idx="55">
                  <c:v>1.9230960681183937E-3</c:v>
                </c:pt>
                <c:pt idx="56">
                  <c:v>1.9057752533634558E-3</c:v>
                </c:pt>
                <c:pt idx="57">
                  <c:v>1.8889400689287492E-3</c:v>
                </c:pt>
                <c:pt idx="58">
                  <c:v>1.8725905148142743E-3</c:v>
                </c:pt>
                <c:pt idx="59">
                  <c:v>1.856564714246621E-3</c:v>
                </c:pt>
                <c:pt idx="60">
                  <c:v>1.8410245439991998E-3</c:v>
                </c:pt>
                <c:pt idx="61">
                  <c:v>1.8258081272986E-3</c:v>
                </c:pt>
                <c:pt idx="62">
                  <c:v>1.8110773409182315E-3</c:v>
                </c:pt>
                <c:pt idx="63">
                  <c:v>1.7966703080846847E-3</c:v>
                </c:pt>
                <c:pt idx="64">
                  <c:v>1.7825870287979592E-3</c:v>
                </c:pt>
                <c:pt idx="65">
                  <c:v>1.768827503058055E-3</c:v>
                </c:pt>
                <c:pt idx="66">
                  <c:v>1.7553917308649717E-3</c:v>
                </c:pt>
                <c:pt idx="67">
                  <c:v>1.7421178354452996E-3</c:v>
                </c:pt>
                <c:pt idx="68">
                  <c:v>1.7293295703458588E-3</c:v>
                </c:pt>
                <c:pt idx="69">
                  <c:v>1.7168650587932397E-3</c:v>
                </c:pt>
                <c:pt idx="70">
                  <c:v>1.7045624240140307E-3</c:v>
                </c:pt>
                <c:pt idx="71">
                  <c:v>1.692583542781644E-3</c:v>
                </c:pt>
                <c:pt idx="72">
                  <c:v>1.6807665383226672E-3</c:v>
                </c:pt>
                <c:pt idx="73">
                  <c:v>1.6692732874105114E-3</c:v>
                </c:pt>
                <c:pt idx="74">
                  <c:v>1.6579419132717668E-3</c:v>
                </c:pt>
                <c:pt idx="75">
                  <c:v>1.6469342926798433E-3</c:v>
                </c:pt>
                <c:pt idx="76">
                  <c:v>1.6360885488613307E-3</c:v>
                </c:pt>
                <c:pt idx="77">
                  <c:v>1.6254046818162283E-3</c:v>
                </c:pt>
                <c:pt idx="78">
                  <c:v>1.6150445683179473E-3</c:v>
                </c:pt>
                <c:pt idx="79">
                  <c:v>1.6048301439157361E-3</c:v>
                </c:pt>
                <c:pt idx="80">
                  <c:v>1.5948261593189588E-3</c:v>
                </c:pt>
                <c:pt idx="81">
                  <c:v>1.5850002391729332E-3</c:v>
                </c:pt>
                <c:pt idx="82">
                  <c:v>1.5753523834776588E-3</c:v>
                </c:pt>
                <c:pt idx="83">
                  <c:v>1.5658825922331364E-3</c:v>
                </c:pt>
                <c:pt idx="84">
                  <c:v>1.5565908654393656E-3</c:v>
                </c:pt>
                <c:pt idx="85">
                  <c:v>1.5474610154190055E-3</c:v>
                </c:pt>
                <c:pt idx="86">
                  <c:v>1.5384930421720561E-3</c:v>
                </c:pt>
                <c:pt idx="87">
                  <c:v>1.5296869456985175E-3</c:v>
                </c:pt>
                <c:pt idx="88">
                  <c:v>1.5210265383210481E-3</c:v>
                </c:pt>
                <c:pt idx="89">
                  <c:v>1.5125118200396484E-3</c:v>
                </c:pt>
                <c:pt idx="90">
                  <c:v>1.5041427908543186E-3</c:v>
                </c:pt>
                <c:pt idx="91">
                  <c:v>1.4959194507650582E-3</c:v>
                </c:pt>
                <c:pt idx="92">
                  <c:v>1.4878256120945262E-3</c:v>
                </c:pt>
                <c:pt idx="93">
                  <c:v>1.4798774625200638E-3</c:v>
                </c:pt>
                <c:pt idx="94">
                  <c:v>1.472042626686989E-3</c:v>
                </c:pt>
                <c:pt idx="95">
                  <c:v>1.4643372922726425E-3</c:v>
                </c:pt>
                <c:pt idx="96">
                  <c:v>1.4567614592770246E-3</c:v>
                </c:pt>
                <c:pt idx="97">
                  <c:v>1.449282752345453E-3</c:v>
                </c:pt>
                <c:pt idx="98">
                  <c:v>1.441949734509951E-3</c:v>
                </c:pt>
                <c:pt idx="99">
                  <c:v>1.4346976550611542E-3</c:v>
                </c:pt>
                <c:pt idx="100">
                  <c:v>1.4275750770310863E-3</c:v>
                </c:pt>
                <c:pt idx="101">
                  <c:v>1.4205658127424056E-3</c:v>
                </c:pt>
                <c:pt idx="102">
                  <c:v>1.4136536745177712E-3</c:v>
                </c:pt>
                <c:pt idx="103">
                  <c:v>1.4068386623571835E-3</c:v>
                </c:pt>
                <c:pt idx="104">
                  <c:v>1.4001207762606418E-3</c:v>
                </c:pt>
                <c:pt idx="105">
                  <c:v>1.3935162039054876E-3</c:v>
                </c:pt>
                <c:pt idx="106">
                  <c:v>1.3869925699370388E-3</c:v>
                </c:pt>
                <c:pt idx="107">
                  <c:v>1.3805660620326366E-3</c:v>
                </c:pt>
                <c:pt idx="108">
                  <c:v>1.3742204925149394E-3</c:v>
                </c:pt>
                <c:pt idx="109">
                  <c:v>1.367972049061289E-3</c:v>
                </c:pt>
                <c:pt idx="110">
                  <c:v>1.3618045439943436E-3</c:v>
                </c:pt>
                <c:pt idx="111">
                  <c:v>1.3557179773141035E-3</c:v>
                </c:pt>
                <c:pt idx="112">
                  <c:v>1.3497285366979098E-3</c:v>
                </c:pt>
                <c:pt idx="113">
                  <c:v>1.3438200344684215E-3</c:v>
                </c:pt>
                <c:pt idx="114">
                  <c:v>1.3379762829482974E-3</c:v>
                </c:pt>
                <c:pt idx="115">
                  <c:v>1.3322134698148785E-3</c:v>
                </c:pt>
                <c:pt idx="116">
                  <c:v>1.3265315950681653E-3</c:v>
                </c:pt>
                <c:pt idx="117">
                  <c:v>1.320914471030816E-3</c:v>
                </c:pt>
                <c:pt idx="118">
                  <c:v>1.3153782853801723E-3</c:v>
                </c:pt>
                <c:pt idx="119">
                  <c:v>1.3099068504388929E-3</c:v>
                </c:pt>
                <c:pt idx="120">
                  <c:v>1.3045001662069775E-3</c:v>
                </c:pt>
                <c:pt idx="121">
                  <c:v>1.299174420361767E-3</c:v>
                </c:pt>
                <c:pt idx="122">
                  <c:v>1.2939134252259214E-3</c:v>
                </c:pt>
                <c:pt idx="123">
                  <c:v>1.2887009931220989E-3</c:v>
                </c:pt>
                <c:pt idx="124">
                  <c:v>1.2835694994049814E-3</c:v>
                </c:pt>
                <c:pt idx="125">
                  <c:v>1.2784865687198875E-3</c:v>
                </c:pt>
                <c:pt idx="126">
                  <c:v>1.2734683887441576E-3</c:v>
                </c:pt>
                <c:pt idx="127">
                  <c:v>1.268514959477792E-3</c:v>
                </c:pt>
                <c:pt idx="128">
                  <c:v>1.2636262809207911E-3</c:v>
                </c:pt>
                <c:pt idx="129">
                  <c:v>1.2587861653958127E-3</c:v>
                </c:pt>
                <c:pt idx="130">
                  <c:v>1.2539946129028578E-3</c:v>
                </c:pt>
                <c:pt idx="131">
                  <c:v>1.2492678111192671E-3</c:v>
                </c:pt>
                <c:pt idx="132">
                  <c:v>1.2446057600450408E-3</c:v>
                </c:pt>
                <c:pt idx="133">
                  <c:v>1.2399760843254963E-3</c:v>
                </c:pt>
                <c:pt idx="134">
                  <c:v>1.2354111593153164E-3</c:v>
                </c:pt>
                <c:pt idx="135">
                  <c:v>1.2308947973371596E-3</c:v>
                </c:pt>
                <c:pt idx="136">
                  <c:v>1.226426998391026E-3</c:v>
                </c:pt>
                <c:pt idx="137">
                  <c:v>1.2220077624769154E-3</c:v>
                </c:pt>
                <c:pt idx="138">
                  <c:v>1.217637089594828E-3</c:v>
                </c:pt>
                <c:pt idx="139">
                  <c:v>1.2133149797447641E-3</c:v>
                </c:pt>
                <c:pt idx="140">
                  <c:v>1.2090414329267234E-3</c:v>
                </c:pt>
                <c:pt idx="141">
                  <c:v>1.2048164491407056E-3</c:v>
                </c:pt>
                <c:pt idx="142">
                  <c:v>1.2006238407093702E-3</c:v>
                </c:pt>
                <c:pt idx="143">
                  <c:v>1.1964797953100577E-3</c:v>
                </c:pt>
                <c:pt idx="144">
                  <c:v>1.1923843129427684E-3</c:v>
                </c:pt>
                <c:pt idx="145">
                  <c:v>1.1883373936075025E-3</c:v>
                </c:pt>
                <c:pt idx="146">
                  <c:v>1.1843228496269188E-3</c:v>
                </c:pt>
                <c:pt idx="147">
                  <c:v>1.180356868678358E-3</c:v>
                </c:pt>
                <c:pt idx="148">
                  <c:v>1.1764232630844796E-3</c:v>
                </c:pt>
                <c:pt idx="149">
                  <c:v>1.1725220328452832E-3</c:v>
                </c:pt>
                <c:pt idx="150">
                  <c:v>1.168685553315451E-3</c:v>
                </c:pt>
                <c:pt idx="151">
                  <c:v>1.1648652614629597E-3</c:v>
                </c:pt>
                <c:pt idx="152">
                  <c:v>1.1610935326424922E-3</c:v>
                </c:pt>
                <c:pt idx="153">
                  <c:v>1.1573541791767064E-3</c:v>
                </c:pt>
                <c:pt idx="154">
                  <c:v>1.1536472010656026E-3</c:v>
                </c:pt>
                <c:pt idx="155">
                  <c:v>1.149988785986522E-3</c:v>
                </c:pt>
                <c:pt idx="156">
                  <c:v>1.1463465585847827E-3</c:v>
                </c:pt>
                <c:pt idx="157">
                  <c:v>1.1427528942150665E-3</c:v>
                </c:pt>
                <c:pt idx="158">
                  <c:v>1.1391916052000326E-3</c:v>
                </c:pt>
                <c:pt idx="159">
                  <c:v>1.1356626915396805E-3</c:v>
                </c:pt>
                <c:pt idx="160">
                  <c:v>1.1321661532340105E-3</c:v>
                </c:pt>
                <c:pt idx="161">
                  <c:v>1.1287181779603642E-3</c:v>
                </c:pt>
                <c:pt idx="162">
                  <c:v>1.1252863903640584E-3</c:v>
                </c:pt>
                <c:pt idx="163">
                  <c:v>1.1218869781224352E-3</c:v>
                </c:pt>
                <c:pt idx="164">
                  <c:v>1.1185199412354937E-3</c:v>
                </c:pt>
                <c:pt idx="165">
                  <c:v>1.1151852797032348E-3</c:v>
                </c:pt>
                <c:pt idx="166">
                  <c:v>1.1118829935256578E-3</c:v>
                </c:pt>
                <c:pt idx="167">
                  <c:v>1.1085968950254217E-3</c:v>
                </c:pt>
                <c:pt idx="168">
                  <c:v>1.1053593595572089E-3</c:v>
                </c:pt>
                <c:pt idx="169">
                  <c:v>1.1021380117663372E-3</c:v>
                </c:pt>
                <c:pt idx="170">
                  <c:v>1.0989490393301478E-3</c:v>
                </c:pt>
                <c:pt idx="171">
                  <c:v>1.09579244224864E-3</c:v>
                </c:pt>
                <c:pt idx="172">
                  <c:v>1.0926520328444736E-3</c:v>
                </c:pt>
                <c:pt idx="173">
                  <c:v>1.0895439987949893E-3</c:v>
                </c:pt>
                <c:pt idx="174">
                  <c:v>1.0864683401001871E-3</c:v>
                </c:pt>
                <c:pt idx="175">
                  <c:v>1.083408869082726E-3</c:v>
                </c:pt>
                <c:pt idx="176">
                  <c:v>1.0803817734199473E-3</c:v>
                </c:pt>
                <c:pt idx="177">
                  <c:v>1.0773870531118506E-3</c:v>
                </c:pt>
                <c:pt idx="178">
                  <c:v>1.0744085204810946E-3</c:v>
                </c:pt>
                <c:pt idx="179">
                  <c:v>1.071462363205021E-3</c:v>
                </c:pt>
                <c:pt idx="180">
                  <c:v>1.0685323936062887E-3</c:v>
                </c:pt>
                <c:pt idx="181">
                  <c:v>1.0656186116848969E-3</c:v>
                </c:pt>
                <c:pt idx="182">
                  <c:v>1.0627533927955286E-3</c:v>
                </c:pt>
                <c:pt idx="183">
                  <c:v>1.0598881739061602E-3</c:v>
                </c:pt>
                <c:pt idx="184">
                  <c:v>1.0570553303714744E-3</c:v>
                </c:pt>
                <c:pt idx="185">
                  <c:v>1.0542386745141291E-3</c:v>
                </c:pt>
                <c:pt idx="186">
                  <c:v>1.0514543940114659E-3</c:v>
                </c:pt>
                <c:pt idx="187">
                  <c:v>1.048686301186144E-3</c:v>
                </c:pt>
                <c:pt idx="188">
                  <c:v>1.0459505837155042E-3</c:v>
                </c:pt>
                <c:pt idx="189">
                  <c:v>1.0432310539222054E-3</c:v>
                </c:pt>
                <c:pt idx="190">
                  <c:v>1.0405277118062479E-3</c:v>
                </c:pt>
                <c:pt idx="191">
                  <c:v>1.0378405573676314E-3</c:v>
                </c:pt>
                <c:pt idx="192">
                  <c:v>1.0351857782836969E-3</c:v>
                </c:pt>
                <c:pt idx="193">
                  <c:v>1.0325471868771032E-3</c:v>
                </c:pt>
                <c:pt idx="194">
                  <c:v>1.029924783147851E-3</c:v>
                </c:pt>
                <c:pt idx="195">
                  <c:v>1.0273185670959394E-3</c:v>
                </c:pt>
                <c:pt idx="196">
                  <c:v>1.0247447263987105E-3</c:v>
                </c:pt>
                <c:pt idx="197">
                  <c:v>1.0221870733788223E-3</c:v>
                </c:pt>
                <c:pt idx="198">
                  <c:v>1.0196456080362752E-3</c:v>
                </c:pt>
                <c:pt idx="199">
                  <c:v>1.0171203303710695E-3</c:v>
                </c:pt>
                <c:pt idx="200">
                  <c:v>1.0146112403832046E-3</c:v>
                </c:pt>
                <c:pt idx="201">
                  <c:v>1.0121345257500219E-3</c:v>
                </c:pt>
                <c:pt idx="202">
                  <c:v>1.009657811116839E-3</c:v>
                </c:pt>
                <c:pt idx="203">
                  <c:v>1.0072134718383382E-3</c:v>
                </c:pt>
                <c:pt idx="204">
                  <c:v>1.0047853202371786E-3</c:v>
                </c:pt>
                <c:pt idx="205">
                  <c:v>1.0023733563133603E-3</c:v>
                </c:pt>
                <c:pt idx="206">
                  <c:v>9.9996139238954181E-4</c:v>
                </c:pt>
                <c:pt idx="207">
                  <c:v>9.9758180382040541E-4</c:v>
                </c:pt>
                <c:pt idx="208">
                  <c:v>9.9521840292860994E-4</c:v>
                </c:pt>
                <c:pt idx="209">
                  <c:v>9.9287118971415561E-4</c:v>
                </c:pt>
                <c:pt idx="210">
                  <c:v>9.9054016417704244E-4</c:v>
                </c:pt>
                <c:pt idx="211">
                  <c:v>9.8820913863992927E-4</c:v>
                </c:pt>
                <c:pt idx="212">
                  <c:v>9.8591048845749819E-4</c:v>
                </c:pt>
                <c:pt idx="213">
                  <c:v>9.836118382750671E-4</c:v>
                </c:pt>
                <c:pt idx="214">
                  <c:v>9.8132937576997717E-4</c:v>
                </c:pt>
                <c:pt idx="215">
                  <c:v>9.7906310094222817E-4</c:v>
                </c:pt>
                <c:pt idx="216">
                  <c:v>9.7681301379182032E-4</c:v>
                </c:pt>
                <c:pt idx="217">
                  <c:v>9.7457911431875351E-4</c:v>
                </c:pt>
                <c:pt idx="218">
                  <c:v>9.723452148456866E-4</c:v>
                </c:pt>
                <c:pt idx="219">
                  <c:v>9.7014369072730199E-4</c:v>
                </c:pt>
                <c:pt idx="220">
                  <c:v>9.6792597893157622E-4</c:v>
                </c:pt>
                <c:pt idx="221">
                  <c:v>9.6574064249053254E-4</c:v>
                </c:pt>
                <c:pt idx="222">
                  <c:v>9.6355530604948897E-4</c:v>
                </c:pt>
                <c:pt idx="223">
                  <c:v>9.6138615728578634E-4</c:v>
                </c:pt>
                <c:pt idx="224">
                  <c:v>9.5923319619942485E-4</c:v>
                </c:pt>
                <c:pt idx="225">
                  <c:v>9.5708023511306326E-4</c:v>
                </c:pt>
                <c:pt idx="226">
                  <c:v>9.5494346170404282E-4</c:v>
                </c:pt>
                <c:pt idx="227">
                  <c:v>9.5280668829502248E-4</c:v>
                </c:pt>
                <c:pt idx="228">
                  <c:v>9.5068610256334308E-4</c:v>
                </c:pt>
                <c:pt idx="229">
                  <c:v>9.4856551683166379E-4</c:v>
                </c:pt>
                <c:pt idx="230">
                  <c:v>9.4646111877732533E-4</c:v>
                </c:pt>
                <c:pt idx="231">
                  <c:v>9.4437290840032812E-4</c:v>
                </c:pt>
                <c:pt idx="232">
                  <c:v>9.4228469802333091E-4</c:v>
                </c:pt>
                <c:pt idx="233">
                  <c:v>9.3982417106748919E-4</c:v>
                </c:pt>
                <c:pt idx="234">
                  <c:v>9.3822159101072391E-4</c:v>
                </c:pt>
                <c:pt idx="235">
                  <c:v>9.2991731253475821E-4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533440"/>
        <c:axId val="4753401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1"/>
                <c:tx>
                  <c:v>OpenFOAM</c:v>
                </c:tx>
                <c:spPr>
                  <a:ln w="22225" cap="rnd">
                    <a:solidFill>
                      <a:schemeClr val="accent1">
                        <a:alpha val="86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OpenFOAM!$S$2:$S$252</c15:sqref>
                        </c15:formulaRef>
                      </c:ext>
                    </c:extLst>
                    <c:numCache>
                      <c:formatCode>General</c:formatCode>
                      <c:ptCount val="251"/>
                      <c:pt idx="0">
                        <c:v>0</c:v>
                      </c:pt>
                      <c:pt idx="1">
                        <c:v>3.2000000000000001E-2</c:v>
                      </c:pt>
                      <c:pt idx="2">
                        <c:v>6.4000000000000001E-2</c:v>
                      </c:pt>
                      <c:pt idx="3">
                        <c:v>9.6000000000000002E-2</c:v>
                      </c:pt>
                      <c:pt idx="4">
                        <c:v>0.128</c:v>
                      </c:pt>
                      <c:pt idx="5">
                        <c:v>0.16</c:v>
                      </c:pt>
                      <c:pt idx="6">
                        <c:v>0.192</c:v>
                      </c:pt>
                      <c:pt idx="7">
                        <c:v>0.224</c:v>
                      </c:pt>
                      <c:pt idx="8">
                        <c:v>0.25600000000000001</c:v>
                      </c:pt>
                      <c:pt idx="9">
                        <c:v>0.28799999999999998</c:v>
                      </c:pt>
                      <c:pt idx="10">
                        <c:v>0.32</c:v>
                      </c:pt>
                      <c:pt idx="11">
                        <c:v>0.35199999999999998</c:v>
                      </c:pt>
                      <c:pt idx="12">
                        <c:v>0.38400000000000001</c:v>
                      </c:pt>
                      <c:pt idx="13">
                        <c:v>0.41599999999999998</c:v>
                      </c:pt>
                      <c:pt idx="14">
                        <c:v>0.44800000000000001</c:v>
                      </c:pt>
                      <c:pt idx="15">
                        <c:v>0.48</c:v>
                      </c:pt>
                      <c:pt idx="16">
                        <c:v>0.51200000000000001</c:v>
                      </c:pt>
                      <c:pt idx="17">
                        <c:v>0.54400000000000004</c:v>
                      </c:pt>
                      <c:pt idx="18">
                        <c:v>0.57599999999999996</c:v>
                      </c:pt>
                      <c:pt idx="19">
                        <c:v>0.60799999999999998</c:v>
                      </c:pt>
                      <c:pt idx="20">
                        <c:v>0.64</c:v>
                      </c:pt>
                      <c:pt idx="21">
                        <c:v>0.67200000000000004</c:v>
                      </c:pt>
                      <c:pt idx="22">
                        <c:v>0.70399999999999996</c:v>
                      </c:pt>
                      <c:pt idx="23">
                        <c:v>0.73599999999999999</c:v>
                      </c:pt>
                      <c:pt idx="24">
                        <c:v>0.76800000000000002</c:v>
                      </c:pt>
                      <c:pt idx="25">
                        <c:v>0.8</c:v>
                      </c:pt>
                      <c:pt idx="26">
                        <c:v>0.83199999999999996</c:v>
                      </c:pt>
                      <c:pt idx="27">
                        <c:v>0.86399999999999999</c:v>
                      </c:pt>
                      <c:pt idx="28">
                        <c:v>0.89600000000000002</c:v>
                      </c:pt>
                      <c:pt idx="29">
                        <c:v>0.92800000000000005</c:v>
                      </c:pt>
                      <c:pt idx="30">
                        <c:v>0.96</c:v>
                      </c:pt>
                      <c:pt idx="31">
                        <c:v>0.99199999999999999</c:v>
                      </c:pt>
                      <c:pt idx="32">
                        <c:v>1.024</c:v>
                      </c:pt>
                      <c:pt idx="33">
                        <c:v>1.056</c:v>
                      </c:pt>
                      <c:pt idx="34">
                        <c:v>1.0880000000000001</c:v>
                      </c:pt>
                      <c:pt idx="35">
                        <c:v>1.1200000000000001</c:v>
                      </c:pt>
                      <c:pt idx="36">
                        <c:v>1.1519999999999999</c:v>
                      </c:pt>
                      <c:pt idx="37">
                        <c:v>1.1839999999999999</c:v>
                      </c:pt>
                      <c:pt idx="38">
                        <c:v>1.216</c:v>
                      </c:pt>
                      <c:pt idx="39">
                        <c:v>1.248</c:v>
                      </c:pt>
                      <c:pt idx="40">
                        <c:v>1.28</c:v>
                      </c:pt>
                      <c:pt idx="41">
                        <c:v>1.3120000000000001</c:v>
                      </c:pt>
                      <c:pt idx="42">
                        <c:v>1.3440000000000001</c:v>
                      </c:pt>
                      <c:pt idx="43">
                        <c:v>1.3759999999999999</c:v>
                      </c:pt>
                      <c:pt idx="44">
                        <c:v>1.4079999999999999</c:v>
                      </c:pt>
                      <c:pt idx="45">
                        <c:v>1.44</c:v>
                      </c:pt>
                      <c:pt idx="46">
                        <c:v>1.472</c:v>
                      </c:pt>
                      <c:pt idx="47">
                        <c:v>1.504</c:v>
                      </c:pt>
                      <c:pt idx="48">
                        <c:v>1.536</c:v>
                      </c:pt>
                      <c:pt idx="49">
                        <c:v>1.5680000000000001</c:v>
                      </c:pt>
                      <c:pt idx="50">
                        <c:v>1.6</c:v>
                      </c:pt>
                      <c:pt idx="51">
                        <c:v>1.6319999999999999</c:v>
                      </c:pt>
                      <c:pt idx="52">
                        <c:v>1.6639999999999999</c:v>
                      </c:pt>
                      <c:pt idx="53">
                        <c:v>1.696</c:v>
                      </c:pt>
                      <c:pt idx="54">
                        <c:v>1.728</c:v>
                      </c:pt>
                      <c:pt idx="55">
                        <c:v>1.76</c:v>
                      </c:pt>
                      <c:pt idx="56">
                        <c:v>1.792</c:v>
                      </c:pt>
                      <c:pt idx="57">
                        <c:v>1.8240000000000001</c:v>
                      </c:pt>
                      <c:pt idx="58">
                        <c:v>1.8560000000000001</c:v>
                      </c:pt>
                      <c:pt idx="59">
                        <c:v>1.8879999999999999</c:v>
                      </c:pt>
                      <c:pt idx="60">
                        <c:v>1.92</c:v>
                      </c:pt>
                      <c:pt idx="61">
                        <c:v>1.952</c:v>
                      </c:pt>
                      <c:pt idx="62">
                        <c:v>1.984</c:v>
                      </c:pt>
                      <c:pt idx="63">
                        <c:v>2.016</c:v>
                      </c:pt>
                      <c:pt idx="64">
                        <c:v>2.048</c:v>
                      </c:pt>
                      <c:pt idx="65">
                        <c:v>2.08</c:v>
                      </c:pt>
                      <c:pt idx="66">
                        <c:v>2.1120000000000001</c:v>
                      </c:pt>
                      <c:pt idx="67">
                        <c:v>2.1440000000000001</c:v>
                      </c:pt>
                      <c:pt idx="68">
                        <c:v>2.1760000000000002</c:v>
                      </c:pt>
                      <c:pt idx="69">
                        <c:v>2.2080000000000002</c:v>
                      </c:pt>
                      <c:pt idx="70">
                        <c:v>2.2400000000000002</c:v>
                      </c:pt>
                      <c:pt idx="71">
                        <c:v>2.2719999999999998</c:v>
                      </c:pt>
                      <c:pt idx="72">
                        <c:v>2.3039999999999998</c:v>
                      </c:pt>
                      <c:pt idx="73">
                        <c:v>2.3359999999999999</c:v>
                      </c:pt>
                      <c:pt idx="74">
                        <c:v>2.3679999999999999</c:v>
                      </c:pt>
                      <c:pt idx="75">
                        <c:v>2.4</c:v>
                      </c:pt>
                      <c:pt idx="76">
                        <c:v>2.4319999999999999</c:v>
                      </c:pt>
                      <c:pt idx="77">
                        <c:v>2.464</c:v>
                      </c:pt>
                      <c:pt idx="78">
                        <c:v>2.496</c:v>
                      </c:pt>
                      <c:pt idx="79">
                        <c:v>2.528</c:v>
                      </c:pt>
                      <c:pt idx="80">
                        <c:v>2.56</c:v>
                      </c:pt>
                      <c:pt idx="81">
                        <c:v>2.5920000000000001</c:v>
                      </c:pt>
                      <c:pt idx="82">
                        <c:v>2.6240000000000001</c:v>
                      </c:pt>
                      <c:pt idx="83">
                        <c:v>2.6560000000000001</c:v>
                      </c:pt>
                      <c:pt idx="84">
                        <c:v>2.6880000000000002</c:v>
                      </c:pt>
                      <c:pt idx="85">
                        <c:v>2.72</c:v>
                      </c:pt>
                      <c:pt idx="86">
                        <c:v>2.7519999999999998</c:v>
                      </c:pt>
                      <c:pt idx="87">
                        <c:v>2.7839999999999998</c:v>
                      </c:pt>
                      <c:pt idx="88">
                        <c:v>2.8159999999999998</c:v>
                      </c:pt>
                      <c:pt idx="89">
                        <c:v>2.8479999999999999</c:v>
                      </c:pt>
                      <c:pt idx="90">
                        <c:v>2.88</c:v>
                      </c:pt>
                      <c:pt idx="91">
                        <c:v>2.9119999999999999</c:v>
                      </c:pt>
                      <c:pt idx="92">
                        <c:v>2.944</c:v>
                      </c:pt>
                      <c:pt idx="93">
                        <c:v>2.976</c:v>
                      </c:pt>
                      <c:pt idx="94">
                        <c:v>3.008</c:v>
                      </c:pt>
                      <c:pt idx="95">
                        <c:v>3.04</c:v>
                      </c:pt>
                      <c:pt idx="96">
                        <c:v>3.0720000000000001</c:v>
                      </c:pt>
                      <c:pt idx="97">
                        <c:v>3.1040000000000001</c:v>
                      </c:pt>
                      <c:pt idx="98">
                        <c:v>3.1360000000000001</c:v>
                      </c:pt>
                      <c:pt idx="99">
                        <c:v>3.1680000000000001</c:v>
                      </c:pt>
                      <c:pt idx="100">
                        <c:v>3.2</c:v>
                      </c:pt>
                      <c:pt idx="101">
                        <c:v>3.2320000000000002</c:v>
                      </c:pt>
                      <c:pt idx="102">
                        <c:v>3.2639999999999998</c:v>
                      </c:pt>
                      <c:pt idx="103">
                        <c:v>3.2959999999999998</c:v>
                      </c:pt>
                      <c:pt idx="104">
                        <c:v>3.3279999999999998</c:v>
                      </c:pt>
                      <c:pt idx="105">
                        <c:v>3.36</c:v>
                      </c:pt>
                      <c:pt idx="106">
                        <c:v>3.3919999999999999</c:v>
                      </c:pt>
                      <c:pt idx="107">
                        <c:v>3.4239999999999999</c:v>
                      </c:pt>
                      <c:pt idx="108">
                        <c:v>3.456</c:v>
                      </c:pt>
                      <c:pt idx="109">
                        <c:v>3.488</c:v>
                      </c:pt>
                      <c:pt idx="110">
                        <c:v>3.52</c:v>
                      </c:pt>
                      <c:pt idx="111">
                        <c:v>3.552</c:v>
                      </c:pt>
                      <c:pt idx="112">
                        <c:v>3.5840000000000001</c:v>
                      </c:pt>
                      <c:pt idx="113">
                        <c:v>3.6160000000000001</c:v>
                      </c:pt>
                      <c:pt idx="114">
                        <c:v>3.6480000000000001</c:v>
                      </c:pt>
                      <c:pt idx="115">
                        <c:v>3.68</c:v>
                      </c:pt>
                      <c:pt idx="116">
                        <c:v>3.7120000000000002</c:v>
                      </c:pt>
                      <c:pt idx="117">
                        <c:v>3.7440000000000002</c:v>
                      </c:pt>
                      <c:pt idx="118">
                        <c:v>3.7759999999999998</c:v>
                      </c:pt>
                      <c:pt idx="119">
                        <c:v>3.8079999999999998</c:v>
                      </c:pt>
                      <c:pt idx="120">
                        <c:v>3.84</c:v>
                      </c:pt>
                      <c:pt idx="121">
                        <c:v>3.8719999999999999</c:v>
                      </c:pt>
                      <c:pt idx="122">
                        <c:v>3.9039999999999999</c:v>
                      </c:pt>
                      <c:pt idx="123">
                        <c:v>3.9359999999999999</c:v>
                      </c:pt>
                      <c:pt idx="124">
                        <c:v>3.968</c:v>
                      </c:pt>
                      <c:pt idx="125">
                        <c:v>4</c:v>
                      </c:pt>
                      <c:pt idx="126">
                        <c:v>4.032</c:v>
                      </c:pt>
                      <c:pt idx="127">
                        <c:v>4.0640000000000001</c:v>
                      </c:pt>
                      <c:pt idx="128">
                        <c:v>4.0960000000000001</c:v>
                      </c:pt>
                      <c:pt idx="129">
                        <c:v>4.1280000000000001</c:v>
                      </c:pt>
                      <c:pt idx="130">
                        <c:v>4.16</c:v>
                      </c:pt>
                      <c:pt idx="131">
                        <c:v>4.1920000000000002</c:v>
                      </c:pt>
                      <c:pt idx="132">
                        <c:v>4.2240000000000002</c:v>
                      </c:pt>
                      <c:pt idx="133">
                        <c:v>4.2560000000000002</c:v>
                      </c:pt>
                      <c:pt idx="134">
                        <c:v>4.2880000000000003</c:v>
                      </c:pt>
                      <c:pt idx="135">
                        <c:v>4.32</c:v>
                      </c:pt>
                      <c:pt idx="136">
                        <c:v>4.3520000000000003</c:v>
                      </c:pt>
                      <c:pt idx="137">
                        <c:v>4.3840000000000003</c:v>
                      </c:pt>
                      <c:pt idx="138">
                        <c:v>4.4160000000000004</c:v>
                      </c:pt>
                      <c:pt idx="139">
                        <c:v>4.4480000000000004</c:v>
                      </c:pt>
                      <c:pt idx="140">
                        <c:v>4.4800000000000004</c:v>
                      </c:pt>
                      <c:pt idx="141">
                        <c:v>4.5119999999999996</c:v>
                      </c:pt>
                      <c:pt idx="142">
                        <c:v>4.5439999999999996</c:v>
                      </c:pt>
                      <c:pt idx="143">
                        <c:v>4.5759999999999996</c:v>
                      </c:pt>
                      <c:pt idx="144">
                        <c:v>4.6079999999999997</c:v>
                      </c:pt>
                      <c:pt idx="145">
                        <c:v>4.6399999999999997</c:v>
                      </c:pt>
                      <c:pt idx="146">
                        <c:v>4.6719999999999997</c:v>
                      </c:pt>
                      <c:pt idx="147">
                        <c:v>4.7039999999999997</c:v>
                      </c:pt>
                      <c:pt idx="148">
                        <c:v>4.7359999999999998</c:v>
                      </c:pt>
                      <c:pt idx="149">
                        <c:v>4.7679999999999998</c:v>
                      </c:pt>
                      <c:pt idx="150">
                        <c:v>4.8</c:v>
                      </c:pt>
                      <c:pt idx="151">
                        <c:v>4.8319999999999999</c:v>
                      </c:pt>
                      <c:pt idx="152">
                        <c:v>4.8639999999999999</c:v>
                      </c:pt>
                      <c:pt idx="153">
                        <c:v>4.8959999999999999</c:v>
                      </c:pt>
                      <c:pt idx="154">
                        <c:v>4.9279999999999999</c:v>
                      </c:pt>
                      <c:pt idx="155">
                        <c:v>4.96</c:v>
                      </c:pt>
                      <c:pt idx="156">
                        <c:v>4.992</c:v>
                      </c:pt>
                      <c:pt idx="157">
                        <c:v>5.024</c:v>
                      </c:pt>
                      <c:pt idx="158">
                        <c:v>5.056</c:v>
                      </c:pt>
                      <c:pt idx="159">
                        <c:v>5.0880000000000001</c:v>
                      </c:pt>
                      <c:pt idx="160">
                        <c:v>5.12</c:v>
                      </c:pt>
                      <c:pt idx="161">
                        <c:v>5.1520000000000001</c:v>
                      </c:pt>
                      <c:pt idx="162">
                        <c:v>5.1840000000000002</c:v>
                      </c:pt>
                      <c:pt idx="163">
                        <c:v>5.2160000000000002</c:v>
                      </c:pt>
                      <c:pt idx="164">
                        <c:v>5.2480000000000002</c:v>
                      </c:pt>
                      <c:pt idx="165">
                        <c:v>5.28</c:v>
                      </c:pt>
                      <c:pt idx="166">
                        <c:v>5.3120000000000003</c:v>
                      </c:pt>
                      <c:pt idx="167">
                        <c:v>5.3440000000000003</c:v>
                      </c:pt>
                      <c:pt idx="168">
                        <c:v>5.3760000000000003</c:v>
                      </c:pt>
                      <c:pt idx="169">
                        <c:v>5.4080000000000004</c:v>
                      </c:pt>
                      <c:pt idx="170">
                        <c:v>5.44</c:v>
                      </c:pt>
                      <c:pt idx="171">
                        <c:v>5.4720000000000004</c:v>
                      </c:pt>
                      <c:pt idx="172">
                        <c:v>5.5039999999999996</c:v>
                      </c:pt>
                      <c:pt idx="173">
                        <c:v>5.5359999999999996</c:v>
                      </c:pt>
                      <c:pt idx="174">
                        <c:v>5.5679999999999996</c:v>
                      </c:pt>
                      <c:pt idx="175">
                        <c:v>5.6</c:v>
                      </c:pt>
                      <c:pt idx="176">
                        <c:v>5.6319999999999997</c:v>
                      </c:pt>
                      <c:pt idx="177">
                        <c:v>5.6639999999999997</c:v>
                      </c:pt>
                      <c:pt idx="178">
                        <c:v>5.6959999999999997</c:v>
                      </c:pt>
                      <c:pt idx="179">
                        <c:v>5.7279999999999998</c:v>
                      </c:pt>
                      <c:pt idx="180">
                        <c:v>5.76</c:v>
                      </c:pt>
                      <c:pt idx="181">
                        <c:v>5.7919999999999998</c:v>
                      </c:pt>
                      <c:pt idx="182">
                        <c:v>5.8239999999999998</c:v>
                      </c:pt>
                      <c:pt idx="183">
                        <c:v>5.8559999999999999</c:v>
                      </c:pt>
                      <c:pt idx="184">
                        <c:v>5.8879999999999999</c:v>
                      </c:pt>
                      <c:pt idx="185">
                        <c:v>5.92</c:v>
                      </c:pt>
                      <c:pt idx="186">
                        <c:v>5.952</c:v>
                      </c:pt>
                      <c:pt idx="187">
                        <c:v>5.984</c:v>
                      </c:pt>
                      <c:pt idx="188">
                        <c:v>6.016</c:v>
                      </c:pt>
                      <c:pt idx="189">
                        <c:v>6.048</c:v>
                      </c:pt>
                      <c:pt idx="190">
                        <c:v>6.08</c:v>
                      </c:pt>
                      <c:pt idx="191">
                        <c:v>6.1120000000000001</c:v>
                      </c:pt>
                      <c:pt idx="192">
                        <c:v>6.1440000000000001</c:v>
                      </c:pt>
                      <c:pt idx="193">
                        <c:v>6.1760000000000002</c:v>
                      </c:pt>
                      <c:pt idx="194">
                        <c:v>6.2080000000000002</c:v>
                      </c:pt>
                      <c:pt idx="195">
                        <c:v>6.24</c:v>
                      </c:pt>
                      <c:pt idx="196">
                        <c:v>6.2720000000000002</c:v>
                      </c:pt>
                      <c:pt idx="197">
                        <c:v>6.3040000000000003</c:v>
                      </c:pt>
                      <c:pt idx="198">
                        <c:v>6.3360000000000003</c:v>
                      </c:pt>
                      <c:pt idx="199">
                        <c:v>6.3680000000000003</c:v>
                      </c:pt>
                      <c:pt idx="200">
                        <c:v>6.4</c:v>
                      </c:pt>
                      <c:pt idx="201">
                        <c:v>6.4320000000000004</c:v>
                      </c:pt>
                      <c:pt idx="202">
                        <c:v>6.4640000000000004</c:v>
                      </c:pt>
                      <c:pt idx="203">
                        <c:v>6.4960000000000004</c:v>
                      </c:pt>
                      <c:pt idx="204">
                        <c:v>6.5279999999999996</c:v>
                      </c:pt>
                      <c:pt idx="205">
                        <c:v>6.56</c:v>
                      </c:pt>
                      <c:pt idx="206">
                        <c:v>6.5919999999999996</c:v>
                      </c:pt>
                      <c:pt idx="207">
                        <c:v>6.6239999999999997</c:v>
                      </c:pt>
                      <c:pt idx="208">
                        <c:v>6.6559999999999997</c:v>
                      </c:pt>
                      <c:pt idx="209">
                        <c:v>6.6879999999999997</c:v>
                      </c:pt>
                      <c:pt idx="210">
                        <c:v>6.72</c:v>
                      </c:pt>
                      <c:pt idx="211">
                        <c:v>6.7519999999999998</c:v>
                      </c:pt>
                      <c:pt idx="212">
                        <c:v>6.7839999999999998</c:v>
                      </c:pt>
                      <c:pt idx="213">
                        <c:v>6.8159999999999998</c:v>
                      </c:pt>
                      <c:pt idx="214">
                        <c:v>6.8479999999999999</c:v>
                      </c:pt>
                      <c:pt idx="215">
                        <c:v>6.88</c:v>
                      </c:pt>
                      <c:pt idx="216">
                        <c:v>6.9119999999999999</c:v>
                      </c:pt>
                      <c:pt idx="217">
                        <c:v>6.944</c:v>
                      </c:pt>
                      <c:pt idx="218">
                        <c:v>6.976</c:v>
                      </c:pt>
                      <c:pt idx="219">
                        <c:v>7.008</c:v>
                      </c:pt>
                      <c:pt idx="220">
                        <c:v>7.04</c:v>
                      </c:pt>
                      <c:pt idx="221">
                        <c:v>7.0720000000000001</c:v>
                      </c:pt>
                      <c:pt idx="222">
                        <c:v>7.1040000000000001</c:v>
                      </c:pt>
                      <c:pt idx="223">
                        <c:v>7.1360000000000001</c:v>
                      </c:pt>
                      <c:pt idx="224">
                        <c:v>7.1680000000000001</c:v>
                      </c:pt>
                      <c:pt idx="225">
                        <c:v>7.2</c:v>
                      </c:pt>
                      <c:pt idx="226">
                        <c:v>7.2320000000000002</c:v>
                      </c:pt>
                      <c:pt idx="227">
                        <c:v>7.2640000000000002</c:v>
                      </c:pt>
                      <c:pt idx="228">
                        <c:v>7.2960000000000003</c:v>
                      </c:pt>
                      <c:pt idx="229">
                        <c:v>7.3280000000000003</c:v>
                      </c:pt>
                      <c:pt idx="230">
                        <c:v>7.36</c:v>
                      </c:pt>
                      <c:pt idx="231">
                        <c:v>7.3920000000000003</c:v>
                      </c:pt>
                      <c:pt idx="232">
                        <c:v>7.4240000000000004</c:v>
                      </c:pt>
                      <c:pt idx="233">
                        <c:v>7.4560000000000004</c:v>
                      </c:pt>
                      <c:pt idx="234">
                        <c:v>7.4880000000000004</c:v>
                      </c:pt>
                      <c:pt idx="235">
                        <c:v>7.52</c:v>
                      </c:pt>
                      <c:pt idx="236">
                        <c:v>7.5519999999999996</c:v>
                      </c:pt>
                      <c:pt idx="237">
                        <c:v>7.5839999999999996</c:v>
                      </c:pt>
                      <c:pt idx="238">
                        <c:v>7.6159999999999997</c:v>
                      </c:pt>
                      <c:pt idx="239">
                        <c:v>7.6479999999999997</c:v>
                      </c:pt>
                      <c:pt idx="240">
                        <c:v>7.68</c:v>
                      </c:pt>
                      <c:pt idx="241">
                        <c:v>7.7119999999999997</c:v>
                      </c:pt>
                      <c:pt idx="242">
                        <c:v>7.7439999999999998</c:v>
                      </c:pt>
                      <c:pt idx="243">
                        <c:v>7.7759999999999998</c:v>
                      </c:pt>
                      <c:pt idx="244">
                        <c:v>7.8079999999999998</c:v>
                      </c:pt>
                      <c:pt idx="245">
                        <c:v>7.84</c:v>
                      </c:pt>
                      <c:pt idx="246">
                        <c:v>7.8719999999999999</c:v>
                      </c:pt>
                      <c:pt idx="247">
                        <c:v>7.9039999999999999</c:v>
                      </c:pt>
                      <c:pt idx="248">
                        <c:v>7.9359999999999999</c:v>
                      </c:pt>
                      <c:pt idx="249">
                        <c:v>7.968</c:v>
                      </c:pt>
                      <c:pt idx="250">
                        <c:v>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OpenFOAM!$A$2:$A$252</c15:sqref>
                        </c15:formulaRef>
                      </c:ext>
                    </c:extLst>
                    <c:numCache>
                      <c:formatCode>General</c:formatCode>
                      <c:ptCount val="25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 formatCode="0.00E+00">
                        <c:v>1.6113999999999999E-5</c:v>
                      </c:pt>
                      <c:pt idx="16">
                        <c:v>3.9952000000000001E-2</c:v>
                      </c:pt>
                      <c:pt idx="17">
                        <c:v>2.1545999999999999E-2</c:v>
                      </c:pt>
                      <c:pt idx="18">
                        <c:v>1.3174999999999999E-2</c:v>
                      </c:pt>
                      <c:pt idx="19">
                        <c:v>1.0234E-2</c:v>
                      </c:pt>
                      <c:pt idx="20">
                        <c:v>8.7309999999999992E-3</c:v>
                      </c:pt>
                      <c:pt idx="21">
                        <c:v>7.7790000000000003E-3</c:v>
                      </c:pt>
                      <c:pt idx="22">
                        <c:v>7.0715999999999999E-3</c:v>
                      </c:pt>
                      <c:pt idx="23">
                        <c:v>6.5344000000000001E-3</c:v>
                      </c:pt>
                      <c:pt idx="24">
                        <c:v>6.1047999999999996E-3</c:v>
                      </c:pt>
                      <c:pt idx="25">
                        <c:v>5.7485000000000001E-3</c:v>
                      </c:pt>
                      <c:pt idx="26">
                        <c:v>5.4526000000000002E-3</c:v>
                      </c:pt>
                      <c:pt idx="27">
                        <c:v>5.1963000000000001E-3</c:v>
                      </c:pt>
                      <c:pt idx="28">
                        <c:v>4.9746E-3</c:v>
                      </c:pt>
                      <c:pt idx="29">
                        <c:v>4.7793000000000002E-3</c:v>
                      </c:pt>
                      <c:pt idx="30">
                        <c:v>4.6049000000000003E-3</c:v>
                      </c:pt>
                      <c:pt idx="31">
                        <c:v>4.4497E-3</c:v>
                      </c:pt>
                      <c:pt idx="32">
                        <c:v>4.3084999999999998E-3</c:v>
                      </c:pt>
                      <c:pt idx="33">
                        <c:v>4.1805999999999996E-3</c:v>
                      </c:pt>
                      <c:pt idx="34">
                        <c:v>4.0635000000000003E-3</c:v>
                      </c:pt>
                      <c:pt idx="35">
                        <c:v>3.9556000000000001E-3</c:v>
                      </c:pt>
                      <c:pt idx="36">
                        <c:v>3.8563999999999998E-3</c:v>
                      </c:pt>
                      <c:pt idx="37">
                        <c:v>3.764E-3</c:v>
                      </c:pt>
                      <c:pt idx="38">
                        <c:v>3.6784000000000001E-3</c:v>
                      </c:pt>
                      <c:pt idx="39">
                        <c:v>3.5982000000000002E-3</c:v>
                      </c:pt>
                      <c:pt idx="40">
                        <c:v>3.5230999999999999E-3</c:v>
                      </c:pt>
                      <c:pt idx="41">
                        <c:v>3.4527999999999998E-3</c:v>
                      </c:pt>
                      <c:pt idx="42">
                        <c:v>3.3863000000000001E-3</c:v>
                      </c:pt>
                      <c:pt idx="43">
                        <c:v>3.3238E-3</c:v>
                      </c:pt>
                      <c:pt idx="44">
                        <c:v>3.2645E-3</c:v>
                      </c:pt>
                      <c:pt idx="45">
                        <c:v>3.2084000000000001E-3</c:v>
                      </c:pt>
                      <c:pt idx="46">
                        <c:v>3.1551000000000001E-3</c:v>
                      </c:pt>
                      <c:pt idx="47">
                        <c:v>3.1044000000000002E-3</c:v>
                      </c:pt>
                      <c:pt idx="48">
                        <c:v>3.0561E-3</c:v>
                      </c:pt>
                      <c:pt idx="49">
                        <c:v>3.0100000000000001E-3</c:v>
                      </c:pt>
                      <c:pt idx="50">
                        <c:v>2.9659999999999999E-3</c:v>
                      </c:pt>
                      <c:pt idx="51">
                        <c:v>2.9239000000000001E-3</c:v>
                      </c:pt>
                      <c:pt idx="52">
                        <c:v>2.8835000000000002E-3</c:v>
                      </c:pt>
                      <c:pt idx="53">
                        <c:v>2.8448000000000002E-3</c:v>
                      </c:pt>
                      <c:pt idx="54">
                        <c:v>2.8075999999999999E-3</c:v>
                      </c:pt>
                      <c:pt idx="55">
                        <c:v>2.7718999999999999E-3</c:v>
                      </c:pt>
                      <c:pt idx="56">
                        <c:v>2.7374999999999999E-3</c:v>
                      </c:pt>
                      <c:pt idx="57">
                        <c:v>2.7043000000000002E-3</c:v>
                      </c:pt>
                      <c:pt idx="58">
                        <c:v>2.6724000000000001E-3</c:v>
                      </c:pt>
                      <c:pt idx="59">
                        <c:v>2.6416E-3</c:v>
                      </c:pt>
                      <c:pt idx="60">
                        <c:v>2.6118000000000001E-3</c:v>
                      </c:pt>
                      <c:pt idx="61">
                        <c:v>2.5831000000000001E-3</c:v>
                      </c:pt>
                      <c:pt idx="62">
                        <c:v>2.5552000000000001E-3</c:v>
                      </c:pt>
                      <c:pt idx="63">
                        <c:v>2.5282999999999998E-3</c:v>
                      </c:pt>
                      <c:pt idx="64">
                        <c:v>2.5022E-3</c:v>
                      </c:pt>
                      <c:pt idx="65">
                        <c:v>2.4769000000000002E-3</c:v>
                      </c:pt>
                      <c:pt idx="66">
                        <c:v>2.4524E-3</c:v>
                      </c:pt>
                      <c:pt idx="67">
                        <c:v>2.4285000000000001E-3</c:v>
                      </c:pt>
                      <c:pt idx="68">
                        <c:v>2.4055000000000001E-3</c:v>
                      </c:pt>
                      <c:pt idx="69">
                        <c:v>2.3830000000000001E-3</c:v>
                      </c:pt>
                      <c:pt idx="70">
                        <c:v>2.3611999999999999E-3</c:v>
                      </c:pt>
                      <c:pt idx="71">
                        <c:v>2.3398999999999998E-3</c:v>
                      </c:pt>
                      <c:pt idx="72">
                        <c:v>2.3192E-3</c:v>
                      </c:pt>
                      <c:pt idx="73">
                        <c:v>2.2991000000000001E-3</c:v>
                      </c:pt>
                      <c:pt idx="74">
                        <c:v>2.2794999999999998E-3</c:v>
                      </c:pt>
                      <c:pt idx="75">
                        <c:v>2.2604000000000001E-3</c:v>
                      </c:pt>
                      <c:pt idx="76">
                        <c:v>2.2418E-3</c:v>
                      </c:pt>
                      <c:pt idx="77">
                        <c:v>2.2236000000000001E-3</c:v>
                      </c:pt>
                      <c:pt idx="78">
                        <c:v>2.2058999999999998E-3</c:v>
                      </c:pt>
                      <c:pt idx="79">
                        <c:v>2.1886000000000002E-3</c:v>
                      </c:pt>
                      <c:pt idx="80">
                        <c:v>2.1716999999999999E-3</c:v>
                      </c:pt>
                      <c:pt idx="81">
                        <c:v>2.1551999999999999E-3</c:v>
                      </c:pt>
                      <c:pt idx="82">
                        <c:v>2.1391000000000001E-3</c:v>
                      </c:pt>
                      <c:pt idx="83">
                        <c:v>2.1232999999999998E-3</c:v>
                      </c:pt>
                      <c:pt idx="84">
                        <c:v>2.1078999999999998E-3</c:v>
                      </c:pt>
                      <c:pt idx="85">
                        <c:v>2.0928000000000001E-3</c:v>
                      </c:pt>
                      <c:pt idx="86">
                        <c:v>2.0780999999999998E-3</c:v>
                      </c:pt>
                      <c:pt idx="87">
                        <c:v>2.0636000000000001E-3</c:v>
                      </c:pt>
                      <c:pt idx="88">
                        <c:v>2.0495000000000001E-3</c:v>
                      </c:pt>
                      <c:pt idx="89">
                        <c:v>2.0355999999999998E-3</c:v>
                      </c:pt>
                      <c:pt idx="90">
                        <c:v>2.0221000000000002E-3</c:v>
                      </c:pt>
                      <c:pt idx="91">
                        <c:v>2.0087999999999998E-3</c:v>
                      </c:pt>
                      <c:pt idx="92">
                        <c:v>1.9957999999999998E-3</c:v>
                      </c:pt>
                      <c:pt idx="93">
                        <c:v>1.983E-3</c:v>
                      </c:pt>
                      <c:pt idx="94">
                        <c:v>1.9704000000000002E-3</c:v>
                      </c:pt>
                      <c:pt idx="95">
                        <c:v>1.9580999999999999E-3</c:v>
                      </c:pt>
                      <c:pt idx="96">
                        <c:v>1.9461000000000001E-3</c:v>
                      </c:pt>
                      <c:pt idx="97">
                        <c:v>1.9342000000000001E-3</c:v>
                      </c:pt>
                      <c:pt idx="98">
                        <c:v>1.9226E-3</c:v>
                      </c:pt>
                      <c:pt idx="99">
                        <c:v>1.9112000000000001E-3</c:v>
                      </c:pt>
                      <c:pt idx="100">
                        <c:v>1.9E-3</c:v>
                      </c:pt>
                      <c:pt idx="101">
                        <c:v>1.8890000000000001E-3</c:v>
                      </c:pt>
                      <c:pt idx="102">
                        <c:v>1.8782E-3</c:v>
                      </c:pt>
                      <c:pt idx="103">
                        <c:v>1.8675E-3</c:v>
                      </c:pt>
                      <c:pt idx="104">
                        <c:v>1.8571E-3</c:v>
                      </c:pt>
                      <c:pt idx="105">
                        <c:v>1.8468E-3</c:v>
                      </c:pt>
                      <c:pt idx="106">
                        <c:v>1.8366999999999999E-3</c:v>
                      </c:pt>
                      <c:pt idx="107">
                        <c:v>1.8268E-3</c:v>
                      </c:pt>
                      <c:pt idx="108">
                        <c:v>1.817E-3</c:v>
                      </c:pt>
                      <c:pt idx="109">
                        <c:v>1.8074E-3</c:v>
                      </c:pt>
                      <c:pt idx="110">
                        <c:v>1.7979000000000001E-3</c:v>
                      </c:pt>
                      <c:pt idx="111">
                        <c:v>1.7886E-3</c:v>
                      </c:pt>
                      <c:pt idx="112">
                        <c:v>1.7795E-3</c:v>
                      </c:pt>
                      <c:pt idx="113">
                        <c:v>1.7704000000000001E-3</c:v>
                      </c:pt>
                      <c:pt idx="114">
                        <c:v>1.7616000000000001E-3</c:v>
                      </c:pt>
                      <c:pt idx="115">
                        <c:v>1.7528000000000001E-3</c:v>
                      </c:pt>
                      <c:pt idx="116">
                        <c:v>1.7442E-3</c:v>
                      </c:pt>
                      <c:pt idx="117">
                        <c:v>1.7357E-3</c:v>
                      </c:pt>
                      <c:pt idx="118">
                        <c:v>1.7273E-3</c:v>
                      </c:pt>
                      <c:pt idx="119">
                        <c:v>1.7191000000000001E-3</c:v>
                      </c:pt>
                      <c:pt idx="120">
                        <c:v>1.7110000000000001E-3</c:v>
                      </c:pt>
                      <c:pt idx="121">
                        <c:v>1.7030000000000001E-3</c:v>
                      </c:pt>
                      <c:pt idx="122">
                        <c:v>1.6950999999999999E-3</c:v>
                      </c:pt>
                      <c:pt idx="123">
                        <c:v>1.6873000000000001E-3</c:v>
                      </c:pt>
                      <c:pt idx="124">
                        <c:v>1.6796000000000001E-3</c:v>
                      </c:pt>
                      <c:pt idx="125">
                        <c:v>1.6720000000000001E-3</c:v>
                      </c:pt>
                      <c:pt idx="126">
                        <c:v>1.6646E-3</c:v>
                      </c:pt>
                      <c:pt idx="127">
                        <c:v>1.6571999999999999E-3</c:v>
                      </c:pt>
                      <c:pt idx="128">
                        <c:v>1.65E-3</c:v>
                      </c:pt>
                      <c:pt idx="129">
                        <c:v>1.6428E-3</c:v>
                      </c:pt>
                      <c:pt idx="130">
                        <c:v>1.6356999999999999E-3</c:v>
                      </c:pt>
                      <c:pt idx="131">
                        <c:v>1.6287000000000001E-3</c:v>
                      </c:pt>
                      <c:pt idx="132">
                        <c:v>1.6218000000000001E-3</c:v>
                      </c:pt>
                      <c:pt idx="133">
                        <c:v>1.6149999999999999E-3</c:v>
                      </c:pt>
                      <c:pt idx="134">
                        <c:v>1.6083E-3</c:v>
                      </c:pt>
                      <c:pt idx="135">
                        <c:v>1.6017E-3</c:v>
                      </c:pt>
                      <c:pt idx="136">
                        <c:v>1.5950999999999999E-3</c:v>
                      </c:pt>
                      <c:pt idx="137">
                        <c:v>1.5887E-3</c:v>
                      </c:pt>
                      <c:pt idx="138">
                        <c:v>1.5823E-3</c:v>
                      </c:pt>
                      <c:pt idx="139">
                        <c:v>1.5759999999999999E-3</c:v>
                      </c:pt>
                      <c:pt idx="140">
                        <c:v>1.5698000000000001E-3</c:v>
                      </c:pt>
                      <c:pt idx="141">
                        <c:v>1.5636000000000001E-3</c:v>
                      </c:pt>
                      <c:pt idx="142">
                        <c:v>1.5575000000000001E-3</c:v>
                      </c:pt>
                      <c:pt idx="143">
                        <c:v>1.5514999999999999E-3</c:v>
                      </c:pt>
                      <c:pt idx="144">
                        <c:v>1.5456000000000001E-3</c:v>
                      </c:pt>
                      <c:pt idx="145">
                        <c:v>1.5397E-3</c:v>
                      </c:pt>
                      <c:pt idx="146">
                        <c:v>1.5338999999999999E-3</c:v>
                      </c:pt>
                      <c:pt idx="147">
                        <c:v>1.5280999999999999E-3</c:v>
                      </c:pt>
                      <c:pt idx="148">
                        <c:v>1.5225E-3</c:v>
                      </c:pt>
                      <c:pt idx="149">
                        <c:v>1.5169000000000001E-3</c:v>
                      </c:pt>
                      <c:pt idx="150">
                        <c:v>1.5112999999999999E-3</c:v>
                      </c:pt>
                      <c:pt idx="151">
                        <c:v>1.5058000000000001E-3</c:v>
                      </c:pt>
                      <c:pt idx="152">
                        <c:v>1.5004E-3</c:v>
                      </c:pt>
                      <c:pt idx="153">
                        <c:v>1.495E-3</c:v>
                      </c:pt>
                      <c:pt idx="154">
                        <c:v>1.4897000000000001E-3</c:v>
                      </c:pt>
                      <c:pt idx="155">
                        <c:v>1.4844999999999999E-3</c:v>
                      </c:pt>
                      <c:pt idx="156">
                        <c:v>1.4793E-3</c:v>
                      </c:pt>
                      <c:pt idx="157">
                        <c:v>1.4741999999999999E-3</c:v>
                      </c:pt>
                      <c:pt idx="158">
                        <c:v>1.4691000000000001E-3</c:v>
                      </c:pt>
                      <c:pt idx="159">
                        <c:v>1.464E-3</c:v>
                      </c:pt>
                      <c:pt idx="160">
                        <c:v>1.4591000000000001E-3</c:v>
                      </c:pt>
                      <c:pt idx="161">
                        <c:v>1.4541000000000001E-3</c:v>
                      </c:pt>
                      <c:pt idx="162">
                        <c:v>1.4492999999999999E-3</c:v>
                      </c:pt>
                      <c:pt idx="163">
                        <c:v>1.4444E-3</c:v>
                      </c:pt>
                      <c:pt idx="164">
                        <c:v>1.4396999999999999E-3</c:v>
                      </c:pt>
                      <c:pt idx="165">
                        <c:v>1.4349E-3</c:v>
                      </c:pt>
                      <c:pt idx="166">
                        <c:v>1.4302E-3</c:v>
                      </c:pt>
                      <c:pt idx="167">
                        <c:v>1.4256E-3</c:v>
                      </c:pt>
                      <c:pt idx="168">
                        <c:v>1.421E-3</c:v>
                      </c:pt>
                      <c:pt idx="169">
                        <c:v>1.4165E-3</c:v>
                      </c:pt>
                      <c:pt idx="170">
                        <c:v>1.4120000000000001E-3</c:v>
                      </c:pt>
                      <c:pt idx="171">
                        <c:v>1.4074999999999999E-3</c:v>
                      </c:pt>
                      <c:pt idx="172">
                        <c:v>1.4031E-3</c:v>
                      </c:pt>
                      <c:pt idx="173">
                        <c:v>1.3986999999999999E-3</c:v>
                      </c:pt>
                      <c:pt idx="174">
                        <c:v>1.3944000000000001E-3</c:v>
                      </c:pt>
                      <c:pt idx="175">
                        <c:v>1.3901E-3</c:v>
                      </c:pt>
                      <c:pt idx="176">
                        <c:v>1.3859E-3</c:v>
                      </c:pt>
                      <c:pt idx="177">
                        <c:v>1.3816E-3</c:v>
                      </c:pt>
                      <c:pt idx="178">
                        <c:v>1.3775E-3</c:v>
                      </c:pt>
                      <c:pt idx="179">
                        <c:v>1.3733E-3</c:v>
                      </c:pt>
                      <c:pt idx="180">
                        <c:v>1.3692000000000001E-3</c:v>
                      </c:pt>
                      <c:pt idx="181">
                        <c:v>1.3652E-3</c:v>
                      </c:pt>
                      <c:pt idx="182">
                        <c:v>1.3611999999999999E-3</c:v>
                      </c:pt>
                      <c:pt idx="183">
                        <c:v>1.3572E-3</c:v>
                      </c:pt>
                      <c:pt idx="184">
                        <c:v>1.3531999999999999E-3</c:v>
                      </c:pt>
                      <c:pt idx="185">
                        <c:v>1.3492999999999999E-3</c:v>
                      </c:pt>
                      <c:pt idx="186">
                        <c:v>1.3454000000000001E-3</c:v>
                      </c:pt>
                      <c:pt idx="187">
                        <c:v>1.3416000000000001E-3</c:v>
                      </c:pt>
                      <c:pt idx="188">
                        <c:v>1.3378000000000001E-3</c:v>
                      </c:pt>
                      <c:pt idx="189">
                        <c:v>1.3339999999999999E-3</c:v>
                      </c:pt>
                      <c:pt idx="190">
                        <c:v>1.3301999999999999E-3</c:v>
                      </c:pt>
                      <c:pt idx="191">
                        <c:v>1.3265E-3</c:v>
                      </c:pt>
                      <c:pt idx="192">
                        <c:v>1.3228000000000001E-3</c:v>
                      </c:pt>
                      <c:pt idx="193">
                        <c:v>1.3192E-3</c:v>
                      </c:pt>
                      <c:pt idx="194">
                        <c:v>1.3156000000000001E-3</c:v>
                      </c:pt>
                      <c:pt idx="195">
                        <c:v>1.312E-3</c:v>
                      </c:pt>
                      <c:pt idx="196">
                        <c:v>1.3083999999999999E-3</c:v>
                      </c:pt>
                      <c:pt idx="197">
                        <c:v>1.3048999999999999E-3</c:v>
                      </c:pt>
                      <c:pt idx="198">
                        <c:v>1.3014000000000001E-3</c:v>
                      </c:pt>
                      <c:pt idx="199">
                        <c:v>1.2979000000000001E-3</c:v>
                      </c:pt>
                      <c:pt idx="200">
                        <c:v>1.2944E-3</c:v>
                      </c:pt>
                      <c:pt idx="201">
                        <c:v>1.291E-3</c:v>
                      </c:pt>
                      <c:pt idx="202">
                        <c:v>1.2876000000000001E-3</c:v>
                      </c:pt>
                      <c:pt idx="203">
                        <c:v>1.2842000000000001E-3</c:v>
                      </c:pt>
                      <c:pt idx="204">
                        <c:v>1.2809E-3</c:v>
                      </c:pt>
                      <c:pt idx="205">
                        <c:v>1.2776E-3</c:v>
                      </c:pt>
                      <c:pt idx="206">
                        <c:v>1.2742999999999999E-3</c:v>
                      </c:pt>
                      <c:pt idx="207">
                        <c:v>1.271E-3</c:v>
                      </c:pt>
                      <c:pt idx="208">
                        <c:v>1.2677999999999999E-3</c:v>
                      </c:pt>
                      <c:pt idx="209">
                        <c:v>1.2646000000000001E-3</c:v>
                      </c:pt>
                      <c:pt idx="210">
                        <c:v>1.2614E-3</c:v>
                      </c:pt>
                      <c:pt idx="211">
                        <c:v>1.2581999999999999E-3</c:v>
                      </c:pt>
                      <c:pt idx="212">
                        <c:v>1.2551000000000001E-3</c:v>
                      </c:pt>
                      <c:pt idx="213">
                        <c:v>1.2519E-3</c:v>
                      </c:pt>
                      <c:pt idx="214">
                        <c:v>1.2488E-3</c:v>
                      </c:pt>
                      <c:pt idx="215">
                        <c:v>1.2458E-3</c:v>
                      </c:pt>
                      <c:pt idx="216">
                        <c:v>1.2427E-3</c:v>
                      </c:pt>
                      <c:pt idx="217">
                        <c:v>1.2397E-3</c:v>
                      </c:pt>
                      <c:pt idx="218">
                        <c:v>1.2367000000000001E-3</c:v>
                      </c:pt>
                      <c:pt idx="219">
                        <c:v>1.2336999999999999E-3</c:v>
                      </c:pt>
                      <c:pt idx="220">
                        <c:v>1.2306999999999999E-3</c:v>
                      </c:pt>
                      <c:pt idx="221">
                        <c:v>1.2278E-3</c:v>
                      </c:pt>
                      <c:pt idx="222">
                        <c:v>1.2248999999999999E-3</c:v>
                      </c:pt>
                      <c:pt idx="223">
                        <c:v>1.2218999999999999E-3</c:v>
                      </c:pt>
                      <c:pt idx="224">
                        <c:v>1.2191000000000001E-3</c:v>
                      </c:pt>
                      <c:pt idx="225">
                        <c:v>1.2162E-3</c:v>
                      </c:pt>
                      <c:pt idx="226">
                        <c:v>1.2133000000000001E-3</c:v>
                      </c:pt>
                      <c:pt idx="227">
                        <c:v>1.2105E-3</c:v>
                      </c:pt>
                      <c:pt idx="228">
                        <c:v>1.2076999999999999E-3</c:v>
                      </c:pt>
                      <c:pt idx="229">
                        <c:v>1.2049000000000001E-3</c:v>
                      </c:pt>
                      <c:pt idx="230">
                        <c:v>1.2021E-3</c:v>
                      </c:pt>
                      <c:pt idx="231">
                        <c:v>1.1994E-3</c:v>
                      </c:pt>
                      <c:pt idx="232">
                        <c:v>1.1965999999999999E-3</c:v>
                      </c:pt>
                      <c:pt idx="233">
                        <c:v>1.1938999999999999E-3</c:v>
                      </c:pt>
                      <c:pt idx="234">
                        <c:v>1.1911999999999999E-3</c:v>
                      </c:pt>
                      <c:pt idx="235">
                        <c:v>1.1884E-3</c:v>
                      </c:pt>
                      <c:pt idx="236">
                        <c:v>1.1858000000000001E-3</c:v>
                      </c:pt>
                      <c:pt idx="237">
                        <c:v>1.1831000000000001E-3</c:v>
                      </c:pt>
                      <c:pt idx="238">
                        <c:v>1.1804000000000001E-3</c:v>
                      </c:pt>
                      <c:pt idx="239">
                        <c:v>1.1777999999999999E-3</c:v>
                      </c:pt>
                      <c:pt idx="240">
                        <c:v>1.1751000000000001E-3</c:v>
                      </c:pt>
                      <c:pt idx="241">
                        <c:v>1.1724999999999999E-3</c:v>
                      </c:pt>
                      <c:pt idx="242">
                        <c:v>1.1699E-3</c:v>
                      </c:pt>
                      <c:pt idx="243">
                        <c:v>1.1673E-3</c:v>
                      </c:pt>
                      <c:pt idx="244">
                        <c:v>1.1647000000000001E-3</c:v>
                      </c:pt>
                      <c:pt idx="245">
                        <c:v>1.1620999999999999E-3</c:v>
                      </c:pt>
                      <c:pt idx="246">
                        <c:v>1.1594999999999999E-3</c:v>
                      </c:pt>
                      <c:pt idx="247">
                        <c:v>1.1569E-3</c:v>
                      </c:pt>
                      <c:pt idx="248">
                        <c:v>1.1539E-3</c:v>
                      </c:pt>
                      <c:pt idx="249">
                        <c:v>1.152E-3</c:v>
                      </c:pt>
                      <c:pt idx="250">
                        <c:v>1.1418000000000001E-3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2"/>
                <c:order val="2"/>
                <c:tx>
                  <c:v>OF new</c:v>
                </c:tx>
                <c:spPr>
                  <a:ln w="0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OpenFOAM!$AQ$2:$AQ$10002</c15:sqref>
                        </c15:formulaRef>
                      </c:ext>
                    </c:extLst>
                    <c:numCache>
                      <c:formatCode>General</c:formatCode>
                      <c:ptCount val="10001"/>
                      <c:pt idx="0">
                        <c:v>0</c:v>
                      </c:pt>
                      <c:pt idx="1">
                        <c:v>8.0000000000000004E-4</c:v>
                      </c:pt>
                      <c:pt idx="2">
                        <c:v>1.6000000000000001E-3</c:v>
                      </c:pt>
                      <c:pt idx="3">
                        <c:v>2.3999999999999998E-3</c:v>
                      </c:pt>
                      <c:pt idx="4">
                        <c:v>3.2000000000000002E-3</c:v>
                      </c:pt>
                      <c:pt idx="5">
                        <c:v>4.0000000000000001E-3</c:v>
                      </c:pt>
                      <c:pt idx="6">
                        <c:v>4.7999999999999996E-3</c:v>
                      </c:pt>
                      <c:pt idx="7">
                        <c:v>5.5999999999999999E-3</c:v>
                      </c:pt>
                      <c:pt idx="8">
                        <c:v>6.4000000000000003E-3</c:v>
                      </c:pt>
                      <c:pt idx="9">
                        <c:v>7.1999999999999998E-3</c:v>
                      </c:pt>
                      <c:pt idx="10">
                        <c:v>8.0000000000000002E-3</c:v>
                      </c:pt>
                      <c:pt idx="11">
                        <c:v>8.8000000000000005E-3</c:v>
                      </c:pt>
                      <c:pt idx="12">
                        <c:v>9.5999999999999992E-3</c:v>
                      </c:pt>
                      <c:pt idx="13">
                        <c:v>1.04E-2</c:v>
                      </c:pt>
                      <c:pt idx="14">
                        <c:v>1.12E-2</c:v>
                      </c:pt>
                      <c:pt idx="15">
                        <c:v>1.2E-2</c:v>
                      </c:pt>
                      <c:pt idx="16">
                        <c:v>1.2800000000000001E-2</c:v>
                      </c:pt>
                      <c:pt idx="17">
                        <c:v>1.3599999999999999E-2</c:v>
                      </c:pt>
                      <c:pt idx="18">
                        <c:v>1.44E-2</c:v>
                      </c:pt>
                      <c:pt idx="19">
                        <c:v>1.52E-2</c:v>
                      </c:pt>
                      <c:pt idx="20">
                        <c:v>1.6E-2</c:v>
                      </c:pt>
                      <c:pt idx="21">
                        <c:v>1.6799999999999999E-2</c:v>
                      </c:pt>
                      <c:pt idx="22">
                        <c:v>1.7600000000000001E-2</c:v>
                      </c:pt>
                      <c:pt idx="23">
                        <c:v>1.84E-2</c:v>
                      </c:pt>
                      <c:pt idx="24">
                        <c:v>1.9199999999999998E-2</c:v>
                      </c:pt>
                      <c:pt idx="25">
                        <c:v>0.02</c:v>
                      </c:pt>
                      <c:pt idx="26">
                        <c:v>2.0799999999999999E-2</c:v>
                      </c:pt>
                      <c:pt idx="27">
                        <c:v>2.1600000000000001E-2</c:v>
                      </c:pt>
                      <c:pt idx="28">
                        <c:v>2.24E-2</c:v>
                      </c:pt>
                      <c:pt idx="29">
                        <c:v>2.3199999999999998E-2</c:v>
                      </c:pt>
                      <c:pt idx="30">
                        <c:v>2.4E-2</c:v>
                      </c:pt>
                      <c:pt idx="31">
                        <c:v>2.4799999999999999E-2</c:v>
                      </c:pt>
                      <c:pt idx="32">
                        <c:v>2.5600000000000001E-2</c:v>
                      </c:pt>
                      <c:pt idx="33">
                        <c:v>2.64E-2</c:v>
                      </c:pt>
                      <c:pt idx="34">
                        <c:v>2.7199999999999998E-2</c:v>
                      </c:pt>
                      <c:pt idx="35">
                        <c:v>2.8000000000000001E-2</c:v>
                      </c:pt>
                      <c:pt idx="36">
                        <c:v>2.8799999999999999E-2</c:v>
                      </c:pt>
                      <c:pt idx="37">
                        <c:v>2.9600000000000001E-2</c:v>
                      </c:pt>
                      <c:pt idx="38">
                        <c:v>3.04E-2</c:v>
                      </c:pt>
                      <c:pt idx="39">
                        <c:v>3.1199999999999999E-2</c:v>
                      </c:pt>
                      <c:pt idx="40">
                        <c:v>3.2000000000000001E-2</c:v>
                      </c:pt>
                      <c:pt idx="41">
                        <c:v>3.2800000000000003E-2</c:v>
                      </c:pt>
                      <c:pt idx="42">
                        <c:v>3.3599999999999998E-2</c:v>
                      </c:pt>
                      <c:pt idx="43">
                        <c:v>3.44E-2</c:v>
                      </c:pt>
                      <c:pt idx="44">
                        <c:v>3.5200000000000002E-2</c:v>
                      </c:pt>
                      <c:pt idx="45">
                        <c:v>3.5999999999999997E-2</c:v>
                      </c:pt>
                      <c:pt idx="46">
                        <c:v>3.6799999999999999E-2</c:v>
                      </c:pt>
                      <c:pt idx="47">
                        <c:v>3.7600000000000001E-2</c:v>
                      </c:pt>
                      <c:pt idx="48">
                        <c:v>3.8399999999999997E-2</c:v>
                      </c:pt>
                      <c:pt idx="49">
                        <c:v>3.9199999999999999E-2</c:v>
                      </c:pt>
                      <c:pt idx="50">
                        <c:v>0.04</c:v>
                      </c:pt>
                      <c:pt idx="51">
                        <c:v>4.0800000000000003E-2</c:v>
                      </c:pt>
                      <c:pt idx="52">
                        <c:v>4.1599999999999998E-2</c:v>
                      </c:pt>
                      <c:pt idx="53">
                        <c:v>4.24E-2</c:v>
                      </c:pt>
                      <c:pt idx="54">
                        <c:v>4.3200000000000002E-2</c:v>
                      </c:pt>
                      <c:pt idx="55">
                        <c:v>4.3999999999999997E-2</c:v>
                      </c:pt>
                      <c:pt idx="56">
                        <c:v>4.48E-2</c:v>
                      </c:pt>
                      <c:pt idx="57">
                        <c:v>4.5600000000000002E-2</c:v>
                      </c:pt>
                      <c:pt idx="58">
                        <c:v>4.6399999999999997E-2</c:v>
                      </c:pt>
                      <c:pt idx="59">
                        <c:v>4.7199999999999999E-2</c:v>
                      </c:pt>
                      <c:pt idx="60">
                        <c:v>4.8000000000000001E-2</c:v>
                      </c:pt>
                      <c:pt idx="61">
                        <c:v>4.8800000000000003E-2</c:v>
                      </c:pt>
                      <c:pt idx="62">
                        <c:v>4.9599999999999998E-2</c:v>
                      </c:pt>
                      <c:pt idx="63">
                        <c:v>5.04E-2</c:v>
                      </c:pt>
                      <c:pt idx="64">
                        <c:v>5.1200000000000002E-2</c:v>
                      </c:pt>
                      <c:pt idx="65">
                        <c:v>5.1999999999999998E-2</c:v>
                      </c:pt>
                      <c:pt idx="66">
                        <c:v>5.28E-2</c:v>
                      </c:pt>
                      <c:pt idx="67">
                        <c:v>5.3600000000000002E-2</c:v>
                      </c:pt>
                      <c:pt idx="68">
                        <c:v>5.4399999999999997E-2</c:v>
                      </c:pt>
                      <c:pt idx="69">
                        <c:v>5.5199999999999999E-2</c:v>
                      </c:pt>
                      <c:pt idx="70">
                        <c:v>5.6000000000000001E-2</c:v>
                      </c:pt>
                      <c:pt idx="71">
                        <c:v>5.6800000000000003E-2</c:v>
                      </c:pt>
                      <c:pt idx="72">
                        <c:v>5.7599999999999998E-2</c:v>
                      </c:pt>
                      <c:pt idx="73">
                        <c:v>5.8400000000000001E-2</c:v>
                      </c:pt>
                      <c:pt idx="74">
                        <c:v>5.9200000000000003E-2</c:v>
                      </c:pt>
                      <c:pt idx="75">
                        <c:v>0.06</c:v>
                      </c:pt>
                      <c:pt idx="76">
                        <c:v>6.08E-2</c:v>
                      </c:pt>
                      <c:pt idx="77">
                        <c:v>6.1600000000000002E-2</c:v>
                      </c:pt>
                      <c:pt idx="78">
                        <c:v>6.2399999999999997E-2</c:v>
                      </c:pt>
                      <c:pt idx="79">
                        <c:v>6.3200000000000006E-2</c:v>
                      </c:pt>
                      <c:pt idx="80">
                        <c:v>6.4000000000000001E-2</c:v>
                      </c:pt>
                      <c:pt idx="81">
                        <c:v>6.4799999999999996E-2</c:v>
                      </c:pt>
                      <c:pt idx="82">
                        <c:v>6.5600000000000006E-2</c:v>
                      </c:pt>
                      <c:pt idx="83">
                        <c:v>6.6400000000000001E-2</c:v>
                      </c:pt>
                      <c:pt idx="84">
                        <c:v>6.7199999999999996E-2</c:v>
                      </c:pt>
                      <c:pt idx="85">
                        <c:v>6.8000000000000005E-2</c:v>
                      </c:pt>
                      <c:pt idx="86">
                        <c:v>6.88E-2</c:v>
                      </c:pt>
                      <c:pt idx="87">
                        <c:v>6.9599999999999995E-2</c:v>
                      </c:pt>
                      <c:pt idx="88">
                        <c:v>7.0400000000000004E-2</c:v>
                      </c:pt>
                      <c:pt idx="89">
                        <c:v>7.1199999999999999E-2</c:v>
                      </c:pt>
                      <c:pt idx="90">
                        <c:v>7.1999999999999995E-2</c:v>
                      </c:pt>
                      <c:pt idx="91">
                        <c:v>7.2800000000000004E-2</c:v>
                      </c:pt>
                      <c:pt idx="92">
                        <c:v>7.3599999999999999E-2</c:v>
                      </c:pt>
                      <c:pt idx="93">
                        <c:v>7.4399999999999994E-2</c:v>
                      </c:pt>
                      <c:pt idx="94">
                        <c:v>7.5200000000000003E-2</c:v>
                      </c:pt>
                      <c:pt idx="95">
                        <c:v>7.5999999999999998E-2</c:v>
                      </c:pt>
                      <c:pt idx="96">
                        <c:v>7.6799999999999993E-2</c:v>
                      </c:pt>
                      <c:pt idx="97">
                        <c:v>7.7600000000000002E-2</c:v>
                      </c:pt>
                      <c:pt idx="98">
                        <c:v>7.8399999999999997E-2</c:v>
                      </c:pt>
                      <c:pt idx="99">
                        <c:v>7.9200000000000007E-2</c:v>
                      </c:pt>
                      <c:pt idx="100">
                        <c:v>0.08</c:v>
                      </c:pt>
                      <c:pt idx="101">
                        <c:v>8.0799999999999997E-2</c:v>
                      </c:pt>
                      <c:pt idx="102">
                        <c:v>8.1600000000000006E-2</c:v>
                      </c:pt>
                      <c:pt idx="103">
                        <c:v>8.2400000000000001E-2</c:v>
                      </c:pt>
                      <c:pt idx="104">
                        <c:v>8.3199999999999996E-2</c:v>
                      </c:pt>
                      <c:pt idx="105">
                        <c:v>8.4000000000000005E-2</c:v>
                      </c:pt>
                      <c:pt idx="106">
                        <c:v>8.48E-2</c:v>
                      </c:pt>
                      <c:pt idx="107">
                        <c:v>8.5599999999999996E-2</c:v>
                      </c:pt>
                      <c:pt idx="108">
                        <c:v>8.6400000000000005E-2</c:v>
                      </c:pt>
                      <c:pt idx="109">
                        <c:v>8.72E-2</c:v>
                      </c:pt>
                      <c:pt idx="110">
                        <c:v>8.7999999999999995E-2</c:v>
                      </c:pt>
                      <c:pt idx="111">
                        <c:v>8.8800000000000004E-2</c:v>
                      </c:pt>
                      <c:pt idx="112">
                        <c:v>8.9599999999999999E-2</c:v>
                      </c:pt>
                      <c:pt idx="113">
                        <c:v>9.0399999999999994E-2</c:v>
                      </c:pt>
                      <c:pt idx="114">
                        <c:v>9.1200000000000003E-2</c:v>
                      </c:pt>
                      <c:pt idx="115">
                        <c:v>9.1999999999999998E-2</c:v>
                      </c:pt>
                      <c:pt idx="116">
                        <c:v>9.2799999999999994E-2</c:v>
                      </c:pt>
                      <c:pt idx="117">
                        <c:v>9.3600000000000003E-2</c:v>
                      </c:pt>
                      <c:pt idx="118">
                        <c:v>9.4399999999999998E-2</c:v>
                      </c:pt>
                      <c:pt idx="119">
                        <c:v>9.5200000000000007E-2</c:v>
                      </c:pt>
                      <c:pt idx="120">
                        <c:v>9.6000000000000002E-2</c:v>
                      </c:pt>
                      <c:pt idx="121">
                        <c:v>9.6799999999999997E-2</c:v>
                      </c:pt>
                      <c:pt idx="122">
                        <c:v>9.7600000000000006E-2</c:v>
                      </c:pt>
                      <c:pt idx="123">
                        <c:v>9.8400000000000001E-2</c:v>
                      </c:pt>
                      <c:pt idx="124">
                        <c:v>9.9199999999999997E-2</c:v>
                      </c:pt>
                      <c:pt idx="125">
                        <c:v>0.1</c:v>
                      </c:pt>
                      <c:pt idx="126">
                        <c:v>0.1008</c:v>
                      </c:pt>
                      <c:pt idx="127">
                        <c:v>0.1016</c:v>
                      </c:pt>
                      <c:pt idx="128">
                        <c:v>0.1024</c:v>
                      </c:pt>
                      <c:pt idx="129">
                        <c:v>0.1032</c:v>
                      </c:pt>
                      <c:pt idx="130">
                        <c:v>0.104</c:v>
                      </c:pt>
                      <c:pt idx="131">
                        <c:v>0.1048</c:v>
                      </c:pt>
                      <c:pt idx="132">
                        <c:v>0.1056</c:v>
                      </c:pt>
                      <c:pt idx="133">
                        <c:v>0.10639999999999999</c:v>
                      </c:pt>
                      <c:pt idx="134">
                        <c:v>0.1072</c:v>
                      </c:pt>
                      <c:pt idx="135">
                        <c:v>0.108</c:v>
                      </c:pt>
                      <c:pt idx="136">
                        <c:v>0.10879999999999999</c:v>
                      </c:pt>
                      <c:pt idx="137">
                        <c:v>0.1096</c:v>
                      </c:pt>
                      <c:pt idx="138">
                        <c:v>0.1104</c:v>
                      </c:pt>
                      <c:pt idx="139">
                        <c:v>0.11119999999999999</c:v>
                      </c:pt>
                      <c:pt idx="140">
                        <c:v>0.112</c:v>
                      </c:pt>
                      <c:pt idx="141">
                        <c:v>0.1128</c:v>
                      </c:pt>
                      <c:pt idx="142">
                        <c:v>0.11360000000000001</c:v>
                      </c:pt>
                      <c:pt idx="143">
                        <c:v>0.1144</c:v>
                      </c:pt>
                      <c:pt idx="144">
                        <c:v>0.1152</c:v>
                      </c:pt>
                      <c:pt idx="145">
                        <c:v>0.11600000000000001</c:v>
                      </c:pt>
                      <c:pt idx="146">
                        <c:v>0.1168</c:v>
                      </c:pt>
                      <c:pt idx="147">
                        <c:v>0.1176</c:v>
                      </c:pt>
                      <c:pt idx="148">
                        <c:v>0.11840000000000001</c:v>
                      </c:pt>
                      <c:pt idx="149">
                        <c:v>0.1192</c:v>
                      </c:pt>
                      <c:pt idx="150">
                        <c:v>0.12</c:v>
                      </c:pt>
                      <c:pt idx="151">
                        <c:v>0.1208</c:v>
                      </c:pt>
                      <c:pt idx="152">
                        <c:v>0.1216</c:v>
                      </c:pt>
                      <c:pt idx="153">
                        <c:v>0.12239999999999999</c:v>
                      </c:pt>
                      <c:pt idx="154">
                        <c:v>0.1232</c:v>
                      </c:pt>
                      <c:pt idx="155">
                        <c:v>0.124</c:v>
                      </c:pt>
                      <c:pt idx="156">
                        <c:v>0.12479999999999999</c:v>
                      </c:pt>
                      <c:pt idx="157">
                        <c:v>0.12559999999999999</c:v>
                      </c:pt>
                      <c:pt idx="158">
                        <c:v>0.12640000000000001</c:v>
                      </c:pt>
                      <c:pt idx="159">
                        <c:v>0.12720000000000001</c:v>
                      </c:pt>
                      <c:pt idx="160">
                        <c:v>0.128</c:v>
                      </c:pt>
                      <c:pt idx="161">
                        <c:v>0.1288</c:v>
                      </c:pt>
                      <c:pt idx="162">
                        <c:v>0.12959999999999999</c:v>
                      </c:pt>
                      <c:pt idx="163">
                        <c:v>0.13039999999999999</c:v>
                      </c:pt>
                      <c:pt idx="164">
                        <c:v>0.13120000000000001</c:v>
                      </c:pt>
                      <c:pt idx="165">
                        <c:v>0.13200000000000001</c:v>
                      </c:pt>
                      <c:pt idx="166">
                        <c:v>0.1328</c:v>
                      </c:pt>
                      <c:pt idx="167">
                        <c:v>0.1336</c:v>
                      </c:pt>
                      <c:pt idx="168">
                        <c:v>0.13439999999999999</c:v>
                      </c:pt>
                      <c:pt idx="169">
                        <c:v>0.13519999999999999</c:v>
                      </c:pt>
                      <c:pt idx="170">
                        <c:v>0.13600000000000001</c:v>
                      </c:pt>
                      <c:pt idx="171">
                        <c:v>0.1368</c:v>
                      </c:pt>
                      <c:pt idx="172">
                        <c:v>0.1376</c:v>
                      </c:pt>
                      <c:pt idx="173">
                        <c:v>0.1384</c:v>
                      </c:pt>
                      <c:pt idx="174">
                        <c:v>0.13919999999999999</c:v>
                      </c:pt>
                      <c:pt idx="175">
                        <c:v>0.14000000000000001</c:v>
                      </c:pt>
                      <c:pt idx="176">
                        <c:v>0.14080000000000001</c:v>
                      </c:pt>
                      <c:pt idx="177">
                        <c:v>0.1416</c:v>
                      </c:pt>
                      <c:pt idx="178">
                        <c:v>0.1424</c:v>
                      </c:pt>
                      <c:pt idx="179">
                        <c:v>0.14319999999999999</c:v>
                      </c:pt>
                      <c:pt idx="180">
                        <c:v>0.14399999999999999</c:v>
                      </c:pt>
                      <c:pt idx="181">
                        <c:v>0.14480000000000001</c:v>
                      </c:pt>
                      <c:pt idx="182">
                        <c:v>0.14560000000000001</c:v>
                      </c:pt>
                      <c:pt idx="183">
                        <c:v>0.1464</c:v>
                      </c:pt>
                      <c:pt idx="184">
                        <c:v>0.1472</c:v>
                      </c:pt>
                      <c:pt idx="185">
                        <c:v>0.14799999999999999</c:v>
                      </c:pt>
                      <c:pt idx="186">
                        <c:v>0.14879999999999999</c:v>
                      </c:pt>
                      <c:pt idx="187">
                        <c:v>0.14960000000000001</c:v>
                      </c:pt>
                      <c:pt idx="188">
                        <c:v>0.15040000000000001</c:v>
                      </c:pt>
                      <c:pt idx="189">
                        <c:v>0.1512</c:v>
                      </c:pt>
                      <c:pt idx="190">
                        <c:v>0.152</c:v>
                      </c:pt>
                      <c:pt idx="191">
                        <c:v>0.15279999999999999</c:v>
                      </c:pt>
                      <c:pt idx="192">
                        <c:v>0.15359999999999999</c:v>
                      </c:pt>
                      <c:pt idx="193">
                        <c:v>0.15440000000000001</c:v>
                      </c:pt>
                      <c:pt idx="194">
                        <c:v>0.1552</c:v>
                      </c:pt>
                      <c:pt idx="195">
                        <c:v>0.156</c:v>
                      </c:pt>
                      <c:pt idx="196">
                        <c:v>0.15679999999999999</c:v>
                      </c:pt>
                      <c:pt idx="197">
                        <c:v>0.15759999999999999</c:v>
                      </c:pt>
                      <c:pt idx="198">
                        <c:v>0.15840000000000001</c:v>
                      </c:pt>
                      <c:pt idx="199">
                        <c:v>0.15920000000000001</c:v>
                      </c:pt>
                      <c:pt idx="200">
                        <c:v>0.16</c:v>
                      </c:pt>
                      <c:pt idx="201">
                        <c:v>0.1608</c:v>
                      </c:pt>
                      <c:pt idx="202">
                        <c:v>0.16159999999999999</c:v>
                      </c:pt>
                      <c:pt idx="203">
                        <c:v>0.16239999999999999</c:v>
                      </c:pt>
                      <c:pt idx="204">
                        <c:v>0.16320000000000001</c:v>
                      </c:pt>
                      <c:pt idx="205">
                        <c:v>0.16400000000000001</c:v>
                      </c:pt>
                      <c:pt idx="206">
                        <c:v>0.1648</c:v>
                      </c:pt>
                      <c:pt idx="207">
                        <c:v>0.1656</c:v>
                      </c:pt>
                      <c:pt idx="208">
                        <c:v>0.16639999999999999</c:v>
                      </c:pt>
                      <c:pt idx="209">
                        <c:v>0.16719999999999999</c:v>
                      </c:pt>
                      <c:pt idx="210">
                        <c:v>0.16800000000000001</c:v>
                      </c:pt>
                      <c:pt idx="211">
                        <c:v>0.16880000000000001</c:v>
                      </c:pt>
                      <c:pt idx="212">
                        <c:v>0.1696</c:v>
                      </c:pt>
                      <c:pt idx="213">
                        <c:v>0.1704</c:v>
                      </c:pt>
                      <c:pt idx="214">
                        <c:v>0.17119999999999999</c:v>
                      </c:pt>
                      <c:pt idx="215">
                        <c:v>0.17199999999999999</c:v>
                      </c:pt>
                      <c:pt idx="216">
                        <c:v>0.17280000000000001</c:v>
                      </c:pt>
                      <c:pt idx="217">
                        <c:v>0.1736</c:v>
                      </c:pt>
                      <c:pt idx="218">
                        <c:v>0.1744</c:v>
                      </c:pt>
                      <c:pt idx="219">
                        <c:v>0.17519999999999999</c:v>
                      </c:pt>
                      <c:pt idx="220">
                        <c:v>0.17599999999999999</c:v>
                      </c:pt>
                      <c:pt idx="221">
                        <c:v>0.17680000000000001</c:v>
                      </c:pt>
                      <c:pt idx="222">
                        <c:v>0.17760000000000001</c:v>
                      </c:pt>
                      <c:pt idx="223">
                        <c:v>0.1784</c:v>
                      </c:pt>
                      <c:pt idx="224">
                        <c:v>0.1792</c:v>
                      </c:pt>
                      <c:pt idx="225">
                        <c:v>0.18</c:v>
                      </c:pt>
                      <c:pt idx="226">
                        <c:v>0.18079999999999999</c:v>
                      </c:pt>
                      <c:pt idx="227">
                        <c:v>0.18160000000000001</c:v>
                      </c:pt>
                      <c:pt idx="228">
                        <c:v>0.18240000000000001</c:v>
                      </c:pt>
                      <c:pt idx="229">
                        <c:v>0.1832</c:v>
                      </c:pt>
                      <c:pt idx="230">
                        <c:v>0.184</c:v>
                      </c:pt>
                      <c:pt idx="231">
                        <c:v>0.18479999999999999</c:v>
                      </c:pt>
                      <c:pt idx="232">
                        <c:v>0.18559999999999999</c:v>
                      </c:pt>
                      <c:pt idx="233">
                        <c:v>0.18640000000000001</c:v>
                      </c:pt>
                      <c:pt idx="234">
                        <c:v>0.18720000000000001</c:v>
                      </c:pt>
                      <c:pt idx="235">
                        <c:v>0.188</c:v>
                      </c:pt>
                      <c:pt idx="236">
                        <c:v>0.1888</c:v>
                      </c:pt>
                      <c:pt idx="237">
                        <c:v>0.18959999999999999</c:v>
                      </c:pt>
                      <c:pt idx="238">
                        <c:v>0.19040000000000001</c:v>
                      </c:pt>
                      <c:pt idx="239">
                        <c:v>0.19120000000000001</c:v>
                      </c:pt>
                      <c:pt idx="240">
                        <c:v>0.192</c:v>
                      </c:pt>
                      <c:pt idx="241">
                        <c:v>0.1928</c:v>
                      </c:pt>
                      <c:pt idx="242">
                        <c:v>0.19359999999999999</c:v>
                      </c:pt>
                      <c:pt idx="243">
                        <c:v>0.19439999999999999</c:v>
                      </c:pt>
                      <c:pt idx="244">
                        <c:v>0.19520000000000001</c:v>
                      </c:pt>
                      <c:pt idx="245">
                        <c:v>0.19600000000000001</c:v>
                      </c:pt>
                      <c:pt idx="246">
                        <c:v>0.1968</c:v>
                      </c:pt>
                      <c:pt idx="247">
                        <c:v>0.1976</c:v>
                      </c:pt>
                      <c:pt idx="248">
                        <c:v>0.19839999999999999</c:v>
                      </c:pt>
                      <c:pt idx="249">
                        <c:v>0.19919999999999999</c:v>
                      </c:pt>
                      <c:pt idx="250">
                        <c:v>0.2</c:v>
                      </c:pt>
                      <c:pt idx="251">
                        <c:v>0.20080000000000001</c:v>
                      </c:pt>
                      <c:pt idx="252">
                        <c:v>0.2016</c:v>
                      </c:pt>
                      <c:pt idx="253">
                        <c:v>0.2024</c:v>
                      </c:pt>
                      <c:pt idx="254">
                        <c:v>0.20319999999999999</c:v>
                      </c:pt>
                      <c:pt idx="255">
                        <c:v>0.20399999999999999</c:v>
                      </c:pt>
                      <c:pt idx="256">
                        <c:v>0.20480000000000001</c:v>
                      </c:pt>
                      <c:pt idx="257">
                        <c:v>0.2056</c:v>
                      </c:pt>
                      <c:pt idx="258">
                        <c:v>0.2064</c:v>
                      </c:pt>
                      <c:pt idx="259">
                        <c:v>0.2072</c:v>
                      </c:pt>
                      <c:pt idx="260">
                        <c:v>0.20799999999999999</c:v>
                      </c:pt>
                      <c:pt idx="261">
                        <c:v>0.20880000000000001</c:v>
                      </c:pt>
                      <c:pt idx="262">
                        <c:v>0.20960000000000001</c:v>
                      </c:pt>
                      <c:pt idx="263">
                        <c:v>0.2104</c:v>
                      </c:pt>
                      <c:pt idx="264">
                        <c:v>0.2112</c:v>
                      </c:pt>
                      <c:pt idx="265">
                        <c:v>0.21199999999999999</c:v>
                      </c:pt>
                      <c:pt idx="266">
                        <c:v>0.21279999999999999</c:v>
                      </c:pt>
                      <c:pt idx="267">
                        <c:v>0.21360000000000001</c:v>
                      </c:pt>
                      <c:pt idx="268">
                        <c:v>0.21440000000000001</c:v>
                      </c:pt>
                      <c:pt idx="269">
                        <c:v>0.2152</c:v>
                      </c:pt>
                      <c:pt idx="270">
                        <c:v>0.216</c:v>
                      </c:pt>
                      <c:pt idx="271">
                        <c:v>0.21679999999999999</c:v>
                      </c:pt>
                      <c:pt idx="272">
                        <c:v>0.21759999999999999</c:v>
                      </c:pt>
                      <c:pt idx="273">
                        <c:v>0.21840000000000001</c:v>
                      </c:pt>
                      <c:pt idx="274">
                        <c:v>0.21920000000000001</c:v>
                      </c:pt>
                      <c:pt idx="275">
                        <c:v>0.22</c:v>
                      </c:pt>
                      <c:pt idx="276">
                        <c:v>0.2208</c:v>
                      </c:pt>
                      <c:pt idx="277">
                        <c:v>0.22159999999999999</c:v>
                      </c:pt>
                      <c:pt idx="278">
                        <c:v>0.22239999999999999</c:v>
                      </c:pt>
                      <c:pt idx="279">
                        <c:v>0.22320000000000001</c:v>
                      </c:pt>
                      <c:pt idx="280">
                        <c:v>0.224</c:v>
                      </c:pt>
                      <c:pt idx="281">
                        <c:v>0.2248</c:v>
                      </c:pt>
                      <c:pt idx="282">
                        <c:v>0.22559999999999999</c:v>
                      </c:pt>
                      <c:pt idx="283">
                        <c:v>0.22639999999999999</c:v>
                      </c:pt>
                      <c:pt idx="284">
                        <c:v>0.22720000000000001</c:v>
                      </c:pt>
                      <c:pt idx="285">
                        <c:v>0.22800000000000001</c:v>
                      </c:pt>
                      <c:pt idx="286">
                        <c:v>0.2288</c:v>
                      </c:pt>
                      <c:pt idx="287">
                        <c:v>0.2296</c:v>
                      </c:pt>
                      <c:pt idx="288">
                        <c:v>0.23039999999999999</c:v>
                      </c:pt>
                      <c:pt idx="289">
                        <c:v>0.23119999999999999</c:v>
                      </c:pt>
                      <c:pt idx="290">
                        <c:v>0.23200000000000001</c:v>
                      </c:pt>
                      <c:pt idx="291">
                        <c:v>0.23280000000000001</c:v>
                      </c:pt>
                      <c:pt idx="292">
                        <c:v>0.2336</c:v>
                      </c:pt>
                      <c:pt idx="293">
                        <c:v>0.2344</c:v>
                      </c:pt>
                      <c:pt idx="294">
                        <c:v>0.23519999999999999</c:v>
                      </c:pt>
                      <c:pt idx="295">
                        <c:v>0.23599999999999999</c:v>
                      </c:pt>
                      <c:pt idx="296">
                        <c:v>0.23680000000000001</c:v>
                      </c:pt>
                      <c:pt idx="297">
                        <c:v>0.23760000000000001</c:v>
                      </c:pt>
                      <c:pt idx="298">
                        <c:v>0.2384</c:v>
                      </c:pt>
                      <c:pt idx="299">
                        <c:v>0.2392</c:v>
                      </c:pt>
                      <c:pt idx="300">
                        <c:v>0.24</c:v>
                      </c:pt>
                      <c:pt idx="301">
                        <c:v>0.24079999999999999</c:v>
                      </c:pt>
                      <c:pt idx="302">
                        <c:v>0.24160000000000001</c:v>
                      </c:pt>
                      <c:pt idx="303">
                        <c:v>0.2424</c:v>
                      </c:pt>
                      <c:pt idx="304">
                        <c:v>0.2432</c:v>
                      </c:pt>
                      <c:pt idx="305">
                        <c:v>0.24399999999999999</c:v>
                      </c:pt>
                      <c:pt idx="306">
                        <c:v>0.24479999999999999</c:v>
                      </c:pt>
                      <c:pt idx="307">
                        <c:v>0.24560000000000001</c:v>
                      </c:pt>
                      <c:pt idx="308">
                        <c:v>0.24640000000000001</c:v>
                      </c:pt>
                      <c:pt idx="309">
                        <c:v>0.2472</c:v>
                      </c:pt>
                      <c:pt idx="310">
                        <c:v>0.248</c:v>
                      </c:pt>
                      <c:pt idx="311">
                        <c:v>0.24879999999999999</c:v>
                      </c:pt>
                      <c:pt idx="312">
                        <c:v>0.24959999999999999</c:v>
                      </c:pt>
                      <c:pt idx="313">
                        <c:v>0.25040000000000001</c:v>
                      </c:pt>
                      <c:pt idx="314">
                        <c:v>0.25119999999999998</c:v>
                      </c:pt>
                      <c:pt idx="315">
                        <c:v>0.252</c:v>
                      </c:pt>
                      <c:pt idx="316">
                        <c:v>0.25280000000000002</c:v>
                      </c:pt>
                      <c:pt idx="317">
                        <c:v>0.25359999999999999</c:v>
                      </c:pt>
                      <c:pt idx="318">
                        <c:v>0.25440000000000002</c:v>
                      </c:pt>
                      <c:pt idx="319">
                        <c:v>0.25519999999999998</c:v>
                      </c:pt>
                      <c:pt idx="320">
                        <c:v>0.25600000000000001</c:v>
                      </c:pt>
                      <c:pt idx="321">
                        <c:v>0.25679999999999997</c:v>
                      </c:pt>
                      <c:pt idx="322">
                        <c:v>0.2576</c:v>
                      </c:pt>
                      <c:pt idx="323">
                        <c:v>0.25840000000000002</c:v>
                      </c:pt>
                      <c:pt idx="324">
                        <c:v>0.25919999999999999</c:v>
                      </c:pt>
                      <c:pt idx="325">
                        <c:v>0.26</c:v>
                      </c:pt>
                      <c:pt idx="326">
                        <c:v>0.26079999999999998</c:v>
                      </c:pt>
                      <c:pt idx="327">
                        <c:v>0.2616</c:v>
                      </c:pt>
                      <c:pt idx="328">
                        <c:v>0.26240000000000002</c:v>
                      </c:pt>
                      <c:pt idx="329">
                        <c:v>0.26319999999999999</c:v>
                      </c:pt>
                      <c:pt idx="330">
                        <c:v>0.26400000000000001</c:v>
                      </c:pt>
                      <c:pt idx="331">
                        <c:v>0.26479999999999998</c:v>
                      </c:pt>
                      <c:pt idx="332">
                        <c:v>0.2656</c:v>
                      </c:pt>
                      <c:pt idx="333">
                        <c:v>0.26640000000000003</c:v>
                      </c:pt>
                      <c:pt idx="334">
                        <c:v>0.26719999999999999</c:v>
                      </c:pt>
                      <c:pt idx="335">
                        <c:v>0.26800000000000002</c:v>
                      </c:pt>
                      <c:pt idx="336">
                        <c:v>0.26879999999999998</c:v>
                      </c:pt>
                      <c:pt idx="337">
                        <c:v>0.26960000000000001</c:v>
                      </c:pt>
                      <c:pt idx="338">
                        <c:v>0.27039999999999997</c:v>
                      </c:pt>
                      <c:pt idx="339">
                        <c:v>0.2712</c:v>
                      </c:pt>
                      <c:pt idx="340">
                        <c:v>0.27200000000000002</c:v>
                      </c:pt>
                      <c:pt idx="341">
                        <c:v>0.27279999999999999</c:v>
                      </c:pt>
                      <c:pt idx="342">
                        <c:v>0.27360000000000001</c:v>
                      </c:pt>
                      <c:pt idx="343">
                        <c:v>0.27439999999999998</c:v>
                      </c:pt>
                      <c:pt idx="344">
                        <c:v>0.2752</c:v>
                      </c:pt>
                      <c:pt idx="345">
                        <c:v>0.27600000000000002</c:v>
                      </c:pt>
                      <c:pt idx="346">
                        <c:v>0.27679999999999999</c:v>
                      </c:pt>
                      <c:pt idx="347">
                        <c:v>0.27760000000000001</c:v>
                      </c:pt>
                      <c:pt idx="348">
                        <c:v>0.27839999999999998</c:v>
                      </c:pt>
                      <c:pt idx="349">
                        <c:v>0.2792</c:v>
                      </c:pt>
                      <c:pt idx="350">
                        <c:v>0.28000000000000003</c:v>
                      </c:pt>
                      <c:pt idx="351">
                        <c:v>0.28079999999999999</c:v>
                      </c:pt>
                      <c:pt idx="352">
                        <c:v>0.28160000000000002</c:v>
                      </c:pt>
                      <c:pt idx="353">
                        <c:v>0.28239999999999998</c:v>
                      </c:pt>
                      <c:pt idx="354">
                        <c:v>0.28320000000000001</c:v>
                      </c:pt>
                      <c:pt idx="355">
                        <c:v>0.28399999999999997</c:v>
                      </c:pt>
                      <c:pt idx="356">
                        <c:v>0.2848</c:v>
                      </c:pt>
                      <c:pt idx="357">
                        <c:v>0.28560000000000002</c:v>
                      </c:pt>
                      <c:pt idx="358">
                        <c:v>0.28639999999999999</c:v>
                      </c:pt>
                      <c:pt idx="359">
                        <c:v>0.28720000000000001</c:v>
                      </c:pt>
                      <c:pt idx="360">
                        <c:v>0.28799999999999998</c:v>
                      </c:pt>
                      <c:pt idx="361">
                        <c:v>0.2888</c:v>
                      </c:pt>
                      <c:pt idx="362">
                        <c:v>0.28960000000000002</c:v>
                      </c:pt>
                      <c:pt idx="363">
                        <c:v>0.29039999999999999</c:v>
                      </c:pt>
                      <c:pt idx="364">
                        <c:v>0.29120000000000001</c:v>
                      </c:pt>
                      <c:pt idx="365">
                        <c:v>0.29199999999999998</c:v>
                      </c:pt>
                      <c:pt idx="366">
                        <c:v>0.2928</c:v>
                      </c:pt>
                      <c:pt idx="367">
                        <c:v>0.29360000000000003</c:v>
                      </c:pt>
                      <c:pt idx="368">
                        <c:v>0.2944</c:v>
                      </c:pt>
                      <c:pt idx="369">
                        <c:v>0.29520000000000002</c:v>
                      </c:pt>
                      <c:pt idx="370">
                        <c:v>0.29599999999999999</c:v>
                      </c:pt>
                      <c:pt idx="371">
                        <c:v>0.29680000000000001</c:v>
                      </c:pt>
                      <c:pt idx="372">
                        <c:v>0.29759999999999998</c:v>
                      </c:pt>
                      <c:pt idx="373">
                        <c:v>0.2984</c:v>
                      </c:pt>
                      <c:pt idx="374">
                        <c:v>0.29920000000000002</c:v>
                      </c:pt>
                      <c:pt idx="375">
                        <c:v>0.3</c:v>
                      </c:pt>
                      <c:pt idx="376">
                        <c:v>0.30080000000000001</c:v>
                      </c:pt>
                      <c:pt idx="377">
                        <c:v>0.30159999999999998</c:v>
                      </c:pt>
                      <c:pt idx="378">
                        <c:v>0.3024</c:v>
                      </c:pt>
                      <c:pt idx="379">
                        <c:v>0.30320000000000003</c:v>
                      </c:pt>
                      <c:pt idx="380">
                        <c:v>0.30399999999999999</c:v>
                      </c:pt>
                      <c:pt idx="381">
                        <c:v>0.30480000000000002</c:v>
                      </c:pt>
                      <c:pt idx="382">
                        <c:v>0.30559999999999998</c:v>
                      </c:pt>
                      <c:pt idx="383">
                        <c:v>0.30640000000000001</c:v>
                      </c:pt>
                      <c:pt idx="384">
                        <c:v>0.30719999999999997</c:v>
                      </c:pt>
                      <c:pt idx="385">
                        <c:v>0.308</c:v>
                      </c:pt>
                      <c:pt idx="386">
                        <c:v>0.30880000000000002</c:v>
                      </c:pt>
                      <c:pt idx="387">
                        <c:v>0.30959999999999999</c:v>
                      </c:pt>
                      <c:pt idx="388">
                        <c:v>0.31040000000000001</c:v>
                      </c:pt>
                      <c:pt idx="389">
                        <c:v>0.31119999999999998</c:v>
                      </c:pt>
                      <c:pt idx="390">
                        <c:v>0.312</c:v>
                      </c:pt>
                      <c:pt idx="391">
                        <c:v>0.31280000000000002</c:v>
                      </c:pt>
                      <c:pt idx="392">
                        <c:v>0.31359999999999999</c:v>
                      </c:pt>
                      <c:pt idx="393">
                        <c:v>0.31440000000000001</c:v>
                      </c:pt>
                      <c:pt idx="394">
                        <c:v>0.31519999999999998</c:v>
                      </c:pt>
                      <c:pt idx="395">
                        <c:v>0.316</c:v>
                      </c:pt>
                      <c:pt idx="396">
                        <c:v>0.31680000000000003</c:v>
                      </c:pt>
                      <c:pt idx="397">
                        <c:v>0.31759999999999999</c:v>
                      </c:pt>
                      <c:pt idx="398">
                        <c:v>0.31840000000000002</c:v>
                      </c:pt>
                      <c:pt idx="399">
                        <c:v>0.31919999999999998</c:v>
                      </c:pt>
                      <c:pt idx="400">
                        <c:v>0.32</c:v>
                      </c:pt>
                      <c:pt idx="401">
                        <c:v>0.32079999999999997</c:v>
                      </c:pt>
                      <c:pt idx="402">
                        <c:v>0.3216</c:v>
                      </c:pt>
                      <c:pt idx="403">
                        <c:v>0.32240000000000002</c:v>
                      </c:pt>
                      <c:pt idx="404">
                        <c:v>0.32319999999999999</c:v>
                      </c:pt>
                      <c:pt idx="405">
                        <c:v>0.32400000000000001</c:v>
                      </c:pt>
                      <c:pt idx="406">
                        <c:v>0.32479999999999998</c:v>
                      </c:pt>
                      <c:pt idx="407">
                        <c:v>0.3256</c:v>
                      </c:pt>
                      <c:pt idx="408">
                        <c:v>0.32640000000000002</c:v>
                      </c:pt>
                      <c:pt idx="409">
                        <c:v>0.32719999999999999</c:v>
                      </c:pt>
                      <c:pt idx="410">
                        <c:v>0.32800000000000001</c:v>
                      </c:pt>
                      <c:pt idx="411">
                        <c:v>0.32879999999999998</c:v>
                      </c:pt>
                      <c:pt idx="412">
                        <c:v>0.3296</c:v>
                      </c:pt>
                      <c:pt idx="413">
                        <c:v>0.33040000000000003</c:v>
                      </c:pt>
                      <c:pt idx="414">
                        <c:v>0.33119999999999999</c:v>
                      </c:pt>
                      <c:pt idx="415">
                        <c:v>0.33200000000000002</c:v>
                      </c:pt>
                      <c:pt idx="416">
                        <c:v>0.33279999999999998</c:v>
                      </c:pt>
                      <c:pt idx="417">
                        <c:v>0.33360000000000001</c:v>
                      </c:pt>
                      <c:pt idx="418">
                        <c:v>0.33439999999999998</c:v>
                      </c:pt>
                      <c:pt idx="419">
                        <c:v>0.3352</c:v>
                      </c:pt>
                      <c:pt idx="420">
                        <c:v>0.33600000000000002</c:v>
                      </c:pt>
                      <c:pt idx="421">
                        <c:v>0.33679999999999999</c:v>
                      </c:pt>
                      <c:pt idx="422">
                        <c:v>0.33760000000000001</c:v>
                      </c:pt>
                      <c:pt idx="423">
                        <c:v>0.33839999999999998</c:v>
                      </c:pt>
                      <c:pt idx="424">
                        <c:v>0.3392</c:v>
                      </c:pt>
                      <c:pt idx="425">
                        <c:v>0.34</c:v>
                      </c:pt>
                      <c:pt idx="426">
                        <c:v>0.34079999999999999</c:v>
                      </c:pt>
                      <c:pt idx="427">
                        <c:v>0.34160000000000001</c:v>
                      </c:pt>
                      <c:pt idx="428">
                        <c:v>0.34239999999999998</c:v>
                      </c:pt>
                      <c:pt idx="429">
                        <c:v>0.34320000000000001</c:v>
                      </c:pt>
                      <c:pt idx="430">
                        <c:v>0.34399999999999997</c:v>
                      </c:pt>
                      <c:pt idx="431">
                        <c:v>0.3448</c:v>
                      </c:pt>
                      <c:pt idx="432">
                        <c:v>0.34560000000000002</c:v>
                      </c:pt>
                      <c:pt idx="433">
                        <c:v>0.34639999999999999</c:v>
                      </c:pt>
                      <c:pt idx="434">
                        <c:v>0.34720000000000001</c:v>
                      </c:pt>
                      <c:pt idx="435">
                        <c:v>0.34799999999999998</c:v>
                      </c:pt>
                      <c:pt idx="436">
                        <c:v>0.3488</c:v>
                      </c:pt>
                      <c:pt idx="437">
                        <c:v>0.34960000000000002</c:v>
                      </c:pt>
                      <c:pt idx="438">
                        <c:v>0.35039999999999999</c:v>
                      </c:pt>
                      <c:pt idx="439">
                        <c:v>0.35120000000000001</c:v>
                      </c:pt>
                      <c:pt idx="440">
                        <c:v>0.35199999999999998</c:v>
                      </c:pt>
                      <c:pt idx="441">
                        <c:v>0.3528</c:v>
                      </c:pt>
                      <c:pt idx="442">
                        <c:v>0.35360000000000003</c:v>
                      </c:pt>
                      <c:pt idx="443">
                        <c:v>0.35439999999999999</c:v>
                      </c:pt>
                      <c:pt idx="444">
                        <c:v>0.35520000000000002</c:v>
                      </c:pt>
                      <c:pt idx="445">
                        <c:v>0.35599999999999998</c:v>
                      </c:pt>
                      <c:pt idx="446">
                        <c:v>0.35680000000000001</c:v>
                      </c:pt>
                      <c:pt idx="447">
                        <c:v>0.35759999999999997</c:v>
                      </c:pt>
                      <c:pt idx="448">
                        <c:v>0.3584</c:v>
                      </c:pt>
                      <c:pt idx="449">
                        <c:v>0.35920000000000002</c:v>
                      </c:pt>
                      <c:pt idx="450">
                        <c:v>0.36</c:v>
                      </c:pt>
                      <c:pt idx="451">
                        <c:v>0.36080000000000001</c:v>
                      </c:pt>
                      <c:pt idx="452">
                        <c:v>0.36159999999999998</c:v>
                      </c:pt>
                      <c:pt idx="453">
                        <c:v>0.3624</c:v>
                      </c:pt>
                      <c:pt idx="454">
                        <c:v>0.36320000000000002</c:v>
                      </c:pt>
                      <c:pt idx="455">
                        <c:v>0.36399999999999999</c:v>
                      </c:pt>
                      <c:pt idx="456">
                        <c:v>0.36480000000000001</c:v>
                      </c:pt>
                      <c:pt idx="457">
                        <c:v>0.36559999999999998</c:v>
                      </c:pt>
                      <c:pt idx="458">
                        <c:v>0.3664</c:v>
                      </c:pt>
                      <c:pt idx="459">
                        <c:v>0.36720000000000003</c:v>
                      </c:pt>
                      <c:pt idx="460">
                        <c:v>0.36799999999999999</c:v>
                      </c:pt>
                      <c:pt idx="461">
                        <c:v>0.36880000000000002</c:v>
                      </c:pt>
                      <c:pt idx="462">
                        <c:v>0.36959999999999998</c:v>
                      </c:pt>
                      <c:pt idx="463">
                        <c:v>0.37040000000000001</c:v>
                      </c:pt>
                      <c:pt idx="464">
                        <c:v>0.37119999999999997</c:v>
                      </c:pt>
                      <c:pt idx="465">
                        <c:v>0.372</c:v>
                      </c:pt>
                      <c:pt idx="466">
                        <c:v>0.37280000000000002</c:v>
                      </c:pt>
                      <c:pt idx="467">
                        <c:v>0.37359999999999999</c:v>
                      </c:pt>
                      <c:pt idx="468">
                        <c:v>0.37440000000000001</c:v>
                      </c:pt>
                      <c:pt idx="469">
                        <c:v>0.37519999999999998</c:v>
                      </c:pt>
                      <c:pt idx="470">
                        <c:v>0.376</c:v>
                      </c:pt>
                      <c:pt idx="471">
                        <c:v>0.37680000000000002</c:v>
                      </c:pt>
                      <c:pt idx="472">
                        <c:v>0.37759999999999999</c:v>
                      </c:pt>
                      <c:pt idx="473">
                        <c:v>0.37840000000000001</c:v>
                      </c:pt>
                      <c:pt idx="474">
                        <c:v>0.37919999999999998</c:v>
                      </c:pt>
                      <c:pt idx="475">
                        <c:v>0.38</c:v>
                      </c:pt>
                      <c:pt idx="476">
                        <c:v>0.38080000000000003</c:v>
                      </c:pt>
                      <c:pt idx="477">
                        <c:v>0.38159999999999999</c:v>
                      </c:pt>
                      <c:pt idx="478">
                        <c:v>0.38240000000000002</c:v>
                      </c:pt>
                      <c:pt idx="479">
                        <c:v>0.38319999999999999</c:v>
                      </c:pt>
                      <c:pt idx="480">
                        <c:v>0.38400000000000001</c:v>
                      </c:pt>
                      <c:pt idx="481">
                        <c:v>0.38479999999999998</c:v>
                      </c:pt>
                      <c:pt idx="482">
                        <c:v>0.3856</c:v>
                      </c:pt>
                      <c:pt idx="483">
                        <c:v>0.38640000000000002</c:v>
                      </c:pt>
                      <c:pt idx="484">
                        <c:v>0.38719999999999999</c:v>
                      </c:pt>
                      <c:pt idx="485">
                        <c:v>0.38800000000000001</c:v>
                      </c:pt>
                      <c:pt idx="486">
                        <c:v>0.38879999999999998</c:v>
                      </c:pt>
                      <c:pt idx="487">
                        <c:v>0.3896</c:v>
                      </c:pt>
                      <c:pt idx="488">
                        <c:v>0.39040000000000002</c:v>
                      </c:pt>
                      <c:pt idx="489">
                        <c:v>0.39119999999999999</c:v>
                      </c:pt>
                      <c:pt idx="490">
                        <c:v>0.39200000000000002</c:v>
                      </c:pt>
                      <c:pt idx="491">
                        <c:v>0.39279999999999998</c:v>
                      </c:pt>
                      <c:pt idx="492">
                        <c:v>0.39360000000000001</c:v>
                      </c:pt>
                      <c:pt idx="493">
                        <c:v>0.39439999999999997</c:v>
                      </c:pt>
                      <c:pt idx="494">
                        <c:v>0.3952</c:v>
                      </c:pt>
                      <c:pt idx="495">
                        <c:v>0.39600000000000002</c:v>
                      </c:pt>
                      <c:pt idx="496">
                        <c:v>0.39679999999999999</c:v>
                      </c:pt>
                      <c:pt idx="497">
                        <c:v>0.39760000000000001</c:v>
                      </c:pt>
                      <c:pt idx="498">
                        <c:v>0.39839999999999998</c:v>
                      </c:pt>
                      <c:pt idx="499">
                        <c:v>0.3992</c:v>
                      </c:pt>
                      <c:pt idx="500">
                        <c:v>0.4</c:v>
                      </c:pt>
                      <c:pt idx="501">
                        <c:v>0.40079999999999999</c:v>
                      </c:pt>
                      <c:pt idx="502">
                        <c:v>0.40160000000000001</c:v>
                      </c:pt>
                      <c:pt idx="503">
                        <c:v>0.40239999999999998</c:v>
                      </c:pt>
                      <c:pt idx="504">
                        <c:v>0.4032</c:v>
                      </c:pt>
                      <c:pt idx="505">
                        <c:v>0.40400000000000003</c:v>
                      </c:pt>
                      <c:pt idx="506">
                        <c:v>0.40479999999999999</c:v>
                      </c:pt>
                      <c:pt idx="507">
                        <c:v>0.40560000000000002</c:v>
                      </c:pt>
                      <c:pt idx="508">
                        <c:v>0.40639999999999998</c:v>
                      </c:pt>
                      <c:pt idx="509">
                        <c:v>0.40720000000000001</c:v>
                      </c:pt>
                      <c:pt idx="510">
                        <c:v>0.40799999999999997</c:v>
                      </c:pt>
                      <c:pt idx="511">
                        <c:v>0.4088</c:v>
                      </c:pt>
                      <c:pt idx="512">
                        <c:v>0.40960000000000002</c:v>
                      </c:pt>
                      <c:pt idx="513">
                        <c:v>0.41039999999999999</c:v>
                      </c:pt>
                      <c:pt idx="514">
                        <c:v>0.41120000000000001</c:v>
                      </c:pt>
                      <c:pt idx="515">
                        <c:v>0.41199999999999998</c:v>
                      </c:pt>
                      <c:pt idx="516">
                        <c:v>0.4128</c:v>
                      </c:pt>
                      <c:pt idx="517">
                        <c:v>0.41360000000000002</c:v>
                      </c:pt>
                      <c:pt idx="518">
                        <c:v>0.41439999999999999</c:v>
                      </c:pt>
                      <c:pt idx="519">
                        <c:v>0.41520000000000001</c:v>
                      </c:pt>
                      <c:pt idx="520">
                        <c:v>0.41599999999999998</c:v>
                      </c:pt>
                      <c:pt idx="521">
                        <c:v>0.4168</c:v>
                      </c:pt>
                      <c:pt idx="522">
                        <c:v>0.41760000000000003</c:v>
                      </c:pt>
                      <c:pt idx="523">
                        <c:v>0.41839999999999999</c:v>
                      </c:pt>
                      <c:pt idx="524">
                        <c:v>0.41920000000000002</c:v>
                      </c:pt>
                      <c:pt idx="525">
                        <c:v>0.42</c:v>
                      </c:pt>
                      <c:pt idx="526">
                        <c:v>0.42080000000000001</c:v>
                      </c:pt>
                      <c:pt idx="527">
                        <c:v>0.42159999999999997</c:v>
                      </c:pt>
                      <c:pt idx="528">
                        <c:v>0.4224</c:v>
                      </c:pt>
                      <c:pt idx="529">
                        <c:v>0.42320000000000002</c:v>
                      </c:pt>
                      <c:pt idx="530">
                        <c:v>0.42399999999999999</c:v>
                      </c:pt>
                      <c:pt idx="531">
                        <c:v>0.42480000000000001</c:v>
                      </c:pt>
                      <c:pt idx="532">
                        <c:v>0.42559999999999998</c:v>
                      </c:pt>
                      <c:pt idx="533">
                        <c:v>0.4264</c:v>
                      </c:pt>
                      <c:pt idx="534">
                        <c:v>0.42720000000000002</c:v>
                      </c:pt>
                      <c:pt idx="535">
                        <c:v>0.42799999999999999</c:v>
                      </c:pt>
                      <c:pt idx="536">
                        <c:v>0.42880000000000001</c:v>
                      </c:pt>
                      <c:pt idx="537">
                        <c:v>0.42959999999999998</c:v>
                      </c:pt>
                      <c:pt idx="538">
                        <c:v>0.4304</c:v>
                      </c:pt>
                      <c:pt idx="539">
                        <c:v>0.43120000000000003</c:v>
                      </c:pt>
                      <c:pt idx="540">
                        <c:v>0.432</c:v>
                      </c:pt>
                      <c:pt idx="541">
                        <c:v>0.43280000000000002</c:v>
                      </c:pt>
                      <c:pt idx="542">
                        <c:v>0.43359999999999999</c:v>
                      </c:pt>
                      <c:pt idx="543">
                        <c:v>0.43440000000000001</c:v>
                      </c:pt>
                      <c:pt idx="544">
                        <c:v>0.43519999999999998</c:v>
                      </c:pt>
                      <c:pt idx="545">
                        <c:v>0.436</c:v>
                      </c:pt>
                      <c:pt idx="546">
                        <c:v>0.43680000000000002</c:v>
                      </c:pt>
                      <c:pt idx="547">
                        <c:v>0.43759999999999999</c:v>
                      </c:pt>
                      <c:pt idx="548">
                        <c:v>0.43840000000000001</c:v>
                      </c:pt>
                      <c:pt idx="549">
                        <c:v>0.43919999999999998</c:v>
                      </c:pt>
                      <c:pt idx="550">
                        <c:v>0.44</c:v>
                      </c:pt>
                      <c:pt idx="551">
                        <c:v>0.44080000000000003</c:v>
                      </c:pt>
                      <c:pt idx="552">
                        <c:v>0.44159999999999999</c:v>
                      </c:pt>
                      <c:pt idx="553">
                        <c:v>0.44240000000000002</c:v>
                      </c:pt>
                      <c:pt idx="554">
                        <c:v>0.44319999999999998</c:v>
                      </c:pt>
                      <c:pt idx="555">
                        <c:v>0.44400000000000001</c:v>
                      </c:pt>
                      <c:pt idx="556">
                        <c:v>0.44479999999999997</c:v>
                      </c:pt>
                      <c:pt idx="557">
                        <c:v>0.4456</c:v>
                      </c:pt>
                      <c:pt idx="558">
                        <c:v>0.44640000000000002</c:v>
                      </c:pt>
                      <c:pt idx="559">
                        <c:v>0.44719999999999999</c:v>
                      </c:pt>
                      <c:pt idx="560">
                        <c:v>0.44800000000000001</c:v>
                      </c:pt>
                      <c:pt idx="561">
                        <c:v>0.44879999999999998</c:v>
                      </c:pt>
                      <c:pt idx="562">
                        <c:v>0.4496</c:v>
                      </c:pt>
                      <c:pt idx="563">
                        <c:v>0.45040000000000002</c:v>
                      </c:pt>
                      <c:pt idx="564">
                        <c:v>0.45119999999999999</c:v>
                      </c:pt>
                      <c:pt idx="565">
                        <c:v>0.45200000000000001</c:v>
                      </c:pt>
                      <c:pt idx="566">
                        <c:v>0.45279999999999998</c:v>
                      </c:pt>
                      <c:pt idx="567">
                        <c:v>0.4536</c:v>
                      </c:pt>
                      <c:pt idx="568">
                        <c:v>0.45440000000000003</c:v>
                      </c:pt>
                      <c:pt idx="569">
                        <c:v>0.45519999999999999</c:v>
                      </c:pt>
                      <c:pt idx="570">
                        <c:v>0.45600000000000002</c:v>
                      </c:pt>
                      <c:pt idx="571">
                        <c:v>0.45679999999999998</c:v>
                      </c:pt>
                      <c:pt idx="572">
                        <c:v>0.45760000000000001</c:v>
                      </c:pt>
                      <c:pt idx="573">
                        <c:v>0.45839999999999997</c:v>
                      </c:pt>
                      <c:pt idx="574">
                        <c:v>0.4592</c:v>
                      </c:pt>
                      <c:pt idx="575">
                        <c:v>0.46</c:v>
                      </c:pt>
                      <c:pt idx="576">
                        <c:v>0.46079999999999999</c:v>
                      </c:pt>
                      <c:pt idx="577">
                        <c:v>0.46160000000000001</c:v>
                      </c:pt>
                      <c:pt idx="578">
                        <c:v>0.46239999999999998</c:v>
                      </c:pt>
                      <c:pt idx="579">
                        <c:v>0.4632</c:v>
                      </c:pt>
                      <c:pt idx="580">
                        <c:v>0.46400000000000002</c:v>
                      </c:pt>
                      <c:pt idx="581">
                        <c:v>0.46479999999999999</c:v>
                      </c:pt>
                      <c:pt idx="582">
                        <c:v>0.46560000000000001</c:v>
                      </c:pt>
                      <c:pt idx="583">
                        <c:v>0.46639999999999998</c:v>
                      </c:pt>
                      <c:pt idx="584">
                        <c:v>0.4672</c:v>
                      </c:pt>
                      <c:pt idx="585">
                        <c:v>0.46800000000000003</c:v>
                      </c:pt>
                      <c:pt idx="586">
                        <c:v>0.46879999999999999</c:v>
                      </c:pt>
                      <c:pt idx="587">
                        <c:v>0.46960000000000002</c:v>
                      </c:pt>
                      <c:pt idx="588">
                        <c:v>0.47039999999999998</c:v>
                      </c:pt>
                      <c:pt idx="589">
                        <c:v>0.47120000000000001</c:v>
                      </c:pt>
                      <c:pt idx="590">
                        <c:v>0.47199999999999998</c:v>
                      </c:pt>
                      <c:pt idx="591">
                        <c:v>0.4728</c:v>
                      </c:pt>
                      <c:pt idx="592">
                        <c:v>0.47360000000000002</c:v>
                      </c:pt>
                      <c:pt idx="593">
                        <c:v>0.47439999999999999</c:v>
                      </c:pt>
                      <c:pt idx="594">
                        <c:v>0.47520000000000001</c:v>
                      </c:pt>
                      <c:pt idx="595">
                        <c:v>0.47599999999999998</c:v>
                      </c:pt>
                      <c:pt idx="596">
                        <c:v>0.4768</c:v>
                      </c:pt>
                      <c:pt idx="597">
                        <c:v>0.47760000000000002</c:v>
                      </c:pt>
                      <c:pt idx="598">
                        <c:v>0.47839999999999999</c:v>
                      </c:pt>
                      <c:pt idx="599">
                        <c:v>0.47920000000000001</c:v>
                      </c:pt>
                      <c:pt idx="600">
                        <c:v>0.48</c:v>
                      </c:pt>
                      <c:pt idx="601">
                        <c:v>0.48080000000000001</c:v>
                      </c:pt>
                      <c:pt idx="602">
                        <c:v>0.48159999999999997</c:v>
                      </c:pt>
                      <c:pt idx="603">
                        <c:v>0.4824</c:v>
                      </c:pt>
                      <c:pt idx="604">
                        <c:v>0.48320000000000002</c:v>
                      </c:pt>
                      <c:pt idx="605">
                        <c:v>0.48399999999999999</c:v>
                      </c:pt>
                      <c:pt idx="606">
                        <c:v>0.48480000000000001</c:v>
                      </c:pt>
                      <c:pt idx="607">
                        <c:v>0.48559999999999998</c:v>
                      </c:pt>
                      <c:pt idx="608">
                        <c:v>0.4864</c:v>
                      </c:pt>
                      <c:pt idx="609">
                        <c:v>0.48720000000000002</c:v>
                      </c:pt>
                      <c:pt idx="610">
                        <c:v>0.48799999999999999</c:v>
                      </c:pt>
                      <c:pt idx="611">
                        <c:v>0.48880000000000001</c:v>
                      </c:pt>
                      <c:pt idx="612">
                        <c:v>0.48959999999999998</c:v>
                      </c:pt>
                      <c:pt idx="613">
                        <c:v>0.4904</c:v>
                      </c:pt>
                      <c:pt idx="614">
                        <c:v>0.49120000000000003</c:v>
                      </c:pt>
                      <c:pt idx="615">
                        <c:v>0.49199999999999999</c:v>
                      </c:pt>
                      <c:pt idx="616">
                        <c:v>0.49280000000000002</c:v>
                      </c:pt>
                      <c:pt idx="617">
                        <c:v>0.49359999999999998</c:v>
                      </c:pt>
                      <c:pt idx="618">
                        <c:v>0.49440000000000001</c:v>
                      </c:pt>
                      <c:pt idx="619">
                        <c:v>0.49519999999999997</c:v>
                      </c:pt>
                      <c:pt idx="620">
                        <c:v>0.496</c:v>
                      </c:pt>
                      <c:pt idx="621">
                        <c:v>0.49680000000000002</c:v>
                      </c:pt>
                      <c:pt idx="622">
                        <c:v>0.49759999999999999</c:v>
                      </c:pt>
                      <c:pt idx="623">
                        <c:v>0.49840000000000001</c:v>
                      </c:pt>
                      <c:pt idx="624">
                        <c:v>0.49919999999999998</c:v>
                      </c:pt>
                      <c:pt idx="625">
                        <c:v>0.5</c:v>
                      </c:pt>
                      <c:pt idx="626">
                        <c:v>0.50080000000000002</c:v>
                      </c:pt>
                      <c:pt idx="627">
                        <c:v>0.50160000000000005</c:v>
                      </c:pt>
                      <c:pt idx="628">
                        <c:v>0.50239999999999996</c:v>
                      </c:pt>
                      <c:pt idx="629">
                        <c:v>0.50319999999999998</c:v>
                      </c:pt>
                      <c:pt idx="630">
                        <c:v>0.504</c:v>
                      </c:pt>
                      <c:pt idx="631">
                        <c:v>0.50480000000000003</c:v>
                      </c:pt>
                      <c:pt idx="632">
                        <c:v>0.50560000000000005</c:v>
                      </c:pt>
                      <c:pt idx="633">
                        <c:v>0.50639999999999996</c:v>
                      </c:pt>
                      <c:pt idx="634">
                        <c:v>0.50719999999999998</c:v>
                      </c:pt>
                      <c:pt idx="635">
                        <c:v>0.50800000000000001</c:v>
                      </c:pt>
                      <c:pt idx="636">
                        <c:v>0.50880000000000003</c:v>
                      </c:pt>
                      <c:pt idx="637">
                        <c:v>0.50960000000000005</c:v>
                      </c:pt>
                      <c:pt idx="638">
                        <c:v>0.51039999999999996</c:v>
                      </c:pt>
                      <c:pt idx="639">
                        <c:v>0.51119999999999999</c:v>
                      </c:pt>
                      <c:pt idx="640">
                        <c:v>0.51200000000000001</c:v>
                      </c:pt>
                      <c:pt idx="641">
                        <c:v>0.51280000000000003</c:v>
                      </c:pt>
                      <c:pt idx="642">
                        <c:v>0.51359999999999995</c:v>
                      </c:pt>
                      <c:pt idx="643">
                        <c:v>0.51439999999999997</c:v>
                      </c:pt>
                      <c:pt idx="644">
                        <c:v>0.51519999999999999</c:v>
                      </c:pt>
                      <c:pt idx="645">
                        <c:v>0.51600000000000001</c:v>
                      </c:pt>
                      <c:pt idx="646">
                        <c:v>0.51680000000000004</c:v>
                      </c:pt>
                      <c:pt idx="647">
                        <c:v>0.51759999999999995</c:v>
                      </c:pt>
                      <c:pt idx="648">
                        <c:v>0.51839999999999997</c:v>
                      </c:pt>
                      <c:pt idx="649">
                        <c:v>0.51919999999999999</c:v>
                      </c:pt>
                      <c:pt idx="650">
                        <c:v>0.52</c:v>
                      </c:pt>
                      <c:pt idx="651">
                        <c:v>0.52080000000000004</c:v>
                      </c:pt>
                      <c:pt idx="652">
                        <c:v>0.52159999999999995</c:v>
                      </c:pt>
                      <c:pt idx="653">
                        <c:v>0.52239999999999998</c:v>
                      </c:pt>
                      <c:pt idx="654">
                        <c:v>0.5232</c:v>
                      </c:pt>
                      <c:pt idx="655">
                        <c:v>0.52400000000000002</c:v>
                      </c:pt>
                      <c:pt idx="656">
                        <c:v>0.52480000000000004</c:v>
                      </c:pt>
                      <c:pt idx="657">
                        <c:v>0.52559999999999996</c:v>
                      </c:pt>
                      <c:pt idx="658">
                        <c:v>0.52639999999999998</c:v>
                      </c:pt>
                      <c:pt idx="659">
                        <c:v>0.5272</c:v>
                      </c:pt>
                      <c:pt idx="660">
                        <c:v>0.52800000000000002</c:v>
                      </c:pt>
                      <c:pt idx="661">
                        <c:v>0.52880000000000005</c:v>
                      </c:pt>
                      <c:pt idx="662">
                        <c:v>0.52959999999999996</c:v>
                      </c:pt>
                      <c:pt idx="663">
                        <c:v>0.53039999999999998</c:v>
                      </c:pt>
                      <c:pt idx="664">
                        <c:v>0.53120000000000001</c:v>
                      </c:pt>
                      <c:pt idx="665">
                        <c:v>0.53200000000000003</c:v>
                      </c:pt>
                      <c:pt idx="666">
                        <c:v>0.53280000000000005</c:v>
                      </c:pt>
                      <c:pt idx="667">
                        <c:v>0.53359999999999996</c:v>
                      </c:pt>
                      <c:pt idx="668">
                        <c:v>0.53439999999999999</c:v>
                      </c:pt>
                      <c:pt idx="669">
                        <c:v>0.53520000000000001</c:v>
                      </c:pt>
                      <c:pt idx="670">
                        <c:v>0.53600000000000003</c:v>
                      </c:pt>
                      <c:pt idx="671">
                        <c:v>0.53680000000000005</c:v>
                      </c:pt>
                      <c:pt idx="672">
                        <c:v>0.53759999999999997</c:v>
                      </c:pt>
                      <c:pt idx="673">
                        <c:v>0.53839999999999999</c:v>
                      </c:pt>
                      <c:pt idx="674">
                        <c:v>0.53920000000000001</c:v>
                      </c:pt>
                      <c:pt idx="675">
                        <c:v>0.54</c:v>
                      </c:pt>
                      <c:pt idx="676">
                        <c:v>0.54079999999999995</c:v>
                      </c:pt>
                      <c:pt idx="677">
                        <c:v>0.54159999999999997</c:v>
                      </c:pt>
                      <c:pt idx="678">
                        <c:v>0.54239999999999999</c:v>
                      </c:pt>
                      <c:pt idx="679">
                        <c:v>0.54320000000000002</c:v>
                      </c:pt>
                      <c:pt idx="680">
                        <c:v>0.54400000000000004</c:v>
                      </c:pt>
                      <c:pt idx="681">
                        <c:v>0.54479999999999995</c:v>
                      </c:pt>
                      <c:pt idx="682">
                        <c:v>0.54559999999999997</c:v>
                      </c:pt>
                      <c:pt idx="683">
                        <c:v>0.5464</c:v>
                      </c:pt>
                      <c:pt idx="684">
                        <c:v>0.54720000000000002</c:v>
                      </c:pt>
                      <c:pt idx="685">
                        <c:v>0.54800000000000004</c:v>
                      </c:pt>
                      <c:pt idx="686">
                        <c:v>0.54879999999999995</c:v>
                      </c:pt>
                      <c:pt idx="687">
                        <c:v>0.54959999999999998</c:v>
                      </c:pt>
                      <c:pt idx="688">
                        <c:v>0.5504</c:v>
                      </c:pt>
                      <c:pt idx="689">
                        <c:v>0.55120000000000002</c:v>
                      </c:pt>
                      <c:pt idx="690">
                        <c:v>0.55200000000000005</c:v>
                      </c:pt>
                      <c:pt idx="691">
                        <c:v>0.55279999999999996</c:v>
                      </c:pt>
                      <c:pt idx="692">
                        <c:v>0.55359999999999998</c:v>
                      </c:pt>
                      <c:pt idx="693">
                        <c:v>0.5544</c:v>
                      </c:pt>
                      <c:pt idx="694">
                        <c:v>0.55520000000000003</c:v>
                      </c:pt>
                      <c:pt idx="695">
                        <c:v>0.55600000000000005</c:v>
                      </c:pt>
                      <c:pt idx="696">
                        <c:v>0.55679999999999996</c:v>
                      </c:pt>
                      <c:pt idx="697">
                        <c:v>0.55759999999999998</c:v>
                      </c:pt>
                      <c:pt idx="698">
                        <c:v>0.55840000000000001</c:v>
                      </c:pt>
                      <c:pt idx="699">
                        <c:v>0.55920000000000003</c:v>
                      </c:pt>
                      <c:pt idx="700">
                        <c:v>0.56000000000000005</c:v>
                      </c:pt>
                      <c:pt idx="701">
                        <c:v>0.56079999999999997</c:v>
                      </c:pt>
                      <c:pt idx="702">
                        <c:v>0.56159999999999999</c:v>
                      </c:pt>
                      <c:pt idx="703">
                        <c:v>0.56240000000000001</c:v>
                      </c:pt>
                      <c:pt idx="704">
                        <c:v>0.56320000000000003</c:v>
                      </c:pt>
                      <c:pt idx="705">
                        <c:v>0.56399999999999995</c:v>
                      </c:pt>
                      <c:pt idx="706">
                        <c:v>0.56479999999999997</c:v>
                      </c:pt>
                      <c:pt idx="707">
                        <c:v>0.56559999999999999</c:v>
                      </c:pt>
                      <c:pt idx="708">
                        <c:v>0.56640000000000001</c:v>
                      </c:pt>
                      <c:pt idx="709">
                        <c:v>0.56720000000000004</c:v>
                      </c:pt>
                      <c:pt idx="710">
                        <c:v>0.56799999999999995</c:v>
                      </c:pt>
                      <c:pt idx="711">
                        <c:v>0.56879999999999997</c:v>
                      </c:pt>
                      <c:pt idx="712">
                        <c:v>0.5696</c:v>
                      </c:pt>
                      <c:pt idx="713">
                        <c:v>0.57040000000000002</c:v>
                      </c:pt>
                      <c:pt idx="714">
                        <c:v>0.57120000000000004</c:v>
                      </c:pt>
                      <c:pt idx="715">
                        <c:v>0.57199999999999995</c:v>
                      </c:pt>
                      <c:pt idx="716">
                        <c:v>0.57279999999999998</c:v>
                      </c:pt>
                      <c:pt idx="717">
                        <c:v>0.5736</c:v>
                      </c:pt>
                      <c:pt idx="718">
                        <c:v>0.57440000000000002</c:v>
                      </c:pt>
                      <c:pt idx="719">
                        <c:v>0.57520000000000004</c:v>
                      </c:pt>
                      <c:pt idx="720">
                        <c:v>0.57599999999999996</c:v>
                      </c:pt>
                      <c:pt idx="721">
                        <c:v>0.57679999999999998</c:v>
                      </c:pt>
                      <c:pt idx="722">
                        <c:v>0.5776</c:v>
                      </c:pt>
                      <c:pt idx="723">
                        <c:v>0.57840000000000003</c:v>
                      </c:pt>
                      <c:pt idx="724">
                        <c:v>0.57920000000000005</c:v>
                      </c:pt>
                      <c:pt idx="725">
                        <c:v>0.57999999999999996</c:v>
                      </c:pt>
                      <c:pt idx="726">
                        <c:v>0.58079999999999998</c:v>
                      </c:pt>
                      <c:pt idx="727">
                        <c:v>0.58160000000000001</c:v>
                      </c:pt>
                      <c:pt idx="728">
                        <c:v>0.58240000000000003</c:v>
                      </c:pt>
                      <c:pt idx="729">
                        <c:v>0.58320000000000005</c:v>
                      </c:pt>
                      <c:pt idx="730">
                        <c:v>0.58399999999999996</c:v>
                      </c:pt>
                      <c:pt idx="731">
                        <c:v>0.58479999999999999</c:v>
                      </c:pt>
                      <c:pt idx="732">
                        <c:v>0.58560000000000001</c:v>
                      </c:pt>
                      <c:pt idx="733">
                        <c:v>0.58640000000000003</c:v>
                      </c:pt>
                      <c:pt idx="734">
                        <c:v>0.58720000000000006</c:v>
                      </c:pt>
                      <c:pt idx="735">
                        <c:v>0.58799999999999997</c:v>
                      </c:pt>
                      <c:pt idx="736">
                        <c:v>0.58879999999999999</c:v>
                      </c:pt>
                      <c:pt idx="737">
                        <c:v>0.58960000000000001</c:v>
                      </c:pt>
                      <c:pt idx="738">
                        <c:v>0.59040000000000004</c:v>
                      </c:pt>
                      <c:pt idx="739">
                        <c:v>0.59119999999999995</c:v>
                      </c:pt>
                      <c:pt idx="740">
                        <c:v>0.59199999999999997</c:v>
                      </c:pt>
                      <c:pt idx="741">
                        <c:v>0.59279999999999999</c:v>
                      </c:pt>
                      <c:pt idx="742">
                        <c:v>0.59360000000000002</c:v>
                      </c:pt>
                      <c:pt idx="743">
                        <c:v>0.59440000000000004</c:v>
                      </c:pt>
                      <c:pt idx="744">
                        <c:v>0.59519999999999995</c:v>
                      </c:pt>
                      <c:pt idx="745">
                        <c:v>0.59599999999999997</c:v>
                      </c:pt>
                      <c:pt idx="746">
                        <c:v>0.5968</c:v>
                      </c:pt>
                      <c:pt idx="747">
                        <c:v>0.59760000000000002</c:v>
                      </c:pt>
                      <c:pt idx="748">
                        <c:v>0.59840000000000004</c:v>
                      </c:pt>
                      <c:pt idx="749">
                        <c:v>0.59919999999999995</c:v>
                      </c:pt>
                      <c:pt idx="750">
                        <c:v>0.6</c:v>
                      </c:pt>
                      <c:pt idx="751">
                        <c:v>0.6008</c:v>
                      </c:pt>
                      <c:pt idx="752">
                        <c:v>0.60160000000000002</c:v>
                      </c:pt>
                      <c:pt idx="753">
                        <c:v>0.60240000000000005</c:v>
                      </c:pt>
                      <c:pt idx="754">
                        <c:v>0.60319999999999996</c:v>
                      </c:pt>
                      <c:pt idx="755">
                        <c:v>0.60399999999999998</c:v>
                      </c:pt>
                      <c:pt idx="756">
                        <c:v>0.6048</c:v>
                      </c:pt>
                      <c:pt idx="757">
                        <c:v>0.60560000000000003</c:v>
                      </c:pt>
                      <c:pt idx="758">
                        <c:v>0.60640000000000005</c:v>
                      </c:pt>
                      <c:pt idx="759">
                        <c:v>0.60719999999999996</c:v>
                      </c:pt>
                      <c:pt idx="760">
                        <c:v>0.60799999999999998</c:v>
                      </c:pt>
                      <c:pt idx="761">
                        <c:v>0.60880000000000001</c:v>
                      </c:pt>
                      <c:pt idx="762">
                        <c:v>0.60960000000000003</c:v>
                      </c:pt>
                      <c:pt idx="763">
                        <c:v>0.61040000000000005</c:v>
                      </c:pt>
                      <c:pt idx="764">
                        <c:v>0.61119999999999997</c:v>
                      </c:pt>
                      <c:pt idx="765">
                        <c:v>0.61199999999999999</c:v>
                      </c:pt>
                      <c:pt idx="766">
                        <c:v>0.61280000000000001</c:v>
                      </c:pt>
                      <c:pt idx="767">
                        <c:v>0.61360000000000003</c:v>
                      </c:pt>
                      <c:pt idx="768">
                        <c:v>0.61439999999999995</c:v>
                      </c:pt>
                      <c:pt idx="769">
                        <c:v>0.61519999999999997</c:v>
                      </c:pt>
                      <c:pt idx="770">
                        <c:v>0.61599999999999999</c:v>
                      </c:pt>
                      <c:pt idx="771">
                        <c:v>0.61680000000000001</c:v>
                      </c:pt>
                      <c:pt idx="772">
                        <c:v>0.61760000000000004</c:v>
                      </c:pt>
                      <c:pt idx="773">
                        <c:v>0.61839999999999995</c:v>
                      </c:pt>
                      <c:pt idx="774">
                        <c:v>0.61919999999999997</c:v>
                      </c:pt>
                      <c:pt idx="775">
                        <c:v>0.62</c:v>
                      </c:pt>
                      <c:pt idx="776">
                        <c:v>0.62080000000000002</c:v>
                      </c:pt>
                      <c:pt idx="777">
                        <c:v>0.62160000000000004</c:v>
                      </c:pt>
                      <c:pt idx="778">
                        <c:v>0.62239999999999995</c:v>
                      </c:pt>
                      <c:pt idx="779">
                        <c:v>0.62319999999999998</c:v>
                      </c:pt>
                      <c:pt idx="780">
                        <c:v>0.624</c:v>
                      </c:pt>
                      <c:pt idx="781">
                        <c:v>0.62480000000000002</c:v>
                      </c:pt>
                      <c:pt idx="782">
                        <c:v>0.62560000000000004</c:v>
                      </c:pt>
                      <c:pt idx="783">
                        <c:v>0.62639999999999996</c:v>
                      </c:pt>
                      <c:pt idx="784">
                        <c:v>0.62719999999999998</c:v>
                      </c:pt>
                      <c:pt idx="785">
                        <c:v>0.628</c:v>
                      </c:pt>
                      <c:pt idx="786">
                        <c:v>0.62880000000000003</c:v>
                      </c:pt>
                      <c:pt idx="787">
                        <c:v>0.62960000000000005</c:v>
                      </c:pt>
                      <c:pt idx="788">
                        <c:v>0.63039999999999996</c:v>
                      </c:pt>
                      <c:pt idx="789">
                        <c:v>0.63119999999999998</c:v>
                      </c:pt>
                      <c:pt idx="790">
                        <c:v>0.63200000000000001</c:v>
                      </c:pt>
                      <c:pt idx="791">
                        <c:v>0.63280000000000003</c:v>
                      </c:pt>
                      <c:pt idx="792">
                        <c:v>0.63360000000000005</c:v>
                      </c:pt>
                      <c:pt idx="793">
                        <c:v>0.63439999999999996</c:v>
                      </c:pt>
                      <c:pt idx="794">
                        <c:v>0.63519999999999999</c:v>
                      </c:pt>
                      <c:pt idx="795">
                        <c:v>0.63600000000000001</c:v>
                      </c:pt>
                      <c:pt idx="796">
                        <c:v>0.63680000000000003</c:v>
                      </c:pt>
                      <c:pt idx="797">
                        <c:v>0.63759999999999994</c:v>
                      </c:pt>
                      <c:pt idx="798">
                        <c:v>0.63839999999999997</c:v>
                      </c:pt>
                      <c:pt idx="799">
                        <c:v>0.63919999999999999</c:v>
                      </c:pt>
                      <c:pt idx="800">
                        <c:v>0.64</c:v>
                      </c:pt>
                      <c:pt idx="801">
                        <c:v>0.64080000000000004</c:v>
                      </c:pt>
                      <c:pt idx="802">
                        <c:v>0.64159999999999995</c:v>
                      </c:pt>
                      <c:pt idx="803">
                        <c:v>0.64239999999999997</c:v>
                      </c:pt>
                      <c:pt idx="804">
                        <c:v>0.64319999999999999</c:v>
                      </c:pt>
                      <c:pt idx="805">
                        <c:v>0.64400000000000002</c:v>
                      </c:pt>
                      <c:pt idx="806">
                        <c:v>0.64480000000000004</c:v>
                      </c:pt>
                      <c:pt idx="807">
                        <c:v>0.64559999999999995</c:v>
                      </c:pt>
                      <c:pt idx="808">
                        <c:v>0.64639999999999997</c:v>
                      </c:pt>
                      <c:pt idx="809">
                        <c:v>0.6472</c:v>
                      </c:pt>
                      <c:pt idx="810">
                        <c:v>0.64800000000000002</c:v>
                      </c:pt>
                      <c:pt idx="811">
                        <c:v>0.64880000000000004</c:v>
                      </c:pt>
                      <c:pt idx="812">
                        <c:v>0.64959999999999996</c:v>
                      </c:pt>
                      <c:pt idx="813">
                        <c:v>0.65039999999999998</c:v>
                      </c:pt>
                      <c:pt idx="814">
                        <c:v>0.6512</c:v>
                      </c:pt>
                      <c:pt idx="815">
                        <c:v>0.65200000000000002</c:v>
                      </c:pt>
                      <c:pt idx="816">
                        <c:v>0.65280000000000005</c:v>
                      </c:pt>
                      <c:pt idx="817">
                        <c:v>0.65359999999999996</c:v>
                      </c:pt>
                      <c:pt idx="818">
                        <c:v>0.65439999999999998</c:v>
                      </c:pt>
                      <c:pt idx="819">
                        <c:v>0.6552</c:v>
                      </c:pt>
                      <c:pt idx="820">
                        <c:v>0.65600000000000003</c:v>
                      </c:pt>
                      <c:pt idx="821">
                        <c:v>0.65680000000000005</c:v>
                      </c:pt>
                      <c:pt idx="822">
                        <c:v>0.65759999999999996</c:v>
                      </c:pt>
                      <c:pt idx="823">
                        <c:v>0.65839999999999999</c:v>
                      </c:pt>
                      <c:pt idx="824">
                        <c:v>0.65920000000000001</c:v>
                      </c:pt>
                      <c:pt idx="825">
                        <c:v>0.66</c:v>
                      </c:pt>
                      <c:pt idx="826">
                        <c:v>0.66080000000000005</c:v>
                      </c:pt>
                      <c:pt idx="827">
                        <c:v>0.66159999999999997</c:v>
                      </c:pt>
                      <c:pt idx="828">
                        <c:v>0.66239999999999999</c:v>
                      </c:pt>
                      <c:pt idx="829">
                        <c:v>0.66320000000000001</c:v>
                      </c:pt>
                      <c:pt idx="830">
                        <c:v>0.66400000000000003</c:v>
                      </c:pt>
                      <c:pt idx="831">
                        <c:v>0.66479999999999995</c:v>
                      </c:pt>
                      <c:pt idx="832">
                        <c:v>0.66559999999999997</c:v>
                      </c:pt>
                      <c:pt idx="833">
                        <c:v>0.66639999999999999</c:v>
                      </c:pt>
                      <c:pt idx="834">
                        <c:v>0.66720000000000002</c:v>
                      </c:pt>
                      <c:pt idx="835">
                        <c:v>0.66800000000000004</c:v>
                      </c:pt>
                      <c:pt idx="836">
                        <c:v>0.66879999999999995</c:v>
                      </c:pt>
                      <c:pt idx="837">
                        <c:v>0.66959999999999997</c:v>
                      </c:pt>
                      <c:pt idx="838">
                        <c:v>0.6704</c:v>
                      </c:pt>
                      <c:pt idx="839">
                        <c:v>0.67120000000000002</c:v>
                      </c:pt>
                      <c:pt idx="840">
                        <c:v>0.67200000000000004</c:v>
                      </c:pt>
                      <c:pt idx="841">
                        <c:v>0.67279999999999995</c:v>
                      </c:pt>
                      <c:pt idx="842">
                        <c:v>0.67359999999999998</c:v>
                      </c:pt>
                      <c:pt idx="843">
                        <c:v>0.6744</c:v>
                      </c:pt>
                      <c:pt idx="844">
                        <c:v>0.67520000000000002</c:v>
                      </c:pt>
                      <c:pt idx="845">
                        <c:v>0.67600000000000005</c:v>
                      </c:pt>
                      <c:pt idx="846">
                        <c:v>0.67679999999999996</c:v>
                      </c:pt>
                      <c:pt idx="847">
                        <c:v>0.67759999999999998</c:v>
                      </c:pt>
                      <c:pt idx="848">
                        <c:v>0.6784</c:v>
                      </c:pt>
                      <c:pt idx="849">
                        <c:v>0.67920000000000003</c:v>
                      </c:pt>
                      <c:pt idx="850">
                        <c:v>0.68</c:v>
                      </c:pt>
                      <c:pt idx="851">
                        <c:v>0.68079999999999996</c:v>
                      </c:pt>
                      <c:pt idx="852">
                        <c:v>0.68159999999999998</c:v>
                      </c:pt>
                      <c:pt idx="853">
                        <c:v>0.68240000000000001</c:v>
                      </c:pt>
                      <c:pt idx="854">
                        <c:v>0.68320000000000003</c:v>
                      </c:pt>
                      <c:pt idx="855">
                        <c:v>0.68400000000000005</c:v>
                      </c:pt>
                      <c:pt idx="856">
                        <c:v>0.68479999999999996</c:v>
                      </c:pt>
                      <c:pt idx="857">
                        <c:v>0.68559999999999999</c:v>
                      </c:pt>
                      <c:pt idx="858">
                        <c:v>0.68640000000000001</c:v>
                      </c:pt>
                      <c:pt idx="859">
                        <c:v>0.68720000000000003</c:v>
                      </c:pt>
                      <c:pt idx="860">
                        <c:v>0.68799999999999994</c:v>
                      </c:pt>
                      <c:pt idx="861">
                        <c:v>0.68879999999999997</c:v>
                      </c:pt>
                      <c:pt idx="862">
                        <c:v>0.68959999999999999</c:v>
                      </c:pt>
                      <c:pt idx="863">
                        <c:v>0.69040000000000001</c:v>
                      </c:pt>
                      <c:pt idx="864">
                        <c:v>0.69120000000000004</c:v>
                      </c:pt>
                      <c:pt idx="865">
                        <c:v>0.69199999999999995</c:v>
                      </c:pt>
                      <c:pt idx="866">
                        <c:v>0.69279999999999997</c:v>
                      </c:pt>
                      <c:pt idx="867">
                        <c:v>0.69359999999999999</c:v>
                      </c:pt>
                      <c:pt idx="868">
                        <c:v>0.69440000000000002</c:v>
                      </c:pt>
                      <c:pt idx="869">
                        <c:v>0.69520000000000004</c:v>
                      </c:pt>
                      <c:pt idx="870">
                        <c:v>0.69599999999999995</c:v>
                      </c:pt>
                      <c:pt idx="871">
                        <c:v>0.69679999999999997</c:v>
                      </c:pt>
                      <c:pt idx="872">
                        <c:v>0.6976</c:v>
                      </c:pt>
                      <c:pt idx="873">
                        <c:v>0.69840000000000002</c:v>
                      </c:pt>
                      <c:pt idx="874">
                        <c:v>0.69920000000000004</c:v>
                      </c:pt>
                      <c:pt idx="875">
                        <c:v>0.7</c:v>
                      </c:pt>
                      <c:pt idx="876">
                        <c:v>0.70079999999999998</c:v>
                      </c:pt>
                      <c:pt idx="877">
                        <c:v>0.7016</c:v>
                      </c:pt>
                      <c:pt idx="878">
                        <c:v>0.70240000000000002</c:v>
                      </c:pt>
                      <c:pt idx="879">
                        <c:v>0.70320000000000005</c:v>
                      </c:pt>
                      <c:pt idx="880">
                        <c:v>0.70399999999999996</c:v>
                      </c:pt>
                      <c:pt idx="881">
                        <c:v>0.70479999999999998</c:v>
                      </c:pt>
                      <c:pt idx="882">
                        <c:v>0.7056</c:v>
                      </c:pt>
                      <c:pt idx="883">
                        <c:v>0.70640000000000003</c:v>
                      </c:pt>
                      <c:pt idx="884">
                        <c:v>0.70720000000000005</c:v>
                      </c:pt>
                      <c:pt idx="885">
                        <c:v>0.70799999999999996</c:v>
                      </c:pt>
                      <c:pt idx="886">
                        <c:v>0.70879999999999999</c:v>
                      </c:pt>
                      <c:pt idx="887">
                        <c:v>0.70960000000000001</c:v>
                      </c:pt>
                      <c:pt idx="888">
                        <c:v>0.71040000000000003</c:v>
                      </c:pt>
                      <c:pt idx="889">
                        <c:v>0.71120000000000005</c:v>
                      </c:pt>
                      <c:pt idx="890">
                        <c:v>0.71199999999999997</c:v>
                      </c:pt>
                      <c:pt idx="891">
                        <c:v>0.71279999999999999</c:v>
                      </c:pt>
                      <c:pt idx="892">
                        <c:v>0.71360000000000001</c:v>
                      </c:pt>
                      <c:pt idx="893">
                        <c:v>0.71440000000000003</c:v>
                      </c:pt>
                      <c:pt idx="894">
                        <c:v>0.71519999999999995</c:v>
                      </c:pt>
                      <c:pt idx="895">
                        <c:v>0.71599999999999997</c:v>
                      </c:pt>
                      <c:pt idx="896">
                        <c:v>0.71679999999999999</c:v>
                      </c:pt>
                      <c:pt idx="897">
                        <c:v>0.71760000000000002</c:v>
                      </c:pt>
                      <c:pt idx="898">
                        <c:v>0.71840000000000004</c:v>
                      </c:pt>
                      <c:pt idx="899">
                        <c:v>0.71919999999999995</c:v>
                      </c:pt>
                      <c:pt idx="900">
                        <c:v>0.72</c:v>
                      </c:pt>
                      <c:pt idx="901">
                        <c:v>0.7208</c:v>
                      </c:pt>
                      <c:pt idx="902">
                        <c:v>0.72160000000000002</c:v>
                      </c:pt>
                      <c:pt idx="903">
                        <c:v>0.72240000000000004</c:v>
                      </c:pt>
                      <c:pt idx="904">
                        <c:v>0.72319999999999995</c:v>
                      </c:pt>
                      <c:pt idx="905">
                        <c:v>0.72399999999999998</c:v>
                      </c:pt>
                      <c:pt idx="906">
                        <c:v>0.7248</c:v>
                      </c:pt>
                      <c:pt idx="907">
                        <c:v>0.72560000000000002</c:v>
                      </c:pt>
                      <c:pt idx="908">
                        <c:v>0.72640000000000005</c:v>
                      </c:pt>
                      <c:pt idx="909">
                        <c:v>0.72719999999999996</c:v>
                      </c:pt>
                      <c:pt idx="910">
                        <c:v>0.72799999999999998</c:v>
                      </c:pt>
                      <c:pt idx="911">
                        <c:v>0.7288</c:v>
                      </c:pt>
                      <c:pt idx="912">
                        <c:v>0.72960000000000003</c:v>
                      </c:pt>
                      <c:pt idx="913">
                        <c:v>0.73040000000000005</c:v>
                      </c:pt>
                      <c:pt idx="914">
                        <c:v>0.73119999999999996</c:v>
                      </c:pt>
                      <c:pt idx="915">
                        <c:v>0.73199999999999998</c:v>
                      </c:pt>
                      <c:pt idx="916">
                        <c:v>0.73280000000000001</c:v>
                      </c:pt>
                      <c:pt idx="917">
                        <c:v>0.73360000000000003</c:v>
                      </c:pt>
                      <c:pt idx="918">
                        <c:v>0.73440000000000005</c:v>
                      </c:pt>
                      <c:pt idx="919">
                        <c:v>0.73519999999999996</c:v>
                      </c:pt>
                      <c:pt idx="920">
                        <c:v>0.73599999999999999</c:v>
                      </c:pt>
                      <c:pt idx="921">
                        <c:v>0.73680000000000001</c:v>
                      </c:pt>
                      <c:pt idx="922">
                        <c:v>0.73760000000000003</c:v>
                      </c:pt>
                      <c:pt idx="923">
                        <c:v>0.73839999999999995</c:v>
                      </c:pt>
                      <c:pt idx="924">
                        <c:v>0.73919999999999997</c:v>
                      </c:pt>
                      <c:pt idx="925">
                        <c:v>0.74</c:v>
                      </c:pt>
                      <c:pt idx="926">
                        <c:v>0.74080000000000001</c:v>
                      </c:pt>
                      <c:pt idx="927">
                        <c:v>0.74160000000000004</c:v>
                      </c:pt>
                      <c:pt idx="928">
                        <c:v>0.74239999999999995</c:v>
                      </c:pt>
                      <c:pt idx="929">
                        <c:v>0.74319999999999997</c:v>
                      </c:pt>
                      <c:pt idx="930">
                        <c:v>0.74399999999999999</c:v>
                      </c:pt>
                      <c:pt idx="931">
                        <c:v>0.74480000000000002</c:v>
                      </c:pt>
                      <c:pt idx="932">
                        <c:v>0.74560000000000004</c:v>
                      </c:pt>
                      <c:pt idx="933">
                        <c:v>0.74639999999999995</c:v>
                      </c:pt>
                      <c:pt idx="934">
                        <c:v>0.74719999999999998</c:v>
                      </c:pt>
                      <c:pt idx="935">
                        <c:v>0.748</c:v>
                      </c:pt>
                      <c:pt idx="936">
                        <c:v>0.74880000000000002</c:v>
                      </c:pt>
                      <c:pt idx="937">
                        <c:v>0.74960000000000004</c:v>
                      </c:pt>
                      <c:pt idx="938">
                        <c:v>0.75039999999999996</c:v>
                      </c:pt>
                      <c:pt idx="939">
                        <c:v>0.75119999999999998</c:v>
                      </c:pt>
                      <c:pt idx="940">
                        <c:v>0.752</c:v>
                      </c:pt>
                      <c:pt idx="941">
                        <c:v>0.75280000000000002</c:v>
                      </c:pt>
                      <c:pt idx="942">
                        <c:v>0.75360000000000005</c:v>
                      </c:pt>
                      <c:pt idx="943">
                        <c:v>0.75439999999999996</c:v>
                      </c:pt>
                      <c:pt idx="944">
                        <c:v>0.75519999999999998</c:v>
                      </c:pt>
                      <c:pt idx="945">
                        <c:v>0.75600000000000001</c:v>
                      </c:pt>
                      <c:pt idx="946">
                        <c:v>0.75680000000000003</c:v>
                      </c:pt>
                      <c:pt idx="947">
                        <c:v>0.75760000000000005</c:v>
                      </c:pt>
                      <c:pt idx="948">
                        <c:v>0.75839999999999996</c:v>
                      </c:pt>
                      <c:pt idx="949">
                        <c:v>0.75919999999999999</c:v>
                      </c:pt>
                      <c:pt idx="950">
                        <c:v>0.76</c:v>
                      </c:pt>
                      <c:pt idx="951">
                        <c:v>0.76080000000000003</c:v>
                      </c:pt>
                      <c:pt idx="952">
                        <c:v>0.76160000000000005</c:v>
                      </c:pt>
                      <c:pt idx="953">
                        <c:v>0.76239999999999997</c:v>
                      </c:pt>
                      <c:pt idx="954">
                        <c:v>0.76319999999999999</c:v>
                      </c:pt>
                      <c:pt idx="955">
                        <c:v>0.76400000000000001</c:v>
                      </c:pt>
                      <c:pt idx="956">
                        <c:v>0.76480000000000004</c:v>
                      </c:pt>
                      <c:pt idx="957">
                        <c:v>0.76559999999999995</c:v>
                      </c:pt>
                      <c:pt idx="958">
                        <c:v>0.76639999999999997</c:v>
                      </c:pt>
                      <c:pt idx="959">
                        <c:v>0.76719999999999999</c:v>
                      </c:pt>
                      <c:pt idx="960">
                        <c:v>0.76800000000000002</c:v>
                      </c:pt>
                      <c:pt idx="961">
                        <c:v>0.76880000000000004</c:v>
                      </c:pt>
                      <c:pt idx="962">
                        <c:v>0.76959999999999995</c:v>
                      </c:pt>
                      <c:pt idx="963">
                        <c:v>0.77039999999999997</c:v>
                      </c:pt>
                      <c:pt idx="964">
                        <c:v>0.7712</c:v>
                      </c:pt>
                      <c:pt idx="965">
                        <c:v>0.77200000000000002</c:v>
                      </c:pt>
                      <c:pt idx="966">
                        <c:v>0.77280000000000004</c:v>
                      </c:pt>
                      <c:pt idx="967">
                        <c:v>0.77359999999999995</c:v>
                      </c:pt>
                      <c:pt idx="968">
                        <c:v>0.77439999999999998</c:v>
                      </c:pt>
                      <c:pt idx="969">
                        <c:v>0.7752</c:v>
                      </c:pt>
                      <c:pt idx="970">
                        <c:v>0.77600000000000002</c:v>
                      </c:pt>
                      <c:pt idx="971">
                        <c:v>0.77680000000000005</c:v>
                      </c:pt>
                      <c:pt idx="972">
                        <c:v>0.77759999999999996</c:v>
                      </c:pt>
                      <c:pt idx="973">
                        <c:v>0.77839999999999998</c:v>
                      </c:pt>
                      <c:pt idx="974">
                        <c:v>0.7792</c:v>
                      </c:pt>
                      <c:pt idx="975">
                        <c:v>0.78</c:v>
                      </c:pt>
                      <c:pt idx="976">
                        <c:v>0.78080000000000005</c:v>
                      </c:pt>
                      <c:pt idx="977">
                        <c:v>0.78159999999999996</c:v>
                      </c:pt>
                      <c:pt idx="978">
                        <c:v>0.78239999999999998</c:v>
                      </c:pt>
                      <c:pt idx="979">
                        <c:v>0.78320000000000001</c:v>
                      </c:pt>
                      <c:pt idx="980">
                        <c:v>0.78400000000000003</c:v>
                      </c:pt>
                      <c:pt idx="981">
                        <c:v>0.78480000000000005</c:v>
                      </c:pt>
                      <c:pt idx="982">
                        <c:v>0.78559999999999997</c:v>
                      </c:pt>
                      <c:pt idx="983">
                        <c:v>0.78639999999999999</c:v>
                      </c:pt>
                      <c:pt idx="984">
                        <c:v>0.78720000000000001</c:v>
                      </c:pt>
                      <c:pt idx="985">
                        <c:v>0.78800000000000003</c:v>
                      </c:pt>
                      <c:pt idx="986">
                        <c:v>0.78879999999999995</c:v>
                      </c:pt>
                      <c:pt idx="987">
                        <c:v>0.78959999999999997</c:v>
                      </c:pt>
                      <c:pt idx="988">
                        <c:v>0.79039999999999999</c:v>
                      </c:pt>
                      <c:pt idx="989">
                        <c:v>0.79120000000000001</c:v>
                      </c:pt>
                      <c:pt idx="990">
                        <c:v>0.79200000000000004</c:v>
                      </c:pt>
                      <c:pt idx="991">
                        <c:v>0.79279999999999995</c:v>
                      </c:pt>
                      <c:pt idx="992">
                        <c:v>0.79359999999999997</c:v>
                      </c:pt>
                      <c:pt idx="993">
                        <c:v>0.7944</c:v>
                      </c:pt>
                      <c:pt idx="994">
                        <c:v>0.79520000000000002</c:v>
                      </c:pt>
                      <c:pt idx="995">
                        <c:v>0.79600000000000004</c:v>
                      </c:pt>
                      <c:pt idx="996">
                        <c:v>0.79679999999999995</c:v>
                      </c:pt>
                      <c:pt idx="997">
                        <c:v>0.79759999999999998</c:v>
                      </c:pt>
                      <c:pt idx="998">
                        <c:v>0.7984</c:v>
                      </c:pt>
                      <c:pt idx="999">
                        <c:v>0.79920000000000002</c:v>
                      </c:pt>
                      <c:pt idx="1000">
                        <c:v>0.8</c:v>
                      </c:pt>
                      <c:pt idx="1001">
                        <c:v>0.80079999999999996</c:v>
                      </c:pt>
                      <c:pt idx="1002">
                        <c:v>0.80159999999999998</c:v>
                      </c:pt>
                      <c:pt idx="1003">
                        <c:v>0.8024</c:v>
                      </c:pt>
                      <c:pt idx="1004">
                        <c:v>0.80320000000000003</c:v>
                      </c:pt>
                      <c:pt idx="1005">
                        <c:v>0.80400000000000005</c:v>
                      </c:pt>
                      <c:pt idx="1006">
                        <c:v>0.80479999999999996</c:v>
                      </c:pt>
                      <c:pt idx="1007">
                        <c:v>0.80559999999999998</c:v>
                      </c:pt>
                      <c:pt idx="1008">
                        <c:v>0.80640000000000001</c:v>
                      </c:pt>
                      <c:pt idx="1009">
                        <c:v>0.80720000000000003</c:v>
                      </c:pt>
                      <c:pt idx="1010">
                        <c:v>0.80800000000000005</c:v>
                      </c:pt>
                      <c:pt idx="1011">
                        <c:v>0.80879999999999996</c:v>
                      </c:pt>
                      <c:pt idx="1012">
                        <c:v>0.80959999999999999</c:v>
                      </c:pt>
                      <c:pt idx="1013">
                        <c:v>0.81040000000000001</c:v>
                      </c:pt>
                      <c:pt idx="1014">
                        <c:v>0.81120000000000003</c:v>
                      </c:pt>
                      <c:pt idx="1015">
                        <c:v>0.81200000000000006</c:v>
                      </c:pt>
                      <c:pt idx="1016">
                        <c:v>0.81279999999999997</c:v>
                      </c:pt>
                      <c:pt idx="1017">
                        <c:v>0.81359999999999999</c:v>
                      </c:pt>
                      <c:pt idx="1018">
                        <c:v>0.81440000000000001</c:v>
                      </c:pt>
                      <c:pt idx="1019">
                        <c:v>0.81520000000000004</c:v>
                      </c:pt>
                      <c:pt idx="1020">
                        <c:v>0.81599999999999995</c:v>
                      </c:pt>
                      <c:pt idx="1021">
                        <c:v>0.81679999999999997</c:v>
                      </c:pt>
                      <c:pt idx="1022">
                        <c:v>0.81759999999999999</c:v>
                      </c:pt>
                      <c:pt idx="1023">
                        <c:v>0.81840000000000002</c:v>
                      </c:pt>
                      <c:pt idx="1024">
                        <c:v>0.81920000000000004</c:v>
                      </c:pt>
                      <c:pt idx="1025">
                        <c:v>0.82</c:v>
                      </c:pt>
                      <c:pt idx="1026">
                        <c:v>0.82079999999999997</c:v>
                      </c:pt>
                      <c:pt idx="1027">
                        <c:v>0.8216</c:v>
                      </c:pt>
                      <c:pt idx="1028">
                        <c:v>0.82240000000000002</c:v>
                      </c:pt>
                      <c:pt idx="1029">
                        <c:v>0.82320000000000004</c:v>
                      </c:pt>
                      <c:pt idx="1030">
                        <c:v>0.82399999999999995</c:v>
                      </c:pt>
                      <c:pt idx="1031">
                        <c:v>0.82479999999999998</c:v>
                      </c:pt>
                      <c:pt idx="1032">
                        <c:v>0.8256</c:v>
                      </c:pt>
                      <c:pt idx="1033">
                        <c:v>0.82640000000000002</c:v>
                      </c:pt>
                      <c:pt idx="1034">
                        <c:v>0.82720000000000005</c:v>
                      </c:pt>
                      <c:pt idx="1035">
                        <c:v>0.82799999999999996</c:v>
                      </c:pt>
                      <c:pt idx="1036">
                        <c:v>0.82879999999999998</c:v>
                      </c:pt>
                      <c:pt idx="1037">
                        <c:v>0.8296</c:v>
                      </c:pt>
                      <c:pt idx="1038">
                        <c:v>0.83040000000000003</c:v>
                      </c:pt>
                      <c:pt idx="1039">
                        <c:v>0.83120000000000005</c:v>
                      </c:pt>
                      <c:pt idx="1040">
                        <c:v>0.83199999999999996</c:v>
                      </c:pt>
                      <c:pt idx="1041">
                        <c:v>0.83279999999999998</c:v>
                      </c:pt>
                      <c:pt idx="1042">
                        <c:v>0.83360000000000001</c:v>
                      </c:pt>
                      <c:pt idx="1043">
                        <c:v>0.83440000000000003</c:v>
                      </c:pt>
                      <c:pt idx="1044">
                        <c:v>0.83520000000000005</c:v>
                      </c:pt>
                      <c:pt idx="1045">
                        <c:v>0.83599999999999997</c:v>
                      </c:pt>
                      <c:pt idx="1046">
                        <c:v>0.83679999999999999</c:v>
                      </c:pt>
                      <c:pt idx="1047">
                        <c:v>0.83760000000000001</c:v>
                      </c:pt>
                      <c:pt idx="1048">
                        <c:v>0.83840000000000003</c:v>
                      </c:pt>
                      <c:pt idx="1049">
                        <c:v>0.83919999999999995</c:v>
                      </c:pt>
                      <c:pt idx="1050">
                        <c:v>0.84</c:v>
                      </c:pt>
                      <c:pt idx="1051">
                        <c:v>0.84079999999999999</c:v>
                      </c:pt>
                      <c:pt idx="1052">
                        <c:v>0.84160000000000001</c:v>
                      </c:pt>
                      <c:pt idx="1053">
                        <c:v>0.84240000000000004</c:v>
                      </c:pt>
                      <c:pt idx="1054">
                        <c:v>0.84319999999999995</c:v>
                      </c:pt>
                      <c:pt idx="1055">
                        <c:v>0.84399999999999997</c:v>
                      </c:pt>
                      <c:pt idx="1056">
                        <c:v>0.8448</c:v>
                      </c:pt>
                      <c:pt idx="1057">
                        <c:v>0.84560000000000002</c:v>
                      </c:pt>
                      <c:pt idx="1058">
                        <c:v>0.84640000000000004</c:v>
                      </c:pt>
                      <c:pt idx="1059">
                        <c:v>0.84719999999999995</c:v>
                      </c:pt>
                      <c:pt idx="1060">
                        <c:v>0.84799999999999998</c:v>
                      </c:pt>
                      <c:pt idx="1061">
                        <c:v>0.8488</c:v>
                      </c:pt>
                      <c:pt idx="1062">
                        <c:v>0.84960000000000002</c:v>
                      </c:pt>
                      <c:pt idx="1063">
                        <c:v>0.85040000000000004</c:v>
                      </c:pt>
                      <c:pt idx="1064">
                        <c:v>0.85119999999999996</c:v>
                      </c:pt>
                      <c:pt idx="1065">
                        <c:v>0.85199999999999998</c:v>
                      </c:pt>
                      <c:pt idx="1066">
                        <c:v>0.8528</c:v>
                      </c:pt>
                      <c:pt idx="1067">
                        <c:v>0.85360000000000003</c:v>
                      </c:pt>
                      <c:pt idx="1068">
                        <c:v>0.85440000000000005</c:v>
                      </c:pt>
                      <c:pt idx="1069">
                        <c:v>0.85519999999999996</c:v>
                      </c:pt>
                      <c:pt idx="1070">
                        <c:v>0.85599999999999998</c:v>
                      </c:pt>
                      <c:pt idx="1071">
                        <c:v>0.85680000000000001</c:v>
                      </c:pt>
                      <c:pt idx="1072">
                        <c:v>0.85760000000000003</c:v>
                      </c:pt>
                      <c:pt idx="1073">
                        <c:v>0.85840000000000005</c:v>
                      </c:pt>
                      <c:pt idx="1074">
                        <c:v>0.85919999999999996</c:v>
                      </c:pt>
                      <c:pt idx="1075">
                        <c:v>0.86</c:v>
                      </c:pt>
                      <c:pt idx="1076">
                        <c:v>0.86080000000000001</c:v>
                      </c:pt>
                      <c:pt idx="1077">
                        <c:v>0.86160000000000003</c:v>
                      </c:pt>
                      <c:pt idx="1078">
                        <c:v>0.86240000000000006</c:v>
                      </c:pt>
                      <c:pt idx="1079">
                        <c:v>0.86319999999999997</c:v>
                      </c:pt>
                      <c:pt idx="1080">
                        <c:v>0.86399999999999999</c:v>
                      </c:pt>
                      <c:pt idx="1081">
                        <c:v>0.86480000000000001</c:v>
                      </c:pt>
                      <c:pt idx="1082">
                        <c:v>0.86560000000000004</c:v>
                      </c:pt>
                      <c:pt idx="1083">
                        <c:v>0.86639999999999995</c:v>
                      </c:pt>
                      <c:pt idx="1084">
                        <c:v>0.86719999999999997</c:v>
                      </c:pt>
                      <c:pt idx="1085">
                        <c:v>0.86799999999999999</c:v>
                      </c:pt>
                      <c:pt idx="1086">
                        <c:v>0.86880000000000002</c:v>
                      </c:pt>
                      <c:pt idx="1087">
                        <c:v>0.86960000000000004</c:v>
                      </c:pt>
                      <c:pt idx="1088">
                        <c:v>0.87039999999999995</c:v>
                      </c:pt>
                      <c:pt idx="1089">
                        <c:v>0.87119999999999997</c:v>
                      </c:pt>
                      <c:pt idx="1090">
                        <c:v>0.872</c:v>
                      </c:pt>
                      <c:pt idx="1091">
                        <c:v>0.87280000000000002</c:v>
                      </c:pt>
                      <c:pt idx="1092">
                        <c:v>0.87360000000000004</c:v>
                      </c:pt>
                      <c:pt idx="1093">
                        <c:v>0.87439999999999996</c:v>
                      </c:pt>
                      <c:pt idx="1094">
                        <c:v>0.87519999999999998</c:v>
                      </c:pt>
                      <c:pt idx="1095">
                        <c:v>0.876</c:v>
                      </c:pt>
                      <c:pt idx="1096">
                        <c:v>0.87680000000000002</c:v>
                      </c:pt>
                      <c:pt idx="1097">
                        <c:v>0.87760000000000005</c:v>
                      </c:pt>
                      <c:pt idx="1098">
                        <c:v>0.87839999999999996</c:v>
                      </c:pt>
                      <c:pt idx="1099">
                        <c:v>0.87919999999999998</c:v>
                      </c:pt>
                      <c:pt idx="1100">
                        <c:v>0.88</c:v>
                      </c:pt>
                      <c:pt idx="1101">
                        <c:v>0.88080000000000003</c:v>
                      </c:pt>
                      <c:pt idx="1102">
                        <c:v>0.88160000000000005</c:v>
                      </c:pt>
                      <c:pt idx="1103">
                        <c:v>0.88239999999999996</c:v>
                      </c:pt>
                      <c:pt idx="1104">
                        <c:v>0.88319999999999999</c:v>
                      </c:pt>
                      <c:pt idx="1105">
                        <c:v>0.88400000000000001</c:v>
                      </c:pt>
                      <c:pt idx="1106">
                        <c:v>0.88480000000000003</c:v>
                      </c:pt>
                      <c:pt idx="1107">
                        <c:v>0.88560000000000005</c:v>
                      </c:pt>
                      <c:pt idx="1108">
                        <c:v>0.88639999999999997</c:v>
                      </c:pt>
                      <c:pt idx="1109">
                        <c:v>0.88719999999999999</c:v>
                      </c:pt>
                      <c:pt idx="1110">
                        <c:v>0.88800000000000001</c:v>
                      </c:pt>
                      <c:pt idx="1111">
                        <c:v>0.88880000000000003</c:v>
                      </c:pt>
                      <c:pt idx="1112">
                        <c:v>0.88959999999999995</c:v>
                      </c:pt>
                      <c:pt idx="1113">
                        <c:v>0.89039999999999997</c:v>
                      </c:pt>
                      <c:pt idx="1114">
                        <c:v>0.89119999999999999</c:v>
                      </c:pt>
                      <c:pt idx="1115">
                        <c:v>0.89200000000000002</c:v>
                      </c:pt>
                      <c:pt idx="1116">
                        <c:v>0.89280000000000004</c:v>
                      </c:pt>
                      <c:pt idx="1117">
                        <c:v>0.89359999999999995</c:v>
                      </c:pt>
                      <c:pt idx="1118">
                        <c:v>0.89439999999999997</c:v>
                      </c:pt>
                      <c:pt idx="1119">
                        <c:v>0.8952</c:v>
                      </c:pt>
                      <c:pt idx="1120">
                        <c:v>0.89600000000000002</c:v>
                      </c:pt>
                      <c:pt idx="1121">
                        <c:v>0.89680000000000004</c:v>
                      </c:pt>
                      <c:pt idx="1122">
                        <c:v>0.89759999999999995</c:v>
                      </c:pt>
                      <c:pt idx="1123">
                        <c:v>0.89839999999999998</c:v>
                      </c:pt>
                      <c:pt idx="1124">
                        <c:v>0.8992</c:v>
                      </c:pt>
                      <c:pt idx="1125">
                        <c:v>0.9</c:v>
                      </c:pt>
                      <c:pt idx="1126">
                        <c:v>0.90080000000000005</c:v>
                      </c:pt>
                      <c:pt idx="1127">
                        <c:v>0.90159999999999996</c:v>
                      </c:pt>
                      <c:pt idx="1128">
                        <c:v>0.90239999999999998</c:v>
                      </c:pt>
                      <c:pt idx="1129">
                        <c:v>0.9032</c:v>
                      </c:pt>
                      <c:pt idx="1130">
                        <c:v>0.90400000000000003</c:v>
                      </c:pt>
                      <c:pt idx="1131">
                        <c:v>0.90480000000000005</c:v>
                      </c:pt>
                      <c:pt idx="1132">
                        <c:v>0.90559999999999996</c:v>
                      </c:pt>
                      <c:pt idx="1133">
                        <c:v>0.90639999999999998</c:v>
                      </c:pt>
                      <c:pt idx="1134">
                        <c:v>0.90720000000000001</c:v>
                      </c:pt>
                      <c:pt idx="1135">
                        <c:v>0.90800000000000003</c:v>
                      </c:pt>
                      <c:pt idx="1136">
                        <c:v>0.90880000000000005</c:v>
                      </c:pt>
                      <c:pt idx="1137">
                        <c:v>0.90959999999999996</c:v>
                      </c:pt>
                      <c:pt idx="1138">
                        <c:v>0.91039999999999999</c:v>
                      </c:pt>
                      <c:pt idx="1139">
                        <c:v>0.91120000000000001</c:v>
                      </c:pt>
                      <c:pt idx="1140">
                        <c:v>0.91200000000000003</c:v>
                      </c:pt>
                      <c:pt idx="1141">
                        <c:v>0.91279999999999994</c:v>
                      </c:pt>
                      <c:pt idx="1142">
                        <c:v>0.91359999999999997</c:v>
                      </c:pt>
                      <c:pt idx="1143">
                        <c:v>0.91439999999999999</c:v>
                      </c:pt>
                      <c:pt idx="1144">
                        <c:v>0.91520000000000001</c:v>
                      </c:pt>
                      <c:pt idx="1145">
                        <c:v>0.91600000000000004</c:v>
                      </c:pt>
                      <c:pt idx="1146">
                        <c:v>0.91679999999999995</c:v>
                      </c:pt>
                      <c:pt idx="1147">
                        <c:v>0.91759999999999997</c:v>
                      </c:pt>
                      <c:pt idx="1148">
                        <c:v>0.91839999999999999</c:v>
                      </c:pt>
                      <c:pt idx="1149">
                        <c:v>0.91920000000000002</c:v>
                      </c:pt>
                      <c:pt idx="1150">
                        <c:v>0.92</c:v>
                      </c:pt>
                      <c:pt idx="1151">
                        <c:v>0.92079999999999995</c:v>
                      </c:pt>
                      <c:pt idx="1152">
                        <c:v>0.92159999999999997</c:v>
                      </c:pt>
                      <c:pt idx="1153">
                        <c:v>0.9224</c:v>
                      </c:pt>
                      <c:pt idx="1154">
                        <c:v>0.92320000000000002</c:v>
                      </c:pt>
                      <c:pt idx="1155">
                        <c:v>0.92400000000000004</c:v>
                      </c:pt>
                      <c:pt idx="1156">
                        <c:v>0.92479999999999996</c:v>
                      </c:pt>
                      <c:pt idx="1157">
                        <c:v>0.92559999999999998</c:v>
                      </c:pt>
                      <c:pt idx="1158">
                        <c:v>0.9264</c:v>
                      </c:pt>
                      <c:pt idx="1159">
                        <c:v>0.92720000000000002</c:v>
                      </c:pt>
                      <c:pt idx="1160">
                        <c:v>0.92800000000000005</c:v>
                      </c:pt>
                      <c:pt idx="1161">
                        <c:v>0.92879999999999996</c:v>
                      </c:pt>
                      <c:pt idx="1162">
                        <c:v>0.92959999999999998</c:v>
                      </c:pt>
                      <c:pt idx="1163">
                        <c:v>0.9304</c:v>
                      </c:pt>
                      <c:pt idx="1164">
                        <c:v>0.93120000000000003</c:v>
                      </c:pt>
                      <c:pt idx="1165">
                        <c:v>0.93200000000000005</c:v>
                      </c:pt>
                      <c:pt idx="1166">
                        <c:v>0.93279999999999996</c:v>
                      </c:pt>
                      <c:pt idx="1167">
                        <c:v>0.93359999999999999</c:v>
                      </c:pt>
                      <c:pt idx="1168">
                        <c:v>0.93440000000000001</c:v>
                      </c:pt>
                      <c:pt idx="1169">
                        <c:v>0.93520000000000003</c:v>
                      </c:pt>
                      <c:pt idx="1170">
                        <c:v>0.93600000000000005</c:v>
                      </c:pt>
                      <c:pt idx="1171">
                        <c:v>0.93679999999999997</c:v>
                      </c:pt>
                      <c:pt idx="1172">
                        <c:v>0.93759999999999999</c:v>
                      </c:pt>
                      <c:pt idx="1173">
                        <c:v>0.93840000000000001</c:v>
                      </c:pt>
                      <c:pt idx="1174">
                        <c:v>0.93920000000000003</c:v>
                      </c:pt>
                      <c:pt idx="1175">
                        <c:v>0.94</c:v>
                      </c:pt>
                      <c:pt idx="1176">
                        <c:v>0.94079999999999997</c:v>
                      </c:pt>
                      <c:pt idx="1177">
                        <c:v>0.94159999999999999</c:v>
                      </c:pt>
                      <c:pt idx="1178">
                        <c:v>0.94240000000000002</c:v>
                      </c:pt>
                      <c:pt idx="1179">
                        <c:v>0.94320000000000004</c:v>
                      </c:pt>
                      <c:pt idx="1180">
                        <c:v>0.94399999999999995</c:v>
                      </c:pt>
                      <c:pt idx="1181">
                        <c:v>0.94479999999999997</c:v>
                      </c:pt>
                      <c:pt idx="1182">
                        <c:v>0.9456</c:v>
                      </c:pt>
                      <c:pt idx="1183">
                        <c:v>0.94640000000000002</c:v>
                      </c:pt>
                      <c:pt idx="1184">
                        <c:v>0.94720000000000004</c:v>
                      </c:pt>
                      <c:pt idx="1185">
                        <c:v>0.94799999999999995</c:v>
                      </c:pt>
                      <c:pt idx="1186">
                        <c:v>0.94879999999999998</c:v>
                      </c:pt>
                      <c:pt idx="1187">
                        <c:v>0.9496</c:v>
                      </c:pt>
                      <c:pt idx="1188">
                        <c:v>0.95040000000000002</c:v>
                      </c:pt>
                      <c:pt idx="1189">
                        <c:v>0.95120000000000005</c:v>
                      </c:pt>
                      <c:pt idx="1190">
                        <c:v>0.95199999999999996</c:v>
                      </c:pt>
                      <c:pt idx="1191">
                        <c:v>0.95279999999999998</c:v>
                      </c:pt>
                      <c:pt idx="1192">
                        <c:v>0.9536</c:v>
                      </c:pt>
                      <c:pt idx="1193">
                        <c:v>0.95440000000000003</c:v>
                      </c:pt>
                      <c:pt idx="1194">
                        <c:v>0.95520000000000005</c:v>
                      </c:pt>
                      <c:pt idx="1195">
                        <c:v>0.95599999999999996</c:v>
                      </c:pt>
                      <c:pt idx="1196">
                        <c:v>0.95679999999999998</c:v>
                      </c:pt>
                      <c:pt idx="1197">
                        <c:v>0.95760000000000001</c:v>
                      </c:pt>
                      <c:pt idx="1198">
                        <c:v>0.95840000000000003</c:v>
                      </c:pt>
                      <c:pt idx="1199">
                        <c:v>0.95920000000000005</c:v>
                      </c:pt>
                      <c:pt idx="1200">
                        <c:v>0.96</c:v>
                      </c:pt>
                      <c:pt idx="1201">
                        <c:v>0.96079999999999999</c:v>
                      </c:pt>
                      <c:pt idx="1202">
                        <c:v>0.96160000000000001</c:v>
                      </c:pt>
                      <c:pt idx="1203">
                        <c:v>0.96240000000000003</c:v>
                      </c:pt>
                      <c:pt idx="1204">
                        <c:v>0.96319999999999995</c:v>
                      </c:pt>
                      <c:pt idx="1205">
                        <c:v>0.96399999999999997</c:v>
                      </c:pt>
                      <c:pt idx="1206">
                        <c:v>0.96479999999999999</c:v>
                      </c:pt>
                      <c:pt idx="1207">
                        <c:v>0.96560000000000001</c:v>
                      </c:pt>
                      <c:pt idx="1208">
                        <c:v>0.96640000000000004</c:v>
                      </c:pt>
                      <c:pt idx="1209">
                        <c:v>0.96719999999999995</c:v>
                      </c:pt>
                      <c:pt idx="1210">
                        <c:v>0.96799999999999997</c:v>
                      </c:pt>
                      <c:pt idx="1211">
                        <c:v>0.96879999999999999</c:v>
                      </c:pt>
                      <c:pt idx="1212">
                        <c:v>0.96960000000000002</c:v>
                      </c:pt>
                      <c:pt idx="1213">
                        <c:v>0.97040000000000004</c:v>
                      </c:pt>
                      <c:pt idx="1214">
                        <c:v>0.97119999999999995</c:v>
                      </c:pt>
                      <c:pt idx="1215">
                        <c:v>0.97199999999999998</c:v>
                      </c:pt>
                      <c:pt idx="1216">
                        <c:v>0.9728</c:v>
                      </c:pt>
                      <c:pt idx="1217">
                        <c:v>0.97360000000000002</c:v>
                      </c:pt>
                      <c:pt idx="1218">
                        <c:v>0.97440000000000004</c:v>
                      </c:pt>
                      <c:pt idx="1219">
                        <c:v>0.97519999999999996</c:v>
                      </c:pt>
                      <c:pt idx="1220">
                        <c:v>0.97599999999999998</c:v>
                      </c:pt>
                      <c:pt idx="1221">
                        <c:v>0.9768</c:v>
                      </c:pt>
                      <c:pt idx="1222">
                        <c:v>0.97760000000000002</c:v>
                      </c:pt>
                      <c:pt idx="1223">
                        <c:v>0.97840000000000005</c:v>
                      </c:pt>
                      <c:pt idx="1224">
                        <c:v>0.97919999999999996</c:v>
                      </c:pt>
                      <c:pt idx="1225">
                        <c:v>0.98</c:v>
                      </c:pt>
                      <c:pt idx="1226">
                        <c:v>0.98080000000000001</c:v>
                      </c:pt>
                      <c:pt idx="1227">
                        <c:v>0.98160000000000003</c:v>
                      </c:pt>
                      <c:pt idx="1228">
                        <c:v>0.98240000000000005</c:v>
                      </c:pt>
                      <c:pt idx="1229">
                        <c:v>0.98319999999999996</c:v>
                      </c:pt>
                      <c:pt idx="1230">
                        <c:v>0.98399999999999999</c:v>
                      </c:pt>
                      <c:pt idx="1231">
                        <c:v>0.98480000000000001</c:v>
                      </c:pt>
                      <c:pt idx="1232">
                        <c:v>0.98560000000000003</c:v>
                      </c:pt>
                      <c:pt idx="1233">
                        <c:v>0.98640000000000005</c:v>
                      </c:pt>
                      <c:pt idx="1234">
                        <c:v>0.98719999999999997</c:v>
                      </c:pt>
                      <c:pt idx="1235">
                        <c:v>0.98799999999999999</c:v>
                      </c:pt>
                      <c:pt idx="1236">
                        <c:v>0.98880000000000001</c:v>
                      </c:pt>
                      <c:pt idx="1237">
                        <c:v>0.98960000000000004</c:v>
                      </c:pt>
                      <c:pt idx="1238">
                        <c:v>0.99039999999999995</c:v>
                      </c:pt>
                      <c:pt idx="1239">
                        <c:v>0.99119999999999997</c:v>
                      </c:pt>
                      <c:pt idx="1240">
                        <c:v>0.99199999999999999</c:v>
                      </c:pt>
                      <c:pt idx="1241">
                        <c:v>0.99280000000000002</c:v>
                      </c:pt>
                      <c:pt idx="1242">
                        <c:v>0.99360000000000004</c:v>
                      </c:pt>
                      <c:pt idx="1243">
                        <c:v>0.99439999999999995</c:v>
                      </c:pt>
                      <c:pt idx="1244">
                        <c:v>0.99519999999999997</c:v>
                      </c:pt>
                      <c:pt idx="1245">
                        <c:v>0.996</c:v>
                      </c:pt>
                      <c:pt idx="1246">
                        <c:v>0.99680000000000002</c:v>
                      </c:pt>
                      <c:pt idx="1247">
                        <c:v>0.99760000000000004</c:v>
                      </c:pt>
                      <c:pt idx="1248">
                        <c:v>0.99839999999999995</c:v>
                      </c:pt>
                      <c:pt idx="1249">
                        <c:v>0.99919999999999998</c:v>
                      </c:pt>
                      <c:pt idx="1250">
                        <c:v>1</c:v>
                      </c:pt>
                      <c:pt idx="1251">
                        <c:v>1.0007999999999999</c:v>
                      </c:pt>
                      <c:pt idx="1252">
                        <c:v>1.0016</c:v>
                      </c:pt>
                      <c:pt idx="1253">
                        <c:v>1.0024</c:v>
                      </c:pt>
                      <c:pt idx="1254">
                        <c:v>1.0032000000000001</c:v>
                      </c:pt>
                      <c:pt idx="1255">
                        <c:v>1.004</c:v>
                      </c:pt>
                      <c:pt idx="1256">
                        <c:v>1.0047999999999999</c:v>
                      </c:pt>
                      <c:pt idx="1257">
                        <c:v>1.0056</c:v>
                      </c:pt>
                      <c:pt idx="1258">
                        <c:v>1.0064</c:v>
                      </c:pt>
                      <c:pt idx="1259">
                        <c:v>1.0072000000000001</c:v>
                      </c:pt>
                      <c:pt idx="1260">
                        <c:v>1.008</c:v>
                      </c:pt>
                      <c:pt idx="1261">
                        <c:v>1.0087999999999999</c:v>
                      </c:pt>
                      <c:pt idx="1262">
                        <c:v>1.0096000000000001</c:v>
                      </c:pt>
                      <c:pt idx="1263">
                        <c:v>1.0104</c:v>
                      </c:pt>
                      <c:pt idx="1264">
                        <c:v>1.0112000000000001</c:v>
                      </c:pt>
                      <c:pt idx="1265">
                        <c:v>1.012</c:v>
                      </c:pt>
                      <c:pt idx="1266">
                        <c:v>1.0127999999999999</c:v>
                      </c:pt>
                      <c:pt idx="1267">
                        <c:v>1.0136000000000001</c:v>
                      </c:pt>
                      <c:pt idx="1268">
                        <c:v>1.0144</c:v>
                      </c:pt>
                      <c:pt idx="1269">
                        <c:v>1.0152000000000001</c:v>
                      </c:pt>
                      <c:pt idx="1270">
                        <c:v>1.016</c:v>
                      </c:pt>
                      <c:pt idx="1271">
                        <c:v>1.0167999999999999</c:v>
                      </c:pt>
                      <c:pt idx="1272">
                        <c:v>1.0176000000000001</c:v>
                      </c:pt>
                      <c:pt idx="1273">
                        <c:v>1.0184</c:v>
                      </c:pt>
                      <c:pt idx="1274">
                        <c:v>1.0192000000000001</c:v>
                      </c:pt>
                      <c:pt idx="1275">
                        <c:v>1.02</c:v>
                      </c:pt>
                      <c:pt idx="1276">
                        <c:v>1.0207999999999999</c:v>
                      </c:pt>
                      <c:pt idx="1277">
                        <c:v>1.0216000000000001</c:v>
                      </c:pt>
                      <c:pt idx="1278">
                        <c:v>1.0224</c:v>
                      </c:pt>
                      <c:pt idx="1279">
                        <c:v>1.0232000000000001</c:v>
                      </c:pt>
                      <c:pt idx="1280">
                        <c:v>1.024</c:v>
                      </c:pt>
                      <c:pt idx="1281">
                        <c:v>1.0247999999999999</c:v>
                      </c:pt>
                      <c:pt idx="1282">
                        <c:v>1.0256000000000001</c:v>
                      </c:pt>
                      <c:pt idx="1283">
                        <c:v>1.0264</c:v>
                      </c:pt>
                      <c:pt idx="1284">
                        <c:v>1.0271999999999999</c:v>
                      </c:pt>
                      <c:pt idx="1285">
                        <c:v>1.028</c:v>
                      </c:pt>
                      <c:pt idx="1286">
                        <c:v>1.0287999999999999</c:v>
                      </c:pt>
                      <c:pt idx="1287">
                        <c:v>1.0296000000000001</c:v>
                      </c:pt>
                      <c:pt idx="1288">
                        <c:v>1.0304</c:v>
                      </c:pt>
                      <c:pt idx="1289">
                        <c:v>1.0311999999999999</c:v>
                      </c:pt>
                      <c:pt idx="1290">
                        <c:v>1.032</c:v>
                      </c:pt>
                      <c:pt idx="1291">
                        <c:v>1.0327999999999999</c:v>
                      </c:pt>
                      <c:pt idx="1292">
                        <c:v>1.0336000000000001</c:v>
                      </c:pt>
                      <c:pt idx="1293">
                        <c:v>1.0344</c:v>
                      </c:pt>
                      <c:pt idx="1294">
                        <c:v>1.0351999999999999</c:v>
                      </c:pt>
                      <c:pt idx="1295">
                        <c:v>1.036</c:v>
                      </c:pt>
                      <c:pt idx="1296">
                        <c:v>1.0367999999999999</c:v>
                      </c:pt>
                      <c:pt idx="1297">
                        <c:v>1.0376000000000001</c:v>
                      </c:pt>
                      <c:pt idx="1298">
                        <c:v>1.0384</c:v>
                      </c:pt>
                      <c:pt idx="1299">
                        <c:v>1.0391999999999999</c:v>
                      </c:pt>
                      <c:pt idx="1300">
                        <c:v>1.04</c:v>
                      </c:pt>
                      <c:pt idx="1301">
                        <c:v>1.0407999999999999</c:v>
                      </c:pt>
                      <c:pt idx="1302">
                        <c:v>1.0416000000000001</c:v>
                      </c:pt>
                      <c:pt idx="1303">
                        <c:v>1.0424</c:v>
                      </c:pt>
                      <c:pt idx="1304">
                        <c:v>1.0431999999999999</c:v>
                      </c:pt>
                      <c:pt idx="1305">
                        <c:v>1.044</c:v>
                      </c:pt>
                      <c:pt idx="1306">
                        <c:v>1.0448</c:v>
                      </c:pt>
                      <c:pt idx="1307">
                        <c:v>1.0456000000000001</c:v>
                      </c:pt>
                      <c:pt idx="1308">
                        <c:v>1.0464</c:v>
                      </c:pt>
                      <c:pt idx="1309">
                        <c:v>1.0471999999999999</c:v>
                      </c:pt>
                      <c:pt idx="1310">
                        <c:v>1.048</c:v>
                      </c:pt>
                      <c:pt idx="1311">
                        <c:v>1.0488</c:v>
                      </c:pt>
                      <c:pt idx="1312">
                        <c:v>1.0496000000000001</c:v>
                      </c:pt>
                      <c:pt idx="1313">
                        <c:v>1.0504</c:v>
                      </c:pt>
                      <c:pt idx="1314">
                        <c:v>1.0511999999999999</c:v>
                      </c:pt>
                      <c:pt idx="1315">
                        <c:v>1.052</c:v>
                      </c:pt>
                      <c:pt idx="1316">
                        <c:v>1.0528</c:v>
                      </c:pt>
                      <c:pt idx="1317">
                        <c:v>1.0536000000000001</c:v>
                      </c:pt>
                      <c:pt idx="1318">
                        <c:v>1.0544</c:v>
                      </c:pt>
                      <c:pt idx="1319">
                        <c:v>1.0551999999999999</c:v>
                      </c:pt>
                      <c:pt idx="1320">
                        <c:v>1.056</c:v>
                      </c:pt>
                      <c:pt idx="1321">
                        <c:v>1.0568</c:v>
                      </c:pt>
                      <c:pt idx="1322">
                        <c:v>1.0576000000000001</c:v>
                      </c:pt>
                      <c:pt idx="1323">
                        <c:v>1.0584</c:v>
                      </c:pt>
                      <c:pt idx="1324">
                        <c:v>1.0591999999999999</c:v>
                      </c:pt>
                      <c:pt idx="1325">
                        <c:v>1.06</c:v>
                      </c:pt>
                      <c:pt idx="1326">
                        <c:v>1.0608</c:v>
                      </c:pt>
                      <c:pt idx="1327">
                        <c:v>1.0616000000000001</c:v>
                      </c:pt>
                      <c:pt idx="1328">
                        <c:v>1.0624</c:v>
                      </c:pt>
                      <c:pt idx="1329">
                        <c:v>1.0631999999999999</c:v>
                      </c:pt>
                      <c:pt idx="1330">
                        <c:v>1.0640000000000001</c:v>
                      </c:pt>
                      <c:pt idx="1331">
                        <c:v>1.0648</c:v>
                      </c:pt>
                      <c:pt idx="1332">
                        <c:v>1.0656000000000001</c:v>
                      </c:pt>
                      <c:pt idx="1333">
                        <c:v>1.0664</c:v>
                      </c:pt>
                      <c:pt idx="1334">
                        <c:v>1.0671999999999999</c:v>
                      </c:pt>
                      <c:pt idx="1335">
                        <c:v>1.0680000000000001</c:v>
                      </c:pt>
                      <c:pt idx="1336">
                        <c:v>1.0688</c:v>
                      </c:pt>
                      <c:pt idx="1337">
                        <c:v>1.0696000000000001</c:v>
                      </c:pt>
                      <c:pt idx="1338">
                        <c:v>1.0704</c:v>
                      </c:pt>
                      <c:pt idx="1339">
                        <c:v>1.0711999999999999</c:v>
                      </c:pt>
                      <c:pt idx="1340">
                        <c:v>1.0720000000000001</c:v>
                      </c:pt>
                      <c:pt idx="1341">
                        <c:v>1.0728</c:v>
                      </c:pt>
                      <c:pt idx="1342">
                        <c:v>1.0736000000000001</c:v>
                      </c:pt>
                      <c:pt idx="1343">
                        <c:v>1.0744</c:v>
                      </c:pt>
                      <c:pt idx="1344">
                        <c:v>1.0751999999999999</c:v>
                      </c:pt>
                      <c:pt idx="1345">
                        <c:v>1.0760000000000001</c:v>
                      </c:pt>
                      <c:pt idx="1346">
                        <c:v>1.0768</c:v>
                      </c:pt>
                      <c:pt idx="1347">
                        <c:v>1.0775999999999999</c:v>
                      </c:pt>
                      <c:pt idx="1348">
                        <c:v>1.0784</c:v>
                      </c:pt>
                      <c:pt idx="1349">
                        <c:v>1.0791999999999999</c:v>
                      </c:pt>
                      <c:pt idx="1350">
                        <c:v>1.08</c:v>
                      </c:pt>
                      <c:pt idx="1351">
                        <c:v>1.0808</c:v>
                      </c:pt>
                      <c:pt idx="1352">
                        <c:v>1.0815999999999999</c:v>
                      </c:pt>
                      <c:pt idx="1353">
                        <c:v>1.0824</c:v>
                      </c:pt>
                      <c:pt idx="1354">
                        <c:v>1.0831999999999999</c:v>
                      </c:pt>
                      <c:pt idx="1355">
                        <c:v>1.0840000000000001</c:v>
                      </c:pt>
                      <c:pt idx="1356">
                        <c:v>1.0848</c:v>
                      </c:pt>
                      <c:pt idx="1357">
                        <c:v>1.0855999999999999</c:v>
                      </c:pt>
                      <c:pt idx="1358">
                        <c:v>1.0864</c:v>
                      </c:pt>
                      <c:pt idx="1359">
                        <c:v>1.0871999999999999</c:v>
                      </c:pt>
                      <c:pt idx="1360">
                        <c:v>1.0880000000000001</c:v>
                      </c:pt>
                      <c:pt idx="1361">
                        <c:v>1.0888</c:v>
                      </c:pt>
                      <c:pt idx="1362">
                        <c:v>1.0895999999999999</c:v>
                      </c:pt>
                      <c:pt idx="1363">
                        <c:v>1.0904</c:v>
                      </c:pt>
                      <c:pt idx="1364">
                        <c:v>1.0911999999999999</c:v>
                      </c:pt>
                      <c:pt idx="1365">
                        <c:v>1.0920000000000001</c:v>
                      </c:pt>
                      <c:pt idx="1366">
                        <c:v>1.0928</c:v>
                      </c:pt>
                      <c:pt idx="1367">
                        <c:v>1.0935999999999999</c:v>
                      </c:pt>
                      <c:pt idx="1368">
                        <c:v>1.0944</c:v>
                      </c:pt>
                      <c:pt idx="1369">
                        <c:v>1.0952</c:v>
                      </c:pt>
                      <c:pt idx="1370">
                        <c:v>1.0960000000000001</c:v>
                      </c:pt>
                      <c:pt idx="1371">
                        <c:v>1.0968</c:v>
                      </c:pt>
                      <c:pt idx="1372">
                        <c:v>1.0975999999999999</c:v>
                      </c:pt>
                      <c:pt idx="1373">
                        <c:v>1.0984</c:v>
                      </c:pt>
                      <c:pt idx="1374">
                        <c:v>1.0992</c:v>
                      </c:pt>
                      <c:pt idx="1375">
                        <c:v>1.1000000000000001</c:v>
                      </c:pt>
                      <c:pt idx="1376">
                        <c:v>1.1008</c:v>
                      </c:pt>
                      <c:pt idx="1377">
                        <c:v>1.1015999999999999</c:v>
                      </c:pt>
                      <c:pt idx="1378">
                        <c:v>1.1024</c:v>
                      </c:pt>
                      <c:pt idx="1379">
                        <c:v>1.1032</c:v>
                      </c:pt>
                      <c:pt idx="1380">
                        <c:v>1.1040000000000001</c:v>
                      </c:pt>
                      <c:pt idx="1381">
                        <c:v>1.1048</c:v>
                      </c:pt>
                      <c:pt idx="1382">
                        <c:v>1.1055999999999999</c:v>
                      </c:pt>
                      <c:pt idx="1383">
                        <c:v>1.1064000000000001</c:v>
                      </c:pt>
                      <c:pt idx="1384">
                        <c:v>1.1072</c:v>
                      </c:pt>
                      <c:pt idx="1385">
                        <c:v>1.1080000000000001</c:v>
                      </c:pt>
                      <c:pt idx="1386">
                        <c:v>1.1088</c:v>
                      </c:pt>
                      <c:pt idx="1387">
                        <c:v>1.1095999999999999</c:v>
                      </c:pt>
                      <c:pt idx="1388">
                        <c:v>1.1104000000000001</c:v>
                      </c:pt>
                      <c:pt idx="1389">
                        <c:v>1.1112</c:v>
                      </c:pt>
                      <c:pt idx="1390">
                        <c:v>1.1120000000000001</c:v>
                      </c:pt>
                      <c:pt idx="1391">
                        <c:v>1.1128</c:v>
                      </c:pt>
                      <c:pt idx="1392">
                        <c:v>1.1135999999999999</c:v>
                      </c:pt>
                      <c:pt idx="1393">
                        <c:v>1.1144000000000001</c:v>
                      </c:pt>
                      <c:pt idx="1394">
                        <c:v>1.1152</c:v>
                      </c:pt>
                      <c:pt idx="1395">
                        <c:v>1.1160000000000001</c:v>
                      </c:pt>
                      <c:pt idx="1396">
                        <c:v>1.1168</c:v>
                      </c:pt>
                      <c:pt idx="1397">
                        <c:v>1.1175999999999999</c:v>
                      </c:pt>
                      <c:pt idx="1398">
                        <c:v>1.1184000000000001</c:v>
                      </c:pt>
                      <c:pt idx="1399">
                        <c:v>1.1192</c:v>
                      </c:pt>
                      <c:pt idx="1400">
                        <c:v>1.1200000000000001</c:v>
                      </c:pt>
                      <c:pt idx="1401">
                        <c:v>1.1208</c:v>
                      </c:pt>
                      <c:pt idx="1402">
                        <c:v>1.1215999999999999</c:v>
                      </c:pt>
                      <c:pt idx="1403">
                        <c:v>1.1224000000000001</c:v>
                      </c:pt>
                      <c:pt idx="1404">
                        <c:v>1.1232</c:v>
                      </c:pt>
                      <c:pt idx="1405">
                        <c:v>1.1240000000000001</c:v>
                      </c:pt>
                      <c:pt idx="1406">
                        <c:v>1.1248</c:v>
                      </c:pt>
                      <c:pt idx="1407">
                        <c:v>1.1255999999999999</c:v>
                      </c:pt>
                      <c:pt idx="1408">
                        <c:v>1.1264000000000001</c:v>
                      </c:pt>
                      <c:pt idx="1409">
                        <c:v>1.1272</c:v>
                      </c:pt>
                      <c:pt idx="1410">
                        <c:v>1.1279999999999999</c:v>
                      </c:pt>
                      <c:pt idx="1411">
                        <c:v>1.1288</c:v>
                      </c:pt>
                      <c:pt idx="1412">
                        <c:v>1.1295999999999999</c:v>
                      </c:pt>
                      <c:pt idx="1413">
                        <c:v>1.1304000000000001</c:v>
                      </c:pt>
                      <c:pt idx="1414">
                        <c:v>1.1312</c:v>
                      </c:pt>
                      <c:pt idx="1415">
                        <c:v>1.1319999999999999</c:v>
                      </c:pt>
                      <c:pt idx="1416">
                        <c:v>1.1328</c:v>
                      </c:pt>
                      <c:pt idx="1417">
                        <c:v>1.1335999999999999</c:v>
                      </c:pt>
                      <c:pt idx="1418">
                        <c:v>1.1344000000000001</c:v>
                      </c:pt>
                      <c:pt idx="1419">
                        <c:v>1.1352</c:v>
                      </c:pt>
                      <c:pt idx="1420">
                        <c:v>1.1359999999999999</c:v>
                      </c:pt>
                      <c:pt idx="1421">
                        <c:v>1.1368</c:v>
                      </c:pt>
                      <c:pt idx="1422">
                        <c:v>1.1375999999999999</c:v>
                      </c:pt>
                      <c:pt idx="1423">
                        <c:v>1.1384000000000001</c:v>
                      </c:pt>
                      <c:pt idx="1424">
                        <c:v>1.1392</c:v>
                      </c:pt>
                      <c:pt idx="1425">
                        <c:v>1.1399999999999999</c:v>
                      </c:pt>
                      <c:pt idx="1426">
                        <c:v>1.1408</c:v>
                      </c:pt>
                      <c:pt idx="1427">
                        <c:v>1.1415999999999999</c:v>
                      </c:pt>
                      <c:pt idx="1428">
                        <c:v>1.1424000000000001</c:v>
                      </c:pt>
                      <c:pt idx="1429">
                        <c:v>1.1432</c:v>
                      </c:pt>
                      <c:pt idx="1430">
                        <c:v>1.1439999999999999</c:v>
                      </c:pt>
                      <c:pt idx="1431">
                        <c:v>1.1448</c:v>
                      </c:pt>
                      <c:pt idx="1432">
                        <c:v>1.1456</c:v>
                      </c:pt>
                      <c:pt idx="1433">
                        <c:v>1.1464000000000001</c:v>
                      </c:pt>
                      <c:pt idx="1434">
                        <c:v>1.1472</c:v>
                      </c:pt>
                      <c:pt idx="1435">
                        <c:v>1.1479999999999999</c:v>
                      </c:pt>
                      <c:pt idx="1436">
                        <c:v>1.1488</c:v>
                      </c:pt>
                      <c:pt idx="1437">
                        <c:v>1.1496</c:v>
                      </c:pt>
                      <c:pt idx="1438">
                        <c:v>1.1504000000000001</c:v>
                      </c:pt>
                      <c:pt idx="1439">
                        <c:v>1.1512</c:v>
                      </c:pt>
                      <c:pt idx="1440">
                        <c:v>1.1519999999999999</c:v>
                      </c:pt>
                      <c:pt idx="1441">
                        <c:v>1.1528</c:v>
                      </c:pt>
                      <c:pt idx="1442">
                        <c:v>1.1536</c:v>
                      </c:pt>
                      <c:pt idx="1443">
                        <c:v>1.1544000000000001</c:v>
                      </c:pt>
                      <c:pt idx="1444">
                        <c:v>1.1552</c:v>
                      </c:pt>
                      <c:pt idx="1445">
                        <c:v>1.1559999999999999</c:v>
                      </c:pt>
                      <c:pt idx="1446">
                        <c:v>1.1568000000000001</c:v>
                      </c:pt>
                      <c:pt idx="1447">
                        <c:v>1.1576</c:v>
                      </c:pt>
                      <c:pt idx="1448">
                        <c:v>1.1584000000000001</c:v>
                      </c:pt>
                      <c:pt idx="1449">
                        <c:v>1.1592</c:v>
                      </c:pt>
                      <c:pt idx="1450">
                        <c:v>1.1599999999999999</c:v>
                      </c:pt>
                      <c:pt idx="1451">
                        <c:v>1.1608000000000001</c:v>
                      </c:pt>
                      <c:pt idx="1452">
                        <c:v>1.1616</c:v>
                      </c:pt>
                      <c:pt idx="1453">
                        <c:v>1.1624000000000001</c:v>
                      </c:pt>
                      <c:pt idx="1454">
                        <c:v>1.1632</c:v>
                      </c:pt>
                      <c:pt idx="1455">
                        <c:v>1.1639999999999999</c:v>
                      </c:pt>
                      <c:pt idx="1456">
                        <c:v>1.1648000000000001</c:v>
                      </c:pt>
                      <c:pt idx="1457">
                        <c:v>1.1656</c:v>
                      </c:pt>
                      <c:pt idx="1458">
                        <c:v>1.1664000000000001</c:v>
                      </c:pt>
                      <c:pt idx="1459">
                        <c:v>1.1672</c:v>
                      </c:pt>
                      <c:pt idx="1460">
                        <c:v>1.1679999999999999</c:v>
                      </c:pt>
                      <c:pt idx="1461">
                        <c:v>1.1688000000000001</c:v>
                      </c:pt>
                      <c:pt idx="1462">
                        <c:v>1.1696</c:v>
                      </c:pt>
                      <c:pt idx="1463">
                        <c:v>1.1704000000000001</c:v>
                      </c:pt>
                      <c:pt idx="1464">
                        <c:v>1.1712</c:v>
                      </c:pt>
                      <c:pt idx="1465">
                        <c:v>1.1719999999999999</c:v>
                      </c:pt>
                      <c:pt idx="1466">
                        <c:v>1.1728000000000001</c:v>
                      </c:pt>
                      <c:pt idx="1467">
                        <c:v>1.1736</c:v>
                      </c:pt>
                      <c:pt idx="1468">
                        <c:v>1.1744000000000001</c:v>
                      </c:pt>
                      <c:pt idx="1469">
                        <c:v>1.1752</c:v>
                      </c:pt>
                      <c:pt idx="1470">
                        <c:v>1.1759999999999999</c:v>
                      </c:pt>
                      <c:pt idx="1471">
                        <c:v>1.1768000000000001</c:v>
                      </c:pt>
                      <c:pt idx="1472">
                        <c:v>1.1776</c:v>
                      </c:pt>
                      <c:pt idx="1473">
                        <c:v>1.1783999999999999</c:v>
                      </c:pt>
                      <c:pt idx="1474">
                        <c:v>1.1792</c:v>
                      </c:pt>
                      <c:pt idx="1475">
                        <c:v>1.18</c:v>
                      </c:pt>
                      <c:pt idx="1476">
                        <c:v>1.1808000000000001</c:v>
                      </c:pt>
                      <c:pt idx="1477">
                        <c:v>1.1816</c:v>
                      </c:pt>
                      <c:pt idx="1478">
                        <c:v>1.1823999999999999</c:v>
                      </c:pt>
                      <c:pt idx="1479">
                        <c:v>1.1832</c:v>
                      </c:pt>
                      <c:pt idx="1480">
                        <c:v>1.1839999999999999</c:v>
                      </c:pt>
                      <c:pt idx="1481">
                        <c:v>1.1848000000000001</c:v>
                      </c:pt>
                      <c:pt idx="1482">
                        <c:v>1.1856</c:v>
                      </c:pt>
                      <c:pt idx="1483">
                        <c:v>1.1863999999999999</c:v>
                      </c:pt>
                      <c:pt idx="1484">
                        <c:v>1.1872</c:v>
                      </c:pt>
                      <c:pt idx="1485">
                        <c:v>1.1879999999999999</c:v>
                      </c:pt>
                      <c:pt idx="1486">
                        <c:v>1.1888000000000001</c:v>
                      </c:pt>
                      <c:pt idx="1487">
                        <c:v>1.1896</c:v>
                      </c:pt>
                      <c:pt idx="1488">
                        <c:v>1.1903999999999999</c:v>
                      </c:pt>
                      <c:pt idx="1489">
                        <c:v>1.1912</c:v>
                      </c:pt>
                      <c:pt idx="1490">
                        <c:v>1.1919999999999999</c:v>
                      </c:pt>
                      <c:pt idx="1491">
                        <c:v>1.1928000000000001</c:v>
                      </c:pt>
                      <c:pt idx="1492">
                        <c:v>1.1936</c:v>
                      </c:pt>
                      <c:pt idx="1493">
                        <c:v>1.1943999999999999</c:v>
                      </c:pt>
                      <c:pt idx="1494">
                        <c:v>1.1952</c:v>
                      </c:pt>
                      <c:pt idx="1495">
                        <c:v>1.196</c:v>
                      </c:pt>
                      <c:pt idx="1496">
                        <c:v>1.1968000000000001</c:v>
                      </c:pt>
                      <c:pt idx="1497">
                        <c:v>1.1976</c:v>
                      </c:pt>
                      <c:pt idx="1498">
                        <c:v>1.1983999999999999</c:v>
                      </c:pt>
                      <c:pt idx="1499">
                        <c:v>1.1992</c:v>
                      </c:pt>
                      <c:pt idx="1500">
                        <c:v>1.2</c:v>
                      </c:pt>
                      <c:pt idx="1501">
                        <c:v>1.2008000000000001</c:v>
                      </c:pt>
                      <c:pt idx="1502">
                        <c:v>1.2016</c:v>
                      </c:pt>
                      <c:pt idx="1503">
                        <c:v>1.2023999999999999</c:v>
                      </c:pt>
                      <c:pt idx="1504">
                        <c:v>1.2032</c:v>
                      </c:pt>
                      <c:pt idx="1505">
                        <c:v>1.204</c:v>
                      </c:pt>
                      <c:pt idx="1506">
                        <c:v>1.2048000000000001</c:v>
                      </c:pt>
                      <c:pt idx="1507">
                        <c:v>1.2056</c:v>
                      </c:pt>
                      <c:pt idx="1508">
                        <c:v>1.2063999999999999</c:v>
                      </c:pt>
                      <c:pt idx="1509">
                        <c:v>1.2072000000000001</c:v>
                      </c:pt>
                      <c:pt idx="1510">
                        <c:v>1.208</c:v>
                      </c:pt>
                      <c:pt idx="1511">
                        <c:v>1.2088000000000001</c:v>
                      </c:pt>
                      <c:pt idx="1512">
                        <c:v>1.2096</c:v>
                      </c:pt>
                      <c:pt idx="1513">
                        <c:v>1.2103999999999999</c:v>
                      </c:pt>
                      <c:pt idx="1514">
                        <c:v>1.2112000000000001</c:v>
                      </c:pt>
                      <c:pt idx="1515">
                        <c:v>1.212</c:v>
                      </c:pt>
                      <c:pt idx="1516">
                        <c:v>1.2128000000000001</c:v>
                      </c:pt>
                      <c:pt idx="1517">
                        <c:v>1.2136</c:v>
                      </c:pt>
                      <c:pt idx="1518">
                        <c:v>1.2143999999999999</c:v>
                      </c:pt>
                      <c:pt idx="1519">
                        <c:v>1.2152000000000001</c:v>
                      </c:pt>
                      <c:pt idx="1520">
                        <c:v>1.216</c:v>
                      </c:pt>
                      <c:pt idx="1521">
                        <c:v>1.2168000000000001</c:v>
                      </c:pt>
                      <c:pt idx="1522">
                        <c:v>1.2176</c:v>
                      </c:pt>
                      <c:pt idx="1523">
                        <c:v>1.2183999999999999</c:v>
                      </c:pt>
                      <c:pt idx="1524">
                        <c:v>1.2192000000000001</c:v>
                      </c:pt>
                      <c:pt idx="1525">
                        <c:v>1.22</c:v>
                      </c:pt>
                      <c:pt idx="1526">
                        <c:v>1.2208000000000001</c:v>
                      </c:pt>
                      <c:pt idx="1527">
                        <c:v>1.2216</c:v>
                      </c:pt>
                      <c:pt idx="1528">
                        <c:v>1.2223999999999999</c:v>
                      </c:pt>
                      <c:pt idx="1529">
                        <c:v>1.2232000000000001</c:v>
                      </c:pt>
                      <c:pt idx="1530">
                        <c:v>1.224</c:v>
                      </c:pt>
                      <c:pt idx="1531">
                        <c:v>1.2248000000000001</c:v>
                      </c:pt>
                      <c:pt idx="1532">
                        <c:v>1.2256</c:v>
                      </c:pt>
                      <c:pt idx="1533">
                        <c:v>1.2263999999999999</c:v>
                      </c:pt>
                      <c:pt idx="1534">
                        <c:v>1.2272000000000001</c:v>
                      </c:pt>
                      <c:pt idx="1535">
                        <c:v>1.228</c:v>
                      </c:pt>
                      <c:pt idx="1536">
                        <c:v>1.2287999999999999</c:v>
                      </c:pt>
                      <c:pt idx="1537">
                        <c:v>1.2296</c:v>
                      </c:pt>
                      <c:pt idx="1538">
                        <c:v>1.2303999999999999</c:v>
                      </c:pt>
                      <c:pt idx="1539">
                        <c:v>1.2312000000000001</c:v>
                      </c:pt>
                      <c:pt idx="1540">
                        <c:v>1.232</c:v>
                      </c:pt>
                      <c:pt idx="1541">
                        <c:v>1.2327999999999999</c:v>
                      </c:pt>
                      <c:pt idx="1542">
                        <c:v>1.2336</c:v>
                      </c:pt>
                      <c:pt idx="1543">
                        <c:v>1.2343999999999999</c:v>
                      </c:pt>
                      <c:pt idx="1544">
                        <c:v>1.2352000000000001</c:v>
                      </c:pt>
                      <c:pt idx="1545">
                        <c:v>1.236</c:v>
                      </c:pt>
                      <c:pt idx="1546">
                        <c:v>1.2367999999999999</c:v>
                      </c:pt>
                      <c:pt idx="1547">
                        <c:v>1.2376</c:v>
                      </c:pt>
                      <c:pt idx="1548">
                        <c:v>1.2383999999999999</c:v>
                      </c:pt>
                      <c:pt idx="1549">
                        <c:v>1.2392000000000001</c:v>
                      </c:pt>
                      <c:pt idx="1550">
                        <c:v>1.24</c:v>
                      </c:pt>
                      <c:pt idx="1551">
                        <c:v>1.2407999999999999</c:v>
                      </c:pt>
                      <c:pt idx="1552">
                        <c:v>1.2416</c:v>
                      </c:pt>
                      <c:pt idx="1553">
                        <c:v>1.2423999999999999</c:v>
                      </c:pt>
                      <c:pt idx="1554">
                        <c:v>1.2432000000000001</c:v>
                      </c:pt>
                      <c:pt idx="1555">
                        <c:v>1.244</c:v>
                      </c:pt>
                      <c:pt idx="1556">
                        <c:v>1.2447999999999999</c:v>
                      </c:pt>
                      <c:pt idx="1557">
                        <c:v>1.2456</c:v>
                      </c:pt>
                      <c:pt idx="1558">
                        <c:v>1.2464</c:v>
                      </c:pt>
                      <c:pt idx="1559">
                        <c:v>1.2472000000000001</c:v>
                      </c:pt>
                      <c:pt idx="1560">
                        <c:v>1.248</c:v>
                      </c:pt>
                      <c:pt idx="1561">
                        <c:v>1.2487999999999999</c:v>
                      </c:pt>
                      <c:pt idx="1562">
                        <c:v>1.2496</c:v>
                      </c:pt>
                      <c:pt idx="1563">
                        <c:v>1.2504</c:v>
                      </c:pt>
                      <c:pt idx="1564">
                        <c:v>1.2512000000000001</c:v>
                      </c:pt>
                      <c:pt idx="1565">
                        <c:v>1.252</c:v>
                      </c:pt>
                      <c:pt idx="1566">
                        <c:v>1.2527999999999999</c:v>
                      </c:pt>
                      <c:pt idx="1567">
                        <c:v>1.2536</c:v>
                      </c:pt>
                      <c:pt idx="1568">
                        <c:v>1.2544</c:v>
                      </c:pt>
                      <c:pt idx="1569">
                        <c:v>1.2552000000000001</c:v>
                      </c:pt>
                      <c:pt idx="1570">
                        <c:v>1.256</c:v>
                      </c:pt>
                      <c:pt idx="1571">
                        <c:v>1.2567999999999999</c:v>
                      </c:pt>
                      <c:pt idx="1572">
                        <c:v>1.2576000000000001</c:v>
                      </c:pt>
                      <c:pt idx="1573">
                        <c:v>1.2584</c:v>
                      </c:pt>
                      <c:pt idx="1574">
                        <c:v>1.2592000000000001</c:v>
                      </c:pt>
                      <c:pt idx="1575">
                        <c:v>1.26</c:v>
                      </c:pt>
                      <c:pt idx="1576">
                        <c:v>1.2607999999999999</c:v>
                      </c:pt>
                      <c:pt idx="1577">
                        <c:v>1.2616000000000001</c:v>
                      </c:pt>
                      <c:pt idx="1578">
                        <c:v>1.2624</c:v>
                      </c:pt>
                      <c:pt idx="1579">
                        <c:v>1.2632000000000001</c:v>
                      </c:pt>
                      <c:pt idx="1580">
                        <c:v>1.264</c:v>
                      </c:pt>
                      <c:pt idx="1581">
                        <c:v>1.2647999999999999</c:v>
                      </c:pt>
                      <c:pt idx="1582">
                        <c:v>1.2656000000000001</c:v>
                      </c:pt>
                      <c:pt idx="1583">
                        <c:v>1.2664</c:v>
                      </c:pt>
                      <c:pt idx="1584">
                        <c:v>1.2672000000000001</c:v>
                      </c:pt>
                      <c:pt idx="1585">
                        <c:v>1.268</c:v>
                      </c:pt>
                      <c:pt idx="1586">
                        <c:v>1.2687999999999999</c:v>
                      </c:pt>
                      <c:pt idx="1587">
                        <c:v>1.2696000000000001</c:v>
                      </c:pt>
                      <c:pt idx="1588">
                        <c:v>1.2704</c:v>
                      </c:pt>
                      <c:pt idx="1589">
                        <c:v>1.2712000000000001</c:v>
                      </c:pt>
                      <c:pt idx="1590">
                        <c:v>1.272</c:v>
                      </c:pt>
                      <c:pt idx="1591">
                        <c:v>1.2727999999999999</c:v>
                      </c:pt>
                      <c:pt idx="1592">
                        <c:v>1.2736000000000001</c:v>
                      </c:pt>
                      <c:pt idx="1593">
                        <c:v>1.2744</c:v>
                      </c:pt>
                      <c:pt idx="1594">
                        <c:v>1.2751999999999999</c:v>
                      </c:pt>
                      <c:pt idx="1595">
                        <c:v>1.276</c:v>
                      </c:pt>
                      <c:pt idx="1596">
                        <c:v>1.2767999999999999</c:v>
                      </c:pt>
                      <c:pt idx="1597">
                        <c:v>1.2776000000000001</c:v>
                      </c:pt>
                      <c:pt idx="1598">
                        <c:v>1.2784</c:v>
                      </c:pt>
                      <c:pt idx="1599">
                        <c:v>1.2791999999999999</c:v>
                      </c:pt>
                      <c:pt idx="1600">
                        <c:v>1.28</c:v>
                      </c:pt>
                      <c:pt idx="1601">
                        <c:v>1.2807999999999999</c:v>
                      </c:pt>
                      <c:pt idx="1602">
                        <c:v>1.2816000000000001</c:v>
                      </c:pt>
                      <c:pt idx="1603">
                        <c:v>1.2824</c:v>
                      </c:pt>
                      <c:pt idx="1604">
                        <c:v>1.2831999999999999</c:v>
                      </c:pt>
                      <c:pt idx="1605">
                        <c:v>1.284</c:v>
                      </c:pt>
                      <c:pt idx="1606">
                        <c:v>1.2847999999999999</c:v>
                      </c:pt>
                      <c:pt idx="1607">
                        <c:v>1.2856000000000001</c:v>
                      </c:pt>
                      <c:pt idx="1608">
                        <c:v>1.2864</c:v>
                      </c:pt>
                      <c:pt idx="1609">
                        <c:v>1.2871999999999999</c:v>
                      </c:pt>
                      <c:pt idx="1610">
                        <c:v>1.288</c:v>
                      </c:pt>
                      <c:pt idx="1611">
                        <c:v>1.2887999999999999</c:v>
                      </c:pt>
                      <c:pt idx="1612">
                        <c:v>1.2896000000000001</c:v>
                      </c:pt>
                      <c:pt idx="1613">
                        <c:v>1.2904</c:v>
                      </c:pt>
                      <c:pt idx="1614">
                        <c:v>1.2911999999999999</c:v>
                      </c:pt>
                      <c:pt idx="1615">
                        <c:v>1.292</c:v>
                      </c:pt>
                      <c:pt idx="1616">
                        <c:v>1.2927999999999999</c:v>
                      </c:pt>
                      <c:pt idx="1617">
                        <c:v>1.2936000000000001</c:v>
                      </c:pt>
                      <c:pt idx="1618">
                        <c:v>1.2944</c:v>
                      </c:pt>
                      <c:pt idx="1619">
                        <c:v>1.2951999999999999</c:v>
                      </c:pt>
                      <c:pt idx="1620">
                        <c:v>1.296</c:v>
                      </c:pt>
                      <c:pt idx="1621">
                        <c:v>1.2968</c:v>
                      </c:pt>
                      <c:pt idx="1622">
                        <c:v>1.2976000000000001</c:v>
                      </c:pt>
                      <c:pt idx="1623">
                        <c:v>1.2984</c:v>
                      </c:pt>
                      <c:pt idx="1624">
                        <c:v>1.2991999999999999</c:v>
                      </c:pt>
                      <c:pt idx="1625">
                        <c:v>1.3</c:v>
                      </c:pt>
                      <c:pt idx="1626">
                        <c:v>1.3008</c:v>
                      </c:pt>
                      <c:pt idx="1627">
                        <c:v>1.3016000000000001</c:v>
                      </c:pt>
                      <c:pt idx="1628">
                        <c:v>1.3024</c:v>
                      </c:pt>
                      <c:pt idx="1629">
                        <c:v>1.3031999999999999</c:v>
                      </c:pt>
                      <c:pt idx="1630">
                        <c:v>1.304</c:v>
                      </c:pt>
                      <c:pt idx="1631">
                        <c:v>1.3048</c:v>
                      </c:pt>
                      <c:pt idx="1632">
                        <c:v>1.3056000000000001</c:v>
                      </c:pt>
                      <c:pt idx="1633">
                        <c:v>1.3064</c:v>
                      </c:pt>
                      <c:pt idx="1634">
                        <c:v>1.3071999999999999</c:v>
                      </c:pt>
                      <c:pt idx="1635">
                        <c:v>1.3080000000000001</c:v>
                      </c:pt>
                      <c:pt idx="1636">
                        <c:v>1.3088</c:v>
                      </c:pt>
                      <c:pt idx="1637">
                        <c:v>1.3096000000000001</c:v>
                      </c:pt>
                      <c:pt idx="1638">
                        <c:v>1.3104</c:v>
                      </c:pt>
                      <c:pt idx="1639">
                        <c:v>1.3111999999999999</c:v>
                      </c:pt>
                      <c:pt idx="1640">
                        <c:v>1.3120000000000001</c:v>
                      </c:pt>
                      <c:pt idx="1641">
                        <c:v>1.3128</c:v>
                      </c:pt>
                      <c:pt idx="1642">
                        <c:v>1.3136000000000001</c:v>
                      </c:pt>
                      <c:pt idx="1643">
                        <c:v>1.3144</c:v>
                      </c:pt>
                      <c:pt idx="1644">
                        <c:v>1.3151999999999999</c:v>
                      </c:pt>
                      <c:pt idx="1645">
                        <c:v>1.3160000000000001</c:v>
                      </c:pt>
                      <c:pt idx="1646">
                        <c:v>1.3168</c:v>
                      </c:pt>
                      <c:pt idx="1647">
                        <c:v>1.3176000000000001</c:v>
                      </c:pt>
                      <c:pt idx="1648">
                        <c:v>1.3184</c:v>
                      </c:pt>
                      <c:pt idx="1649">
                        <c:v>1.3191999999999999</c:v>
                      </c:pt>
                      <c:pt idx="1650">
                        <c:v>1.32</c:v>
                      </c:pt>
                      <c:pt idx="1651">
                        <c:v>1.3208</c:v>
                      </c:pt>
                      <c:pt idx="1652">
                        <c:v>1.3216000000000001</c:v>
                      </c:pt>
                      <c:pt idx="1653">
                        <c:v>1.3224</c:v>
                      </c:pt>
                      <c:pt idx="1654">
                        <c:v>1.3231999999999999</c:v>
                      </c:pt>
                      <c:pt idx="1655">
                        <c:v>1.3240000000000001</c:v>
                      </c:pt>
                      <c:pt idx="1656">
                        <c:v>1.3248</c:v>
                      </c:pt>
                      <c:pt idx="1657">
                        <c:v>1.3255999999999999</c:v>
                      </c:pt>
                      <c:pt idx="1658">
                        <c:v>1.3264</c:v>
                      </c:pt>
                      <c:pt idx="1659">
                        <c:v>1.3271999999999999</c:v>
                      </c:pt>
                      <c:pt idx="1660">
                        <c:v>1.3280000000000001</c:v>
                      </c:pt>
                      <c:pt idx="1661">
                        <c:v>1.3288</c:v>
                      </c:pt>
                      <c:pt idx="1662">
                        <c:v>1.3295999999999999</c:v>
                      </c:pt>
                      <c:pt idx="1663">
                        <c:v>1.3304</c:v>
                      </c:pt>
                      <c:pt idx="1664">
                        <c:v>1.3311999999999999</c:v>
                      </c:pt>
                      <c:pt idx="1665">
                        <c:v>1.3320000000000001</c:v>
                      </c:pt>
                      <c:pt idx="1666">
                        <c:v>1.3328</c:v>
                      </c:pt>
                      <c:pt idx="1667">
                        <c:v>1.3335999999999999</c:v>
                      </c:pt>
                      <c:pt idx="1668">
                        <c:v>1.3344</c:v>
                      </c:pt>
                      <c:pt idx="1669">
                        <c:v>1.3351999999999999</c:v>
                      </c:pt>
                      <c:pt idx="1670">
                        <c:v>1.3360000000000001</c:v>
                      </c:pt>
                      <c:pt idx="1671">
                        <c:v>1.3368</c:v>
                      </c:pt>
                      <c:pt idx="1672">
                        <c:v>1.3375999999999999</c:v>
                      </c:pt>
                      <c:pt idx="1673">
                        <c:v>1.3384</c:v>
                      </c:pt>
                      <c:pt idx="1674">
                        <c:v>1.3391999999999999</c:v>
                      </c:pt>
                      <c:pt idx="1675">
                        <c:v>1.34</c:v>
                      </c:pt>
                      <c:pt idx="1676">
                        <c:v>1.3408</c:v>
                      </c:pt>
                      <c:pt idx="1677">
                        <c:v>1.3415999999999999</c:v>
                      </c:pt>
                      <c:pt idx="1678">
                        <c:v>1.3424</c:v>
                      </c:pt>
                      <c:pt idx="1679">
                        <c:v>1.3431999999999999</c:v>
                      </c:pt>
                      <c:pt idx="1680">
                        <c:v>1.3440000000000001</c:v>
                      </c:pt>
                      <c:pt idx="1681">
                        <c:v>1.3448</c:v>
                      </c:pt>
                      <c:pt idx="1682">
                        <c:v>1.3455999999999999</c:v>
                      </c:pt>
                      <c:pt idx="1683">
                        <c:v>1.3464</c:v>
                      </c:pt>
                      <c:pt idx="1684">
                        <c:v>1.3472</c:v>
                      </c:pt>
                      <c:pt idx="1685">
                        <c:v>1.3480000000000001</c:v>
                      </c:pt>
                      <c:pt idx="1686">
                        <c:v>1.3488</c:v>
                      </c:pt>
                      <c:pt idx="1687">
                        <c:v>1.3495999999999999</c:v>
                      </c:pt>
                      <c:pt idx="1688">
                        <c:v>1.3504</c:v>
                      </c:pt>
                      <c:pt idx="1689">
                        <c:v>1.3512</c:v>
                      </c:pt>
                      <c:pt idx="1690">
                        <c:v>1.3520000000000001</c:v>
                      </c:pt>
                      <c:pt idx="1691">
                        <c:v>1.3528</c:v>
                      </c:pt>
                      <c:pt idx="1692">
                        <c:v>1.3535999999999999</c:v>
                      </c:pt>
                      <c:pt idx="1693">
                        <c:v>1.3544</c:v>
                      </c:pt>
                      <c:pt idx="1694">
                        <c:v>1.3552</c:v>
                      </c:pt>
                      <c:pt idx="1695">
                        <c:v>1.3560000000000001</c:v>
                      </c:pt>
                      <c:pt idx="1696">
                        <c:v>1.3568</c:v>
                      </c:pt>
                      <c:pt idx="1697">
                        <c:v>1.3575999999999999</c:v>
                      </c:pt>
                      <c:pt idx="1698">
                        <c:v>1.3584000000000001</c:v>
                      </c:pt>
                      <c:pt idx="1699">
                        <c:v>1.3592</c:v>
                      </c:pt>
                      <c:pt idx="1700">
                        <c:v>1.36</c:v>
                      </c:pt>
                      <c:pt idx="1701">
                        <c:v>1.3608</c:v>
                      </c:pt>
                      <c:pt idx="1702">
                        <c:v>1.3615999999999999</c:v>
                      </c:pt>
                      <c:pt idx="1703">
                        <c:v>1.3624000000000001</c:v>
                      </c:pt>
                      <c:pt idx="1704">
                        <c:v>1.3632</c:v>
                      </c:pt>
                      <c:pt idx="1705">
                        <c:v>1.3640000000000001</c:v>
                      </c:pt>
                      <c:pt idx="1706">
                        <c:v>1.3648</c:v>
                      </c:pt>
                      <c:pt idx="1707">
                        <c:v>1.3655999999999999</c:v>
                      </c:pt>
                      <c:pt idx="1708">
                        <c:v>1.3664000000000001</c:v>
                      </c:pt>
                      <c:pt idx="1709">
                        <c:v>1.3672</c:v>
                      </c:pt>
                      <c:pt idx="1710">
                        <c:v>1.3680000000000001</c:v>
                      </c:pt>
                      <c:pt idx="1711">
                        <c:v>1.3688</c:v>
                      </c:pt>
                      <c:pt idx="1712">
                        <c:v>1.3695999999999999</c:v>
                      </c:pt>
                      <c:pt idx="1713">
                        <c:v>1.3704000000000001</c:v>
                      </c:pt>
                      <c:pt idx="1714">
                        <c:v>1.3712</c:v>
                      </c:pt>
                      <c:pt idx="1715">
                        <c:v>1.3720000000000001</c:v>
                      </c:pt>
                      <c:pt idx="1716">
                        <c:v>1.3728</c:v>
                      </c:pt>
                      <c:pt idx="1717">
                        <c:v>1.3735999999999999</c:v>
                      </c:pt>
                      <c:pt idx="1718">
                        <c:v>1.3744000000000001</c:v>
                      </c:pt>
                      <c:pt idx="1719">
                        <c:v>1.3752</c:v>
                      </c:pt>
                      <c:pt idx="1720">
                        <c:v>1.3759999999999999</c:v>
                      </c:pt>
                      <c:pt idx="1721">
                        <c:v>1.3768</c:v>
                      </c:pt>
                      <c:pt idx="1722">
                        <c:v>1.3775999999999999</c:v>
                      </c:pt>
                      <c:pt idx="1723">
                        <c:v>1.3784000000000001</c:v>
                      </c:pt>
                      <c:pt idx="1724">
                        <c:v>1.3792</c:v>
                      </c:pt>
                      <c:pt idx="1725">
                        <c:v>1.38</c:v>
                      </c:pt>
                      <c:pt idx="1726">
                        <c:v>1.3808</c:v>
                      </c:pt>
                      <c:pt idx="1727">
                        <c:v>1.3815999999999999</c:v>
                      </c:pt>
                      <c:pt idx="1728">
                        <c:v>1.3824000000000001</c:v>
                      </c:pt>
                      <c:pt idx="1729">
                        <c:v>1.3832</c:v>
                      </c:pt>
                      <c:pt idx="1730">
                        <c:v>1.3839999999999999</c:v>
                      </c:pt>
                      <c:pt idx="1731">
                        <c:v>1.3848</c:v>
                      </c:pt>
                      <c:pt idx="1732">
                        <c:v>1.3855999999999999</c:v>
                      </c:pt>
                      <c:pt idx="1733">
                        <c:v>1.3864000000000001</c:v>
                      </c:pt>
                      <c:pt idx="1734">
                        <c:v>1.3872</c:v>
                      </c:pt>
                      <c:pt idx="1735">
                        <c:v>1.3879999999999999</c:v>
                      </c:pt>
                      <c:pt idx="1736">
                        <c:v>1.3888</c:v>
                      </c:pt>
                      <c:pt idx="1737">
                        <c:v>1.3895999999999999</c:v>
                      </c:pt>
                      <c:pt idx="1738">
                        <c:v>1.3904000000000001</c:v>
                      </c:pt>
                      <c:pt idx="1739">
                        <c:v>1.3912</c:v>
                      </c:pt>
                      <c:pt idx="1740">
                        <c:v>1.3919999999999999</c:v>
                      </c:pt>
                      <c:pt idx="1741">
                        <c:v>1.3928</c:v>
                      </c:pt>
                      <c:pt idx="1742">
                        <c:v>1.3935999999999999</c:v>
                      </c:pt>
                      <c:pt idx="1743">
                        <c:v>1.3944000000000001</c:v>
                      </c:pt>
                      <c:pt idx="1744">
                        <c:v>1.3952</c:v>
                      </c:pt>
                      <c:pt idx="1745">
                        <c:v>1.3959999999999999</c:v>
                      </c:pt>
                      <c:pt idx="1746">
                        <c:v>1.3968</c:v>
                      </c:pt>
                      <c:pt idx="1747">
                        <c:v>1.3976</c:v>
                      </c:pt>
                      <c:pt idx="1748">
                        <c:v>1.3984000000000001</c:v>
                      </c:pt>
                      <c:pt idx="1749">
                        <c:v>1.3992</c:v>
                      </c:pt>
                      <c:pt idx="1750">
                        <c:v>1.4</c:v>
                      </c:pt>
                      <c:pt idx="1751">
                        <c:v>1.4008</c:v>
                      </c:pt>
                      <c:pt idx="1752">
                        <c:v>1.4016</c:v>
                      </c:pt>
                      <c:pt idx="1753">
                        <c:v>1.4024000000000001</c:v>
                      </c:pt>
                      <c:pt idx="1754">
                        <c:v>1.4032</c:v>
                      </c:pt>
                      <c:pt idx="1755">
                        <c:v>1.4039999999999999</c:v>
                      </c:pt>
                      <c:pt idx="1756">
                        <c:v>1.4048</c:v>
                      </c:pt>
                      <c:pt idx="1757">
                        <c:v>1.4056</c:v>
                      </c:pt>
                      <c:pt idx="1758">
                        <c:v>1.4064000000000001</c:v>
                      </c:pt>
                      <c:pt idx="1759">
                        <c:v>1.4072</c:v>
                      </c:pt>
                      <c:pt idx="1760">
                        <c:v>1.4079999999999999</c:v>
                      </c:pt>
                      <c:pt idx="1761">
                        <c:v>1.4088000000000001</c:v>
                      </c:pt>
                      <c:pt idx="1762">
                        <c:v>1.4096</c:v>
                      </c:pt>
                      <c:pt idx="1763">
                        <c:v>1.4104000000000001</c:v>
                      </c:pt>
                      <c:pt idx="1764">
                        <c:v>1.4112</c:v>
                      </c:pt>
                      <c:pt idx="1765">
                        <c:v>1.4119999999999999</c:v>
                      </c:pt>
                      <c:pt idx="1766">
                        <c:v>1.4128000000000001</c:v>
                      </c:pt>
                      <c:pt idx="1767">
                        <c:v>1.4136</c:v>
                      </c:pt>
                      <c:pt idx="1768">
                        <c:v>1.4144000000000001</c:v>
                      </c:pt>
                      <c:pt idx="1769">
                        <c:v>1.4152</c:v>
                      </c:pt>
                      <c:pt idx="1770">
                        <c:v>1.4159999999999999</c:v>
                      </c:pt>
                      <c:pt idx="1771">
                        <c:v>1.4168000000000001</c:v>
                      </c:pt>
                      <c:pt idx="1772">
                        <c:v>1.4176</c:v>
                      </c:pt>
                      <c:pt idx="1773">
                        <c:v>1.4184000000000001</c:v>
                      </c:pt>
                      <c:pt idx="1774">
                        <c:v>1.4192</c:v>
                      </c:pt>
                      <c:pt idx="1775">
                        <c:v>1.42</c:v>
                      </c:pt>
                      <c:pt idx="1776">
                        <c:v>1.4208000000000001</c:v>
                      </c:pt>
                      <c:pt idx="1777">
                        <c:v>1.4216</c:v>
                      </c:pt>
                      <c:pt idx="1778">
                        <c:v>1.4224000000000001</c:v>
                      </c:pt>
                      <c:pt idx="1779">
                        <c:v>1.4232</c:v>
                      </c:pt>
                      <c:pt idx="1780">
                        <c:v>1.4239999999999999</c:v>
                      </c:pt>
                      <c:pt idx="1781">
                        <c:v>1.4248000000000001</c:v>
                      </c:pt>
                      <c:pt idx="1782">
                        <c:v>1.4256</c:v>
                      </c:pt>
                      <c:pt idx="1783">
                        <c:v>1.4263999999999999</c:v>
                      </c:pt>
                      <c:pt idx="1784">
                        <c:v>1.4272</c:v>
                      </c:pt>
                      <c:pt idx="1785">
                        <c:v>1.4279999999999999</c:v>
                      </c:pt>
                      <c:pt idx="1786">
                        <c:v>1.4288000000000001</c:v>
                      </c:pt>
                      <c:pt idx="1787">
                        <c:v>1.4296</c:v>
                      </c:pt>
                      <c:pt idx="1788">
                        <c:v>1.4303999999999999</c:v>
                      </c:pt>
                      <c:pt idx="1789">
                        <c:v>1.4312</c:v>
                      </c:pt>
                      <c:pt idx="1790">
                        <c:v>1.4319999999999999</c:v>
                      </c:pt>
                      <c:pt idx="1791">
                        <c:v>1.4328000000000001</c:v>
                      </c:pt>
                      <c:pt idx="1792">
                        <c:v>1.4336</c:v>
                      </c:pt>
                      <c:pt idx="1793">
                        <c:v>1.4343999999999999</c:v>
                      </c:pt>
                      <c:pt idx="1794">
                        <c:v>1.4352</c:v>
                      </c:pt>
                      <c:pt idx="1795">
                        <c:v>1.4359999999999999</c:v>
                      </c:pt>
                      <c:pt idx="1796">
                        <c:v>1.4368000000000001</c:v>
                      </c:pt>
                      <c:pt idx="1797">
                        <c:v>1.4376</c:v>
                      </c:pt>
                      <c:pt idx="1798">
                        <c:v>1.4383999999999999</c:v>
                      </c:pt>
                      <c:pt idx="1799">
                        <c:v>1.4392</c:v>
                      </c:pt>
                      <c:pt idx="1800">
                        <c:v>1.44</c:v>
                      </c:pt>
                      <c:pt idx="1801">
                        <c:v>1.4408000000000001</c:v>
                      </c:pt>
                      <c:pt idx="1802">
                        <c:v>1.4416</c:v>
                      </c:pt>
                      <c:pt idx="1803">
                        <c:v>1.4423999999999999</c:v>
                      </c:pt>
                      <c:pt idx="1804">
                        <c:v>1.4432</c:v>
                      </c:pt>
                      <c:pt idx="1805">
                        <c:v>1.444</c:v>
                      </c:pt>
                      <c:pt idx="1806">
                        <c:v>1.4448000000000001</c:v>
                      </c:pt>
                      <c:pt idx="1807">
                        <c:v>1.4456</c:v>
                      </c:pt>
                      <c:pt idx="1808">
                        <c:v>1.4463999999999999</c:v>
                      </c:pt>
                      <c:pt idx="1809">
                        <c:v>1.4472</c:v>
                      </c:pt>
                      <c:pt idx="1810">
                        <c:v>1.448</c:v>
                      </c:pt>
                      <c:pt idx="1811">
                        <c:v>1.4488000000000001</c:v>
                      </c:pt>
                      <c:pt idx="1812">
                        <c:v>1.4496</c:v>
                      </c:pt>
                      <c:pt idx="1813">
                        <c:v>1.4503999999999999</c:v>
                      </c:pt>
                      <c:pt idx="1814">
                        <c:v>1.4512</c:v>
                      </c:pt>
                      <c:pt idx="1815">
                        <c:v>1.452</c:v>
                      </c:pt>
                      <c:pt idx="1816">
                        <c:v>1.4528000000000001</c:v>
                      </c:pt>
                      <c:pt idx="1817">
                        <c:v>1.4536</c:v>
                      </c:pt>
                      <c:pt idx="1818">
                        <c:v>1.4543999999999999</c:v>
                      </c:pt>
                      <c:pt idx="1819">
                        <c:v>1.4552</c:v>
                      </c:pt>
                      <c:pt idx="1820">
                        <c:v>1.456</c:v>
                      </c:pt>
                      <c:pt idx="1821">
                        <c:v>1.4568000000000001</c:v>
                      </c:pt>
                      <c:pt idx="1822">
                        <c:v>1.4576</c:v>
                      </c:pt>
                      <c:pt idx="1823">
                        <c:v>1.4583999999999999</c:v>
                      </c:pt>
                      <c:pt idx="1824">
                        <c:v>1.4592000000000001</c:v>
                      </c:pt>
                      <c:pt idx="1825">
                        <c:v>1.46</c:v>
                      </c:pt>
                      <c:pt idx="1826">
                        <c:v>1.4608000000000001</c:v>
                      </c:pt>
                      <c:pt idx="1827">
                        <c:v>1.4616</c:v>
                      </c:pt>
                      <c:pt idx="1828">
                        <c:v>1.4623999999999999</c:v>
                      </c:pt>
                      <c:pt idx="1829">
                        <c:v>1.4632000000000001</c:v>
                      </c:pt>
                      <c:pt idx="1830">
                        <c:v>1.464</c:v>
                      </c:pt>
                      <c:pt idx="1831">
                        <c:v>1.4648000000000001</c:v>
                      </c:pt>
                      <c:pt idx="1832">
                        <c:v>1.4656</c:v>
                      </c:pt>
                      <c:pt idx="1833">
                        <c:v>1.4663999999999999</c:v>
                      </c:pt>
                      <c:pt idx="1834">
                        <c:v>1.4672000000000001</c:v>
                      </c:pt>
                      <c:pt idx="1835">
                        <c:v>1.468</c:v>
                      </c:pt>
                      <c:pt idx="1836">
                        <c:v>1.4688000000000001</c:v>
                      </c:pt>
                      <c:pt idx="1837">
                        <c:v>1.4696</c:v>
                      </c:pt>
                      <c:pt idx="1838">
                        <c:v>1.4703999999999999</c:v>
                      </c:pt>
                      <c:pt idx="1839">
                        <c:v>1.4712000000000001</c:v>
                      </c:pt>
                      <c:pt idx="1840">
                        <c:v>1.472</c:v>
                      </c:pt>
                      <c:pt idx="1841">
                        <c:v>1.4728000000000001</c:v>
                      </c:pt>
                      <c:pt idx="1842">
                        <c:v>1.4736</c:v>
                      </c:pt>
                      <c:pt idx="1843">
                        <c:v>1.4743999999999999</c:v>
                      </c:pt>
                      <c:pt idx="1844">
                        <c:v>1.4752000000000001</c:v>
                      </c:pt>
                      <c:pt idx="1845">
                        <c:v>1.476</c:v>
                      </c:pt>
                      <c:pt idx="1846">
                        <c:v>1.4767999999999999</c:v>
                      </c:pt>
                      <c:pt idx="1847">
                        <c:v>1.4776</c:v>
                      </c:pt>
                      <c:pt idx="1848">
                        <c:v>1.4783999999999999</c:v>
                      </c:pt>
                      <c:pt idx="1849">
                        <c:v>1.4792000000000001</c:v>
                      </c:pt>
                      <c:pt idx="1850">
                        <c:v>1.48</c:v>
                      </c:pt>
                      <c:pt idx="1851">
                        <c:v>1.4807999999999999</c:v>
                      </c:pt>
                      <c:pt idx="1852">
                        <c:v>1.4816</c:v>
                      </c:pt>
                      <c:pt idx="1853">
                        <c:v>1.4823999999999999</c:v>
                      </c:pt>
                      <c:pt idx="1854">
                        <c:v>1.4832000000000001</c:v>
                      </c:pt>
                      <c:pt idx="1855">
                        <c:v>1.484</c:v>
                      </c:pt>
                      <c:pt idx="1856">
                        <c:v>1.4847999999999999</c:v>
                      </c:pt>
                      <c:pt idx="1857">
                        <c:v>1.4856</c:v>
                      </c:pt>
                      <c:pt idx="1858">
                        <c:v>1.4863999999999999</c:v>
                      </c:pt>
                      <c:pt idx="1859">
                        <c:v>1.4872000000000001</c:v>
                      </c:pt>
                      <c:pt idx="1860">
                        <c:v>1.488</c:v>
                      </c:pt>
                      <c:pt idx="1861">
                        <c:v>1.4887999999999999</c:v>
                      </c:pt>
                      <c:pt idx="1862">
                        <c:v>1.4896</c:v>
                      </c:pt>
                      <c:pt idx="1863">
                        <c:v>1.4903999999999999</c:v>
                      </c:pt>
                      <c:pt idx="1864">
                        <c:v>1.4912000000000001</c:v>
                      </c:pt>
                      <c:pt idx="1865">
                        <c:v>1.492</c:v>
                      </c:pt>
                      <c:pt idx="1866">
                        <c:v>1.4927999999999999</c:v>
                      </c:pt>
                      <c:pt idx="1867">
                        <c:v>1.4936</c:v>
                      </c:pt>
                      <c:pt idx="1868">
                        <c:v>1.4944</c:v>
                      </c:pt>
                      <c:pt idx="1869">
                        <c:v>1.4952000000000001</c:v>
                      </c:pt>
                      <c:pt idx="1870">
                        <c:v>1.496</c:v>
                      </c:pt>
                      <c:pt idx="1871">
                        <c:v>1.4967999999999999</c:v>
                      </c:pt>
                      <c:pt idx="1872">
                        <c:v>1.4976</c:v>
                      </c:pt>
                      <c:pt idx="1873">
                        <c:v>1.4984</c:v>
                      </c:pt>
                      <c:pt idx="1874">
                        <c:v>1.4992000000000001</c:v>
                      </c:pt>
                      <c:pt idx="1875">
                        <c:v>1.5</c:v>
                      </c:pt>
                      <c:pt idx="1876">
                        <c:v>1.5007999999999999</c:v>
                      </c:pt>
                      <c:pt idx="1877">
                        <c:v>1.5016</c:v>
                      </c:pt>
                      <c:pt idx="1878">
                        <c:v>1.5024</c:v>
                      </c:pt>
                      <c:pt idx="1879">
                        <c:v>1.5032000000000001</c:v>
                      </c:pt>
                      <c:pt idx="1880">
                        <c:v>1.504</c:v>
                      </c:pt>
                      <c:pt idx="1881">
                        <c:v>1.5047999999999999</c:v>
                      </c:pt>
                      <c:pt idx="1882">
                        <c:v>1.5056</c:v>
                      </c:pt>
                      <c:pt idx="1883">
                        <c:v>1.5064</c:v>
                      </c:pt>
                      <c:pt idx="1884">
                        <c:v>1.5072000000000001</c:v>
                      </c:pt>
                      <c:pt idx="1885">
                        <c:v>1.508</c:v>
                      </c:pt>
                      <c:pt idx="1886">
                        <c:v>1.5087999999999999</c:v>
                      </c:pt>
                      <c:pt idx="1887">
                        <c:v>1.5096000000000001</c:v>
                      </c:pt>
                      <c:pt idx="1888">
                        <c:v>1.5104</c:v>
                      </c:pt>
                      <c:pt idx="1889">
                        <c:v>1.5112000000000001</c:v>
                      </c:pt>
                      <c:pt idx="1890">
                        <c:v>1.512</c:v>
                      </c:pt>
                      <c:pt idx="1891">
                        <c:v>1.5127999999999999</c:v>
                      </c:pt>
                      <c:pt idx="1892">
                        <c:v>1.5136000000000001</c:v>
                      </c:pt>
                      <c:pt idx="1893">
                        <c:v>1.5144</c:v>
                      </c:pt>
                      <c:pt idx="1894">
                        <c:v>1.5152000000000001</c:v>
                      </c:pt>
                      <c:pt idx="1895">
                        <c:v>1.516</c:v>
                      </c:pt>
                      <c:pt idx="1896">
                        <c:v>1.5167999999999999</c:v>
                      </c:pt>
                      <c:pt idx="1897">
                        <c:v>1.5176000000000001</c:v>
                      </c:pt>
                      <c:pt idx="1898">
                        <c:v>1.5184</c:v>
                      </c:pt>
                      <c:pt idx="1899">
                        <c:v>1.5192000000000001</c:v>
                      </c:pt>
                      <c:pt idx="1900">
                        <c:v>1.52</c:v>
                      </c:pt>
                      <c:pt idx="1901">
                        <c:v>1.5207999999999999</c:v>
                      </c:pt>
                      <c:pt idx="1902">
                        <c:v>1.5216000000000001</c:v>
                      </c:pt>
                      <c:pt idx="1903">
                        <c:v>1.5224</c:v>
                      </c:pt>
                      <c:pt idx="1904">
                        <c:v>1.5232000000000001</c:v>
                      </c:pt>
                      <c:pt idx="1905">
                        <c:v>1.524</c:v>
                      </c:pt>
                      <c:pt idx="1906">
                        <c:v>1.5247999999999999</c:v>
                      </c:pt>
                      <c:pt idx="1907">
                        <c:v>1.5256000000000001</c:v>
                      </c:pt>
                      <c:pt idx="1908">
                        <c:v>1.5264</c:v>
                      </c:pt>
                      <c:pt idx="1909">
                        <c:v>1.5271999999999999</c:v>
                      </c:pt>
                      <c:pt idx="1910">
                        <c:v>1.528</c:v>
                      </c:pt>
                      <c:pt idx="1911">
                        <c:v>1.5287999999999999</c:v>
                      </c:pt>
                      <c:pt idx="1912">
                        <c:v>1.5296000000000001</c:v>
                      </c:pt>
                      <c:pt idx="1913">
                        <c:v>1.5304</c:v>
                      </c:pt>
                      <c:pt idx="1914">
                        <c:v>1.5311999999999999</c:v>
                      </c:pt>
                      <c:pt idx="1915">
                        <c:v>1.532</c:v>
                      </c:pt>
                      <c:pt idx="1916">
                        <c:v>1.5327999999999999</c:v>
                      </c:pt>
                      <c:pt idx="1917">
                        <c:v>1.5336000000000001</c:v>
                      </c:pt>
                      <c:pt idx="1918">
                        <c:v>1.5344</c:v>
                      </c:pt>
                      <c:pt idx="1919">
                        <c:v>1.5351999999999999</c:v>
                      </c:pt>
                      <c:pt idx="1920">
                        <c:v>1.536</c:v>
                      </c:pt>
                      <c:pt idx="1921">
                        <c:v>1.5367999999999999</c:v>
                      </c:pt>
                      <c:pt idx="1922">
                        <c:v>1.5376000000000001</c:v>
                      </c:pt>
                      <c:pt idx="1923">
                        <c:v>1.5384</c:v>
                      </c:pt>
                      <c:pt idx="1924">
                        <c:v>1.5391999999999999</c:v>
                      </c:pt>
                      <c:pt idx="1925">
                        <c:v>1.54</c:v>
                      </c:pt>
                      <c:pt idx="1926">
                        <c:v>1.5407999999999999</c:v>
                      </c:pt>
                      <c:pt idx="1927">
                        <c:v>1.5416000000000001</c:v>
                      </c:pt>
                      <c:pt idx="1928">
                        <c:v>1.5424</c:v>
                      </c:pt>
                      <c:pt idx="1929">
                        <c:v>1.5431999999999999</c:v>
                      </c:pt>
                      <c:pt idx="1930">
                        <c:v>1.544</c:v>
                      </c:pt>
                      <c:pt idx="1931">
                        <c:v>1.5448</c:v>
                      </c:pt>
                      <c:pt idx="1932">
                        <c:v>1.5456000000000001</c:v>
                      </c:pt>
                      <c:pt idx="1933">
                        <c:v>1.5464</c:v>
                      </c:pt>
                      <c:pt idx="1934">
                        <c:v>1.5471999999999999</c:v>
                      </c:pt>
                      <c:pt idx="1935">
                        <c:v>1.548</c:v>
                      </c:pt>
                      <c:pt idx="1936">
                        <c:v>1.5488</c:v>
                      </c:pt>
                      <c:pt idx="1937">
                        <c:v>1.5496000000000001</c:v>
                      </c:pt>
                      <c:pt idx="1938">
                        <c:v>1.5504</c:v>
                      </c:pt>
                      <c:pt idx="1939">
                        <c:v>1.5511999999999999</c:v>
                      </c:pt>
                      <c:pt idx="1940">
                        <c:v>1.552</c:v>
                      </c:pt>
                      <c:pt idx="1941">
                        <c:v>1.5528</c:v>
                      </c:pt>
                      <c:pt idx="1942">
                        <c:v>1.5536000000000001</c:v>
                      </c:pt>
                      <c:pt idx="1943">
                        <c:v>1.5544</c:v>
                      </c:pt>
                      <c:pt idx="1944">
                        <c:v>1.5551999999999999</c:v>
                      </c:pt>
                      <c:pt idx="1945">
                        <c:v>1.556</c:v>
                      </c:pt>
                      <c:pt idx="1946">
                        <c:v>1.5568</c:v>
                      </c:pt>
                      <c:pt idx="1947">
                        <c:v>1.5576000000000001</c:v>
                      </c:pt>
                      <c:pt idx="1948">
                        <c:v>1.5584</c:v>
                      </c:pt>
                      <c:pt idx="1949">
                        <c:v>1.5591999999999999</c:v>
                      </c:pt>
                      <c:pt idx="1950">
                        <c:v>1.56</c:v>
                      </c:pt>
                      <c:pt idx="1951">
                        <c:v>1.5608</c:v>
                      </c:pt>
                      <c:pt idx="1952">
                        <c:v>1.5616000000000001</c:v>
                      </c:pt>
                      <c:pt idx="1953">
                        <c:v>1.5624</c:v>
                      </c:pt>
                      <c:pt idx="1954">
                        <c:v>1.5631999999999999</c:v>
                      </c:pt>
                      <c:pt idx="1955">
                        <c:v>1.5640000000000001</c:v>
                      </c:pt>
                      <c:pt idx="1956">
                        <c:v>1.5648</c:v>
                      </c:pt>
                      <c:pt idx="1957">
                        <c:v>1.5656000000000001</c:v>
                      </c:pt>
                      <c:pt idx="1958">
                        <c:v>1.5664</c:v>
                      </c:pt>
                      <c:pt idx="1959">
                        <c:v>1.5671999999999999</c:v>
                      </c:pt>
                      <c:pt idx="1960">
                        <c:v>1.5680000000000001</c:v>
                      </c:pt>
                      <c:pt idx="1961">
                        <c:v>1.5688</c:v>
                      </c:pt>
                      <c:pt idx="1962">
                        <c:v>1.5696000000000001</c:v>
                      </c:pt>
                      <c:pt idx="1963">
                        <c:v>1.5704</c:v>
                      </c:pt>
                      <c:pt idx="1964">
                        <c:v>1.5711999999999999</c:v>
                      </c:pt>
                      <c:pt idx="1965">
                        <c:v>1.5720000000000001</c:v>
                      </c:pt>
                      <c:pt idx="1966">
                        <c:v>1.5728</c:v>
                      </c:pt>
                      <c:pt idx="1967">
                        <c:v>1.5736000000000001</c:v>
                      </c:pt>
                      <c:pt idx="1968">
                        <c:v>1.5744</c:v>
                      </c:pt>
                      <c:pt idx="1969">
                        <c:v>1.5751999999999999</c:v>
                      </c:pt>
                      <c:pt idx="1970">
                        <c:v>1.5760000000000001</c:v>
                      </c:pt>
                      <c:pt idx="1971">
                        <c:v>1.5768</c:v>
                      </c:pt>
                      <c:pt idx="1972">
                        <c:v>1.5775999999999999</c:v>
                      </c:pt>
                      <c:pt idx="1973">
                        <c:v>1.5784</c:v>
                      </c:pt>
                      <c:pt idx="1974">
                        <c:v>1.5791999999999999</c:v>
                      </c:pt>
                      <c:pt idx="1975">
                        <c:v>1.58</c:v>
                      </c:pt>
                      <c:pt idx="1976">
                        <c:v>1.5808</c:v>
                      </c:pt>
                      <c:pt idx="1977">
                        <c:v>1.5815999999999999</c:v>
                      </c:pt>
                      <c:pt idx="1978">
                        <c:v>1.5824</c:v>
                      </c:pt>
                      <c:pt idx="1979">
                        <c:v>1.5831999999999999</c:v>
                      </c:pt>
                      <c:pt idx="1980">
                        <c:v>1.5840000000000001</c:v>
                      </c:pt>
                      <c:pt idx="1981">
                        <c:v>1.5848</c:v>
                      </c:pt>
                      <c:pt idx="1982">
                        <c:v>1.5855999999999999</c:v>
                      </c:pt>
                      <c:pt idx="1983">
                        <c:v>1.5864</c:v>
                      </c:pt>
                      <c:pt idx="1984">
                        <c:v>1.5871999999999999</c:v>
                      </c:pt>
                      <c:pt idx="1985">
                        <c:v>1.5880000000000001</c:v>
                      </c:pt>
                      <c:pt idx="1986">
                        <c:v>1.5888</c:v>
                      </c:pt>
                      <c:pt idx="1987">
                        <c:v>1.5895999999999999</c:v>
                      </c:pt>
                      <c:pt idx="1988">
                        <c:v>1.5904</c:v>
                      </c:pt>
                      <c:pt idx="1989">
                        <c:v>1.5911999999999999</c:v>
                      </c:pt>
                      <c:pt idx="1990">
                        <c:v>1.5920000000000001</c:v>
                      </c:pt>
                      <c:pt idx="1991">
                        <c:v>1.5928</c:v>
                      </c:pt>
                      <c:pt idx="1992">
                        <c:v>1.5935999999999999</c:v>
                      </c:pt>
                      <c:pt idx="1993">
                        <c:v>1.5944</c:v>
                      </c:pt>
                      <c:pt idx="1994">
                        <c:v>1.5952</c:v>
                      </c:pt>
                      <c:pt idx="1995">
                        <c:v>1.5960000000000001</c:v>
                      </c:pt>
                      <c:pt idx="1996">
                        <c:v>1.5968</c:v>
                      </c:pt>
                      <c:pt idx="1997">
                        <c:v>1.5975999999999999</c:v>
                      </c:pt>
                      <c:pt idx="1998">
                        <c:v>1.5984</c:v>
                      </c:pt>
                      <c:pt idx="1999">
                        <c:v>1.5992</c:v>
                      </c:pt>
                      <c:pt idx="2000">
                        <c:v>1.6</c:v>
                      </c:pt>
                      <c:pt idx="2001">
                        <c:v>1.6008</c:v>
                      </c:pt>
                      <c:pt idx="2002">
                        <c:v>1.6015999999999999</c:v>
                      </c:pt>
                      <c:pt idx="2003">
                        <c:v>1.6024</c:v>
                      </c:pt>
                      <c:pt idx="2004">
                        <c:v>1.6032</c:v>
                      </c:pt>
                      <c:pt idx="2005">
                        <c:v>1.6040000000000001</c:v>
                      </c:pt>
                      <c:pt idx="2006">
                        <c:v>1.6048</c:v>
                      </c:pt>
                      <c:pt idx="2007">
                        <c:v>1.6055999999999999</c:v>
                      </c:pt>
                      <c:pt idx="2008">
                        <c:v>1.6064000000000001</c:v>
                      </c:pt>
                      <c:pt idx="2009">
                        <c:v>1.6072</c:v>
                      </c:pt>
                      <c:pt idx="2010">
                        <c:v>1.6080000000000001</c:v>
                      </c:pt>
                      <c:pt idx="2011">
                        <c:v>1.6088</c:v>
                      </c:pt>
                      <c:pt idx="2012">
                        <c:v>1.6095999999999999</c:v>
                      </c:pt>
                      <c:pt idx="2013">
                        <c:v>1.6104000000000001</c:v>
                      </c:pt>
                      <c:pt idx="2014">
                        <c:v>1.6112</c:v>
                      </c:pt>
                      <c:pt idx="2015">
                        <c:v>1.6120000000000001</c:v>
                      </c:pt>
                      <c:pt idx="2016">
                        <c:v>1.6128</c:v>
                      </c:pt>
                      <c:pt idx="2017">
                        <c:v>1.6135999999999999</c:v>
                      </c:pt>
                      <c:pt idx="2018">
                        <c:v>1.6144000000000001</c:v>
                      </c:pt>
                      <c:pt idx="2019">
                        <c:v>1.6152</c:v>
                      </c:pt>
                      <c:pt idx="2020">
                        <c:v>1.6160000000000001</c:v>
                      </c:pt>
                      <c:pt idx="2021">
                        <c:v>1.6168</c:v>
                      </c:pt>
                      <c:pt idx="2022">
                        <c:v>1.6175999999999999</c:v>
                      </c:pt>
                      <c:pt idx="2023">
                        <c:v>1.6184000000000001</c:v>
                      </c:pt>
                      <c:pt idx="2024">
                        <c:v>1.6192</c:v>
                      </c:pt>
                      <c:pt idx="2025">
                        <c:v>1.62</c:v>
                      </c:pt>
                      <c:pt idx="2026">
                        <c:v>1.6208</c:v>
                      </c:pt>
                      <c:pt idx="2027">
                        <c:v>1.6215999999999999</c:v>
                      </c:pt>
                      <c:pt idx="2028">
                        <c:v>1.6224000000000001</c:v>
                      </c:pt>
                      <c:pt idx="2029">
                        <c:v>1.6232</c:v>
                      </c:pt>
                      <c:pt idx="2030">
                        <c:v>1.6240000000000001</c:v>
                      </c:pt>
                      <c:pt idx="2031">
                        <c:v>1.6248</c:v>
                      </c:pt>
                      <c:pt idx="2032">
                        <c:v>1.6255999999999999</c:v>
                      </c:pt>
                      <c:pt idx="2033">
                        <c:v>1.6264000000000001</c:v>
                      </c:pt>
                      <c:pt idx="2034">
                        <c:v>1.6272</c:v>
                      </c:pt>
                      <c:pt idx="2035">
                        <c:v>1.6279999999999999</c:v>
                      </c:pt>
                      <c:pt idx="2036">
                        <c:v>1.6288</c:v>
                      </c:pt>
                      <c:pt idx="2037">
                        <c:v>1.6295999999999999</c:v>
                      </c:pt>
                      <c:pt idx="2038">
                        <c:v>1.6304000000000001</c:v>
                      </c:pt>
                      <c:pt idx="2039">
                        <c:v>1.6312</c:v>
                      </c:pt>
                      <c:pt idx="2040">
                        <c:v>1.6319999999999999</c:v>
                      </c:pt>
                      <c:pt idx="2041">
                        <c:v>1.6328</c:v>
                      </c:pt>
                      <c:pt idx="2042">
                        <c:v>1.6335999999999999</c:v>
                      </c:pt>
                      <c:pt idx="2043">
                        <c:v>1.6344000000000001</c:v>
                      </c:pt>
                      <c:pt idx="2044">
                        <c:v>1.6352</c:v>
                      </c:pt>
                      <c:pt idx="2045">
                        <c:v>1.6359999999999999</c:v>
                      </c:pt>
                      <c:pt idx="2046">
                        <c:v>1.6368</c:v>
                      </c:pt>
                      <c:pt idx="2047">
                        <c:v>1.6375999999999999</c:v>
                      </c:pt>
                      <c:pt idx="2048">
                        <c:v>1.6384000000000001</c:v>
                      </c:pt>
                      <c:pt idx="2049">
                        <c:v>1.6392</c:v>
                      </c:pt>
                      <c:pt idx="2050">
                        <c:v>1.64</c:v>
                      </c:pt>
                      <c:pt idx="2051">
                        <c:v>1.6408</c:v>
                      </c:pt>
                      <c:pt idx="2052">
                        <c:v>1.6415999999999999</c:v>
                      </c:pt>
                      <c:pt idx="2053">
                        <c:v>1.6424000000000001</c:v>
                      </c:pt>
                      <c:pt idx="2054">
                        <c:v>1.6432</c:v>
                      </c:pt>
                      <c:pt idx="2055">
                        <c:v>1.6439999999999999</c:v>
                      </c:pt>
                      <c:pt idx="2056">
                        <c:v>1.6448</c:v>
                      </c:pt>
                      <c:pt idx="2057">
                        <c:v>1.6456</c:v>
                      </c:pt>
                      <c:pt idx="2058">
                        <c:v>1.6464000000000001</c:v>
                      </c:pt>
                      <c:pt idx="2059">
                        <c:v>1.6472</c:v>
                      </c:pt>
                      <c:pt idx="2060">
                        <c:v>1.6479999999999999</c:v>
                      </c:pt>
                      <c:pt idx="2061">
                        <c:v>1.6488</c:v>
                      </c:pt>
                      <c:pt idx="2062">
                        <c:v>1.6496</c:v>
                      </c:pt>
                      <c:pt idx="2063">
                        <c:v>1.6504000000000001</c:v>
                      </c:pt>
                      <c:pt idx="2064">
                        <c:v>1.6512</c:v>
                      </c:pt>
                      <c:pt idx="2065">
                        <c:v>1.6519999999999999</c:v>
                      </c:pt>
                      <c:pt idx="2066">
                        <c:v>1.6528</c:v>
                      </c:pt>
                      <c:pt idx="2067">
                        <c:v>1.6536</c:v>
                      </c:pt>
                      <c:pt idx="2068">
                        <c:v>1.6544000000000001</c:v>
                      </c:pt>
                      <c:pt idx="2069">
                        <c:v>1.6552</c:v>
                      </c:pt>
                      <c:pt idx="2070">
                        <c:v>1.6559999999999999</c:v>
                      </c:pt>
                      <c:pt idx="2071">
                        <c:v>1.6568000000000001</c:v>
                      </c:pt>
                      <c:pt idx="2072">
                        <c:v>1.6576</c:v>
                      </c:pt>
                      <c:pt idx="2073">
                        <c:v>1.6584000000000001</c:v>
                      </c:pt>
                      <c:pt idx="2074">
                        <c:v>1.6592</c:v>
                      </c:pt>
                      <c:pt idx="2075">
                        <c:v>1.66</c:v>
                      </c:pt>
                      <c:pt idx="2076">
                        <c:v>1.6608000000000001</c:v>
                      </c:pt>
                      <c:pt idx="2077">
                        <c:v>1.6616</c:v>
                      </c:pt>
                      <c:pt idx="2078">
                        <c:v>1.6624000000000001</c:v>
                      </c:pt>
                      <c:pt idx="2079">
                        <c:v>1.6632</c:v>
                      </c:pt>
                      <c:pt idx="2080">
                        <c:v>1.6639999999999999</c:v>
                      </c:pt>
                      <c:pt idx="2081">
                        <c:v>1.6648000000000001</c:v>
                      </c:pt>
                      <c:pt idx="2082">
                        <c:v>1.6656</c:v>
                      </c:pt>
                      <c:pt idx="2083">
                        <c:v>1.6664000000000001</c:v>
                      </c:pt>
                      <c:pt idx="2084">
                        <c:v>1.6672</c:v>
                      </c:pt>
                      <c:pt idx="2085">
                        <c:v>1.6679999999999999</c:v>
                      </c:pt>
                      <c:pt idx="2086">
                        <c:v>1.6688000000000001</c:v>
                      </c:pt>
                      <c:pt idx="2087">
                        <c:v>1.6696</c:v>
                      </c:pt>
                      <c:pt idx="2088">
                        <c:v>1.6704000000000001</c:v>
                      </c:pt>
                      <c:pt idx="2089">
                        <c:v>1.6712</c:v>
                      </c:pt>
                      <c:pt idx="2090">
                        <c:v>1.6719999999999999</c:v>
                      </c:pt>
                      <c:pt idx="2091">
                        <c:v>1.6728000000000001</c:v>
                      </c:pt>
                      <c:pt idx="2092">
                        <c:v>1.6736</c:v>
                      </c:pt>
                      <c:pt idx="2093">
                        <c:v>1.6744000000000001</c:v>
                      </c:pt>
                      <c:pt idx="2094">
                        <c:v>1.6752</c:v>
                      </c:pt>
                      <c:pt idx="2095">
                        <c:v>1.6759999999999999</c:v>
                      </c:pt>
                      <c:pt idx="2096">
                        <c:v>1.6768000000000001</c:v>
                      </c:pt>
                      <c:pt idx="2097">
                        <c:v>1.6776</c:v>
                      </c:pt>
                      <c:pt idx="2098">
                        <c:v>1.6783999999999999</c:v>
                      </c:pt>
                      <c:pt idx="2099">
                        <c:v>1.6792</c:v>
                      </c:pt>
                      <c:pt idx="2100">
                        <c:v>1.68</c:v>
                      </c:pt>
                      <c:pt idx="2101">
                        <c:v>1.6808000000000001</c:v>
                      </c:pt>
                      <c:pt idx="2102">
                        <c:v>1.6816</c:v>
                      </c:pt>
                      <c:pt idx="2103">
                        <c:v>1.6823999999999999</c:v>
                      </c:pt>
                      <c:pt idx="2104">
                        <c:v>1.6832</c:v>
                      </c:pt>
                      <c:pt idx="2105">
                        <c:v>1.6839999999999999</c:v>
                      </c:pt>
                      <c:pt idx="2106">
                        <c:v>1.6848000000000001</c:v>
                      </c:pt>
                      <c:pt idx="2107">
                        <c:v>1.6856</c:v>
                      </c:pt>
                      <c:pt idx="2108">
                        <c:v>1.6863999999999999</c:v>
                      </c:pt>
                      <c:pt idx="2109">
                        <c:v>1.6872</c:v>
                      </c:pt>
                      <c:pt idx="2110">
                        <c:v>1.6879999999999999</c:v>
                      </c:pt>
                      <c:pt idx="2111">
                        <c:v>1.6888000000000001</c:v>
                      </c:pt>
                      <c:pt idx="2112">
                        <c:v>1.6896</c:v>
                      </c:pt>
                      <c:pt idx="2113">
                        <c:v>1.6903999999999999</c:v>
                      </c:pt>
                      <c:pt idx="2114">
                        <c:v>1.6912</c:v>
                      </c:pt>
                      <c:pt idx="2115">
                        <c:v>1.6919999999999999</c:v>
                      </c:pt>
                      <c:pt idx="2116">
                        <c:v>1.6928000000000001</c:v>
                      </c:pt>
                      <c:pt idx="2117">
                        <c:v>1.6936</c:v>
                      </c:pt>
                      <c:pt idx="2118">
                        <c:v>1.6943999999999999</c:v>
                      </c:pt>
                      <c:pt idx="2119">
                        <c:v>1.6952</c:v>
                      </c:pt>
                      <c:pt idx="2120">
                        <c:v>1.696</c:v>
                      </c:pt>
                      <c:pt idx="2121">
                        <c:v>1.6968000000000001</c:v>
                      </c:pt>
                      <c:pt idx="2122">
                        <c:v>1.6976</c:v>
                      </c:pt>
                      <c:pt idx="2123">
                        <c:v>1.6983999999999999</c:v>
                      </c:pt>
                      <c:pt idx="2124">
                        <c:v>1.6992</c:v>
                      </c:pt>
                      <c:pt idx="2125">
                        <c:v>1.7</c:v>
                      </c:pt>
                      <c:pt idx="2126">
                        <c:v>1.7008000000000001</c:v>
                      </c:pt>
                      <c:pt idx="2127">
                        <c:v>1.7016</c:v>
                      </c:pt>
                      <c:pt idx="2128">
                        <c:v>1.7023999999999999</c:v>
                      </c:pt>
                      <c:pt idx="2129">
                        <c:v>1.7032</c:v>
                      </c:pt>
                      <c:pt idx="2130">
                        <c:v>1.704</c:v>
                      </c:pt>
                      <c:pt idx="2131">
                        <c:v>1.7048000000000001</c:v>
                      </c:pt>
                      <c:pt idx="2132">
                        <c:v>1.7056</c:v>
                      </c:pt>
                      <c:pt idx="2133">
                        <c:v>1.7063999999999999</c:v>
                      </c:pt>
                      <c:pt idx="2134">
                        <c:v>1.7072000000000001</c:v>
                      </c:pt>
                      <c:pt idx="2135">
                        <c:v>1.708</c:v>
                      </c:pt>
                      <c:pt idx="2136">
                        <c:v>1.7088000000000001</c:v>
                      </c:pt>
                      <c:pt idx="2137">
                        <c:v>1.7096</c:v>
                      </c:pt>
                      <c:pt idx="2138">
                        <c:v>1.7103999999999999</c:v>
                      </c:pt>
                      <c:pt idx="2139">
                        <c:v>1.7112000000000001</c:v>
                      </c:pt>
                      <c:pt idx="2140">
                        <c:v>1.712</c:v>
                      </c:pt>
                      <c:pt idx="2141">
                        <c:v>1.7128000000000001</c:v>
                      </c:pt>
                      <c:pt idx="2142">
                        <c:v>1.7136</c:v>
                      </c:pt>
                      <c:pt idx="2143">
                        <c:v>1.7143999999999999</c:v>
                      </c:pt>
                      <c:pt idx="2144">
                        <c:v>1.7152000000000001</c:v>
                      </c:pt>
                      <c:pt idx="2145">
                        <c:v>1.716</c:v>
                      </c:pt>
                      <c:pt idx="2146">
                        <c:v>1.7168000000000001</c:v>
                      </c:pt>
                      <c:pt idx="2147">
                        <c:v>1.7176</c:v>
                      </c:pt>
                      <c:pt idx="2148">
                        <c:v>1.7183999999999999</c:v>
                      </c:pt>
                      <c:pt idx="2149">
                        <c:v>1.7192000000000001</c:v>
                      </c:pt>
                      <c:pt idx="2150">
                        <c:v>1.72</c:v>
                      </c:pt>
                      <c:pt idx="2151">
                        <c:v>1.7208000000000001</c:v>
                      </c:pt>
                      <c:pt idx="2152">
                        <c:v>1.7216</c:v>
                      </c:pt>
                      <c:pt idx="2153">
                        <c:v>1.7223999999999999</c:v>
                      </c:pt>
                      <c:pt idx="2154">
                        <c:v>1.7232000000000001</c:v>
                      </c:pt>
                      <c:pt idx="2155">
                        <c:v>1.724</c:v>
                      </c:pt>
                      <c:pt idx="2156">
                        <c:v>1.7248000000000001</c:v>
                      </c:pt>
                      <c:pt idx="2157">
                        <c:v>1.7256</c:v>
                      </c:pt>
                      <c:pt idx="2158">
                        <c:v>1.7263999999999999</c:v>
                      </c:pt>
                      <c:pt idx="2159">
                        <c:v>1.7272000000000001</c:v>
                      </c:pt>
                      <c:pt idx="2160">
                        <c:v>1.728</c:v>
                      </c:pt>
                      <c:pt idx="2161">
                        <c:v>1.7287999999999999</c:v>
                      </c:pt>
                      <c:pt idx="2162">
                        <c:v>1.7296</c:v>
                      </c:pt>
                      <c:pt idx="2163">
                        <c:v>1.7303999999999999</c:v>
                      </c:pt>
                      <c:pt idx="2164">
                        <c:v>1.7312000000000001</c:v>
                      </c:pt>
                      <c:pt idx="2165">
                        <c:v>1.732</c:v>
                      </c:pt>
                      <c:pt idx="2166">
                        <c:v>1.7327999999999999</c:v>
                      </c:pt>
                      <c:pt idx="2167">
                        <c:v>1.7336</c:v>
                      </c:pt>
                      <c:pt idx="2168">
                        <c:v>1.7343999999999999</c:v>
                      </c:pt>
                      <c:pt idx="2169">
                        <c:v>1.7352000000000001</c:v>
                      </c:pt>
                      <c:pt idx="2170">
                        <c:v>1.736</c:v>
                      </c:pt>
                      <c:pt idx="2171">
                        <c:v>1.7367999999999999</c:v>
                      </c:pt>
                      <c:pt idx="2172">
                        <c:v>1.7376</c:v>
                      </c:pt>
                      <c:pt idx="2173">
                        <c:v>1.7383999999999999</c:v>
                      </c:pt>
                      <c:pt idx="2174">
                        <c:v>1.7392000000000001</c:v>
                      </c:pt>
                      <c:pt idx="2175">
                        <c:v>1.74</c:v>
                      </c:pt>
                      <c:pt idx="2176">
                        <c:v>1.7407999999999999</c:v>
                      </c:pt>
                      <c:pt idx="2177">
                        <c:v>1.7416</c:v>
                      </c:pt>
                      <c:pt idx="2178">
                        <c:v>1.7423999999999999</c:v>
                      </c:pt>
                      <c:pt idx="2179">
                        <c:v>1.7432000000000001</c:v>
                      </c:pt>
                      <c:pt idx="2180">
                        <c:v>1.744</c:v>
                      </c:pt>
                      <c:pt idx="2181">
                        <c:v>1.7447999999999999</c:v>
                      </c:pt>
                      <c:pt idx="2182">
                        <c:v>1.7456</c:v>
                      </c:pt>
                      <c:pt idx="2183">
                        <c:v>1.7464</c:v>
                      </c:pt>
                      <c:pt idx="2184">
                        <c:v>1.7472000000000001</c:v>
                      </c:pt>
                      <c:pt idx="2185">
                        <c:v>1.748</c:v>
                      </c:pt>
                      <c:pt idx="2186">
                        <c:v>1.7487999999999999</c:v>
                      </c:pt>
                      <c:pt idx="2187">
                        <c:v>1.7496</c:v>
                      </c:pt>
                      <c:pt idx="2188">
                        <c:v>1.7504</c:v>
                      </c:pt>
                      <c:pt idx="2189">
                        <c:v>1.7512000000000001</c:v>
                      </c:pt>
                      <c:pt idx="2190">
                        <c:v>1.752</c:v>
                      </c:pt>
                      <c:pt idx="2191">
                        <c:v>1.7527999999999999</c:v>
                      </c:pt>
                      <c:pt idx="2192">
                        <c:v>1.7536</c:v>
                      </c:pt>
                      <c:pt idx="2193">
                        <c:v>1.7544</c:v>
                      </c:pt>
                      <c:pt idx="2194">
                        <c:v>1.7552000000000001</c:v>
                      </c:pt>
                      <c:pt idx="2195">
                        <c:v>1.756</c:v>
                      </c:pt>
                      <c:pt idx="2196">
                        <c:v>1.7567999999999999</c:v>
                      </c:pt>
                      <c:pt idx="2197">
                        <c:v>1.7576000000000001</c:v>
                      </c:pt>
                      <c:pt idx="2198">
                        <c:v>1.7584</c:v>
                      </c:pt>
                      <c:pt idx="2199">
                        <c:v>1.7592000000000001</c:v>
                      </c:pt>
                      <c:pt idx="2200">
                        <c:v>1.76</c:v>
                      </c:pt>
                      <c:pt idx="2201">
                        <c:v>1.7607999999999999</c:v>
                      </c:pt>
                      <c:pt idx="2202">
                        <c:v>1.7616000000000001</c:v>
                      </c:pt>
                      <c:pt idx="2203">
                        <c:v>1.7624</c:v>
                      </c:pt>
                      <c:pt idx="2204">
                        <c:v>1.7632000000000001</c:v>
                      </c:pt>
                      <c:pt idx="2205">
                        <c:v>1.764</c:v>
                      </c:pt>
                      <c:pt idx="2206">
                        <c:v>1.7647999999999999</c:v>
                      </c:pt>
                      <c:pt idx="2207">
                        <c:v>1.7656000000000001</c:v>
                      </c:pt>
                      <c:pt idx="2208">
                        <c:v>1.7664</c:v>
                      </c:pt>
                      <c:pt idx="2209">
                        <c:v>1.7672000000000001</c:v>
                      </c:pt>
                      <c:pt idx="2210">
                        <c:v>1.768</c:v>
                      </c:pt>
                      <c:pt idx="2211">
                        <c:v>1.7687999999999999</c:v>
                      </c:pt>
                      <c:pt idx="2212">
                        <c:v>1.7696000000000001</c:v>
                      </c:pt>
                      <c:pt idx="2213">
                        <c:v>1.7704</c:v>
                      </c:pt>
                      <c:pt idx="2214">
                        <c:v>1.7712000000000001</c:v>
                      </c:pt>
                      <c:pt idx="2215">
                        <c:v>1.772</c:v>
                      </c:pt>
                      <c:pt idx="2216">
                        <c:v>1.7727999999999999</c:v>
                      </c:pt>
                      <c:pt idx="2217">
                        <c:v>1.7736000000000001</c:v>
                      </c:pt>
                      <c:pt idx="2218">
                        <c:v>1.7744</c:v>
                      </c:pt>
                      <c:pt idx="2219">
                        <c:v>1.7751999999999999</c:v>
                      </c:pt>
                      <c:pt idx="2220">
                        <c:v>1.776</c:v>
                      </c:pt>
                      <c:pt idx="2221">
                        <c:v>1.7767999999999999</c:v>
                      </c:pt>
                      <c:pt idx="2222">
                        <c:v>1.7776000000000001</c:v>
                      </c:pt>
                      <c:pt idx="2223">
                        <c:v>1.7784</c:v>
                      </c:pt>
                      <c:pt idx="2224">
                        <c:v>1.7791999999999999</c:v>
                      </c:pt>
                      <c:pt idx="2225">
                        <c:v>1.78</c:v>
                      </c:pt>
                      <c:pt idx="2226">
                        <c:v>1.7807999999999999</c:v>
                      </c:pt>
                      <c:pt idx="2227">
                        <c:v>1.7816000000000001</c:v>
                      </c:pt>
                      <c:pt idx="2228">
                        <c:v>1.7824</c:v>
                      </c:pt>
                      <c:pt idx="2229">
                        <c:v>1.7831999999999999</c:v>
                      </c:pt>
                      <c:pt idx="2230">
                        <c:v>1.784</c:v>
                      </c:pt>
                      <c:pt idx="2231">
                        <c:v>1.7847999999999999</c:v>
                      </c:pt>
                      <c:pt idx="2232">
                        <c:v>1.7856000000000001</c:v>
                      </c:pt>
                      <c:pt idx="2233">
                        <c:v>1.7864</c:v>
                      </c:pt>
                      <c:pt idx="2234">
                        <c:v>1.7871999999999999</c:v>
                      </c:pt>
                      <c:pt idx="2235">
                        <c:v>1.788</c:v>
                      </c:pt>
                      <c:pt idx="2236">
                        <c:v>1.7887999999999999</c:v>
                      </c:pt>
                      <c:pt idx="2237">
                        <c:v>1.7896000000000001</c:v>
                      </c:pt>
                      <c:pt idx="2238">
                        <c:v>1.7904</c:v>
                      </c:pt>
                      <c:pt idx="2239">
                        <c:v>1.7911999999999999</c:v>
                      </c:pt>
                      <c:pt idx="2240">
                        <c:v>1.792</c:v>
                      </c:pt>
                      <c:pt idx="2241">
                        <c:v>1.7927999999999999</c:v>
                      </c:pt>
                      <c:pt idx="2242">
                        <c:v>1.7936000000000001</c:v>
                      </c:pt>
                      <c:pt idx="2243">
                        <c:v>1.7944</c:v>
                      </c:pt>
                      <c:pt idx="2244">
                        <c:v>1.7951999999999999</c:v>
                      </c:pt>
                      <c:pt idx="2245">
                        <c:v>1.796</c:v>
                      </c:pt>
                      <c:pt idx="2246">
                        <c:v>1.7968</c:v>
                      </c:pt>
                      <c:pt idx="2247">
                        <c:v>1.7976000000000001</c:v>
                      </c:pt>
                      <c:pt idx="2248">
                        <c:v>1.7984</c:v>
                      </c:pt>
                      <c:pt idx="2249">
                        <c:v>1.7991999999999999</c:v>
                      </c:pt>
                      <c:pt idx="2250">
                        <c:v>1.8</c:v>
                      </c:pt>
                      <c:pt idx="2251">
                        <c:v>1.8008</c:v>
                      </c:pt>
                      <c:pt idx="2252">
                        <c:v>1.8016000000000001</c:v>
                      </c:pt>
                      <c:pt idx="2253">
                        <c:v>1.8024</c:v>
                      </c:pt>
                      <c:pt idx="2254">
                        <c:v>1.8031999999999999</c:v>
                      </c:pt>
                      <c:pt idx="2255">
                        <c:v>1.804</c:v>
                      </c:pt>
                      <c:pt idx="2256">
                        <c:v>1.8048</c:v>
                      </c:pt>
                      <c:pt idx="2257">
                        <c:v>1.8056000000000001</c:v>
                      </c:pt>
                      <c:pt idx="2258">
                        <c:v>1.8064</c:v>
                      </c:pt>
                      <c:pt idx="2259">
                        <c:v>1.8071999999999999</c:v>
                      </c:pt>
                      <c:pt idx="2260">
                        <c:v>1.8080000000000001</c:v>
                      </c:pt>
                      <c:pt idx="2261">
                        <c:v>1.8088</c:v>
                      </c:pt>
                      <c:pt idx="2262">
                        <c:v>1.8096000000000001</c:v>
                      </c:pt>
                      <c:pt idx="2263">
                        <c:v>1.8104</c:v>
                      </c:pt>
                      <c:pt idx="2264">
                        <c:v>1.8111999999999999</c:v>
                      </c:pt>
                      <c:pt idx="2265">
                        <c:v>1.8120000000000001</c:v>
                      </c:pt>
                      <c:pt idx="2266">
                        <c:v>1.8128</c:v>
                      </c:pt>
                      <c:pt idx="2267">
                        <c:v>1.8136000000000001</c:v>
                      </c:pt>
                      <c:pt idx="2268">
                        <c:v>1.8144</c:v>
                      </c:pt>
                      <c:pt idx="2269">
                        <c:v>1.8151999999999999</c:v>
                      </c:pt>
                      <c:pt idx="2270">
                        <c:v>1.8160000000000001</c:v>
                      </c:pt>
                      <c:pt idx="2271">
                        <c:v>1.8168</c:v>
                      </c:pt>
                      <c:pt idx="2272">
                        <c:v>1.8176000000000001</c:v>
                      </c:pt>
                      <c:pt idx="2273">
                        <c:v>1.8184</c:v>
                      </c:pt>
                      <c:pt idx="2274">
                        <c:v>1.8191999999999999</c:v>
                      </c:pt>
                      <c:pt idx="2275">
                        <c:v>1.82</c:v>
                      </c:pt>
                      <c:pt idx="2276">
                        <c:v>1.8208</c:v>
                      </c:pt>
                      <c:pt idx="2277">
                        <c:v>1.8216000000000001</c:v>
                      </c:pt>
                      <c:pt idx="2278">
                        <c:v>1.8224</c:v>
                      </c:pt>
                      <c:pt idx="2279">
                        <c:v>1.8231999999999999</c:v>
                      </c:pt>
                      <c:pt idx="2280">
                        <c:v>1.8240000000000001</c:v>
                      </c:pt>
                      <c:pt idx="2281">
                        <c:v>1.8248</c:v>
                      </c:pt>
                      <c:pt idx="2282">
                        <c:v>1.8255999999999999</c:v>
                      </c:pt>
                      <c:pt idx="2283">
                        <c:v>1.8264</c:v>
                      </c:pt>
                      <c:pt idx="2284">
                        <c:v>1.8271999999999999</c:v>
                      </c:pt>
                      <c:pt idx="2285">
                        <c:v>1.8280000000000001</c:v>
                      </c:pt>
                      <c:pt idx="2286">
                        <c:v>1.8288</c:v>
                      </c:pt>
                      <c:pt idx="2287">
                        <c:v>1.8295999999999999</c:v>
                      </c:pt>
                      <c:pt idx="2288">
                        <c:v>1.8304</c:v>
                      </c:pt>
                      <c:pt idx="2289">
                        <c:v>1.8311999999999999</c:v>
                      </c:pt>
                      <c:pt idx="2290">
                        <c:v>1.8320000000000001</c:v>
                      </c:pt>
                      <c:pt idx="2291">
                        <c:v>1.8328</c:v>
                      </c:pt>
                      <c:pt idx="2292">
                        <c:v>1.8335999999999999</c:v>
                      </c:pt>
                      <c:pt idx="2293">
                        <c:v>1.8344</c:v>
                      </c:pt>
                      <c:pt idx="2294">
                        <c:v>1.8351999999999999</c:v>
                      </c:pt>
                      <c:pt idx="2295">
                        <c:v>1.8360000000000001</c:v>
                      </c:pt>
                      <c:pt idx="2296">
                        <c:v>1.8368</c:v>
                      </c:pt>
                      <c:pt idx="2297">
                        <c:v>1.8375999999999999</c:v>
                      </c:pt>
                      <c:pt idx="2298">
                        <c:v>1.8384</c:v>
                      </c:pt>
                      <c:pt idx="2299">
                        <c:v>1.8391999999999999</c:v>
                      </c:pt>
                      <c:pt idx="2300">
                        <c:v>1.84</c:v>
                      </c:pt>
                      <c:pt idx="2301">
                        <c:v>1.8408</c:v>
                      </c:pt>
                      <c:pt idx="2302">
                        <c:v>1.8415999999999999</c:v>
                      </c:pt>
                      <c:pt idx="2303">
                        <c:v>1.8424</c:v>
                      </c:pt>
                      <c:pt idx="2304">
                        <c:v>1.8431999999999999</c:v>
                      </c:pt>
                      <c:pt idx="2305">
                        <c:v>1.8440000000000001</c:v>
                      </c:pt>
                      <c:pt idx="2306">
                        <c:v>1.8448</c:v>
                      </c:pt>
                      <c:pt idx="2307">
                        <c:v>1.8455999999999999</c:v>
                      </c:pt>
                      <c:pt idx="2308">
                        <c:v>1.8464</c:v>
                      </c:pt>
                      <c:pt idx="2309">
                        <c:v>1.8472</c:v>
                      </c:pt>
                      <c:pt idx="2310">
                        <c:v>1.8480000000000001</c:v>
                      </c:pt>
                      <c:pt idx="2311">
                        <c:v>1.8488</c:v>
                      </c:pt>
                      <c:pt idx="2312">
                        <c:v>1.8495999999999999</c:v>
                      </c:pt>
                      <c:pt idx="2313">
                        <c:v>1.8504</c:v>
                      </c:pt>
                      <c:pt idx="2314">
                        <c:v>1.8512</c:v>
                      </c:pt>
                      <c:pt idx="2315">
                        <c:v>1.8520000000000001</c:v>
                      </c:pt>
                      <c:pt idx="2316">
                        <c:v>1.8528</c:v>
                      </c:pt>
                      <c:pt idx="2317">
                        <c:v>1.8535999999999999</c:v>
                      </c:pt>
                      <c:pt idx="2318">
                        <c:v>1.8544</c:v>
                      </c:pt>
                      <c:pt idx="2319">
                        <c:v>1.8552</c:v>
                      </c:pt>
                      <c:pt idx="2320">
                        <c:v>1.8560000000000001</c:v>
                      </c:pt>
                      <c:pt idx="2321">
                        <c:v>1.8568</c:v>
                      </c:pt>
                      <c:pt idx="2322">
                        <c:v>1.8575999999999999</c:v>
                      </c:pt>
                      <c:pt idx="2323">
                        <c:v>1.8584000000000001</c:v>
                      </c:pt>
                      <c:pt idx="2324">
                        <c:v>1.8592</c:v>
                      </c:pt>
                      <c:pt idx="2325">
                        <c:v>1.86</c:v>
                      </c:pt>
                      <c:pt idx="2326">
                        <c:v>1.8608</c:v>
                      </c:pt>
                      <c:pt idx="2327">
                        <c:v>1.8615999999999999</c:v>
                      </c:pt>
                      <c:pt idx="2328">
                        <c:v>1.8624000000000001</c:v>
                      </c:pt>
                      <c:pt idx="2329">
                        <c:v>1.8632</c:v>
                      </c:pt>
                      <c:pt idx="2330">
                        <c:v>1.8640000000000001</c:v>
                      </c:pt>
                      <c:pt idx="2331">
                        <c:v>1.8648</c:v>
                      </c:pt>
                      <c:pt idx="2332">
                        <c:v>1.8655999999999999</c:v>
                      </c:pt>
                      <c:pt idx="2333">
                        <c:v>1.8664000000000001</c:v>
                      </c:pt>
                      <c:pt idx="2334">
                        <c:v>1.8672</c:v>
                      </c:pt>
                      <c:pt idx="2335">
                        <c:v>1.8680000000000001</c:v>
                      </c:pt>
                      <c:pt idx="2336">
                        <c:v>1.8688</c:v>
                      </c:pt>
                      <c:pt idx="2337">
                        <c:v>1.8695999999999999</c:v>
                      </c:pt>
                      <c:pt idx="2338">
                        <c:v>1.8704000000000001</c:v>
                      </c:pt>
                      <c:pt idx="2339">
                        <c:v>1.8712</c:v>
                      </c:pt>
                      <c:pt idx="2340">
                        <c:v>1.8720000000000001</c:v>
                      </c:pt>
                      <c:pt idx="2341">
                        <c:v>1.8728</c:v>
                      </c:pt>
                      <c:pt idx="2342">
                        <c:v>1.8735999999999999</c:v>
                      </c:pt>
                      <c:pt idx="2343">
                        <c:v>1.8744000000000001</c:v>
                      </c:pt>
                      <c:pt idx="2344">
                        <c:v>1.8752</c:v>
                      </c:pt>
                      <c:pt idx="2345">
                        <c:v>1.8759999999999999</c:v>
                      </c:pt>
                      <c:pt idx="2346">
                        <c:v>1.8768</c:v>
                      </c:pt>
                      <c:pt idx="2347">
                        <c:v>1.8775999999999999</c:v>
                      </c:pt>
                      <c:pt idx="2348">
                        <c:v>1.8784000000000001</c:v>
                      </c:pt>
                      <c:pt idx="2349">
                        <c:v>1.8792</c:v>
                      </c:pt>
                      <c:pt idx="2350">
                        <c:v>1.88</c:v>
                      </c:pt>
                      <c:pt idx="2351">
                        <c:v>1.8808</c:v>
                      </c:pt>
                      <c:pt idx="2352">
                        <c:v>1.8815999999999999</c:v>
                      </c:pt>
                      <c:pt idx="2353">
                        <c:v>1.8824000000000001</c:v>
                      </c:pt>
                      <c:pt idx="2354">
                        <c:v>1.8832</c:v>
                      </c:pt>
                      <c:pt idx="2355">
                        <c:v>1.8839999999999999</c:v>
                      </c:pt>
                      <c:pt idx="2356">
                        <c:v>1.8848</c:v>
                      </c:pt>
                      <c:pt idx="2357">
                        <c:v>1.8855999999999999</c:v>
                      </c:pt>
                      <c:pt idx="2358">
                        <c:v>1.8864000000000001</c:v>
                      </c:pt>
                      <c:pt idx="2359">
                        <c:v>1.8872</c:v>
                      </c:pt>
                      <c:pt idx="2360">
                        <c:v>1.8879999999999999</c:v>
                      </c:pt>
                      <c:pt idx="2361">
                        <c:v>1.8888</c:v>
                      </c:pt>
                      <c:pt idx="2362">
                        <c:v>1.8895999999999999</c:v>
                      </c:pt>
                      <c:pt idx="2363">
                        <c:v>1.8904000000000001</c:v>
                      </c:pt>
                      <c:pt idx="2364">
                        <c:v>1.8912</c:v>
                      </c:pt>
                      <c:pt idx="2365">
                        <c:v>1.8919999999999999</c:v>
                      </c:pt>
                      <c:pt idx="2366">
                        <c:v>1.8928</c:v>
                      </c:pt>
                      <c:pt idx="2367">
                        <c:v>1.8935999999999999</c:v>
                      </c:pt>
                      <c:pt idx="2368">
                        <c:v>1.8944000000000001</c:v>
                      </c:pt>
                      <c:pt idx="2369">
                        <c:v>1.8952</c:v>
                      </c:pt>
                      <c:pt idx="2370">
                        <c:v>1.8959999999999999</c:v>
                      </c:pt>
                      <c:pt idx="2371">
                        <c:v>1.8968</c:v>
                      </c:pt>
                      <c:pt idx="2372">
                        <c:v>1.8976</c:v>
                      </c:pt>
                      <c:pt idx="2373">
                        <c:v>1.8984000000000001</c:v>
                      </c:pt>
                      <c:pt idx="2374">
                        <c:v>1.8992</c:v>
                      </c:pt>
                      <c:pt idx="2375">
                        <c:v>1.9</c:v>
                      </c:pt>
                      <c:pt idx="2376">
                        <c:v>1.9008</c:v>
                      </c:pt>
                      <c:pt idx="2377">
                        <c:v>1.9016</c:v>
                      </c:pt>
                      <c:pt idx="2378">
                        <c:v>1.9024000000000001</c:v>
                      </c:pt>
                      <c:pt idx="2379">
                        <c:v>1.9032</c:v>
                      </c:pt>
                      <c:pt idx="2380">
                        <c:v>1.9039999999999999</c:v>
                      </c:pt>
                      <c:pt idx="2381">
                        <c:v>1.9048</c:v>
                      </c:pt>
                      <c:pt idx="2382">
                        <c:v>1.9056</c:v>
                      </c:pt>
                      <c:pt idx="2383">
                        <c:v>1.9064000000000001</c:v>
                      </c:pt>
                      <c:pt idx="2384">
                        <c:v>1.9072</c:v>
                      </c:pt>
                      <c:pt idx="2385">
                        <c:v>1.9079999999999999</c:v>
                      </c:pt>
                      <c:pt idx="2386">
                        <c:v>1.9088000000000001</c:v>
                      </c:pt>
                      <c:pt idx="2387">
                        <c:v>1.9096</c:v>
                      </c:pt>
                      <c:pt idx="2388">
                        <c:v>1.9104000000000001</c:v>
                      </c:pt>
                      <c:pt idx="2389">
                        <c:v>1.9112</c:v>
                      </c:pt>
                      <c:pt idx="2390">
                        <c:v>1.9119999999999999</c:v>
                      </c:pt>
                      <c:pt idx="2391">
                        <c:v>1.9128000000000001</c:v>
                      </c:pt>
                      <c:pt idx="2392">
                        <c:v>1.9136</c:v>
                      </c:pt>
                      <c:pt idx="2393">
                        <c:v>1.9144000000000001</c:v>
                      </c:pt>
                      <c:pt idx="2394">
                        <c:v>1.9152</c:v>
                      </c:pt>
                      <c:pt idx="2395">
                        <c:v>1.9159999999999999</c:v>
                      </c:pt>
                      <c:pt idx="2396">
                        <c:v>1.9168000000000001</c:v>
                      </c:pt>
                      <c:pt idx="2397">
                        <c:v>1.9176</c:v>
                      </c:pt>
                      <c:pt idx="2398">
                        <c:v>1.9184000000000001</c:v>
                      </c:pt>
                      <c:pt idx="2399">
                        <c:v>1.9192</c:v>
                      </c:pt>
                      <c:pt idx="2400">
                        <c:v>1.92</c:v>
                      </c:pt>
                      <c:pt idx="2401">
                        <c:v>1.9208000000000001</c:v>
                      </c:pt>
                      <c:pt idx="2402">
                        <c:v>1.9216</c:v>
                      </c:pt>
                      <c:pt idx="2403">
                        <c:v>1.9224000000000001</c:v>
                      </c:pt>
                      <c:pt idx="2404">
                        <c:v>1.9232</c:v>
                      </c:pt>
                      <c:pt idx="2405">
                        <c:v>1.9239999999999999</c:v>
                      </c:pt>
                      <c:pt idx="2406">
                        <c:v>1.9248000000000001</c:v>
                      </c:pt>
                      <c:pt idx="2407">
                        <c:v>1.9256</c:v>
                      </c:pt>
                      <c:pt idx="2408">
                        <c:v>1.9263999999999999</c:v>
                      </c:pt>
                      <c:pt idx="2409">
                        <c:v>1.9272</c:v>
                      </c:pt>
                      <c:pt idx="2410">
                        <c:v>1.9279999999999999</c:v>
                      </c:pt>
                      <c:pt idx="2411">
                        <c:v>1.9288000000000001</c:v>
                      </c:pt>
                      <c:pt idx="2412">
                        <c:v>1.9296</c:v>
                      </c:pt>
                      <c:pt idx="2413">
                        <c:v>1.9303999999999999</c:v>
                      </c:pt>
                      <c:pt idx="2414">
                        <c:v>1.9312</c:v>
                      </c:pt>
                      <c:pt idx="2415">
                        <c:v>1.9319999999999999</c:v>
                      </c:pt>
                      <c:pt idx="2416">
                        <c:v>1.9328000000000001</c:v>
                      </c:pt>
                      <c:pt idx="2417">
                        <c:v>1.9336</c:v>
                      </c:pt>
                      <c:pt idx="2418">
                        <c:v>1.9343999999999999</c:v>
                      </c:pt>
                      <c:pt idx="2419">
                        <c:v>1.9352</c:v>
                      </c:pt>
                      <c:pt idx="2420">
                        <c:v>1.9359999999999999</c:v>
                      </c:pt>
                      <c:pt idx="2421">
                        <c:v>1.9368000000000001</c:v>
                      </c:pt>
                      <c:pt idx="2422">
                        <c:v>1.9376</c:v>
                      </c:pt>
                      <c:pt idx="2423">
                        <c:v>1.9383999999999999</c:v>
                      </c:pt>
                      <c:pt idx="2424">
                        <c:v>1.9392</c:v>
                      </c:pt>
                      <c:pt idx="2425">
                        <c:v>1.94</c:v>
                      </c:pt>
                      <c:pt idx="2426">
                        <c:v>1.9408000000000001</c:v>
                      </c:pt>
                      <c:pt idx="2427">
                        <c:v>1.9416</c:v>
                      </c:pt>
                      <c:pt idx="2428">
                        <c:v>1.9423999999999999</c:v>
                      </c:pt>
                      <c:pt idx="2429">
                        <c:v>1.9432</c:v>
                      </c:pt>
                      <c:pt idx="2430">
                        <c:v>1.944</c:v>
                      </c:pt>
                      <c:pt idx="2431">
                        <c:v>1.9448000000000001</c:v>
                      </c:pt>
                      <c:pt idx="2432">
                        <c:v>1.9456</c:v>
                      </c:pt>
                      <c:pt idx="2433">
                        <c:v>1.9463999999999999</c:v>
                      </c:pt>
                      <c:pt idx="2434">
                        <c:v>1.9472</c:v>
                      </c:pt>
                      <c:pt idx="2435">
                        <c:v>1.948</c:v>
                      </c:pt>
                      <c:pt idx="2436">
                        <c:v>1.9488000000000001</c:v>
                      </c:pt>
                      <c:pt idx="2437">
                        <c:v>1.9496</c:v>
                      </c:pt>
                      <c:pt idx="2438">
                        <c:v>1.9503999999999999</c:v>
                      </c:pt>
                      <c:pt idx="2439">
                        <c:v>1.9512</c:v>
                      </c:pt>
                      <c:pt idx="2440">
                        <c:v>1.952</c:v>
                      </c:pt>
                      <c:pt idx="2441">
                        <c:v>1.9528000000000001</c:v>
                      </c:pt>
                      <c:pt idx="2442">
                        <c:v>1.9536</c:v>
                      </c:pt>
                      <c:pt idx="2443">
                        <c:v>1.9543999999999999</c:v>
                      </c:pt>
                      <c:pt idx="2444">
                        <c:v>1.9552</c:v>
                      </c:pt>
                      <c:pt idx="2445">
                        <c:v>1.956</c:v>
                      </c:pt>
                      <c:pt idx="2446">
                        <c:v>1.9568000000000001</c:v>
                      </c:pt>
                      <c:pt idx="2447">
                        <c:v>1.9576</c:v>
                      </c:pt>
                      <c:pt idx="2448">
                        <c:v>1.9583999999999999</c:v>
                      </c:pt>
                      <c:pt idx="2449">
                        <c:v>1.9592000000000001</c:v>
                      </c:pt>
                      <c:pt idx="2450">
                        <c:v>1.96</c:v>
                      </c:pt>
                      <c:pt idx="2451">
                        <c:v>1.9608000000000001</c:v>
                      </c:pt>
                      <c:pt idx="2452">
                        <c:v>1.9616</c:v>
                      </c:pt>
                      <c:pt idx="2453">
                        <c:v>1.9623999999999999</c:v>
                      </c:pt>
                      <c:pt idx="2454">
                        <c:v>1.9632000000000001</c:v>
                      </c:pt>
                      <c:pt idx="2455">
                        <c:v>1.964</c:v>
                      </c:pt>
                      <c:pt idx="2456">
                        <c:v>1.9648000000000001</c:v>
                      </c:pt>
                      <c:pt idx="2457">
                        <c:v>1.9656</c:v>
                      </c:pt>
                      <c:pt idx="2458">
                        <c:v>1.9663999999999999</c:v>
                      </c:pt>
                      <c:pt idx="2459">
                        <c:v>1.9672000000000001</c:v>
                      </c:pt>
                      <c:pt idx="2460">
                        <c:v>1.968</c:v>
                      </c:pt>
                      <c:pt idx="2461">
                        <c:v>1.9688000000000001</c:v>
                      </c:pt>
                      <c:pt idx="2462">
                        <c:v>1.9696</c:v>
                      </c:pt>
                      <c:pt idx="2463">
                        <c:v>1.9703999999999999</c:v>
                      </c:pt>
                      <c:pt idx="2464">
                        <c:v>1.9712000000000001</c:v>
                      </c:pt>
                      <c:pt idx="2465">
                        <c:v>1.972</c:v>
                      </c:pt>
                      <c:pt idx="2466">
                        <c:v>1.9728000000000001</c:v>
                      </c:pt>
                      <c:pt idx="2467">
                        <c:v>1.9736</c:v>
                      </c:pt>
                      <c:pt idx="2468">
                        <c:v>1.9743999999999999</c:v>
                      </c:pt>
                      <c:pt idx="2469">
                        <c:v>1.9752000000000001</c:v>
                      </c:pt>
                      <c:pt idx="2470">
                        <c:v>1.976</c:v>
                      </c:pt>
                      <c:pt idx="2471">
                        <c:v>1.9767999999999999</c:v>
                      </c:pt>
                      <c:pt idx="2472">
                        <c:v>1.9776</c:v>
                      </c:pt>
                      <c:pt idx="2473">
                        <c:v>1.9783999999999999</c:v>
                      </c:pt>
                      <c:pt idx="2474">
                        <c:v>1.9792000000000001</c:v>
                      </c:pt>
                      <c:pt idx="2475">
                        <c:v>1.98</c:v>
                      </c:pt>
                      <c:pt idx="2476">
                        <c:v>1.9807999999999999</c:v>
                      </c:pt>
                      <c:pt idx="2477">
                        <c:v>1.9816</c:v>
                      </c:pt>
                      <c:pt idx="2478">
                        <c:v>1.9823999999999999</c:v>
                      </c:pt>
                      <c:pt idx="2479">
                        <c:v>1.9832000000000001</c:v>
                      </c:pt>
                      <c:pt idx="2480">
                        <c:v>1.984</c:v>
                      </c:pt>
                      <c:pt idx="2481">
                        <c:v>1.9847999999999999</c:v>
                      </c:pt>
                      <c:pt idx="2482">
                        <c:v>1.9856</c:v>
                      </c:pt>
                      <c:pt idx="2483">
                        <c:v>1.9863999999999999</c:v>
                      </c:pt>
                      <c:pt idx="2484">
                        <c:v>1.9872000000000001</c:v>
                      </c:pt>
                      <c:pt idx="2485">
                        <c:v>1.988</c:v>
                      </c:pt>
                      <c:pt idx="2486">
                        <c:v>1.9887999999999999</c:v>
                      </c:pt>
                      <c:pt idx="2487">
                        <c:v>1.9896</c:v>
                      </c:pt>
                      <c:pt idx="2488">
                        <c:v>1.9903999999999999</c:v>
                      </c:pt>
                      <c:pt idx="2489">
                        <c:v>1.9912000000000001</c:v>
                      </c:pt>
                      <c:pt idx="2490">
                        <c:v>1.992</c:v>
                      </c:pt>
                      <c:pt idx="2491">
                        <c:v>1.9927999999999999</c:v>
                      </c:pt>
                      <c:pt idx="2492">
                        <c:v>1.9936</c:v>
                      </c:pt>
                      <c:pt idx="2493">
                        <c:v>1.9944</c:v>
                      </c:pt>
                      <c:pt idx="2494">
                        <c:v>1.9952000000000001</c:v>
                      </c:pt>
                      <c:pt idx="2495">
                        <c:v>1.996</c:v>
                      </c:pt>
                      <c:pt idx="2496">
                        <c:v>1.9967999999999999</c:v>
                      </c:pt>
                      <c:pt idx="2497">
                        <c:v>1.9976</c:v>
                      </c:pt>
                      <c:pt idx="2498">
                        <c:v>1.9984</c:v>
                      </c:pt>
                      <c:pt idx="2499">
                        <c:v>1.9992000000000001</c:v>
                      </c:pt>
                      <c:pt idx="2500">
                        <c:v>2</c:v>
                      </c:pt>
                      <c:pt idx="2501">
                        <c:v>2.0007999999999999</c:v>
                      </c:pt>
                      <c:pt idx="2502">
                        <c:v>2.0015999999999998</c:v>
                      </c:pt>
                      <c:pt idx="2503">
                        <c:v>2.0024000000000002</c:v>
                      </c:pt>
                      <c:pt idx="2504">
                        <c:v>2.0032000000000001</c:v>
                      </c:pt>
                      <c:pt idx="2505">
                        <c:v>2.004</c:v>
                      </c:pt>
                      <c:pt idx="2506">
                        <c:v>2.0047999999999999</c:v>
                      </c:pt>
                      <c:pt idx="2507">
                        <c:v>2.0055999999999998</c:v>
                      </c:pt>
                      <c:pt idx="2508">
                        <c:v>2.0064000000000002</c:v>
                      </c:pt>
                      <c:pt idx="2509">
                        <c:v>2.0072000000000001</c:v>
                      </c:pt>
                      <c:pt idx="2510">
                        <c:v>2.008</c:v>
                      </c:pt>
                      <c:pt idx="2511">
                        <c:v>2.0087999999999999</c:v>
                      </c:pt>
                      <c:pt idx="2512">
                        <c:v>2.0095999999999998</c:v>
                      </c:pt>
                      <c:pt idx="2513">
                        <c:v>2.0104000000000002</c:v>
                      </c:pt>
                      <c:pt idx="2514">
                        <c:v>2.0112000000000001</c:v>
                      </c:pt>
                      <c:pt idx="2515">
                        <c:v>2.012</c:v>
                      </c:pt>
                      <c:pt idx="2516">
                        <c:v>2.0127999999999999</c:v>
                      </c:pt>
                      <c:pt idx="2517">
                        <c:v>2.0135999999999998</c:v>
                      </c:pt>
                      <c:pt idx="2518">
                        <c:v>2.0144000000000002</c:v>
                      </c:pt>
                      <c:pt idx="2519">
                        <c:v>2.0152000000000001</c:v>
                      </c:pt>
                      <c:pt idx="2520">
                        <c:v>2.016</c:v>
                      </c:pt>
                      <c:pt idx="2521">
                        <c:v>2.0167999999999999</c:v>
                      </c:pt>
                      <c:pt idx="2522">
                        <c:v>2.0175999999999998</c:v>
                      </c:pt>
                      <c:pt idx="2523">
                        <c:v>2.0184000000000002</c:v>
                      </c:pt>
                      <c:pt idx="2524">
                        <c:v>2.0192000000000001</c:v>
                      </c:pt>
                      <c:pt idx="2525">
                        <c:v>2.02</c:v>
                      </c:pt>
                      <c:pt idx="2526">
                        <c:v>2.0207999999999999</c:v>
                      </c:pt>
                      <c:pt idx="2527">
                        <c:v>2.0215999999999998</c:v>
                      </c:pt>
                      <c:pt idx="2528">
                        <c:v>2.0224000000000002</c:v>
                      </c:pt>
                      <c:pt idx="2529">
                        <c:v>2.0232000000000001</c:v>
                      </c:pt>
                      <c:pt idx="2530">
                        <c:v>2.024</c:v>
                      </c:pt>
                      <c:pt idx="2531">
                        <c:v>2.0247999999999999</c:v>
                      </c:pt>
                      <c:pt idx="2532">
                        <c:v>2.0255999999999998</c:v>
                      </c:pt>
                      <c:pt idx="2533">
                        <c:v>2.0264000000000002</c:v>
                      </c:pt>
                      <c:pt idx="2534">
                        <c:v>2.0272000000000001</c:v>
                      </c:pt>
                      <c:pt idx="2535">
                        <c:v>2.028</c:v>
                      </c:pt>
                      <c:pt idx="2536">
                        <c:v>2.0287999999999999</c:v>
                      </c:pt>
                      <c:pt idx="2537">
                        <c:v>2.0295999999999998</c:v>
                      </c:pt>
                      <c:pt idx="2538">
                        <c:v>2.0304000000000002</c:v>
                      </c:pt>
                      <c:pt idx="2539">
                        <c:v>2.0312000000000001</c:v>
                      </c:pt>
                      <c:pt idx="2540">
                        <c:v>2.032</c:v>
                      </c:pt>
                      <c:pt idx="2541">
                        <c:v>2.0327999999999999</c:v>
                      </c:pt>
                      <c:pt idx="2542">
                        <c:v>2.0335999999999999</c:v>
                      </c:pt>
                      <c:pt idx="2543">
                        <c:v>2.0344000000000002</c:v>
                      </c:pt>
                      <c:pt idx="2544">
                        <c:v>2.0352000000000001</c:v>
                      </c:pt>
                      <c:pt idx="2545">
                        <c:v>2.036</c:v>
                      </c:pt>
                      <c:pt idx="2546">
                        <c:v>2.0367999999999999</c:v>
                      </c:pt>
                      <c:pt idx="2547">
                        <c:v>2.0375999999999999</c:v>
                      </c:pt>
                      <c:pt idx="2548">
                        <c:v>2.0384000000000002</c:v>
                      </c:pt>
                      <c:pt idx="2549">
                        <c:v>2.0392000000000001</c:v>
                      </c:pt>
                      <c:pt idx="2550">
                        <c:v>2.04</c:v>
                      </c:pt>
                      <c:pt idx="2551">
                        <c:v>2.0407999999999999</c:v>
                      </c:pt>
                      <c:pt idx="2552">
                        <c:v>2.0415999999999999</c:v>
                      </c:pt>
                      <c:pt idx="2553">
                        <c:v>2.0424000000000002</c:v>
                      </c:pt>
                      <c:pt idx="2554">
                        <c:v>2.0432000000000001</c:v>
                      </c:pt>
                      <c:pt idx="2555">
                        <c:v>2.044</c:v>
                      </c:pt>
                      <c:pt idx="2556">
                        <c:v>2.0448</c:v>
                      </c:pt>
                      <c:pt idx="2557">
                        <c:v>2.0455999999999999</c:v>
                      </c:pt>
                      <c:pt idx="2558">
                        <c:v>2.0464000000000002</c:v>
                      </c:pt>
                      <c:pt idx="2559">
                        <c:v>2.0472000000000001</c:v>
                      </c:pt>
                      <c:pt idx="2560">
                        <c:v>2.048</c:v>
                      </c:pt>
                      <c:pt idx="2561">
                        <c:v>2.0488</c:v>
                      </c:pt>
                      <c:pt idx="2562">
                        <c:v>2.0495999999999999</c:v>
                      </c:pt>
                      <c:pt idx="2563">
                        <c:v>2.0503999999999998</c:v>
                      </c:pt>
                      <c:pt idx="2564">
                        <c:v>2.0512000000000001</c:v>
                      </c:pt>
                      <c:pt idx="2565">
                        <c:v>2.052</c:v>
                      </c:pt>
                      <c:pt idx="2566">
                        <c:v>2.0528</c:v>
                      </c:pt>
                      <c:pt idx="2567">
                        <c:v>2.0535999999999999</c:v>
                      </c:pt>
                      <c:pt idx="2568">
                        <c:v>2.0543999999999998</c:v>
                      </c:pt>
                      <c:pt idx="2569">
                        <c:v>2.0552000000000001</c:v>
                      </c:pt>
                      <c:pt idx="2570">
                        <c:v>2.056</c:v>
                      </c:pt>
                      <c:pt idx="2571">
                        <c:v>2.0568</c:v>
                      </c:pt>
                      <c:pt idx="2572">
                        <c:v>2.0575999999999999</c:v>
                      </c:pt>
                      <c:pt idx="2573">
                        <c:v>2.0583999999999998</c:v>
                      </c:pt>
                      <c:pt idx="2574">
                        <c:v>2.0592000000000001</c:v>
                      </c:pt>
                      <c:pt idx="2575">
                        <c:v>2.06</c:v>
                      </c:pt>
                      <c:pt idx="2576">
                        <c:v>2.0608</c:v>
                      </c:pt>
                      <c:pt idx="2577">
                        <c:v>2.0615999999999999</c:v>
                      </c:pt>
                      <c:pt idx="2578">
                        <c:v>2.0623999999999998</c:v>
                      </c:pt>
                      <c:pt idx="2579">
                        <c:v>2.0632000000000001</c:v>
                      </c:pt>
                      <c:pt idx="2580">
                        <c:v>2.0640000000000001</c:v>
                      </c:pt>
                      <c:pt idx="2581">
                        <c:v>2.0648</c:v>
                      </c:pt>
                      <c:pt idx="2582">
                        <c:v>2.0655999999999999</c:v>
                      </c:pt>
                      <c:pt idx="2583">
                        <c:v>2.0663999999999998</c:v>
                      </c:pt>
                      <c:pt idx="2584">
                        <c:v>2.0672000000000001</c:v>
                      </c:pt>
                      <c:pt idx="2585">
                        <c:v>2.0680000000000001</c:v>
                      </c:pt>
                      <c:pt idx="2586">
                        <c:v>2.0688</c:v>
                      </c:pt>
                      <c:pt idx="2587">
                        <c:v>2.0695999999999999</c:v>
                      </c:pt>
                      <c:pt idx="2588">
                        <c:v>2.0703999999999998</c:v>
                      </c:pt>
                      <c:pt idx="2589">
                        <c:v>2.0712000000000002</c:v>
                      </c:pt>
                      <c:pt idx="2590">
                        <c:v>2.0720000000000001</c:v>
                      </c:pt>
                      <c:pt idx="2591">
                        <c:v>2.0728</c:v>
                      </c:pt>
                      <c:pt idx="2592">
                        <c:v>2.0735999999999999</c:v>
                      </c:pt>
                      <c:pt idx="2593">
                        <c:v>2.0743999999999998</c:v>
                      </c:pt>
                      <c:pt idx="2594">
                        <c:v>2.0752000000000002</c:v>
                      </c:pt>
                      <c:pt idx="2595">
                        <c:v>2.0760000000000001</c:v>
                      </c:pt>
                      <c:pt idx="2596">
                        <c:v>2.0768</c:v>
                      </c:pt>
                      <c:pt idx="2597">
                        <c:v>2.0775999999999999</c:v>
                      </c:pt>
                      <c:pt idx="2598">
                        <c:v>2.0783999999999998</c:v>
                      </c:pt>
                      <c:pt idx="2599">
                        <c:v>2.0792000000000002</c:v>
                      </c:pt>
                      <c:pt idx="2600">
                        <c:v>2.08</c:v>
                      </c:pt>
                      <c:pt idx="2601">
                        <c:v>2.0808</c:v>
                      </c:pt>
                      <c:pt idx="2602">
                        <c:v>2.0815999999999999</c:v>
                      </c:pt>
                      <c:pt idx="2603">
                        <c:v>2.0823999999999998</c:v>
                      </c:pt>
                      <c:pt idx="2604">
                        <c:v>2.0832000000000002</c:v>
                      </c:pt>
                      <c:pt idx="2605">
                        <c:v>2.0840000000000001</c:v>
                      </c:pt>
                      <c:pt idx="2606">
                        <c:v>2.0848</c:v>
                      </c:pt>
                      <c:pt idx="2607">
                        <c:v>2.0855999999999999</c:v>
                      </c:pt>
                      <c:pt idx="2608">
                        <c:v>2.0863999999999998</c:v>
                      </c:pt>
                      <c:pt idx="2609">
                        <c:v>2.0872000000000002</c:v>
                      </c:pt>
                      <c:pt idx="2610">
                        <c:v>2.0880000000000001</c:v>
                      </c:pt>
                      <c:pt idx="2611">
                        <c:v>2.0888</c:v>
                      </c:pt>
                      <c:pt idx="2612">
                        <c:v>2.0895999999999999</c:v>
                      </c:pt>
                      <c:pt idx="2613">
                        <c:v>2.0903999999999998</c:v>
                      </c:pt>
                      <c:pt idx="2614">
                        <c:v>2.0912000000000002</c:v>
                      </c:pt>
                      <c:pt idx="2615">
                        <c:v>2.0920000000000001</c:v>
                      </c:pt>
                      <c:pt idx="2616">
                        <c:v>2.0928</c:v>
                      </c:pt>
                      <c:pt idx="2617">
                        <c:v>2.0935999999999999</c:v>
                      </c:pt>
                      <c:pt idx="2618">
                        <c:v>2.0943999999999998</c:v>
                      </c:pt>
                      <c:pt idx="2619">
                        <c:v>2.0952000000000002</c:v>
                      </c:pt>
                      <c:pt idx="2620">
                        <c:v>2.0960000000000001</c:v>
                      </c:pt>
                      <c:pt idx="2621">
                        <c:v>2.0968</c:v>
                      </c:pt>
                      <c:pt idx="2622">
                        <c:v>2.0975999999999999</c:v>
                      </c:pt>
                      <c:pt idx="2623">
                        <c:v>2.0983999999999998</c:v>
                      </c:pt>
                      <c:pt idx="2624">
                        <c:v>2.0992000000000002</c:v>
                      </c:pt>
                      <c:pt idx="2625">
                        <c:v>2.1</c:v>
                      </c:pt>
                      <c:pt idx="2626">
                        <c:v>2.1008</c:v>
                      </c:pt>
                      <c:pt idx="2627">
                        <c:v>2.1015999999999999</c:v>
                      </c:pt>
                      <c:pt idx="2628">
                        <c:v>2.1023999999999998</c:v>
                      </c:pt>
                      <c:pt idx="2629">
                        <c:v>2.1032000000000002</c:v>
                      </c:pt>
                      <c:pt idx="2630">
                        <c:v>2.1040000000000001</c:v>
                      </c:pt>
                      <c:pt idx="2631">
                        <c:v>2.1048</c:v>
                      </c:pt>
                      <c:pt idx="2632">
                        <c:v>2.1055999999999999</c:v>
                      </c:pt>
                      <c:pt idx="2633">
                        <c:v>2.1063999999999998</c:v>
                      </c:pt>
                      <c:pt idx="2634">
                        <c:v>2.1072000000000002</c:v>
                      </c:pt>
                      <c:pt idx="2635">
                        <c:v>2.1080000000000001</c:v>
                      </c:pt>
                      <c:pt idx="2636">
                        <c:v>2.1088</c:v>
                      </c:pt>
                      <c:pt idx="2637">
                        <c:v>2.1095999999999999</c:v>
                      </c:pt>
                      <c:pt idx="2638">
                        <c:v>2.1103999999999998</c:v>
                      </c:pt>
                      <c:pt idx="2639">
                        <c:v>2.1112000000000002</c:v>
                      </c:pt>
                      <c:pt idx="2640">
                        <c:v>2.1120000000000001</c:v>
                      </c:pt>
                      <c:pt idx="2641">
                        <c:v>2.1128</c:v>
                      </c:pt>
                      <c:pt idx="2642">
                        <c:v>2.1135999999999999</c:v>
                      </c:pt>
                      <c:pt idx="2643">
                        <c:v>2.1143999999999998</c:v>
                      </c:pt>
                      <c:pt idx="2644">
                        <c:v>2.1152000000000002</c:v>
                      </c:pt>
                      <c:pt idx="2645">
                        <c:v>2.1160000000000001</c:v>
                      </c:pt>
                      <c:pt idx="2646">
                        <c:v>2.1168</c:v>
                      </c:pt>
                      <c:pt idx="2647">
                        <c:v>2.1175999999999999</c:v>
                      </c:pt>
                      <c:pt idx="2648">
                        <c:v>2.1183999999999998</c:v>
                      </c:pt>
                      <c:pt idx="2649">
                        <c:v>2.1192000000000002</c:v>
                      </c:pt>
                      <c:pt idx="2650">
                        <c:v>2.12</c:v>
                      </c:pt>
                      <c:pt idx="2651">
                        <c:v>2.1208</c:v>
                      </c:pt>
                      <c:pt idx="2652">
                        <c:v>2.1215999999999999</c:v>
                      </c:pt>
                      <c:pt idx="2653">
                        <c:v>2.1223999999999998</c:v>
                      </c:pt>
                      <c:pt idx="2654">
                        <c:v>2.1232000000000002</c:v>
                      </c:pt>
                      <c:pt idx="2655">
                        <c:v>2.1240000000000001</c:v>
                      </c:pt>
                      <c:pt idx="2656">
                        <c:v>2.1248</c:v>
                      </c:pt>
                      <c:pt idx="2657">
                        <c:v>2.1255999999999999</c:v>
                      </c:pt>
                      <c:pt idx="2658">
                        <c:v>2.1263999999999998</c:v>
                      </c:pt>
                      <c:pt idx="2659">
                        <c:v>2.1272000000000002</c:v>
                      </c:pt>
                      <c:pt idx="2660">
                        <c:v>2.1280000000000001</c:v>
                      </c:pt>
                      <c:pt idx="2661">
                        <c:v>2.1288</c:v>
                      </c:pt>
                      <c:pt idx="2662">
                        <c:v>2.1295999999999999</c:v>
                      </c:pt>
                      <c:pt idx="2663">
                        <c:v>2.1303999999999998</c:v>
                      </c:pt>
                      <c:pt idx="2664">
                        <c:v>2.1312000000000002</c:v>
                      </c:pt>
                      <c:pt idx="2665">
                        <c:v>2.1320000000000001</c:v>
                      </c:pt>
                      <c:pt idx="2666">
                        <c:v>2.1328</c:v>
                      </c:pt>
                      <c:pt idx="2667">
                        <c:v>2.1335999999999999</c:v>
                      </c:pt>
                      <c:pt idx="2668">
                        <c:v>2.1343999999999999</c:v>
                      </c:pt>
                      <c:pt idx="2669">
                        <c:v>2.1352000000000002</c:v>
                      </c:pt>
                      <c:pt idx="2670">
                        <c:v>2.1360000000000001</c:v>
                      </c:pt>
                      <c:pt idx="2671">
                        <c:v>2.1368</c:v>
                      </c:pt>
                      <c:pt idx="2672">
                        <c:v>2.1375999999999999</c:v>
                      </c:pt>
                      <c:pt idx="2673">
                        <c:v>2.1383999999999999</c:v>
                      </c:pt>
                      <c:pt idx="2674">
                        <c:v>2.1392000000000002</c:v>
                      </c:pt>
                      <c:pt idx="2675">
                        <c:v>2.14</c:v>
                      </c:pt>
                      <c:pt idx="2676">
                        <c:v>2.1408</c:v>
                      </c:pt>
                      <c:pt idx="2677">
                        <c:v>2.1415999999999999</c:v>
                      </c:pt>
                      <c:pt idx="2678">
                        <c:v>2.1423999999999999</c:v>
                      </c:pt>
                      <c:pt idx="2679">
                        <c:v>2.1432000000000002</c:v>
                      </c:pt>
                      <c:pt idx="2680">
                        <c:v>2.1440000000000001</c:v>
                      </c:pt>
                      <c:pt idx="2681">
                        <c:v>2.1448</c:v>
                      </c:pt>
                      <c:pt idx="2682">
                        <c:v>2.1456</c:v>
                      </c:pt>
                      <c:pt idx="2683">
                        <c:v>2.1463999999999999</c:v>
                      </c:pt>
                      <c:pt idx="2684">
                        <c:v>2.1472000000000002</c:v>
                      </c:pt>
                      <c:pt idx="2685">
                        <c:v>2.1480000000000001</c:v>
                      </c:pt>
                      <c:pt idx="2686">
                        <c:v>2.1488</c:v>
                      </c:pt>
                      <c:pt idx="2687">
                        <c:v>2.1496</c:v>
                      </c:pt>
                      <c:pt idx="2688">
                        <c:v>2.1503999999999999</c:v>
                      </c:pt>
                      <c:pt idx="2689">
                        <c:v>2.1511999999999998</c:v>
                      </c:pt>
                      <c:pt idx="2690">
                        <c:v>2.1520000000000001</c:v>
                      </c:pt>
                      <c:pt idx="2691">
                        <c:v>2.1528</c:v>
                      </c:pt>
                      <c:pt idx="2692">
                        <c:v>2.1536</c:v>
                      </c:pt>
                      <c:pt idx="2693">
                        <c:v>2.1543999999999999</c:v>
                      </c:pt>
                      <c:pt idx="2694">
                        <c:v>2.1551999999999998</c:v>
                      </c:pt>
                      <c:pt idx="2695">
                        <c:v>2.1560000000000001</c:v>
                      </c:pt>
                      <c:pt idx="2696">
                        <c:v>2.1568000000000001</c:v>
                      </c:pt>
                      <c:pt idx="2697">
                        <c:v>2.1576</c:v>
                      </c:pt>
                      <c:pt idx="2698">
                        <c:v>2.1583999999999999</c:v>
                      </c:pt>
                      <c:pt idx="2699">
                        <c:v>2.1591999999999998</c:v>
                      </c:pt>
                      <c:pt idx="2700">
                        <c:v>2.16</c:v>
                      </c:pt>
                      <c:pt idx="2701">
                        <c:v>2.1608000000000001</c:v>
                      </c:pt>
                      <c:pt idx="2702">
                        <c:v>2.1616</c:v>
                      </c:pt>
                      <c:pt idx="2703">
                        <c:v>2.1623999999999999</c:v>
                      </c:pt>
                      <c:pt idx="2704">
                        <c:v>2.1631999999999998</c:v>
                      </c:pt>
                      <c:pt idx="2705">
                        <c:v>2.1640000000000001</c:v>
                      </c:pt>
                      <c:pt idx="2706">
                        <c:v>2.1648000000000001</c:v>
                      </c:pt>
                      <c:pt idx="2707">
                        <c:v>2.1656</c:v>
                      </c:pt>
                      <c:pt idx="2708">
                        <c:v>2.1663999999999999</c:v>
                      </c:pt>
                      <c:pt idx="2709">
                        <c:v>2.1671999999999998</c:v>
                      </c:pt>
                      <c:pt idx="2710">
                        <c:v>2.1680000000000001</c:v>
                      </c:pt>
                      <c:pt idx="2711">
                        <c:v>2.1688000000000001</c:v>
                      </c:pt>
                      <c:pt idx="2712">
                        <c:v>2.1696</c:v>
                      </c:pt>
                      <c:pt idx="2713">
                        <c:v>2.1703999999999999</c:v>
                      </c:pt>
                      <c:pt idx="2714">
                        <c:v>2.1711999999999998</c:v>
                      </c:pt>
                      <c:pt idx="2715">
                        <c:v>2.1720000000000002</c:v>
                      </c:pt>
                      <c:pt idx="2716">
                        <c:v>2.1728000000000001</c:v>
                      </c:pt>
                      <c:pt idx="2717">
                        <c:v>2.1736</c:v>
                      </c:pt>
                      <c:pt idx="2718">
                        <c:v>2.1743999999999999</c:v>
                      </c:pt>
                      <c:pt idx="2719">
                        <c:v>2.1751999999999998</c:v>
                      </c:pt>
                      <c:pt idx="2720">
                        <c:v>2.1760000000000002</c:v>
                      </c:pt>
                      <c:pt idx="2721">
                        <c:v>2.1768000000000001</c:v>
                      </c:pt>
                      <c:pt idx="2722">
                        <c:v>2.1776</c:v>
                      </c:pt>
                      <c:pt idx="2723">
                        <c:v>2.1783999999999999</c:v>
                      </c:pt>
                      <c:pt idx="2724">
                        <c:v>2.1791999999999998</c:v>
                      </c:pt>
                      <c:pt idx="2725">
                        <c:v>2.1800000000000002</c:v>
                      </c:pt>
                      <c:pt idx="2726">
                        <c:v>2.1808000000000001</c:v>
                      </c:pt>
                      <c:pt idx="2727">
                        <c:v>2.1816</c:v>
                      </c:pt>
                      <c:pt idx="2728">
                        <c:v>2.1823999999999999</c:v>
                      </c:pt>
                      <c:pt idx="2729">
                        <c:v>2.1831999999999998</c:v>
                      </c:pt>
                      <c:pt idx="2730">
                        <c:v>2.1840000000000002</c:v>
                      </c:pt>
                      <c:pt idx="2731">
                        <c:v>2.1848000000000001</c:v>
                      </c:pt>
                      <c:pt idx="2732">
                        <c:v>2.1856</c:v>
                      </c:pt>
                      <c:pt idx="2733">
                        <c:v>2.1863999999999999</c:v>
                      </c:pt>
                      <c:pt idx="2734">
                        <c:v>2.1871999999999998</c:v>
                      </c:pt>
                      <c:pt idx="2735">
                        <c:v>2.1880000000000002</c:v>
                      </c:pt>
                      <c:pt idx="2736">
                        <c:v>2.1888000000000001</c:v>
                      </c:pt>
                      <c:pt idx="2737">
                        <c:v>2.1896</c:v>
                      </c:pt>
                      <c:pt idx="2738">
                        <c:v>2.1903999999999999</c:v>
                      </c:pt>
                      <c:pt idx="2739">
                        <c:v>2.1911999999999998</c:v>
                      </c:pt>
                      <c:pt idx="2740">
                        <c:v>2.1920000000000002</c:v>
                      </c:pt>
                      <c:pt idx="2741">
                        <c:v>2.1928000000000001</c:v>
                      </c:pt>
                      <c:pt idx="2742">
                        <c:v>2.1936</c:v>
                      </c:pt>
                      <c:pt idx="2743">
                        <c:v>2.1943999999999999</c:v>
                      </c:pt>
                      <c:pt idx="2744">
                        <c:v>2.1951999999999998</c:v>
                      </c:pt>
                      <c:pt idx="2745">
                        <c:v>2.1960000000000002</c:v>
                      </c:pt>
                      <c:pt idx="2746">
                        <c:v>2.1968000000000001</c:v>
                      </c:pt>
                      <c:pt idx="2747">
                        <c:v>2.1976</c:v>
                      </c:pt>
                      <c:pt idx="2748">
                        <c:v>2.1983999999999999</c:v>
                      </c:pt>
                      <c:pt idx="2749">
                        <c:v>2.1991999999999998</c:v>
                      </c:pt>
                      <c:pt idx="2750">
                        <c:v>2.2000000000000002</c:v>
                      </c:pt>
                      <c:pt idx="2751">
                        <c:v>2.2008000000000001</c:v>
                      </c:pt>
                      <c:pt idx="2752">
                        <c:v>2.2016</c:v>
                      </c:pt>
                      <c:pt idx="2753">
                        <c:v>2.2023999999999999</c:v>
                      </c:pt>
                      <c:pt idx="2754">
                        <c:v>2.2031999999999998</c:v>
                      </c:pt>
                      <c:pt idx="2755">
                        <c:v>2.2040000000000002</c:v>
                      </c:pt>
                      <c:pt idx="2756">
                        <c:v>2.2048000000000001</c:v>
                      </c:pt>
                      <c:pt idx="2757">
                        <c:v>2.2056</c:v>
                      </c:pt>
                      <c:pt idx="2758">
                        <c:v>2.2063999999999999</c:v>
                      </c:pt>
                      <c:pt idx="2759">
                        <c:v>2.2071999999999998</c:v>
                      </c:pt>
                      <c:pt idx="2760">
                        <c:v>2.2080000000000002</c:v>
                      </c:pt>
                      <c:pt idx="2761">
                        <c:v>2.2088000000000001</c:v>
                      </c:pt>
                      <c:pt idx="2762">
                        <c:v>2.2096</c:v>
                      </c:pt>
                      <c:pt idx="2763">
                        <c:v>2.2103999999999999</c:v>
                      </c:pt>
                      <c:pt idx="2764">
                        <c:v>2.2111999999999998</c:v>
                      </c:pt>
                      <c:pt idx="2765">
                        <c:v>2.2120000000000002</c:v>
                      </c:pt>
                      <c:pt idx="2766">
                        <c:v>2.2128000000000001</c:v>
                      </c:pt>
                      <c:pt idx="2767">
                        <c:v>2.2136</c:v>
                      </c:pt>
                      <c:pt idx="2768">
                        <c:v>2.2143999999999999</c:v>
                      </c:pt>
                      <c:pt idx="2769">
                        <c:v>2.2151999999999998</c:v>
                      </c:pt>
                      <c:pt idx="2770">
                        <c:v>2.2160000000000002</c:v>
                      </c:pt>
                      <c:pt idx="2771">
                        <c:v>2.2168000000000001</c:v>
                      </c:pt>
                      <c:pt idx="2772">
                        <c:v>2.2176</c:v>
                      </c:pt>
                      <c:pt idx="2773">
                        <c:v>2.2183999999999999</c:v>
                      </c:pt>
                      <c:pt idx="2774">
                        <c:v>2.2191999999999998</c:v>
                      </c:pt>
                      <c:pt idx="2775">
                        <c:v>2.2200000000000002</c:v>
                      </c:pt>
                      <c:pt idx="2776">
                        <c:v>2.2208000000000001</c:v>
                      </c:pt>
                      <c:pt idx="2777">
                        <c:v>2.2216</c:v>
                      </c:pt>
                      <c:pt idx="2778">
                        <c:v>2.2223999999999999</c:v>
                      </c:pt>
                      <c:pt idx="2779">
                        <c:v>2.2231999999999998</c:v>
                      </c:pt>
                      <c:pt idx="2780">
                        <c:v>2.2240000000000002</c:v>
                      </c:pt>
                      <c:pt idx="2781">
                        <c:v>2.2248000000000001</c:v>
                      </c:pt>
                      <c:pt idx="2782">
                        <c:v>2.2256</c:v>
                      </c:pt>
                      <c:pt idx="2783">
                        <c:v>2.2263999999999999</c:v>
                      </c:pt>
                      <c:pt idx="2784">
                        <c:v>2.2271999999999998</c:v>
                      </c:pt>
                      <c:pt idx="2785">
                        <c:v>2.2280000000000002</c:v>
                      </c:pt>
                      <c:pt idx="2786">
                        <c:v>2.2288000000000001</c:v>
                      </c:pt>
                      <c:pt idx="2787">
                        <c:v>2.2296</c:v>
                      </c:pt>
                      <c:pt idx="2788">
                        <c:v>2.2303999999999999</c:v>
                      </c:pt>
                      <c:pt idx="2789">
                        <c:v>2.2311999999999999</c:v>
                      </c:pt>
                      <c:pt idx="2790">
                        <c:v>2.2320000000000002</c:v>
                      </c:pt>
                      <c:pt idx="2791">
                        <c:v>2.2328000000000001</c:v>
                      </c:pt>
                      <c:pt idx="2792">
                        <c:v>2.2336</c:v>
                      </c:pt>
                      <c:pt idx="2793">
                        <c:v>2.2343999999999999</c:v>
                      </c:pt>
                      <c:pt idx="2794">
                        <c:v>2.2351999999999999</c:v>
                      </c:pt>
                      <c:pt idx="2795">
                        <c:v>2.2360000000000002</c:v>
                      </c:pt>
                      <c:pt idx="2796">
                        <c:v>2.2368000000000001</c:v>
                      </c:pt>
                      <c:pt idx="2797">
                        <c:v>2.2376</c:v>
                      </c:pt>
                      <c:pt idx="2798">
                        <c:v>2.2383999999999999</c:v>
                      </c:pt>
                      <c:pt idx="2799">
                        <c:v>2.2391999999999999</c:v>
                      </c:pt>
                      <c:pt idx="2800">
                        <c:v>2.2400000000000002</c:v>
                      </c:pt>
                      <c:pt idx="2801">
                        <c:v>2.2408000000000001</c:v>
                      </c:pt>
                      <c:pt idx="2802">
                        <c:v>2.2416</c:v>
                      </c:pt>
                      <c:pt idx="2803">
                        <c:v>2.2423999999999999</c:v>
                      </c:pt>
                      <c:pt idx="2804">
                        <c:v>2.2431999999999999</c:v>
                      </c:pt>
                      <c:pt idx="2805">
                        <c:v>2.2440000000000002</c:v>
                      </c:pt>
                      <c:pt idx="2806">
                        <c:v>2.2448000000000001</c:v>
                      </c:pt>
                      <c:pt idx="2807">
                        <c:v>2.2456</c:v>
                      </c:pt>
                      <c:pt idx="2808">
                        <c:v>2.2464</c:v>
                      </c:pt>
                      <c:pt idx="2809">
                        <c:v>2.2471999999999999</c:v>
                      </c:pt>
                      <c:pt idx="2810">
                        <c:v>2.2480000000000002</c:v>
                      </c:pt>
                      <c:pt idx="2811">
                        <c:v>2.2488000000000001</c:v>
                      </c:pt>
                      <c:pt idx="2812">
                        <c:v>2.2496</c:v>
                      </c:pt>
                      <c:pt idx="2813">
                        <c:v>2.2504</c:v>
                      </c:pt>
                      <c:pt idx="2814">
                        <c:v>2.2511999999999999</c:v>
                      </c:pt>
                      <c:pt idx="2815">
                        <c:v>2.2519999999999998</c:v>
                      </c:pt>
                      <c:pt idx="2816">
                        <c:v>2.2528000000000001</c:v>
                      </c:pt>
                      <c:pt idx="2817">
                        <c:v>2.2536</c:v>
                      </c:pt>
                      <c:pt idx="2818">
                        <c:v>2.2544</c:v>
                      </c:pt>
                      <c:pt idx="2819">
                        <c:v>2.2551999999999999</c:v>
                      </c:pt>
                      <c:pt idx="2820">
                        <c:v>2.2559999999999998</c:v>
                      </c:pt>
                      <c:pt idx="2821">
                        <c:v>2.2568000000000001</c:v>
                      </c:pt>
                      <c:pt idx="2822">
                        <c:v>2.2576000000000001</c:v>
                      </c:pt>
                      <c:pt idx="2823">
                        <c:v>2.2584</c:v>
                      </c:pt>
                      <c:pt idx="2824">
                        <c:v>2.2591999999999999</c:v>
                      </c:pt>
                      <c:pt idx="2825">
                        <c:v>2.2599999999999998</c:v>
                      </c:pt>
                      <c:pt idx="2826">
                        <c:v>2.2608000000000001</c:v>
                      </c:pt>
                      <c:pt idx="2827">
                        <c:v>2.2616000000000001</c:v>
                      </c:pt>
                      <c:pt idx="2828">
                        <c:v>2.2624</c:v>
                      </c:pt>
                      <c:pt idx="2829">
                        <c:v>2.2631999999999999</c:v>
                      </c:pt>
                      <c:pt idx="2830">
                        <c:v>2.2639999999999998</c:v>
                      </c:pt>
                      <c:pt idx="2831">
                        <c:v>2.2648000000000001</c:v>
                      </c:pt>
                      <c:pt idx="2832">
                        <c:v>2.2656000000000001</c:v>
                      </c:pt>
                      <c:pt idx="2833">
                        <c:v>2.2664</c:v>
                      </c:pt>
                      <c:pt idx="2834">
                        <c:v>2.2671999999999999</c:v>
                      </c:pt>
                      <c:pt idx="2835">
                        <c:v>2.2679999999999998</c:v>
                      </c:pt>
                      <c:pt idx="2836">
                        <c:v>2.2688000000000001</c:v>
                      </c:pt>
                      <c:pt idx="2837">
                        <c:v>2.2696000000000001</c:v>
                      </c:pt>
                      <c:pt idx="2838">
                        <c:v>2.2704</c:v>
                      </c:pt>
                      <c:pt idx="2839">
                        <c:v>2.2711999999999999</c:v>
                      </c:pt>
                      <c:pt idx="2840">
                        <c:v>2.2719999999999998</c:v>
                      </c:pt>
                      <c:pt idx="2841">
                        <c:v>2.2728000000000002</c:v>
                      </c:pt>
                      <c:pt idx="2842">
                        <c:v>2.2736000000000001</c:v>
                      </c:pt>
                      <c:pt idx="2843">
                        <c:v>2.2744</c:v>
                      </c:pt>
                      <c:pt idx="2844">
                        <c:v>2.2751999999999999</c:v>
                      </c:pt>
                      <c:pt idx="2845">
                        <c:v>2.2759999999999998</c:v>
                      </c:pt>
                      <c:pt idx="2846">
                        <c:v>2.2768000000000002</c:v>
                      </c:pt>
                      <c:pt idx="2847">
                        <c:v>2.2776000000000001</c:v>
                      </c:pt>
                      <c:pt idx="2848">
                        <c:v>2.2784</c:v>
                      </c:pt>
                      <c:pt idx="2849">
                        <c:v>2.2791999999999999</c:v>
                      </c:pt>
                      <c:pt idx="2850">
                        <c:v>2.2799999999999998</c:v>
                      </c:pt>
                      <c:pt idx="2851">
                        <c:v>2.2808000000000002</c:v>
                      </c:pt>
                      <c:pt idx="2852">
                        <c:v>2.2816000000000001</c:v>
                      </c:pt>
                      <c:pt idx="2853">
                        <c:v>2.2824</c:v>
                      </c:pt>
                      <c:pt idx="2854">
                        <c:v>2.2831999999999999</c:v>
                      </c:pt>
                      <c:pt idx="2855">
                        <c:v>2.2839999999999998</c:v>
                      </c:pt>
                      <c:pt idx="2856">
                        <c:v>2.2848000000000002</c:v>
                      </c:pt>
                      <c:pt idx="2857">
                        <c:v>2.2856000000000001</c:v>
                      </c:pt>
                      <c:pt idx="2858">
                        <c:v>2.2864</c:v>
                      </c:pt>
                      <c:pt idx="2859">
                        <c:v>2.2871999999999999</c:v>
                      </c:pt>
                      <c:pt idx="2860">
                        <c:v>2.2879999999999998</c:v>
                      </c:pt>
                      <c:pt idx="2861">
                        <c:v>2.2888000000000002</c:v>
                      </c:pt>
                      <c:pt idx="2862">
                        <c:v>2.2896000000000001</c:v>
                      </c:pt>
                      <c:pt idx="2863">
                        <c:v>2.2904</c:v>
                      </c:pt>
                      <c:pt idx="2864">
                        <c:v>2.2911999999999999</c:v>
                      </c:pt>
                      <c:pt idx="2865">
                        <c:v>2.2919999999999998</c:v>
                      </c:pt>
                      <c:pt idx="2866">
                        <c:v>2.2928000000000002</c:v>
                      </c:pt>
                      <c:pt idx="2867">
                        <c:v>2.2936000000000001</c:v>
                      </c:pt>
                      <c:pt idx="2868">
                        <c:v>2.2944</c:v>
                      </c:pt>
                      <c:pt idx="2869">
                        <c:v>2.2951999999999999</c:v>
                      </c:pt>
                      <c:pt idx="2870">
                        <c:v>2.2959999999999998</c:v>
                      </c:pt>
                      <c:pt idx="2871">
                        <c:v>2.2968000000000002</c:v>
                      </c:pt>
                      <c:pt idx="2872">
                        <c:v>2.2976000000000001</c:v>
                      </c:pt>
                      <c:pt idx="2873">
                        <c:v>2.2984</c:v>
                      </c:pt>
                      <c:pt idx="2874">
                        <c:v>2.2991999999999999</c:v>
                      </c:pt>
                      <c:pt idx="2875">
                        <c:v>2.2999999999999998</c:v>
                      </c:pt>
                      <c:pt idx="2876">
                        <c:v>2.3008000000000002</c:v>
                      </c:pt>
                      <c:pt idx="2877">
                        <c:v>2.3016000000000001</c:v>
                      </c:pt>
                      <c:pt idx="2878">
                        <c:v>2.3024</c:v>
                      </c:pt>
                      <c:pt idx="2879">
                        <c:v>2.3031999999999999</c:v>
                      </c:pt>
                      <c:pt idx="2880">
                        <c:v>2.3039999999999998</c:v>
                      </c:pt>
                      <c:pt idx="2881">
                        <c:v>2.3048000000000002</c:v>
                      </c:pt>
                      <c:pt idx="2882">
                        <c:v>2.3056000000000001</c:v>
                      </c:pt>
                      <c:pt idx="2883">
                        <c:v>2.3064</c:v>
                      </c:pt>
                      <c:pt idx="2884">
                        <c:v>2.3071999999999999</c:v>
                      </c:pt>
                      <c:pt idx="2885">
                        <c:v>2.3079999999999998</c:v>
                      </c:pt>
                      <c:pt idx="2886">
                        <c:v>2.3088000000000002</c:v>
                      </c:pt>
                      <c:pt idx="2887">
                        <c:v>2.3096000000000001</c:v>
                      </c:pt>
                      <c:pt idx="2888">
                        <c:v>2.3104</c:v>
                      </c:pt>
                      <c:pt idx="2889">
                        <c:v>2.3111999999999999</c:v>
                      </c:pt>
                      <c:pt idx="2890">
                        <c:v>2.3119999999999998</c:v>
                      </c:pt>
                      <c:pt idx="2891">
                        <c:v>2.3128000000000002</c:v>
                      </c:pt>
                      <c:pt idx="2892">
                        <c:v>2.3136000000000001</c:v>
                      </c:pt>
                      <c:pt idx="2893">
                        <c:v>2.3144</c:v>
                      </c:pt>
                      <c:pt idx="2894">
                        <c:v>2.3151999999999999</c:v>
                      </c:pt>
                      <c:pt idx="2895">
                        <c:v>2.3159999999999998</c:v>
                      </c:pt>
                      <c:pt idx="2896">
                        <c:v>2.3168000000000002</c:v>
                      </c:pt>
                      <c:pt idx="2897">
                        <c:v>2.3176000000000001</c:v>
                      </c:pt>
                      <c:pt idx="2898">
                        <c:v>2.3184</c:v>
                      </c:pt>
                      <c:pt idx="2899">
                        <c:v>2.3191999999999999</c:v>
                      </c:pt>
                      <c:pt idx="2900">
                        <c:v>2.3199999999999998</c:v>
                      </c:pt>
                      <c:pt idx="2901">
                        <c:v>2.3208000000000002</c:v>
                      </c:pt>
                      <c:pt idx="2902">
                        <c:v>2.3216000000000001</c:v>
                      </c:pt>
                      <c:pt idx="2903">
                        <c:v>2.3224</c:v>
                      </c:pt>
                      <c:pt idx="2904">
                        <c:v>2.3231999999999999</c:v>
                      </c:pt>
                      <c:pt idx="2905">
                        <c:v>2.3239999999999998</c:v>
                      </c:pt>
                      <c:pt idx="2906">
                        <c:v>2.3248000000000002</c:v>
                      </c:pt>
                      <c:pt idx="2907">
                        <c:v>2.3256000000000001</c:v>
                      </c:pt>
                      <c:pt idx="2908">
                        <c:v>2.3264</c:v>
                      </c:pt>
                      <c:pt idx="2909">
                        <c:v>2.3271999999999999</c:v>
                      </c:pt>
                      <c:pt idx="2910">
                        <c:v>2.3279999999999998</c:v>
                      </c:pt>
                      <c:pt idx="2911">
                        <c:v>2.3288000000000002</c:v>
                      </c:pt>
                      <c:pt idx="2912">
                        <c:v>2.3296000000000001</c:v>
                      </c:pt>
                      <c:pt idx="2913">
                        <c:v>2.3304</c:v>
                      </c:pt>
                      <c:pt idx="2914">
                        <c:v>2.3311999999999999</c:v>
                      </c:pt>
                      <c:pt idx="2915">
                        <c:v>2.3319999999999999</c:v>
                      </c:pt>
                      <c:pt idx="2916">
                        <c:v>2.3328000000000002</c:v>
                      </c:pt>
                      <c:pt idx="2917">
                        <c:v>2.3336000000000001</c:v>
                      </c:pt>
                      <c:pt idx="2918">
                        <c:v>2.3344</c:v>
                      </c:pt>
                      <c:pt idx="2919">
                        <c:v>2.3351999999999999</c:v>
                      </c:pt>
                      <c:pt idx="2920">
                        <c:v>2.3359999999999999</c:v>
                      </c:pt>
                      <c:pt idx="2921">
                        <c:v>2.3368000000000002</c:v>
                      </c:pt>
                      <c:pt idx="2922">
                        <c:v>2.3376000000000001</c:v>
                      </c:pt>
                      <c:pt idx="2923">
                        <c:v>2.3384</c:v>
                      </c:pt>
                      <c:pt idx="2924">
                        <c:v>2.3391999999999999</c:v>
                      </c:pt>
                      <c:pt idx="2925">
                        <c:v>2.34</c:v>
                      </c:pt>
                      <c:pt idx="2926">
                        <c:v>2.3408000000000002</c:v>
                      </c:pt>
                      <c:pt idx="2927">
                        <c:v>2.3416000000000001</c:v>
                      </c:pt>
                      <c:pt idx="2928">
                        <c:v>2.3424</c:v>
                      </c:pt>
                      <c:pt idx="2929">
                        <c:v>2.3431999999999999</c:v>
                      </c:pt>
                      <c:pt idx="2930">
                        <c:v>2.3439999999999999</c:v>
                      </c:pt>
                      <c:pt idx="2931">
                        <c:v>2.3448000000000002</c:v>
                      </c:pt>
                      <c:pt idx="2932">
                        <c:v>2.3456000000000001</c:v>
                      </c:pt>
                      <c:pt idx="2933">
                        <c:v>2.3464</c:v>
                      </c:pt>
                      <c:pt idx="2934">
                        <c:v>2.3472</c:v>
                      </c:pt>
                      <c:pt idx="2935">
                        <c:v>2.3479999999999999</c:v>
                      </c:pt>
                      <c:pt idx="2936">
                        <c:v>2.3488000000000002</c:v>
                      </c:pt>
                      <c:pt idx="2937">
                        <c:v>2.3496000000000001</c:v>
                      </c:pt>
                      <c:pt idx="2938">
                        <c:v>2.3504</c:v>
                      </c:pt>
                      <c:pt idx="2939">
                        <c:v>2.3512</c:v>
                      </c:pt>
                      <c:pt idx="2940">
                        <c:v>2.3519999999999999</c:v>
                      </c:pt>
                      <c:pt idx="2941">
                        <c:v>2.3527999999999998</c:v>
                      </c:pt>
                      <c:pt idx="2942">
                        <c:v>2.3536000000000001</c:v>
                      </c:pt>
                      <c:pt idx="2943">
                        <c:v>2.3544</c:v>
                      </c:pt>
                      <c:pt idx="2944">
                        <c:v>2.3552</c:v>
                      </c:pt>
                      <c:pt idx="2945">
                        <c:v>2.3559999999999999</c:v>
                      </c:pt>
                      <c:pt idx="2946">
                        <c:v>2.3567999999999998</c:v>
                      </c:pt>
                      <c:pt idx="2947">
                        <c:v>2.3576000000000001</c:v>
                      </c:pt>
                      <c:pt idx="2948">
                        <c:v>2.3584000000000001</c:v>
                      </c:pt>
                      <c:pt idx="2949">
                        <c:v>2.3592</c:v>
                      </c:pt>
                      <c:pt idx="2950">
                        <c:v>2.36</c:v>
                      </c:pt>
                      <c:pt idx="2951">
                        <c:v>2.3607999999999998</c:v>
                      </c:pt>
                      <c:pt idx="2952">
                        <c:v>2.3616000000000001</c:v>
                      </c:pt>
                      <c:pt idx="2953">
                        <c:v>2.3624000000000001</c:v>
                      </c:pt>
                      <c:pt idx="2954">
                        <c:v>2.3632</c:v>
                      </c:pt>
                      <c:pt idx="2955">
                        <c:v>2.3639999999999999</c:v>
                      </c:pt>
                      <c:pt idx="2956">
                        <c:v>2.3647999999999998</c:v>
                      </c:pt>
                      <c:pt idx="2957">
                        <c:v>2.3656000000000001</c:v>
                      </c:pt>
                      <c:pt idx="2958">
                        <c:v>2.3664000000000001</c:v>
                      </c:pt>
                      <c:pt idx="2959">
                        <c:v>2.3672</c:v>
                      </c:pt>
                      <c:pt idx="2960">
                        <c:v>2.3679999999999999</c:v>
                      </c:pt>
                      <c:pt idx="2961">
                        <c:v>2.3687999999999998</c:v>
                      </c:pt>
                      <c:pt idx="2962">
                        <c:v>2.3696000000000002</c:v>
                      </c:pt>
                      <c:pt idx="2963">
                        <c:v>2.3704000000000001</c:v>
                      </c:pt>
                      <c:pt idx="2964">
                        <c:v>2.3712</c:v>
                      </c:pt>
                      <c:pt idx="2965">
                        <c:v>2.3719999999999999</c:v>
                      </c:pt>
                      <c:pt idx="2966">
                        <c:v>2.3727999999999998</c:v>
                      </c:pt>
                      <c:pt idx="2967">
                        <c:v>2.3736000000000002</c:v>
                      </c:pt>
                      <c:pt idx="2968">
                        <c:v>2.3744000000000001</c:v>
                      </c:pt>
                      <c:pt idx="2969">
                        <c:v>2.3752</c:v>
                      </c:pt>
                      <c:pt idx="2970">
                        <c:v>2.3759999999999999</c:v>
                      </c:pt>
                      <c:pt idx="2971">
                        <c:v>2.3767999999999998</c:v>
                      </c:pt>
                      <c:pt idx="2972">
                        <c:v>2.3776000000000002</c:v>
                      </c:pt>
                      <c:pt idx="2973">
                        <c:v>2.3784000000000001</c:v>
                      </c:pt>
                      <c:pt idx="2974">
                        <c:v>2.3792</c:v>
                      </c:pt>
                      <c:pt idx="2975">
                        <c:v>2.38</c:v>
                      </c:pt>
                      <c:pt idx="2976">
                        <c:v>2.3807999999999998</c:v>
                      </c:pt>
                      <c:pt idx="2977">
                        <c:v>2.3816000000000002</c:v>
                      </c:pt>
                      <c:pt idx="2978">
                        <c:v>2.3824000000000001</c:v>
                      </c:pt>
                      <c:pt idx="2979">
                        <c:v>2.3832</c:v>
                      </c:pt>
                      <c:pt idx="2980">
                        <c:v>2.3839999999999999</c:v>
                      </c:pt>
                      <c:pt idx="2981">
                        <c:v>2.3847999999999998</c:v>
                      </c:pt>
                      <c:pt idx="2982">
                        <c:v>2.3856000000000002</c:v>
                      </c:pt>
                      <c:pt idx="2983">
                        <c:v>2.3864000000000001</c:v>
                      </c:pt>
                      <c:pt idx="2984">
                        <c:v>2.3872</c:v>
                      </c:pt>
                      <c:pt idx="2985">
                        <c:v>2.3879999999999999</c:v>
                      </c:pt>
                      <c:pt idx="2986">
                        <c:v>2.3887999999999998</c:v>
                      </c:pt>
                      <c:pt idx="2987">
                        <c:v>2.3896000000000002</c:v>
                      </c:pt>
                      <c:pt idx="2988">
                        <c:v>2.3904000000000001</c:v>
                      </c:pt>
                      <c:pt idx="2989">
                        <c:v>2.3912</c:v>
                      </c:pt>
                      <c:pt idx="2990">
                        <c:v>2.3919999999999999</c:v>
                      </c:pt>
                      <c:pt idx="2991">
                        <c:v>2.3927999999999998</c:v>
                      </c:pt>
                      <c:pt idx="2992">
                        <c:v>2.3936000000000002</c:v>
                      </c:pt>
                      <c:pt idx="2993">
                        <c:v>2.3944000000000001</c:v>
                      </c:pt>
                      <c:pt idx="2994">
                        <c:v>2.3952</c:v>
                      </c:pt>
                      <c:pt idx="2995">
                        <c:v>2.3959999999999999</c:v>
                      </c:pt>
                      <c:pt idx="2996">
                        <c:v>2.3967999999999998</c:v>
                      </c:pt>
                      <c:pt idx="2997">
                        <c:v>2.3976000000000002</c:v>
                      </c:pt>
                      <c:pt idx="2998">
                        <c:v>2.3984000000000001</c:v>
                      </c:pt>
                      <c:pt idx="2999">
                        <c:v>2.3992</c:v>
                      </c:pt>
                      <c:pt idx="3000">
                        <c:v>2.4</c:v>
                      </c:pt>
                      <c:pt idx="3001">
                        <c:v>2.4007999999999998</c:v>
                      </c:pt>
                      <c:pt idx="3002">
                        <c:v>2.4016000000000002</c:v>
                      </c:pt>
                      <c:pt idx="3003">
                        <c:v>2.4024000000000001</c:v>
                      </c:pt>
                      <c:pt idx="3004">
                        <c:v>2.4032</c:v>
                      </c:pt>
                      <c:pt idx="3005">
                        <c:v>2.4039999999999999</c:v>
                      </c:pt>
                      <c:pt idx="3006">
                        <c:v>2.4047999999999998</c:v>
                      </c:pt>
                      <c:pt idx="3007">
                        <c:v>2.4056000000000002</c:v>
                      </c:pt>
                      <c:pt idx="3008">
                        <c:v>2.4064000000000001</c:v>
                      </c:pt>
                      <c:pt idx="3009">
                        <c:v>2.4072</c:v>
                      </c:pt>
                      <c:pt idx="3010">
                        <c:v>2.4079999999999999</c:v>
                      </c:pt>
                      <c:pt idx="3011">
                        <c:v>2.4087999999999998</c:v>
                      </c:pt>
                      <c:pt idx="3012">
                        <c:v>2.4096000000000002</c:v>
                      </c:pt>
                      <c:pt idx="3013">
                        <c:v>2.4104000000000001</c:v>
                      </c:pt>
                      <c:pt idx="3014">
                        <c:v>2.4112</c:v>
                      </c:pt>
                      <c:pt idx="3015">
                        <c:v>2.4119999999999999</c:v>
                      </c:pt>
                      <c:pt idx="3016">
                        <c:v>2.4127999999999998</c:v>
                      </c:pt>
                      <c:pt idx="3017">
                        <c:v>2.4136000000000002</c:v>
                      </c:pt>
                      <c:pt idx="3018">
                        <c:v>2.4144000000000001</c:v>
                      </c:pt>
                      <c:pt idx="3019">
                        <c:v>2.4152</c:v>
                      </c:pt>
                      <c:pt idx="3020">
                        <c:v>2.4159999999999999</c:v>
                      </c:pt>
                      <c:pt idx="3021">
                        <c:v>2.4167999999999998</c:v>
                      </c:pt>
                      <c:pt idx="3022">
                        <c:v>2.4176000000000002</c:v>
                      </c:pt>
                      <c:pt idx="3023">
                        <c:v>2.4184000000000001</c:v>
                      </c:pt>
                      <c:pt idx="3024">
                        <c:v>2.4192</c:v>
                      </c:pt>
                      <c:pt idx="3025">
                        <c:v>2.42</c:v>
                      </c:pt>
                      <c:pt idx="3026">
                        <c:v>2.4207999999999998</c:v>
                      </c:pt>
                      <c:pt idx="3027">
                        <c:v>2.4216000000000002</c:v>
                      </c:pt>
                      <c:pt idx="3028">
                        <c:v>2.4224000000000001</c:v>
                      </c:pt>
                      <c:pt idx="3029">
                        <c:v>2.4232</c:v>
                      </c:pt>
                      <c:pt idx="3030">
                        <c:v>2.4239999999999999</c:v>
                      </c:pt>
                      <c:pt idx="3031">
                        <c:v>2.4247999999999998</c:v>
                      </c:pt>
                      <c:pt idx="3032">
                        <c:v>2.4256000000000002</c:v>
                      </c:pt>
                      <c:pt idx="3033">
                        <c:v>2.4264000000000001</c:v>
                      </c:pt>
                      <c:pt idx="3034">
                        <c:v>2.4272</c:v>
                      </c:pt>
                      <c:pt idx="3035">
                        <c:v>2.4279999999999999</c:v>
                      </c:pt>
                      <c:pt idx="3036">
                        <c:v>2.4287999999999998</c:v>
                      </c:pt>
                      <c:pt idx="3037">
                        <c:v>2.4296000000000002</c:v>
                      </c:pt>
                      <c:pt idx="3038">
                        <c:v>2.4304000000000001</c:v>
                      </c:pt>
                      <c:pt idx="3039">
                        <c:v>2.4312</c:v>
                      </c:pt>
                      <c:pt idx="3040">
                        <c:v>2.4319999999999999</c:v>
                      </c:pt>
                      <c:pt idx="3041">
                        <c:v>2.4327999999999999</c:v>
                      </c:pt>
                      <c:pt idx="3042">
                        <c:v>2.4336000000000002</c:v>
                      </c:pt>
                      <c:pt idx="3043">
                        <c:v>2.4344000000000001</c:v>
                      </c:pt>
                      <c:pt idx="3044">
                        <c:v>2.4352</c:v>
                      </c:pt>
                      <c:pt idx="3045">
                        <c:v>2.4359999999999999</c:v>
                      </c:pt>
                      <c:pt idx="3046">
                        <c:v>2.4367999999999999</c:v>
                      </c:pt>
                      <c:pt idx="3047">
                        <c:v>2.4376000000000002</c:v>
                      </c:pt>
                      <c:pt idx="3048">
                        <c:v>2.4384000000000001</c:v>
                      </c:pt>
                      <c:pt idx="3049">
                        <c:v>2.4392</c:v>
                      </c:pt>
                      <c:pt idx="3050">
                        <c:v>2.44</c:v>
                      </c:pt>
                      <c:pt idx="3051">
                        <c:v>2.4407999999999999</c:v>
                      </c:pt>
                      <c:pt idx="3052">
                        <c:v>2.4416000000000002</c:v>
                      </c:pt>
                      <c:pt idx="3053">
                        <c:v>2.4424000000000001</c:v>
                      </c:pt>
                      <c:pt idx="3054">
                        <c:v>2.4432</c:v>
                      </c:pt>
                      <c:pt idx="3055">
                        <c:v>2.444</c:v>
                      </c:pt>
                      <c:pt idx="3056">
                        <c:v>2.4447999999999999</c:v>
                      </c:pt>
                      <c:pt idx="3057">
                        <c:v>2.4456000000000002</c:v>
                      </c:pt>
                      <c:pt idx="3058">
                        <c:v>2.4464000000000001</c:v>
                      </c:pt>
                      <c:pt idx="3059">
                        <c:v>2.4472</c:v>
                      </c:pt>
                      <c:pt idx="3060">
                        <c:v>2.448</c:v>
                      </c:pt>
                      <c:pt idx="3061">
                        <c:v>2.4487999999999999</c:v>
                      </c:pt>
                      <c:pt idx="3062">
                        <c:v>2.4496000000000002</c:v>
                      </c:pt>
                      <c:pt idx="3063">
                        <c:v>2.4504000000000001</c:v>
                      </c:pt>
                      <c:pt idx="3064">
                        <c:v>2.4512</c:v>
                      </c:pt>
                      <c:pt idx="3065">
                        <c:v>2.452</c:v>
                      </c:pt>
                      <c:pt idx="3066">
                        <c:v>2.4527999999999999</c:v>
                      </c:pt>
                      <c:pt idx="3067">
                        <c:v>2.4535999999999998</c:v>
                      </c:pt>
                      <c:pt idx="3068">
                        <c:v>2.4544000000000001</c:v>
                      </c:pt>
                      <c:pt idx="3069">
                        <c:v>2.4552</c:v>
                      </c:pt>
                      <c:pt idx="3070">
                        <c:v>2.456</c:v>
                      </c:pt>
                      <c:pt idx="3071">
                        <c:v>2.4567999999999999</c:v>
                      </c:pt>
                      <c:pt idx="3072">
                        <c:v>2.4575999999999998</c:v>
                      </c:pt>
                      <c:pt idx="3073">
                        <c:v>2.4584000000000001</c:v>
                      </c:pt>
                      <c:pt idx="3074">
                        <c:v>2.4592000000000001</c:v>
                      </c:pt>
                      <c:pt idx="3075">
                        <c:v>2.46</c:v>
                      </c:pt>
                      <c:pt idx="3076">
                        <c:v>2.4607999999999999</c:v>
                      </c:pt>
                      <c:pt idx="3077">
                        <c:v>2.4615999999999998</c:v>
                      </c:pt>
                      <c:pt idx="3078">
                        <c:v>2.4624000000000001</c:v>
                      </c:pt>
                      <c:pt idx="3079">
                        <c:v>2.4632000000000001</c:v>
                      </c:pt>
                      <c:pt idx="3080">
                        <c:v>2.464</c:v>
                      </c:pt>
                      <c:pt idx="3081">
                        <c:v>2.4647999999999999</c:v>
                      </c:pt>
                      <c:pt idx="3082">
                        <c:v>2.4655999999999998</c:v>
                      </c:pt>
                      <c:pt idx="3083">
                        <c:v>2.4664000000000001</c:v>
                      </c:pt>
                      <c:pt idx="3084">
                        <c:v>2.4672000000000001</c:v>
                      </c:pt>
                      <c:pt idx="3085">
                        <c:v>2.468</c:v>
                      </c:pt>
                      <c:pt idx="3086">
                        <c:v>2.4687999999999999</c:v>
                      </c:pt>
                      <c:pt idx="3087">
                        <c:v>2.4695999999999998</c:v>
                      </c:pt>
                      <c:pt idx="3088">
                        <c:v>2.4704000000000002</c:v>
                      </c:pt>
                      <c:pt idx="3089">
                        <c:v>2.4712000000000001</c:v>
                      </c:pt>
                      <c:pt idx="3090">
                        <c:v>2.472</c:v>
                      </c:pt>
                      <c:pt idx="3091">
                        <c:v>2.4727999999999999</c:v>
                      </c:pt>
                      <c:pt idx="3092">
                        <c:v>2.4735999999999998</c:v>
                      </c:pt>
                      <c:pt idx="3093">
                        <c:v>2.4744000000000002</c:v>
                      </c:pt>
                      <c:pt idx="3094">
                        <c:v>2.4752000000000001</c:v>
                      </c:pt>
                      <c:pt idx="3095">
                        <c:v>2.476</c:v>
                      </c:pt>
                      <c:pt idx="3096">
                        <c:v>2.4767999999999999</c:v>
                      </c:pt>
                      <c:pt idx="3097">
                        <c:v>2.4775999999999998</c:v>
                      </c:pt>
                      <c:pt idx="3098">
                        <c:v>2.4784000000000002</c:v>
                      </c:pt>
                      <c:pt idx="3099">
                        <c:v>2.4792000000000001</c:v>
                      </c:pt>
                      <c:pt idx="3100">
                        <c:v>2.48</c:v>
                      </c:pt>
                      <c:pt idx="3101">
                        <c:v>2.4807999999999999</c:v>
                      </c:pt>
                      <c:pt idx="3102">
                        <c:v>2.4815999999999998</c:v>
                      </c:pt>
                      <c:pt idx="3103">
                        <c:v>2.4824000000000002</c:v>
                      </c:pt>
                      <c:pt idx="3104">
                        <c:v>2.4832000000000001</c:v>
                      </c:pt>
                      <c:pt idx="3105">
                        <c:v>2.484</c:v>
                      </c:pt>
                      <c:pt idx="3106">
                        <c:v>2.4847999999999999</c:v>
                      </c:pt>
                      <c:pt idx="3107">
                        <c:v>2.4855999999999998</c:v>
                      </c:pt>
                      <c:pt idx="3108">
                        <c:v>2.4864000000000002</c:v>
                      </c:pt>
                      <c:pt idx="3109">
                        <c:v>2.4872000000000001</c:v>
                      </c:pt>
                      <c:pt idx="3110">
                        <c:v>2.488</c:v>
                      </c:pt>
                      <c:pt idx="3111">
                        <c:v>2.4887999999999999</c:v>
                      </c:pt>
                      <c:pt idx="3112">
                        <c:v>2.4895999999999998</c:v>
                      </c:pt>
                      <c:pt idx="3113">
                        <c:v>2.4904000000000002</c:v>
                      </c:pt>
                      <c:pt idx="3114">
                        <c:v>2.4912000000000001</c:v>
                      </c:pt>
                      <c:pt idx="3115">
                        <c:v>2.492</c:v>
                      </c:pt>
                      <c:pt idx="3116">
                        <c:v>2.4927999999999999</c:v>
                      </c:pt>
                      <c:pt idx="3117">
                        <c:v>2.4935999999999998</c:v>
                      </c:pt>
                      <c:pt idx="3118">
                        <c:v>2.4944000000000002</c:v>
                      </c:pt>
                      <c:pt idx="3119">
                        <c:v>2.4952000000000001</c:v>
                      </c:pt>
                      <c:pt idx="3120">
                        <c:v>2.496</c:v>
                      </c:pt>
                      <c:pt idx="3121">
                        <c:v>2.4967999999999999</c:v>
                      </c:pt>
                      <c:pt idx="3122">
                        <c:v>2.4975999999999998</c:v>
                      </c:pt>
                      <c:pt idx="3123">
                        <c:v>2.4984000000000002</c:v>
                      </c:pt>
                      <c:pt idx="3124">
                        <c:v>2.4992000000000001</c:v>
                      </c:pt>
                      <c:pt idx="3125">
                        <c:v>2.5</c:v>
                      </c:pt>
                      <c:pt idx="3126">
                        <c:v>2.5007999999999999</c:v>
                      </c:pt>
                      <c:pt idx="3127">
                        <c:v>2.5015999999999998</c:v>
                      </c:pt>
                      <c:pt idx="3128">
                        <c:v>2.5024000000000002</c:v>
                      </c:pt>
                      <c:pt idx="3129">
                        <c:v>2.5032000000000001</c:v>
                      </c:pt>
                      <c:pt idx="3130">
                        <c:v>2.504</c:v>
                      </c:pt>
                      <c:pt idx="3131">
                        <c:v>2.5047999999999999</c:v>
                      </c:pt>
                      <c:pt idx="3132">
                        <c:v>2.5055999999999998</c:v>
                      </c:pt>
                      <c:pt idx="3133">
                        <c:v>2.5064000000000002</c:v>
                      </c:pt>
                      <c:pt idx="3134">
                        <c:v>2.5072000000000001</c:v>
                      </c:pt>
                      <c:pt idx="3135">
                        <c:v>2.508</c:v>
                      </c:pt>
                      <c:pt idx="3136">
                        <c:v>2.5087999999999999</c:v>
                      </c:pt>
                      <c:pt idx="3137">
                        <c:v>2.5095999999999998</c:v>
                      </c:pt>
                      <c:pt idx="3138">
                        <c:v>2.5104000000000002</c:v>
                      </c:pt>
                      <c:pt idx="3139">
                        <c:v>2.5112000000000001</c:v>
                      </c:pt>
                      <c:pt idx="3140">
                        <c:v>2.512</c:v>
                      </c:pt>
                      <c:pt idx="3141">
                        <c:v>2.5127999999999999</c:v>
                      </c:pt>
                      <c:pt idx="3142">
                        <c:v>2.5135999999999998</c:v>
                      </c:pt>
                      <c:pt idx="3143">
                        <c:v>2.5144000000000002</c:v>
                      </c:pt>
                      <c:pt idx="3144">
                        <c:v>2.5152000000000001</c:v>
                      </c:pt>
                      <c:pt idx="3145">
                        <c:v>2.516</c:v>
                      </c:pt>
                      <c:pt idx="3146">
                        <c:v>2.5167999999999999</c:v>
                      </c:pt>
                      <c:pt idx="3147">
                        <c:v>2.5175999999999998</c:v>
                      </c:pt>
                      <c:pt idx="3148">
                        <c:v>2.5184000000000002</c:v>
                      </c:pt>
                      <c:pt idx="3149">
                        <c:v>2.5192000000000001</c:v>
                      </c:pt>
                      <c:pt idx="3150">
                        <c:v>2.52</c:v>
                      </c:pt>
                      <c:pt idx="3151">
                        <c:v>2.5207999999999999</c:v>
                      </c:pt>
                      <c:pt idx="3152">
                        <c:v>2.5215999999999998</c:v>
                      </c:pt>
                      <c:pt idx="3153">
                        <c:v>2.5224000000000002</c:v>
                      </c:pt>
                      <c:pt idx="3154">
                        <c:v>2.5232000000000001</c:v>
                      </c:pt>
                      <c:pt idx="3155">
                        <c:v>2.524</c:v>
                      </c:pt>
                      <c:pt idx="3156">
                        <c:v>2.5247999999999999</c:v>
                      </c:pt>
                      <c:pt idx="3157">
                        <c:v>2.5255999999999998</c:v>
                      </c:pt>
                      <c:pt idx="3158">
                        <c:v>2.5264000000000002</c:v>
                      </c:pt>
                      <c:pt idx="3159">
                        <c:v>2.5272000000000001</c:v>
                      </c:pt>
                      <c:pt idx="3160">
                        <c:v>2.528</c:v>
                      </c:pt>
                      <c:pt idx="3161">
                        <c:v>2.5287999999999999</c:v>
                      </c:pt>
                      <c:pt idx="3162">
                        <c:v>2.5295999999999998</c:v>
                      </c:pt>
                      <c:pt idx="3163">
                        <c:v>2.5304000000000002</c:v>
                      </c:pt>
                      <c:pt idx="3164">
                        <c:v>2.5312000000000001</c:v>
                      </c:pt>
                      <c:pt idx="3165">
                        <c:v>2.532</c:v>
                      </c:pt>
                      <c:pt idx="3166">
                        <c:v>2.5327999999999999</c:v>
                      </c:pt>
                      <c:pt idx="3167">
                        <c:v>2.5335999999999999</c:v>
                      </c:pt>
                      <c:pt idx="3168">
                        <c:v>2.5344000000000002</c:v>
                      </c:pt>
                      <c:pt idx="3169">
                        <c:v>2.5352000000000001</c:v>
                      </c:pt>
                      <c:pt idx="3170">
                        <c:v>2.536</c:v>
                      </c:pt>
                      <c:pt idx="3171">
                        <c:v>2.5367999999999999</c:v>
                      </c:pt>
                      <c:pt idx="3172">
                        <c:v>2.5375999999999999</c:v>
                      </c:pt>
                      <c:pt idx="3173">
                        <c:v>2.5384000000000002</c:v>
                      </c:pt>
                      <c:pt idx="3174">
                        <c:v>2.5392000000000001</c:v>
                      </c:pt>
                      <c:pt idx="3175">
                        <c:v>2.54</c:v>
                      </c:pt>
                      <c:pt idx="3176">
                        <c:v>2.5407999999999999</c:v>
                      </c:pt>
                      <c:pt idx="3177">
                        <c:v>2.5415999999999999</c:v>
                      </c:pt>
                      <c:pt idx="3178">
                        <c:v>2.5424000000000002</c:v>
                      </c:pt>
                      <c:pt idx="3179">
                        <c:v>2.5432000000000001</c:v>
                      </c:pt>
                      <c:pt idx="3180">
                        <c:v>2.544</c:v>
                      </c:pt>
                      <c:pt idx="3181">
                        <c:v>2.5448</c:v>
                      </c:pt>
                      <c:pt idx="3182">
                        <c:v>2.5455999999999999</c:v>
                      </c:pt>
                      <c:pt idx="3183">
                        <c:v>2.5464000000000002</c:v>
                      </c:pt>
                      <c:pt idx="3184">
                        <c:v>2.5472000000000001</c:v>
                      </c:pt>
                      <c:pt idx="3185">
                        <c:v>2.548</c:v>
                      </c:pt>
                      <c:pt idx="3186">
                        <c:v>2.5488</c:v>
                      </c:pt>
                      <c:pt idx="3187">
                        <c:v>2.5495999999999999</c:v>
                      </c:pt>
                      <c:pt idx="3188">
                        <c:v>2.5503999999999998</c:v>
                      </c:pt>
                      <c:pt idx="3189">
                        <c:v>2.5512000000000001</c:v>
                      </c:pt>
                      <c:pt idx="3190">
                        <c:v>2.552</c:v>
                      </c:pt>
                      <c:pt idx="3191">
                        <c:v>2.5528</c:v>
                      </c:pt>
                      <c:pt idx="3192">
                        <c:v>2.5535999999999999</c:v>
                      </c:pt>
                      <c:pt idx="3193">
                        <c:v>2.5543999999999998</c:v>
                      </c:pt>
                      <c:pt idx="3194">
                        <c:v>2.5552000000000001</c:v>
                      </c:pt>
                      <c:pt idx="3195">
                        <c:v>2.556</c:v>
                      </c:pt>
                      <c:pt idx="3196">
                        <c:v>2.5568</c:v>
                      </c:pt>
                      <c:pt idx="3197">
                        <c:v>2.5575999999999999</c:v>
                      </c:pt>
                      <c:pt idx="3198">
                        <c:v>2.5583999999999998</c:v>
                      </c:pt>
                      <c:pt idx="3199">
                        <c:v>2.5592000000000001</c:v>
                      </c:pt>
                      <c:pt idx="3200">
                        <c:v>2.56</c:v>
                      </c:pt>
                      <c:pt idx="3201">
                        <c:v>2.5608</c:v>
                      </c:pt>
                      <c:pt idx="3202">
                        <c:v>2.5615999999999999</c:v>
                      </c:pt>
                      <c:pt idx="3203">
                        <c:v>2.5623999999999998</c:v>
                      </c:pt>
                      <c:pt idx="3204">
                        <c:v>2.5632000000000001</c:v>
                      </c:pt>
                      <c:pt idx="3205">
                        <c:v>2.5640000000000001</c:v>
                      </c:pt>
                      <c:pt idx="3206">
                        <c:v>2.5648</c:v>
                      </c:pt>
                      <c:pt idx="3207">
                        <c:v>2.5655999999999999</c:v>
                      </c:pt>
                      <c:pt idx="3208">
                        <c:v>2.5663999999999998</c:v>
                      </c:pt>
                      <c:pt idx="3209">
                        <c:v>2.5672000000000001</c:v>
                      </c:pt>
                      <c:pt idx="3210">
                        <c:v>2.5680000000000001</c:v>
                      </c:pt>
                      <c:pt idx="3211">
                        <c:v>2.5688</c:v>
                      </c:pt>
                      <c:pt idx="3212">
                        <c:v>2.5695999999999999</c:v>
                      </c:pt>
                      <c:pt idx="3213">
                        <c:v>2.5703999999999998</c:v>
                      </c:pt>
                      <c:pt idx="3214">
                        <c:v>2.5712000000000002</c:v>
                      </c:pt>
                      <c:pt idx="3215">
                        <c:v>2.5720000000000001</c:v>
                      </c:pt>
                      <c:pt idx="3216">
                        <c:v>2.5728</c:v>
                      </c:pt>
                      <c:pt idx="3217">
                        <c:v>2.5735999999999999</c:v>
                      </c:pt>
                      <c:pt idx="3218">
                        <c:v>2.5743999999999998</c:v>
                      </c:pt>
                      <c:pt idx="3219">
                        <c:v>2.5752000000000002</c:v>
                      </c:pt>
                      <c:pt idx="3220">
                        <c:v>2.5760000000000001</c:v>
                      </c:pt>
                      <c:pt idx="3221">
                        <c:v>2.5768</c:v>
                      </c:pt>
                      <c:pt idx="3222">
                        <c:v>2.5775999999999999</c:v>
                      </c:pt>
                      <c:pt idx="3223">
                        <c:v>2.5783999999999998</c:v>
                      </c:pt>
                      <c:pt idx="3224">
                        <c:v>2.5792000000000002</c:v>
                      </c:pt>
                      <c:pt idx="3225">
                        <c:v>2.58</c:v>
                      </c:pt>
                      <c:pt idx="3226">
                        <c:v>2.5808</c:v>
                      </c:pt>
                      <c:pt idx="3227">
                        <c:v>2.5815999999999999</c:v>
                      </c:pt>
                      <c:pt idx="3228">
                        <c:v>2.5823999999999998</c:v>
                      </c:pt>
                      <c:pt idx="3229">
                        <c:v>2.5832000000000002</c:v>
                      </c:pt>
                      <c:pt idx="3230">
                        <c:v>2.5840000000000001</c:v>
                      </c:pt>
                      <c:pt idx="3231">
                        <c:v>2.5848</c:v>
                      </c:pt>
                      <c:pt idx="3232">
                        <c:v>2.5855999999999999</c:v>
                      </c:pt>
                      <c:pt idx="3233">
                        <c:v>2.5863999999999998</c:v>
                      </c:pt>
                      <c:pt idx="3234">
                        <c:v>2.5872000000000002</c:v>
                      </c:pt>
                      <c:pt idx="3235">
                        <c:v>2.5880000000000001</c:v>
                      </c:pt>
                      <c:pt idx="3236">
                        <c:v>2.5888</c:v>
                      </c:pt>
                      <c:pt idx="3237">
                        <c:v>2.5895999999999999</c:v>
                      </c:pt>
                      <c:pt idx="3238">
                        <c:v>2.5903999999999998</c:v>
                      </c:pt>
                      <c:pt idx="3239">
                        <c:v>2.5912000000000002</c:v>
                      </c:pt>
                      <c:pt idx="3240">
                        <c:v>2.5920000000000001</c:v>
                      </c:pt>
                      <c:pt idx="3241">
                        <c:v>2.5928</c:v>
                      </c:pt>
                      <c:pt idx="3242">
                        <c:v>2.5935999999999999</c:v>
                      </c:pt>
                      <c:pt idx="3243">
                        <c:v>2.5943999999999998</c:v>
                      </c:pt>
                      <c:pt idx="3244">
                        <c:v>2.5952000000000002</c:v>
                      </c:pt>
                      <c:pt idx="3245">
                        <c:v>2.5960000000000001</c:v>
                      </c:pt>
                      <c:pt idx="3246">
                        <c:v>2.5968</c:v>
                      </c:pt>
                      <c:pt idx="3247">
                        <c:v>2.5975999999999999</c:v>
                      </c:pt>
                      <c:pt idx="3248">
                        <c:v>2.5983999999999998</c:v>
                      </c:pt>
                      <c:pt idx="3249">
                        <c:v>2.5992000000000002</c:v>
                      </c:pt>
                      <c:pt idx="3250">
                        <c:v>2.6</c:v>
                      </c:pt>
                      <c:pt idx="3251">
                        <c:v>2.6008</c:v>
                      </c:pt>
                      <c:pt idx="3252">
                        <c:v>2.6015999999999999</c:v>
                      </c:pt>
                      <c:pt idx="3253">
                        <c:v>2.6023999999999998</c:v>
                      </c:pt>
                      <c:pt idx="3254">
                        <c:v>2.6032000000000002</c:v>
                      </c:pt>
                      <c:pt idx="3255">
                        <c:v>2.6040000000000001</c:v>
                      </c:pt>
                      <c:pt idx="3256">
                        <c:v>2.6048</c:v>
                      </c:pt>
                      <c:pt idx="3257">
                        <c:v>2.6055999999999999</c:v>
                      </c:pt>
                      <c:pt idx="3258">
                        <c:v>2.6063999999999998</c:v>
                      </c:pt>
                      <c:pt idx="3259">
                        <c:v>2.6072000000000002</c:v>
                      </c:pt>
                      <c:pt idx="3260">
                        <c:v>2.6080000000000001</c:v>
                      </c:pt>
                      <c:pt idx="3261">
                        <c:v>2.6088</c:v>
                      </c:pt>
                      <c:pt idx="3262">
                        <c:v>2.6095999999999999</c:v>
                      </c:pt>
                      <c:pt idx="3263">
                        <c:v>2.6103999999999998</c:v>
                      </c:pt>
                      <c:pt idx="3264">
                        <c:v>2.6112000000000002</c:v>
                      </c:pt>
                      <c:pt idx="3265">
                        <c:v>2.6120000000000001</c:v>
                      </c:pt>
                      <c:pt idx="3266">
                        <c:v>2.6128</c:v>
                      </c:pt>
                      <c:pt idx="3267">
                        <c:v>2.6135999999999999</c:v>
                      </c:pt>
                      <c:pt idx="3268">
                        <c:v>2.6143999999999998</c:v>
                      </c:pt>
                      <c:pt idx="3269">
                        <c:v>2.6152000000000002</c:v>
                      </c:pt>
                      <c:pt idx="3270">
                        <c:v>2.6160000000000001</c:v>
                      </c:pt>
                      <c:pt idx="3271">
                        <c:v>2.6168</c:v>
                      </c:pt>
                      <c:pt idx="3272">
                        <c:v>2.6175999999999999</c:v>
                      </c:pt>
                      <c:pt idx="3273">
                        <c:v>2.6183999999999998</c:v>
                      </c:pt>
                      <c:pt idx="3274">
                        <c:v>2.6192000000000002</c:v>
                      </c:pt>
                      <c:pt idx="3275">
                        <c:v>2.62</c:v>
                      </c:pt>
                      <c:pt idx="3276">
                        <c:v>2.6208</c:v>
                      </c:pt>
                      <c:pt idx="3277">
                        <c:v>2.6215999999999999</c:v>
                      </c:pt>
                      <c:pt idx="3278">
                        <c:v>2.6223999999999998</c:v>
                      </c:pt>
                      <c:pt idx="3279">
                        <c:v>2.6232000000000002</c:v>
                      </c:pt>
                      <c:pt idx="3280">
                        <c:v>2.6240000000000001</c:v>
                      </c:pt>
                      <c:pt idx="3281">
                        <c:v>2.6248</c:v>
                      </c:pt>
                      <c:pt idx="3282">
                        <c:v>2.6255999999999999</c:v>
                      </c:pt>
                      <c:pt idx="3283">
                        <c:v>2.6263999999999998</c:v>
                      </c:pt>
                      <c:pt idx="3284">
                        <c:v>2.6272000000000002</c:v>
                      </c:pt>
                      <c:pt idx="3285">
                        <c:v>2.6280000000000001</c:v>
                      </c:pt>
                      <c:pt idx="3286">
                        <c:v>2.6288</c:v>
                      </c:pt>
                      <c:pt idx="3287">
                        <c:v>2.6295999999999999</c:v>
                      </c:pt>
                      <c:pt idx="3288">
                        <c:v>2.6303999999999998</c:v>
                      </c:pt>
                      <c:pt idx="3289">
                        <c:v>2.6312000000000002</c:v>
                      </c:pt>
                      <c:pt idx="3290">
                        <c:v>2.6320000000000001</c:v>
                      </c:pt>
                      <c:pt idx="3291">
                        <c:v>2.6328</c:v>
                      </c:pt>
                      <c:pt idx="3292">
                        <c:v>2.6335999999999999</c:v>
                      </c:pt>
                      <c:pt idx="3293">
                        <c:v>2.6343999999999999</c:v>
                      </c:pt>
                      <c:pt idx="3294">
                        <c:v>2.6352000000000002</c:v>
                      </c:pt>
                      <c:pt idx="3295">
                        <c:v>2.6360000000000001</c:v>
                      </c:pt>
                      <c:pt idx="3296">
                        <c:v>2.6368</c:v>
                      </c:pt>
                      <c:pt idx="3297">
                        <c:v>2.6375999999999999</c:v>
                      </c:pt>
                      <c:pt idx="3298">
                        <c:v>2.6383999999999999</c:v>
                      </c:pt>
                      <c:pt idx="3299">
                        <c:v>2.6392000000000002</c:v>
                      </c:pt>
                      <c:pt idx="3300">
                        <c:v>2.64</c:v>
                      </c:pt>
                      <c:pt idx="3301">
                        <c:v>2.6408</c:v>
                      </c:pt>
                      <c:pt idx="3302">
                        <c:v>2.6415999999999999</c:v>
                      </c:pt>
                      <c:pt idx="3303">
                        <c:v>2.6423999999999999</c:v>
                      </c:pt>
                      <c:pt idx="3304">
                        <c:v>2.6432000000000002</c:v>
                      </c:pt>
                      <c:pt idx="3305">
                        <c:v>2.6440000000000001</c:v>
                      </c:pt>
                      <c:pt idx="3306">
                        <c:v>2.6448</c:v>
                      </c:pt>
                      <c:pt idx="3307">
                        <c:v>2.6456</c:v>
                      </c:pt>
                      <c:pt idx="3308">
                        <c:v>2.6463999999999999</c:v>
                      </c:pt>
                      <c:pt idx="3309">
                        <c:v>2.6472000000000002</c:v>
                      </c:pt>
                      <c:pt idx="3310">
                        <c:v>2.6480000000000001</c:v>
                      </c:pt>
                      <c:pt idx="3311">
                        <c:v>2.6488</c:v>
                      </c:pt>
                      <c:pt idx="3312">
                        <c:v>2.6496</c:v>
                      </c:pt>
                      <c:pt idx="3313">
                        <c:v>2.6503999999999999</c:v>
                      </c:pt>
                      <c:pt idx="3314">
                        <c:v>2.6511999999999998</c:v>
                      </c:pt>
                      <c:pt idx="3315">
                        <c:v>2.6520000000000001</c:v>
                      </c:pt>
                      <c:pt idx="3316">
                        <c:v>2.6528</c:v>
                      </c:pt>
                      <c:pt idx="3317">
                        <c:v>2.6536</c:v>
                      </c:pt>
                      <c:pt idx="3318">
                        <c:v>2.6543999999999999</c:v>
                      </c:pt>
                      <c:pt idx="3319">
                        <c:v>2.6551999999999998</c:v>
                      </c:pt>
                      <c:pt idx="3320">
                        <c:v>2.6560000000000001</c:v>
                      </c:pt>
                      <c:pt idx="3321">
                        <c:v>2.6568000000000001</c:v>
                      </c:pt>
                      <c:pt idx="3322">
                        <c:v>2.6576</c:v>
                      </c:pt>
                      <c:pt idx="3323">
                        <c:v>2.6583999999999999</c:v>
                      </c:pt>
                      <c:pt idx="3324">
                        <c:v>2.6591999999999998</c:v>
                      </c:pt>
                      <c:pt idx="3325">
                        <c:v>2.66</c:v>
                      </c:pt>
                      <c:pt idx="3326">
                        <c:v>2.6608000000000001</c:v>
                      </c:pt>
                      <c:pt idx="3327">
                        <c:v>2.6616</c:v>
                      </c:pt>
                      <c:pt idx="3328">
                        <c:v>2.6623999999999999</c:v>
                      </c:pt>
                      <c:pt idx="3329">
                        <c:v>2.6631999999999998</c:v>
                      </c:pt>
                      <c:pt idx="3330">
                        <c:v>2.6640000000000001</c:v>
                      </c:pt>
                      <c:pt idx="3331">
                        <c:v>2.6648000000000001</c:v>
                      </c:pt>
                      <c:pt idx="3332">
                        <c:v>2.6656</c:v>
                      </c:pt>
                      <c:pt idx="3333">
                        <c:v>2.6663999999999999</c:v>
                      </c:pt>
                      <c:pt idx="3334">
                        <c:v>2.6671999999999998</c:v>
                      </c:pt>
                      <c:pt idx="3335">
                        <c:v>2.6680000000000001</c:v>
                      </c:pt>
                      <c:pt idx="3336">
                        <c:v>2.6688000000000001</c:v>
                      </c:pt>
                      <c:pt idx="3337">
                        <c:v>2.6696</c:v>
                      </c:pt>
                      <c:pt idx="3338">
                        <c:v>2.6703999999999999</c:v>
                      </c:pt>
                      <c:pt idx="3339">
                        <c:v>2.6711999999999998</c:v>
                      </c:pt>
                      <c:pt idx="3340">
                        <c:v>2.6720000000000002</c:v>
                      </c:pt>
                      <c:pt idx="3341">
                        <c:v>2.6728000000000001</c:v>
                      </c:pt>
                      <c:pt idx="3342">
                        <c:v>2.6736</c:v>
                      </c:pt>
                      <c:pt idx="3343">
                        <c:v>2.6743999999999999</c:v>
                      </c:pt>
                      <c:pt idx="3344">
                        <c:v>2.6751999999999998</c:v>
                      </c:pt>
                      <c:pt idx="3345">
                        <c:v>2.6760000000000002</c:v>
                      </c:pt>
                      <c:pt idx="3346">
                        <c:v>2.6768000000000001</c:v>
                      </c:pt>
                      <c:pt idx="3347">
                        <c:v>2.6776</c:v>
                      </c:pt>
                      <c:pt idx="3348">
                        <c:v>2.6783999999999999</c:v>
                      </c:pt>
                      <c:pt idx="3349">
                        <c:v>2.6791999999999998</c:v>
                      </c:pt>
                      <c:pt idx="3350">
                        <c:v>2.68</c:v>
                      </c:pt>
                      <c:pt idx="3351">
                        <c:v>2.6808000000000001</c:v>
                      </c:pt>
                      <c:pt idx="3352">
                        <c:v>2.6816</c:v>
                      </c:pt>
                      <c:pt idx="3353">
                        <c:v>2.6823999999999999</c:v>
                      </c:pt>
                      <c:pt idx="3354">
                        <c:v>2.6831999999999998</c:v>
                      </c:pt>
                      <c:pt idx="3355">
                        <c:v>2.6840000000000002</c:v>
                      </c:pt>
                      <c:pt idx="3356">
                        <c:v>2.6848000000000001</c:v>
                      </c:pt>
                      <c:pt idx="3357">
                        <c:v>2.6856</c:v>
                      </c:pt>
                      <c:pt idx="3358">
                        <c:v>2.6863999999999999</c:v>
                      </c:pt>
                      <c:pt idx="3359">
                        <c:v>2.6871999999999998</c:v>
                      </c:pt>
                      <c:pt idx="3360">
                        <c:v>2.6880000000000002</c:v>
                      </c:pt>
                      <c:pt idx="3361">
                        <c:v>2.6888000000000001</c:v>
                      </c:pt>
                      <c:pt idx="3362">
                        <c:v>2.6896</c:v>
                      </c:pt>
                      <c:pt idx="3363">
                        <c:v>2.6903999999999999</c:v>
                      </c:pt>
                      <c:pt idx="3364">
                        <c:v>2.6911999999999998</c:v>
                      </c:pt>
                      <c:pt idx="3365">
                        <c:v>2.6920000000000002</c:v>
                      </c:pt>
                      <c:pt idx="3366">
                        <c:v>2.6928000000000001</c:v>
                      </c:pt>
                      <c:pt idx="3367">
                        <c:v>2.6936</c:v>
                      </c:pt>
                      <c:pt idx="3368">
                        <c:v>2.6943999999999999</c:v>
                      </c:pt>
                      <c:pt idx="3369">
                        <c:v>2.6951999999999998</c:v>
                      </c:pt>
                      <c:pt idx="3370">
                        <c:v>2.6960000000000002</c:v>
                      </c:pt>
                      <c:pt idx="3371">
                        <c:v>2.6968000000000001</c:v>
                      </c:pt>
                      <c:pt idx="3372">
                        <c:v>2.6976</c:v>
                      </c:pt>
                      <c:pt idx="3373">
                        <c:v>2.6983999999999999</c:v>
                      </c:pt>
                      <c:pt idx="3374">
                        <c:v>2.6991999999999998</c:v>
                      </c:pt>
                      <c:pt idx="3375">
                        <c:v>2.7</c:v>
                      </c:pt>
                      <c:pt idx="3376">
                        <c:v>2.7008000000000001</c:v>
                      </c:pt>
                      <c:pt idx="3377">
                        <c:v>2.7016</c:v>
                      </c:pt>
                      <c:pt idx="3378">
                        <c:v>2.7023999999999999</c:v>
                      </c:pt>
                      <c:pt idx="3379">
                        <c:v>2.7031999999999998</c:v>
                      </c:pt>
                      <c:pt idx="3380">
                        <c:v>2.7040000000000002</c:v>
                      </c:pt>
                      <c:pt idx="3381">
                        <c:v>2.7048000000000001</c:v>
                      </c:pt>
                      <c:pt idx="3382">
                        <c:v>2.7056</c:v>
                      </c:pt>
                      <c:pt idx="3383">
                        <c:v>2.7063999999999999</c:v>
                      </c:pt>
                      <c:pt idx="3384">
                        <c:v>2.7071999999999998</c:v>
                      </c:pt>
                      <c:pt idx="3385">
                        <c:v>2.7080000000000002</c:v>
                      </c:pt>
                      <c:pt idx="3386">
                        <c:v>2.7088000000000001</c:v>
                      </c:pt>
                      <c:pt idx="3387">
                        <c:v>2.7096</c:v>
                      </c:pt>
                      <c:pt idx="3388">
                        <c:v>2.7103999999999999</c:v>
                      </c:pt>
                      <c:pt idx="3389">
                        <c:v>2.7111999999999998</c:v>
                      </c:pt>
                      <c:pt idx="3390">
                        <c:v>2.7120000000000002</c:v>
                      </c:pt>
                      <c:pt idx="3391">
                        <c:v>2.7128000000000001</c:v>
                      </c:pt>
                      <c:pt idx="3392">
                        <c:v>2.7136</c:v>
                      </c:pt>
                      <c:pt idx="3393">
                        <c:v>2.7143999999999999</c:v>
                      </c:pt>
                      <c:pt idx="3394">
                        <c:v>2.7151999999999998</c:v>
                      </c:pt>
                      <c:pt idx="3395">
                        <c:v>2.7160000000000002</c:v>
                      </c:pt>
                      <c:pt idx="3396">
                        <c:v>2.7168000000000001</c:v>
                      </c:pt>
                      <c:pt idx="3397">
                        <c:v>2.7176</c:v>
                      </c:pt>
                      <c:pt idx="3398">
                        <c:v>2.7183999999999999</c:v>
                      </c:pt>
                      <c:pt idx="3399">
                        <c:v>2.7191999999999998</c:v>
                      </c:pt>
                      <c:pt idx="3400">
                        <c:v>2.72</c:v>
                      </c:pt>
                      <c:pt idx="3401">
                        <c:v>2.7208000000000001</c:v>
                      </c:pt>
                      <c:pt idx="3402">
                        <c:v>2.7216</c:v>
                      </c:pt>
                      <c:pt idx="3403">
                        <c:v>2.7223999999999999</c:v>
                      </c:pt>
                      <c:pt idx="3404">
                        <c:v>2.7231999999999998</c:v>
                      </c:pt>
                      <c:pt idx="3405">
                        <c:v>2.7240000000000002</c:v>
                      </c:pt>
                      <c:pt idx="3406">
                        <c:v>2.7248000000000001</c:v>
                      </c:pt>
                      <c:pt idx="3407">
                        <c:v>2.7256</c:v>
                      </c:pt>
                      <c:pt idx="3408">
                        <c:v>2.7263999999999999</c:v>
                      </c:pt>
                      <c:pt idx="3409">
                        <c:v>2.7271999999999998</c:v>
                      </c:pt>
                      <c:pt idx="3410">
                        <c:v>2.7280000000000002</c:v>
                      </c:pt>
                      <c:pt idx="3411">
                        <c:v>2.7288000000000001</c:v>
                      </c:pt>
                      <c:pt idx="3412">
                        <c:v>2.7296</c:v>
                      </c:pt>
                      <c:pt idx="3413">
                        <c:v>2.7303999999999999</c:v>
                      </c:pt>
                      <c:pt idx="3414">
                        <c:v>2.7311999999999999</c:v>
                      </c:pt>
                      <c:pt idx="3415">
                        <c:v>2.7320000000000002</c:v>
                      </c:pt>
                      <c:pt idx="3416">
                        <c:v>2.7328000000000001</c:v>
                      </c:pt>
                      <c:pt idx="3417">
                        <c:v>2.7336</c:v>
                      </c:pt>
                      <c:pt idx="3418">
                        <c:v>2.7343999999999999</c:v>
                      </c:pt>
                      <c:pt idx="3419">
                        <c:v>2.7351999999999999</c:v>
                      </c:pt>
                      <c:pt idx="3420">
                        <c:v>2.7360000000000002</c:v>
                      </c:pt>
                      <c:pt idx="3421">
                        <c:v>2.7368000000000001</c:v>
                      </c:pt>
                      <c:pt idx="3422">
                        <c:v>2.7376</c:v>
                      </c:pt>
                      <c:pt idx="3423">
                        <c:v>2.7383999999999999</c:v>
                      </c:pt>
                      <c:pt idx="3424">
                        <c:v>2.7391999999999999</c:v>
                      </c:pt>
                      <c:pt idx="3425">
                        <c:v>2.74</c:v>
                      </c:pt>
                      <c:pt idx="3426">
                        <c:v>2.7408000000000001</c:v>
                      </c:pt>
                      <c:pt idx="3427">
                        <c:v>2.7416</c:v>
                      </c:pt>
                      <c:pt idx="3428">
                        <c:v>2.7423999999999999</c:v>
                      </c:pt>
                      <c:pt idx="3429">
                        <c:v>2.7431999999999999</c:v>
                      </c:pt>
                      <c:pt idx="3430">
                        <c:v>2.7440000000000002</c:v>
                      </c:pt>
                      <c:pt idx="3431">
                        <c:v>2.7448000000000001</c:v>
                      </c:pt>
                      <c:pt idx="3432">
                        <c:v>2.7456</c:v>
                      </c:pt>
                      <c:pt idx="3433">
                        <c:v>2.7464</c:v>
                      </c:pt>
                      <c:pt idx="3434">
                        <c:v>2.7471999999999999</c:v>
                      </c:pt>
                      <c:pt idx="3435">
                        <c:v>2.7480000000000002</c:v>
                      </c:pt>
                      <c:pt idx="3436">
                        <c:v>2.7488000000000001</c:v>
                      </c:pt>
                      <c:pt idx="3437">
                        <c:v>2.7496</c:v>
                      </c:pt>
                      <c:pt idx="3438">
                        <c:v>2.7504</c:v>
                      </c:pt>
                      <c:pt idx="3439">
                        <c:v>2.7511999999999999</c:v>
                      </c:pt>
                      <c:pt idx="3440">
                        <c:v>2.7519999999999998</c:v>
                      </c:pt>
                      <c:pt idx="3441">
                        <c:v>2.7528000000000001</c:v>
                      </c:pt>
                      <c:pt idx="3442">
                        <c:v>2.7536</c:v>
                      </c:pt>
                      <c:pt idx="3443">
                        <c:v>2.7544</c:v>
                      </c:pt>
                      <c:pt idx="3444">
                        <c:v>2.7551999999999999</c:v>
                      </c:pt>
                      <c:pt idx="3445">
                        <c:v>2.7559999999999998</c:v>
                      </c:pt>
                      <c:pt idx="3446">
                        <c:v>2.7568000000000001</c:v>
                      </c:pt>
                      <c:pt idx="3447">
                        <c:v>2.7576000000000001</c:v>
                      </c:pt>
                      <c:pt idx="3448">
                        <c:v>2.7584</c:v>
                      </c:pt>
                      <c:pt idx="3449">
                        <c:v>2.7591999999999999</c:v>
                      </c:pt>
                      <c:pt idx="3450">
                        <c:v>2.76</c:v>
                      </c:pt>
                      <c:pt idx="3451">
                        <c:v>2.7608000000000001</c:v>
                      </c:pt>
                      <c:pt idx="3452">
                        <c:v>2.7616000000000001</c:v>
                      </c:pt>
                      <c:pt idx="3453">
                        <c:v>2.7624</c:v>
                      </c:pt>
                      <c:pt idx="3454">
                        <c:v>2.7631999999999999</c:v>
                      </c:pt>
                      <c:pt idx="3455">
                        <c:v>2.7639999999999998</c:v>
                      </c:pt>
                      <c:pt idx="3456">
                        <c:v>2.7648000000000001</c:v>
                      </c:pt>
                      <c:pt idx="3457">
                        <c:v>2.7656000000000001</c:v>
                      </c:pt>
                      <c:pt idx="3458">
                        <c:v>2.7664</c:v>
                      </c:pt>
                      <c:pt idx="3459">
                        <c:v>2.7671999999999999</c:v>
                      </c:pt>
                      <c:pt idx="3460">
                        <c:v>2.7679999999999998</c:v>
                      </c:pt>
                      <c:pt idx="3461">
                        <c:v>2.7688000000000001</c:v>
                      </c:pt>
                      <c:pt idx="3462">
                        <c:v>2.7696000000000001</c:v>
                      </c:pt>
                      <c:pt idx="3463">
                        <c:v>2.7704</c:v>
                      </c:pt>
                      <c:pt idx="3464">
                        <c:v>2.7711999999999999</c:v>
                      </c:pt>
                      <c:pt idx="3465">
                        <c:v>2.7719999999999998</c:v>
                      </c:pt>
                      <c:pt idx="3466">
                        <c:v>2.7728000000000002</c:v>
                      </c:pt>
                      <c:pt idx="3467">
                        <c:v>2.7736000000000001</c:v>
                      </c:pt>
                      <c:pt idx="3468">
                        <c:v>2.7744</c:v>
                      </c:pt>
                      <c:pt idx="3469">
                        <c:v>2.7751999999999999</c:v>
                      </c:pt>
                      <c:pt idx="3470">
                        <c:v>2.7759999999999998</c:v>
                      </c:pt>
                      <c:pt idx="3471">
                        <c:v>2.7768000000000002</c:v>
                      </c:pt>
                      <c:pt idx="3472">
                        <c:v>2.7776000000000001</c:v>
                      </c:pt>
                      <c:pt idx="3473">
                        <c:v>2.7784</c:v>
                      </c:pt>
                      <c:pt idx="3474">
                        <c:v>2.7791999999999999</c:v>
                      </c:pt>
                      <c:pt idx="3475">
                        <c:v>2.78</c:v>
                      </c:pt>
                      <c:pt idx="3476">
                        <c:v>2.7808000000000002</c:v>
                      </c:pt>
                      <c:pt idx="3477">
                        <c:v>2.7816000000000001</c:v>
                      </c:pt>
                      <c:pt idx="3478">
                        <c:v>2.7824</c:v>
                      </c:pt>
                      <c:pt idx="3479">
                        <c:v>2.7831999999999999</c:v>
                      </c:pt>
                      <c:pt idx="3480">
                        <c:v>2.7839999999999998</c:v>
                      </c:pt>
                      <c:pt idx="3481">
                        <c:v>2.7848000000000002</c:v>
                      </c:pt>
                      <c:pt idx="3482">
                        <c:v>2.7856000000000001</c:v>
                      </c:pt>
                      <c:pt idx="3483">
                        <c:v>2.7864</c:v>
                      </c:pt>
                      <c:pt idx="3484">
                        <c:v>2.7871999999999999</c:v>
                      </c:pt>
                      <c:pt idx="3485">
                        <c:v>2.7879999999999998</c:v>
                      </c:pt>
                      <c:pt idx="3486">
                        <c:v>2.7888000000000002</c:v>
                      </c:pt>
                      <c:pt idx="3487">
                        <c:v>2.7896000000000001</c:v>
                      </c:pt>
                      <c:pt idx="3488">
                        <c:v>2.7904</c:v>
                      </c:pt>
                      <c:pt idx="3489">
                        <c:v>2.7911999999999999</c:v>
                      </c:pt>
                      <c:pt idx="3490">
                        <c:v>2.7919999999999998</c:v>
                      </c:pt>
                      <c:pt idx="3491">
                        <c:v>2.7928000000000002</c:v>
                      </c:pt>
                      <c:pt idx="3492">
                        <c:v>2.7936000000000001</c:v>
                      </c:pt>
                      <c:pt idx="3493">
                        <c:v>2.7944</c:v>
                      </c:pt>
                      <c:pt idx="3494">
                        <c:v>2.7951999999999999</c:v>
                      </c:pt>
                      <c:pt idx="3495">
                        <c:v>2.7959999999999998</c:v>
                      </c:pt>
                      <c:pt idx="3496">
                        <c:v>2.7968000000000002</c:v>
                      </c:pt>
                      <c:pt idx="3497">
                        <c:v>2.7976000000000001</c:v>
                      </c:pt>
                      <c:pt idx="3498">
                        <c:v>2.7984</c:v>
                      </c:pt>
                      <c:pt idx="3499">
                        <c:v>2.7991999999999999</c:v>
                      </c:pt>
                      <c:pt idx="3500">
                        <c:v>2.8</c:v>
                      </c:pt>
                      <c:pt idx="3501">
                        <c:v>2.8008000000000002</c:v>
                      </c:pt>
                      <c:pt idx="3502">
                        <c:v>2.8016000000000001</c:v>
                      </c:pt>
                      <c:pt idx="3503">
                        <c:v>2.8024</c:v>
                      </c:pt>
                      <c:pt idx="3504">
                        <c:v>2.8031999999999999</c:v>
                      </c:pt>
                      <c:pt idx="3505">
                        <c:v>2.8039999999999998</c:v>
                      </c:pt>
                      <c:pt idx="3506">
                        <c:v>2.8048000000000002</c:v>
                      </c:pt>
                      <c:pt idx="3507">
                        <c:v>2.8056000000000001</c:v>
                      </c:pt>
                      <c:pt idx="3508">
                        <c:v>2.8064</c:v>
                      </c:pt>
                      <c:pt idx="3509">
                        <c:v>2.8071999999999999</c:v>
                      </c:pt>
                      <c:pt idx="3510">
                        <c:v>2.8079999999999998</c:v>
                      </c:pt>
                      <c:pt idx="3511">
                        <c:v>2.8088000000000002</c:v>
                      </c:pt>
                      <c:pt idx="3512">
                        <c:v>2.8096000000000001</c:v>
                      </c:pt>
                      <c:pt idx="3513">
                        <c:v>2.8104</c:v>
                      </c:pt>
                      <c:pt idx="3514">
                        <c:v>2.8111999999999999</c:v>
                      </c:pt>
                      <c:pt idx="3515">
                        <c:v>2.8119999999999998</c:v>
                      </c:pt>
                      <c:pt idx="3516">
                        <c:v>2.8128000000000002</c:v>
                      </c:pt>
                      <c:pt idx="3517">
                        <c:v>2.8136000000000001</c:v>
                      </c:pt>
                      <c:pt idx="3518">
                        <c:v>2.8144</c:v>
                      </c:pt>
                      <c:pt idx="3519">
                        <c:v>2.8151999999999999</c:v>
                      </c:pt>
                      <c:pt idx="3520">
                        <c:v>2.8159999999999998</c:v>
                      </c:pt>
                      <c:pt idx="3521">
                        <c:v>2.8168000000000002</c:v>
                      </c:pt>
                      <c:pt idx="3522">
                        <c:v>2.8176000000000001</c:v>
                      </c:pt>
                      <c:pt idx="3523">
                        <c:v>2.8184</c:v>
                      </c:pt>
                      <c:pt idx="3524">
                        <c:v>2.8191999999999999</c:v>
                      </c:pt>
                      <c:pt idx="3525">
                        <c:v>2.82</c:v>
                      </c:pt>
                      <c:pt idx="3526">
                        <c:v>2.8208000000000002</c:v>
                      </c:pt>
                      <c:pt idx="3527">
                        <c:v>2.8216000000000001</c:v>
                      </c:pt>
                      <c:pt idx="3528">
                        <c:v>2.8224</c:v>
                      </c:pt>
                      <c:pt idx="3529">
                        <c:v>2.8231999999999999</c:v>
                      </c:pt>
                      <c:pt idx="3530">
                        <c:v>2.8239999999999998</c:v>
                      </c:pt>
                      <c:pt idx="3531">
                        <c:v>2.8248000000000002</c:v>
                      </c:pt>
                      <c:pt idx="3532">
                        <c:v>2.8256000000000001</c:v>
                      </c:pt>
                      <c:pt idx="3533">
                        <c:v>2.8264</c:v>
                      </c:pt>
                      <c:pt idx="3534">
                        <c:v>2.8271999999999999</c:v>
                      </c:pt>
                      <c:pt idx="3535">
                        <c:v>2.8279999999999998</c:v>
                      </c:pt>
                      <c:pt idx="3536">
                        <c:v>2.8288000000000002</c:v>
                      </c:pt>
                      <c:pt idx="3537">
                        <c:v>2.8296000000000001</c:v>
                      </c:pt>
                      <c:pt idx="3538">
                        <c:v>2.8304</c:v>
                      </c:pt>
                      <c:pt idx="3539">
                        <c:v>2.8311999999999999</c:v>
                      </c:pt>
                      <c:pt idx="3540">
                        <c:v>2.8319999999999999</c:v>
                      </c:pt>
                      <c:pt idx="3541">
                        <c:v>2.8328000000000002</c:v>
                      </c:pt>
                      <c:pt idx="3542">
                        <c:v>2.8336000000000001</c:v>
                      </c:pt>
                      <c:pt idx="3543">
                        <c:v>2.8344</c:v>
                      </c:pt>
                      <c:pt idx="3544">
                        <c:v>2.8351999999999999</c:v>
                      </c:pt>
                      <c:pt idx="3545">
                        <c:v>2.8359999999999999</c:v>
                      </c:pt>
                      <c:pt idx="3546">
                        <c:v>2.8368000000000002</c:v>
                      </c:pt>
                      <c:pt idx="3547">
                        <c:v>2.8376000000000001</c:v>
                      </c:pt>
                      <c:pt idx="3548">
                        <c:v>2.8384</c:v>
                      </c:pt>
                      <c:pt idx="3549">
                        <c:v>2.8391999999999999</c:v>
                      </c:pt>
                      <c:pt idx="3550">
                        <c:v>2.84</c:v>
                      </c:pt>
                      <c:pt idx="3551">
                        <c:v>2.8408000000000002</c:v>
                      </c:pt>
                      <c:pt idx="3552">
                        <c:v>2.8416000000000001</c:v>
                      </c:pt>
                      <c:pt idx="3553">
                        <c:v>2.8424</c:v>
                      </c:pt>
                      <c:pt idx="3554">
                        <c:v>2.8431999999999999</c:v>
                      </c:pt>
                      <c:pt idx="3555">
                        <c:v>2.8439999999999999</c:v>
                      </c:pt>
                      <c:pt idx="3556">
                        <c:v>2.8448000000000002</c:v>
                      </c:pt>
                      <c:pt idx="3557">
                        <c:v>2.8456000000000001</c:v>
                      </c:pt>
                      <c:pt idx="3558">
                        <c:v>2.8464</c:v>
                      </c:pt>
                      <c:pt idx="3559">
                        <c:v>2.8472</c:v>
                      </c:pt>
                      <c:pt idx="3560">
                        <c:v>2.8479999999999999</c:v>
                      </c:pt>
                      <c:pt idx="3561">
                        <c:v>2.8488000000000002</c:v>
                      </c:pt>
                      <c:pt idx="3562">
                        <c:v>2.8496000000000001</c:v>
                      </c:pt>
                      <c:pt idx="3563">
                        <c:v>2.8504</c:v>
                      </c:pt>
                      <c:pt idx="3564">
                        <c:v>2.8512</c:v>
                      </c:pt>
                      <c:pt idx="3565">
                        <c:v>2.8519999999999999</c:v>
                      </c:pt>
                      <c:pt idx="3566">
                        <c:v>2.8527999999999998</c:v>
                      </c:pt>
                      <c:pt idx="3567">
                        <c:v>2.8536000000000001</c:v>
                      </c:pt>
                      <c:pt idx="3568">
                        <c:v>2.8544</c:v>
                      </c:pt>
                      <c:pt idx="3569">
                        <c:v>2.8552</c:v>
                      </c:pt>
                      <c:pt idx="3570">
                        <c:v>2.8559999999999999</c:v>
                      </c:pt>
                      <c:pt idx="3571">
                        <c:v>2.8567999999999998</c:v>
                      </c:pt>
                      <c:pt idx="3572">
                        <c:v>2.8576000000000001</c:v>
                      </c:pt>
                      <c:pt idx="3573">
                        <c:v>2.8584000000000001</c:v>
                      </c:pt>
                      <c:pt idx="3574">
                        <c:v>2.8592</c:v>
                      </c:pt>
                      <c:pt idx="3575">
                        <c:v>2.86</c:v>
                      </c:pt>
                      <c:pt idx="3576">
                        <c:v>2.8607999999999998</c:v>
                      </c:pt>
                      <c:pt idx="3577">
                        <c:v>2.8616000000000001</c:v>
                      </c:pt>
                      <c:pt idx="3578">
                        <c:v>2.8624000000000001</c:v>
                      </c:pt>
                      <c:pt idx="3579">
                        <c:v>2.8632</c:v>
                      </c:pt>
                      <c:pt idx="3580">
                        <c:v>2.8639999999999999</c:v>
                      </c:pt>
                      <c:pt idx="3581">
                        <c:v>2.8647999999999998</c:v>
                      </c:pt>
                      <c:pt idx="3582">
                        <c:v>2.8656000000000001</c:v>
                      </c:pt>
                      <c:pt idx="3583">
                        <c:v>2.8664000000000001</c:v>
                      </c:pt>
                      <c:pt idx="3584">
                        <c:v>2.8672</c:v>
                      </c:pt>
                      <c:pt idx="3585">
                        <c:v>2.8679999999999999</c:v>
                      </c:pt>
                      <c:pt idx="3586">
                        <c:v>2.8687999999999998</c:v>
                      </c:pt>
                      <c:pt idx="3587">
                        <c:v>2.8696000000000002</c:v>
                      </c:pt>
                      <c:pt idx="3588">
                        <c:v>2.8704000000000001</c:v>
                      </c:pt>
                      <c:pt idx="3589">
                        <c:v>2.8712</c:v>
                      </c:pt>
                      <c:pt idx="3590">
                        <c:v>2.8719999999999999</c:v>
                      </c:pt>
                      <c:pt idx="3591">
                        <c:v>2.8727999999999998</c:v>
                      </c:pt>
                      <c:pt idx="3592">
                        <c:v>2.8736000000000002</c:v>
                      </c:pt>
                      <c:pt idx="3593">
                        <c:v>2.8744000000000001</c:v>
                      </c:pt>
                      <c:pt idx="3594">
                        <c:v>2.8752</c:v>
                      </c:pt>
                      <c:pt idx="3595">
                        <c:v>2.8759999999999999</c:v>
                      </c:pt>
                      <c:pt idx="3596">
                        <c:v>2.8767999999999998</c:v>
                      </c:pt>
                      <c:pt idx="3597">
                        <c:v>2.8776000000000002</c:v>
                      </c:pt>
                      <c:pt idx="3598">
                        <c:v>2.8784000000000001</c:v>
                      </c:pt>
                      <c:pt idx="3599">
                        <c:v>2.8792</c:v>
                      </c:pt>
                      <c:pt idx="3600">
                        <c:v>2.88</c:v>
                      </c:pt>
                      <c:pt idx="3601">
                        <c:v>2.8807999999999998</c:v>
                      </c:pt>
                      <c:pt idx="3602">
                        <c:v>2.8816000000000002</c:v>
                      </c:pt>
                      <c:pt idx="3603">
                        <c:v>2.8824000000000001</c:v>
                      </c:pt>
                      <c:pt idx="3604">
                        <c:v>2.8832</c:v>
                      </c:pt>
                      <c:pt idx="3605">
                        <c:v>2.8839999999999999</c:v>
                      </c:pt>
                      <c:pt idx="3606">
                        <c:v>2.8847999999999998</c:v>
                      </c:pt>
                      <c:pt idx="3607">
                        <c:v>2.8856000000000002</c:v>
                      </c:pt>
                      <c:pt idx="3608">
                        <c:v>2.8864000000000001</c:v>
                      </c:pt>
                      <c:pt idx="3609">
                        <c:v>2.8872</c:v>
                      </c:pt>
                      <c:pt idx="3610">
                        <c:v>2.8879999999999999</c:v>
                      </c:pt>
                      <c:pt idx="3611">
                        <c:v>2.8887999999999998</c:v>
                      </c:pt>
                      <c:pt idx="3612">
                        <c:v>2.8896000000000002</c:v>
                      </c:pt>
                      <c:pt idx="3613">
                        <c:v>2.8904000000000001</c:v>
                      </c:pt>
                      <c:pt idx="3614">
                        <c:v>2.8912</c:v>
                      </c:pt>
                      <c:pt idx="3615">
                        <c:v>2.8919999999999999</c:v>
                      </c:pt>
                      <c:pt idx="3616">
                        <c:v>2.8927999999999998</c:v>
                      </c:pt>
                      <c:pt idx="3617">
                        <c:v>2.8936000000000002</c:v>
                      </c:pt>
                      <c:pt idx="3618">
                        <c:v>2.8944000000000001</c:v>
                      </c:pt>
                      <c:pt idx="3619">
                        <c:v>2.8952</c:v>
                      </c:pt>
                      <c:pt idx="3620">
                        <c:v>2.8959999999999999</c:v>
                      </c:pt>
                      <c:pt idx="3621">
                        <c:v>2.8967999999999998</c:v>
                      </c:pt>
                      <c:pt idx="3622">
                        <c:v>2.8976000000000002</c:v>
                      </c:pt>
                      <c:pt idx="3623">
                        <c:v>2.8984000000000001</c:v>
                      </c:pt>
                      <c:pt idx="3624">
                        <c:v>2.8992</c:v>
                      </c:pt>
                      <c:pt idx="3625">
                        <c:v>2.9</c:v>
                      </c:pt>
                      <c:pt idx="3626">
                        <c:v>2.9007999999999998</c:v>
                      </c:pt>
                      <c:pt idx="3627">
                        <c:v>2.9016000000000002</c:v>
                      </c:pt>
                      <c:pt idx="3628">
                        <c:v>2.9024000000000001</c:v>
                      </c:pt>
                      <c:pt idx="3629">
                        <c:v>2.9032</c:v>
                      </c:pt>
                      <c:pt idx="3630">
                        <c:v>2.9039999999999999</c:v>
                      </c:pt>
                      <c:pt idx="3631">
                        <c:v>2.9047999999999998</c:v>
                      </c:pt>
                      <c:pt idx="3632">
                        <c:v>2.9056000000000002</c:v>
                      </c:pt>
                      <c:pt idx="3633">
                        <c:v>2.9064000000000001</c:v>
                      </c:pt>
                      <c:pt idx="3634">
                        <c:v>2.9072</c:v>
                      </c:pt>
                      <c:pt idx="3635">
                        <c:v>2.9079999999999999</c:v>
                      </c:pt>
                      <c:pt idx="3636">
                        <c:v>2.9087999999999998</c:v>
                      </c:pt>
                      <c:pt idx="3637">
                        <c:v>2.9096000000000002</c:v>
                      </c:pt>
                      <c:pt idx="3638">
                        <c:v>2.9104000000000001</c:v>
                      </c:pt>
                      <c:pt idx="3639">
                        <c:v>2.9112</c:v>
                      </c:pt>
                      <c:pt idx="3640">
                        <c:v>2.9119999999999999</c:v>
                      </c:pt>
                      <c:pt idx="3641">
                        <c:v>2.9127999999999998</c:v>
                      </c:pt>
                      <c:pt idx="3642">
                        <c:v>2.9136000000000002</c:v>
                      </c:pt>
                      <c:pt idx="3643">
                        <c:v>2.9144000000000001</c:v>
                      </c:pt>
                      <c:pt idx="3644">
                        <c:v>2.9152</c:v>
                      </c:pt>
                      <c:pt idx="3645">
                        <c:v>2.9159999999999999</c:v>
                      </c:pt>
                      <c:pt idx="3646">
                        <c:v>2.9167999999999998</c:v>
                      </c:pt>
                      <c:pt idx="3647">
                        <c:v>2.9176000000000002</c:v>
                      </c:pt>
                      <c:pt idx="3648">
                        <c:v>2.9184000000000001</c:v>
                      </c:pt>
                      <c:pt idx="3649">
                        <c:v>2.9192</c:v>
                      </c:pt>
                      <c:pt idx="3650">
                        <c:v>2.92</c:v>
                      </c:pt>
                      <c:pt idx="3651">
                        <c:v>2.9207999999999998</c:v>
                      </c:pt>
                      <c:pt idx="3652">
                        <c:v>2.9216000000000002</c:v>
                      </c:pt>
                      <c:pt idx="3653">
                        <c:v>2.9224000000000001</c:v>
                      </c:pt>
                      <c:pt idx="3654">
                        <c:v>2.9232</c:v>
                      </c:pt>
                      <c:pt idx="3655">
                        <c:v>2.9239999999999999</c:v>
                      </c:pt>
                      <c:pt idx="3656">
                        <c:v>2.9247999999999998</c:v>
                      </c:pt>
                      <c:pt idx="3657">
                        <c:v>2.9256000000000002</c:v>
                      </c:pt>
                      <c:pt idx="3658">
                        <c:v>2.9264000000000001</c:v>
                      </c:pt>
                      <c:pt idx="3659">
                        <c:v>2.9272</c:v>
                      </c:pt>
                      <c:pt idx="3660">
                        <c:v>2.9279999999999999</c:v>
                      </c:pt>
                      <c:pt idx="3661">
                        <c:v>2.9287999999999998</c:v>
                      </c:pt>
                      <c:pt idx="3662">
                        <c:v>2.9296000000000002</c:v>
                      </c:pt>
                      <c:pt idx="3663">
                        <c:v>2.9304000000000001</c:v>
                      </c:pt>
                      <c:pt idx="3664">
                        <c:v>2.9312</c:v>
                      </c:pt>
                      <c:pt idx="3665">
                        <c:v>2.9319999999999999</c:v>
                      </c:pt>
                      <c:pt idx="3666">
                        <c:v>2.9327999999999999</c:v>
                      </c:pt>
                      <c:pt idx="3667">
                        <c:v>2.9336000000000002</c:v>
                      </c:pt>
                      <c:pt idx="3668">
                        <c:v>2.9344000000000001</c:v>
                      </c:pt>
                      <c:pt idx="3669">
                        <c:v>2.9352</c:v>
                      </c:pt>
                      <c:pt idx="3670">
                        <c:v>2.9359999999999999</c:v>
                      </c:pt>
                      <c:pt idx="3671">
                        <c:v>2.9367999999999999</c:v>
                      </c:pt>
                      <c:pt idx="3672">
                        <c:v>2.9376000000000002</c:v>
                      </c:pt>
                      <c:pt idx="3673">
                        <c:v>2.9384000000000001</c:v>
                      </c:pt>
                      <c:pt idx="3674">
                        <c:v>2.9392</c:v>
                      </c:pt>
                      <c:pt idx="3675">
                        <c:v>2.94</c:v>
                      </c:pt>
                      <c:pt idx="3676">
                        <c:v>2.9407999999999999</c:v>
                      </c:pt>
                      <c:pt idx="3677">
                        <c:v>2.9416000000000002</c:v>
                      </c:pt>
                      <c:pt idx="3678">
                        <c:v>2.9424000000000001</c:v>
                      </c:pt>
                      <c:pt idx="3679">
                        <c:v>2.9432</c:v>
                      </c:pt>
                      <c:pt idx="3680">
                        <c:v>2.944</c:v>
                      </c:pt>
                      <c:pt idx="3681">
                        <c:v>2.9447999999999999</c:v>
                      </c:pt>
                      <c:pt idx="3682">
                        <c:v>2.9456000000000002</c:v>
                      </c:pt>
                      <c:pt idx="3683">
                        <c:v>2.9464000000000001</c:v>
                      </c:pt>
                      <c:pt idx="3684">
                        <c:v>2.9472</c:v>
                      </c:pt>
                      <c:pt idx="3685">
                        <c:v>2.948</c:v>
                      </c:pt>
                      <c:pt idx="3686">
                        <c:v>2.9487999999999999</c:v>
                      </c:pt>
                      <c:pt idx="3687">
                        <c:v>2.9496000000000002</c:v>
                      </c:pt>
                      <c:pt idx="3688">
                        <c:v>2.9504000000000001</c:v>
                      </c:pt>
                      <c:pt idx="3689">
                        <c:v>2.9512</c:v>
                      </c:pt>
                      <c:pt idx="3690">
                        <c:v>2.952</c:v>
                      </c:pt>
                      <c:pt idx="3691">
                        <c:v>2.9527999999999999</c:v>
                      </c:pt>
                      <c:pt idx="3692">
                        <c:v>2.9535999999999998</c:v>
                      </c:pt>
                      <c:pt idx="3693">
                        <c:v>2.9544000000000001</c:v>
                      </c:pt>
                      <c:pt idx="3694">
                        <c:v>2.9552</c:v>
                      </c:pt>
                      <c:pt idx="3695">
                        <c:v>2.956</c:v>
                      </c:pt>
                      <c:pt idx="3696">
                        <c:v>2.9567999999999999</c:v>
                      </c:pt>
                      <c:pt idx="3697">
                        <c:v>2.9575999999999998</c:v>
                      </c:pt>
                      <c:pt idx="3698">
                        <c:v>2.9584000000000001</c:v>
                      </c:pt>
                      <c:pt idx="3699">
                        <c:v>2.9592000000000001</c:v>
                      </c:pt>
                      <c:pt idx="3700">
                        <c:v>2.96</c:v>
                      </c:pt>
                      <c:pt idx="3701">
                        <c:v>2.9607999999999999</c:v>
                      </c:pt>
                      <c:pt idx="3702">
                        <c:v>2.9615999999999998</c:v>
                      </c:pt>
                      <c:pt idx="3703">
                        <c:v>2.9624000000000001</c:v>
                      </c:pt>
                      <c:pt idx="3704">
                        <c:v>2.9632000000000001</c:v>
                      </c:pt>
                      <c:pt idx="3705">
                        <c:v>2.964</c:v>
                      </c:pt>
                      <c:pt idx="3706">
                        <c:v>2.9647999999999999</c:v>
                      </c:pt>
                      <c:pt idx="3707">
                        <c:v>2.9655999999999998</c:v>
                      </c:pt>
                      <c:pt idx="3708">
                        <c:v>2.9664000000000001</c:v>
                      </c:pt>
                      <c:pt idx="3709">
                        <c:v>2.9672000000000001</c:v>
                      </c:pt>
                      <c:pt idx="3710">
                        <c:v>2.968</c:v>
                      </c:pt>
                      <c:pt idx="3711">
                        <c:v>2.9687999999999999</c:v>
                      </c:pt>
                      <c:pt idx="3712">
                        <c:v>2.9695999999999998</c:v>
                      </c:pt>
                      <c:pt idx="3713">
                        <c:v>2.9704000000000002</c:v>
                      </c:pt>
                      <c:pt idx="3714">
                        <c:v>2.9712000000000001</c:v>
                      </c:pt>
                      <c:pt idx="3715">
                        <c:v>2.972</c:v>
                      </c:pt>
                      <c:pt idx="3716">
                        <c:v>2.9727999999999999</c:v>
                      </c:pt>
                      <c:pt idx="3717">
                        <c:v>2.9735999999999998</c:v>
                      </c:pt>
                      <c:pt idx="3718">
                        <c:v>2.9744000000000002</c:v>
                      </c:pt>
                      <c:pt idx="3719">
                        <c:v>2.9752000000000001</c:v>
                      </c:pt>
                      <c:pt idx="3720">
                        <c:v>2.976</c:v>
                      </c:pt>
                      <c:pt idx="3721">
                        <c:v>2.9767999999999999</c:v>
                      </c:pt>
                      <c:pt idx="3722">
                        <c:v>2.9775999999999998</c:v>
                      </c:pt>
                      <c:pt idx="3723">
                        <c:v>2.9784000000000002</c:v>
                      </c:pt>
                      <c:pt idx="3724">
                        <c:v>2.9792000000000001</c:v>
                      </c:pt>
                      <c:pt idx="3725">
                        <c:v>2.98</c:v>
                      </c:pt>
                      <c:pt idx="3726">
                        <c:v>2.9807999999999999</c:v>
                      </c:pt>
                      <c:pt idx="3727">
                        <c:v>2.9815999999999998</c:v>
                      </c:pt>
                      <c:pt idx="3728">
                        <c:v>2.9824000000000002</c:v>
                      </c:pt>
                      <c:pt idx="3729">
                        <c:v>2.9832000000000001</c:v>
                      </c:pt>
                      <c:pt idx="3730">
                        <c:v>2.984</c:v>
                      </c:pt>
                      <c:pt idx="3731">
                        <c:v>2.9847999999999999</c:v>
                      </c:pt>
                      <c:pt idx="3732">
                        <c:v>2.9855999999999998</c:v>
                      </c:pt>
                      <c:pt idx="3733">
                        <c:v>2.9864000000000002</c:v>
                      </c:pt>
                      <c:pt idx="3734">
                        <c:v>2.9872000000000001</c:v>
                      </c:pt>
                      <c:pt idx="3735">
                        <c:v>2.988</c:v>
                      </c:pt>
                      <c:pt idx="3736">
                        <c:v>2.9887999999999999</c:v>
                      </c:pt>
                      <c:pt idx="3737">
                        <c:v>2.9895999999999998</c:v>
                      </c:pt>
                      <c:pt idx="3738">
                        <c:v>2.9904000000000002</c:v>
                      </c:pt>
                      <c:pt idx="3739">
                        <c:v>2.9912000000000001</c:v>
                      </c:pt>
                      <c:pt idx="3740">
                        <c:v>2.992</c:v>
                      </c:pt>
                      <c:pt idx="3741">
                        <c:v>2.9927999999999999</c:v>
                      </c:pt>
                      <c:pt idx="3742">
                        <c:v>2.9935999999999998</c:v>
                      </c:pt>
                      <c:pt idx="3743">
                        <c:v>2.9944000000000002</c:v>
                      </c:pt>
                      <c:pt idx="3744">
                        <c:v>2.9952000000000001</c:v>
                      </c:pt>
                      <c:pt idx="3745">
                        <c:v>2.996</c:v>
                      </c:pt>
                      <c:pt idx="3746">
                        <c:v>2.9967999999999999</c:v>
                      </c:pt>
                      <c:pt idx="3747">
                        <c:v>2.9975999999999998</c:v>
                      </c:pt>
                      <c:pt idx="3748">
                        <c:v>2.9984000000000002</c:v>
                      </c:pt>
                      <c:pt idx="3749">
                        <c:v>2.9992000000000001</c:v>
                      </c:pt>
                      <c:pt idx="3750">
                        <c:v>3</c:v>
                      </c:pt>
                      <c:pt idx="3751">
                        <c:v>3.0007999999999999</c:v>
                      </c:pt>
                      <c:pt idx="3752">
                        <c:v>3.0015999999999998</c:v>
                      </c:pt>
                      <c:pt idx="3753">
                        <c:v>3.0024000000000002</c:v>
                      </c:pt>
                      <c:pt idx="3754">
                        <c:v>3.0032000000000001</c:v>
                      </c:pt>
                      <c:pt idx="3755">
                        <c:v>3.004</c:v>
                      </c:pt>
                      <c:pt idx="3756">
                        <c:v>3.0047999999999999</c:v>
                      </c:pt>
                      <c:pt idx="3757">
                        <c:v>3.0055999999999998</c:v>
                      </c:pt>
                      <c:pt idx="3758">
                        <c:v>3.0064000000000002</c:v>
                      </c:pt>
                      <c:pt idx="3759">
                        <c:v>3.0072000000000001</c:v>
                      </c:pt>
                      <c:pt idx="3760">
                        <c:v>3.008</c:v>
                      </c:pt>
                      <c:pt idx="3761">
                        <c:v>3.0087999999999999</c:v>
                      </c:pt>
                      <c:pt idx="3762">
                        <c:v>3.0095999999999998</c:v>
                      </c:pt>
                      <c:pt idx="3763">
                        <c:v>3.0104000000000002</c:v>
                      </c:pt>
                      <c:pt idx="3764">
                        <c:v>3.0112000000000001</c:v>
                      </c:pt>
                      <c:pt idx="3765">
                        <c:v>3.012</c:v>
                      </c:pt>
                      <c:pt idx="3766">
                        <c:v>3.0127999999999999</c:v>
                      </c:pt>
                      <c:pt idx="3767">
                        <c:v>3.0135999999999998</c:v>
                      </c:pt>
                      <c:pt idx="3768">
                        <c:v>3.0144000000000002</c:v>
                      </c:pt>
                      <c:pt idx="3769">
                        <c:v>3.0152000000000001</c:v>
                      </c:pt>
                      <c:pt idx="3770">
                        <c:v>3.016</c:v>
                      </c:pt>
                      <c:pt idx="3771">
                        <c:v>3.0167999999999999</c:v>
                      </c:pt>
                      <c:pt idx="3772">
                        <c:v>3.0175999999999998</c:v>
                      </c:pt>
                      <c:pt idx="3773">
                        <c:v>3.0184000000000002</c:v>
                      </c:pt>
                      <c:pt idx="3774">
                        <c:v>3.0192000000000001</c:v>
                      </c:pt>
                      <c:pt idx="3775">
                        <c:v>3.02</c:v>
                      </c:pt>
                      <c:pt idx="3776">
                        <c:v>3.0207999999999999</c:v>
                      </c:pt>
                      <c:pt idx="3777">
                        <c:v>3.0215999999999998</c:v>
                      </c:pt>
                      <c:pt idx="3778">
                        <c:v>3.0224000000000002</c:v>
                      </c:pt>
                      <c:pt idx="3779">
                        <c:v>3.0232000000000001</c:v>
                      </c:pt>
                      <c:pt idx="3780">
                        <c:v>3.024</c:v>
                      </c:pt>
                      <c:pt idx="3781">
                        <c:v>3.0247999999999999</c:v>
                      </c:pt>
                      <c:pt idx="3782">
                        <c:v>3.0255999999999998</c:v>
                      </c:pt>
                      <c:pt idx="3783">
                        <c:v>3.0264000000000002</c:v>
                      </c:pt>
                      <c:pt idx="3784">
                        <c:v>3.0272000000000001</c:v>
                      </c:pt>
                      <c:pt idx="3785">
                        <c:v>3.028</c:v>
                      </c:pt>
                      <c:pt idx="3786">
                        <c:v>3.0287999999999999</c:v>
                      </c:pt>
                      <c:pt idx="3787">
                        <c:v>3.0295999999999998</c:v>
                      </c:pt>
                      <c:pt idx="3788">
                        <c:v>3.0304000000000002</c:v>
                      </c:pt>
                      <c:pt idx="3789">
                        <c:v>3.0312000000000001</c:v>
                      </c:pt>
                      <c:pt idx="3790">
                        <c:v>3.032</c:v>
                      </c:pt>
                      <c:pt idx="3791">
                        <c:v>3.0327999999999999</c:v>
                      </c:pt>
                      <c:pt idx="3792">
                        <c:v>3.0335999999999999</c:v>
                      </c:pt>
                      <c:pt idx="3793">
                        <c:v>3.0344000000000002</c:v>
                      </c:pt>
                      <c:pt idx="3794">
                        <c:v>3.0352000000000001</c:v>
                      </c:pt>
                      <c:pt idx="3795">
                        <c:v>3.036</c:v>
                      </c:pt>
                      <c:pt idx="3796">
                        <c:v>3.0367999999999999</c:v>
                      </c:pt>
                      <c:pt idx="3797">
                        <c:v>3.0375999999999999</c:v>
                      </c:pt>
                      <c:pt idx="3798">
                        <c:v>3.0384000000000002</c:v>
                      </c:pt>
                      <c:pt idx="3799">
                        <c:v>3.0392000000000001</c:v>
                      </c:pt>
                      <c:pt idx="3800">
                        <c:v>3.04</c:v>
                      </c:pt>
                      <c:pt idx="3801">
                        <c:v>3.0407999999999999</c:v>
                      </c:pt>
                      <c:pt idx="3802">
                        <c:v>3.0415999999999999</c:v>
                      </c:pt>
                      <c:pt idx="3803">
                        <c:v>3.0424000000000002</c:v>
                      </c:pt>
                      <c:pt idx="3804">
                        <c:v>3.0432000000000001</c:v>
                      </c:pt>
                      <c:pt idx="3805">
                        <c:v>3.044</c:v>
                      </c:pt>
                      <c:pt idx="3806">
                        <c:v>3.0448</c:v>
                      </c:pt>
                      <c:pt idx="3807">
                        <c:v>3.0455999999999999</c:v>
                      </c:pt>
                      <c:pt idx="3808">
                        <c:v>3.0464000000000002</c:v>
                      </c:pt>
                      <c:pt idx="3809">
                        <c:v>3.0472000000000001</c:v>
                      </c:pt>
                      <c:pt idx="3810">
                        <c:v>3.048</c:v>
                      </c:pt>
                      <c:pt idx="3811">
                        <c:v>3.0488</c:v>
                      </c:pt>
                      <c:pt idx="3812">
                        <c:v>3.0495999999999999</c:v>
                      </c:pt>
                      <c:pt idx="3813">
                        <c:v>3.0503999999999998</c:v>
                      </c:pt>
                      <c:pt idx="3814">
                        <c:v>3.0512000000000001</c:v>
                      </c:pt>
                      <c:pt idx="3815">
                        <c:v>3.052</c:v>
                      </c:pt>
                      <c:pt idx="3816">
                        <c:v>3.0528</c:v>
                      </c:pt>
                      <c:pt idx="3817">
                        <c:v>3.0535999999999999</c:v>
                      </c:pt>
                      <c:pt idx="3818">
                        <c:v>3.0543999999999998</c:v>
                      </c:pt>
                      <c:pt idx="3819">
                        <c:v>3.0552000000000001</c:v>
                      </c:pt>
                      <c:pt idx="3820">
                        <c:v>3.056</c:v>
                      </c:pt>
                      <c:pt idx="3821">
                        <c:v>3.0568</c:v>
                      </c:pt>
                      <c:pt idx="3822">
                        <c:v>3.0575999999999999</c:v>
                      </c:pt>
                      <c:pt idx="3823">
                        <c:v>3.0583999999999998</c:v>
                      </c:pt>
                      <c:pt idx="3824">
                        <c:v>3.0592000000000001</c:v>
                      </c:pt>
                      <c:pt idx="3825">
                        <c:v>3.06</c:v>
                      </c:pt>
                      <c:pt idx="3826">
                        <c:v>3.0608</c:v>
                      </c:pt>
                      <c:pt idx="3827">
                        <c:v>3.0615999999999999</c:v>
                      </c:pt>
                      <c:pt idx="3828">
                        <c:v>3.0623999999999998</c:v>
                      </c:pt>
                      <c:pt idx="3829">
                        <c:v>3.0632000000000001</c:v>
                      </c:pt>
                      <c:pt idx="3830">
                        <c:v>3.0640000000000001</c:v>
                      </c:pt>
                      <c:pt idx="3831">
                        <c:v>3.0648</c:v>
                      </c:pt>
                      <c:pt idx="3832">
                        <c:v>3.0655999999999999</c:v>
                      </c:pt>
                      <c:pt idx="3833">
                        <c:v>3.0663999999999998</c:v>
                      </c:pt>
                      <c:pt idx="3834">
                        <c:v>3.0672000000000001</c:v>
                      </c:pt>
                      <c:pt idx="3835">
                        <c:v>3.0680000000000001</c:v>
                      </c:pt>
                      <c:pt idx="3836">
                        <c:v>3.0688</c:v>
                      </c:pt>
                      <c:pt idx="3837">
                        <c:v>3.0695999999999999</c:v>
                      </c:pt>
                      <c:pt idx="3838">
                        <c:v>3.0703999999999998</c:v>
                      </c:pt>
                      <c:pt idx="3839">
                        <c:v>3.0712000000000002</c:v>
                      </c:pt>
                      <c:pt idx="3840">
                        <c:v>3.0720000000000001</c:v>
                      </c:pt>
                      <c:pt idx="3841">
                        <c:v>3.0728</c:v>
                      </c:pt>
                      <c:pt idx="3842">
                        <c:v>3.0735999999999999</c:v>
                      </c:pt>
                      <c:pt idx="3843">
                        <c:v>3.0743999999999998</c:v>
                      </c:pt>
                      <c:pt idx="3844">
                        <c:v>3.0752000000000002</c:v>
                      </c:pt>
                      <c:pt idx="3845">
                        <c:v>3.0760000000000001</c:v>
                      </c:pt>
                      <c:pt idx="3846">
                        <c:v>3.0768</c:v>
                      </c:pt>
                      <c:pt idx="3847">
                        <c:v>3.0775999999999999</c:v>
                      </c:pt>
                      <c:pt idx="3848">
                        <c:v>3.0783999999999998</c:v>
                      </c:pt>
                      <c:pt idx="3849">
                        <c:v>3.0792000000000002</c:v>
                      </c:pt>
                      <c:pt idx="3850">
                        <c:v>3.08</c:v>
                      </c:pt>
                      <c:pt idx="3851">
                        <c:v>3.0808</c:v>
                      </c:pt>
                      <c:pt idx="3852">
                        <c:v>3.0815999999999999</c:v>
                      </c:pt>
                      <c:pt idx="3853">
                        <c:v>3.0823999999999998</c:v>
                      </c:pt>
                      <c:pt idx="3854">
                        <c:v>3.0832000000000002</c:v>
                      </c:pt>
                      <c:pt idx="3855">
                        <c:v>3.0840000000000001</c:v>
                      </c:pt>
                      <c:pt idx="3856">
                        <c:v>3.0848</c:v>
                      </c:pt>
                      <c:pt idx="3857">
                        <c:v>3.0855999999999999</c:v>
                      </c:pt>
                      <c:pt idx="3858">
                        <c:v>3.0863999999999998</c:v>
                      </c:pt>
                      <c:pt idx="3859">
                        <c:v>3.0872000000000002</c:v>
                      </c:pt>
                      <c:pt idx="3860">
                        <c:v>3.0880000000000001</c:v>
                      </c:pt>
                      <c:pt idx="3861">
                        <c:v>3.0888</c:v>
                      </c:pt>
                      <c:pt idx="3862">
                        <c:v>3.0895999999999999</c:v>
                      </c:pt>
                      <c:pt idx="3863">
                        <c:v>3.0903999999999998</c:v>
                      </c:pt>
                      <c:pt idx="3864">
                        <c:v>3.0912000000000002</c:v>
                      </c:pt>
                      <c:pt idx="3865">
                        <c:v>3.0920000000000001</c:v>
                      </c:pt>
                      <c:pt idx="3866">
                        <c:v>3.0928</c:v>
                      </c:pt>
                      <c:pt idx="3867">
                        <c:v>3.0935999999999999</c:v>
                      </c:pt>
                      <c:pt idx="3868">
                        <c:v>3.0943999999999998</c:v>
                      </c:pt>
                      <c:pt idx="3869">
                        <c:v>3.0952000000000002</c:v>
                      </c:pt>
                      <c:pt idx="3870">
                        <c:v>3.0960000000000001</c:v>
                      </c:pt>
                      <c:pt idx="3871">
                        <c:v>3.0968</c:v>
                      </c:pt>
                      <c:pt idx="3872">
                        <c:v>3.0975999999999999</c:v>
                      </c:pt>
                      <c:pt idx="3873">
                        <c:v>3.0983999999999998</c:v>
                      </c:pt>
                      <c:pt idx="3874">
                        <c:v>3.0992000000000002</c:v>
                      </c:pt>
                      <c:pt idx="3875">
                        <c:v>3.1</c:v>
                      </c:pt>
                      <c:pt idx="3876">
                        <c:v>3.1008</c:v>
                      </c:pt>
                      <c:pt idx="3877">
                        <c:v>3.1015999999999999</c:v>
                      </c:pt>
                      <c:pt idx="3878">
                        <c:v>3.1023999999999998</c:v>
                      </c:pt>
                      <c:pt idx="3879">
                        <c:v>3.1032000000000002</c:v>
                      </c:pt>
                      <c:pt idx="3880">
                        <c:v>3.1040000000000001</c:v>
                      </c:pt>
                      <c:pt idx="3881">
                        <c:v>3.1048</c:v>
                      </c:pt>
                      <c:pt idx="3882">
                        <c:v>3.1055999999999999</c:v>
                      </c:pt>
                      <c:pt idx="3883">
                        <c:v>3.1063999999999998</c:v>
                      </c:pt>
                      <c:pt idx="3884">
                        <c:v>3.1072000000000002</c:v>
                      </c:pt>
                      <c:pt idx="3885">
                        <c:v>3.1080000000000001</c:v>
                      </c:pt>
                      <c:pt idx="3886">
                        <c:v>3.1088</c:v>
                      </c:pt>
                      <c:pt idx="3887">
                        <c:v>3.1095999999999999</c:v>
                      </c:pt>
                      <c:pt idx="3888">
                        <c:v>3.1103999999999998</c:v>
                      </c:pt>
                      <c:pt idx="3889">
                        <c:v>3.1112000000000002</c:v>
                      </c:pt>
                      <c:pt idx="3890">
                        <c:v>3.1120000000000001</c:v>
                      </c:pt>
                      <c:pt idx="3891">
                        <c:v>3.1128</c:v>
                      </c:pt>
                      <c:pt idx="3892">
                        <c:v>3.1135999999999999</c:v>
                      </c:pt>
                      <c:pt idx="3893">
                        <c:v>3.1143999999999998</c:v>
                      </c:pt>
                      <c:pt idx="3894">
                        <c:v>3.1152000000000002</c:v>
                      </c:pt>
                      <c:pt idx="3895">
                        <c:v>3.1160000000000001</c:v>
                      </c:pt>
                      <c:pt idx="3896">
                        <c:v>3.1168</c:v>
                      </c:pt>
                      <c:pt idx="3897">
                        <c:v>3.1175999999999999</c:v>
                      </c:pt>
                      <c:pt idx="3898">
                        <c:v>3.1183999999999998</c:v>
                      </c:pt>
                      <c:pt idx="3899">
                        <c:v>3.1192000000000002</c:v>
                      </c:pt>
                      <c:pt idx="3900">
                        <c:v>3.12</c:v>
                      </c:pt>
                      <c:pt idx="3901">
                        <c:v>3.1208</c:v>
                      </c:pt>
                      <c:pt idx="3902">
                        <c:v>3.1215999999999999</c:v>
                      </c:pt>
                      <c:pt idx="3903">
                        <c:v>3.1223999999999998</c:v>
                      </c:pt>
                      <c:pt idx="3904">
                        <c:v>3.1232000000000002</c:v>
                      </c:pt>
                      <c:pt idx="3905">
                        <c:v>3.1240000000000001</c:v>
                      </c:pt>
                      <c:pt idx="3906">
                        <c:v>3.1248</c:v>
                      </c:pt>
                      <c:pt idx="3907">
                        <c:v>3.1255999999999999</c:v>
                      </c:pt>
                      <c:pt idx="3908">
                        <c:v>3.1263999999999998</c:v>
                      </c:pt>
                      <c:pt idx="3909">
                        <c:v>3.1272000000000002</c:v>
                      </c:pt>
                      <c:pt idx="3910">
                        <c:v>3.1280000000000001</c:v>
                      </c:pt>
                      <c:pt idx="3911">
                        <c:v>3.1288</c:v>
                      </c:pt>
                      <c:pt idx="3912">
                        <c:v>3.1295999999999999</c:v>
                      </c:pt>
                      <c:pt idx="3913">
                        <c:v>3.1303999999999998</c:v>
                      </c:pt>
                      <c:pt idx="3914">
                        <c:v>3.1312000000000002</c:v>
                      </c:pt>
                      <c:pt idx="3915">
                        <c:v>3.1320000000000001</c:v>
                      </c:pt>
                      <c:pt idx="3916">
                        <c:v>3.1328</c:v>
                      </c:pt>
                      <c:pt idx="3917">
                        <c:v>3.1335999999999999</c:v>
                      </c:pt>
                      <c:pt idx="3918">
                        <c:v>3.1343999999999999</c:v>
                      </c:pt>
                      <c:pt idx="3919">
                        <c:v>3.1352000000000002</c:v>
                      </c:pt>
                      <c:pt idx="3920">
                        <c:v>3.1360000000000001</c:v>
                      </c:pt>
                      <c:pt idx="3921">
                        <c:v>3.1368</c:v>
                      </c:pt>
                      <c:pt idx="3922">
                        <c:v>3.1375999999999999</c:v>
                      </c:pt>
                      <c:pt idx="3923">
                        <c:v>3.1383999999999999</c:v>
                      </c:pt>
                      <c:pt idx="3924">
                        <c:v>3.1392000000000002</c:v>
                      </c:pt>
                      <c:pt idx="3925">
                        <c:v>3.14</c:v>
                      </c:pt>
                      <c:pt idx="3926">
                        <c:v>3.1408</c:v>
                      </c:pt>
                      <c:pt idx="3927">
                        <c:v>3.1415999999999999</c:v>
                      </c:pt>
                      <c:pt idx="3928">
                        <c:v>3.1423999999999999</c:v>
                      </c:pt>
                      <c:pt idx="3929">
                        <c:v>3.1432000000000002</c:v>
                      </c:pt>
                      <c:pt idx="3930">
                        <c:v>3.1440000000000001</c:v>
                      </c:pt>
                      <c:pt idx="3931">
                        <c:v>3.1448</c:v>
                      </c:pt>
                      <c:pt idx="3932">
                        <c:v>3.1456</c:v>
                      </c:pt>
                      <c:pt idx="3933">
                        <c:v>3.1463999999999999</c:v>
                      </c:pt>
                      <c:pt idx="3934">
                        <c:v>3.1472000000000002</c:v>
                      </c:pt>
                      <c:pt idx="3935">
                        <c:v>3.1480000000000001</c:v>
                      </c:pt>
                      <c:pt idx="3936">
                        <c:v>3.1488</c:v>
                      </c:pt>
                      <c:pt idx="3937">
                        <c:v>3.1496</c:v>
                      </c:pt>
                      <c:pt idx="3938">
                        <c:v>3.1503999999999999</c:v>
                      </c:pt>
                      <c:pt idx="3939">
                        <c:v>3.1511999999999998</c:v>
                      </c:pt>
                      <c:pt idx="3940">
                        <c:v>3.1520000000000001</c:v>
                      </c:pt>
                      <c:pt idx="3941">
                        <c:v>3.1528</c:v>
                      </c:pt>
                      <c:pt idx="3942">
                        <c:v>3.1536</c:v>
                      </c:pt>
                      <c:pt idx="3943">
                        <c:v>3.1543999999999999</c:v>
                      </c:pt>
                      <c:pt idx="3944">
                        <c:v>3.1551999999999998</c:v>
                      </c:pt>
                      <c:pt idx="3945">
                        <c:v>3.1560000000000001</c:v>
                      </c:pt>
                      <c:pt idx="3946">
                        <c:v>3.1568000000000001</c:v>
                      </c:pt>
                      <c:pt idx="3947">
                        <c:v>3.1576</c:v>
                      </c:pt>
                      <c:pt idx="3948">
                        <c:v>3.1583999999999999</c:v>
                      </c:pt>
                      <c:pt idx="3949">
                        <c:v>3.1591999999999998</c:v>
                      </c:pt>
                      <c:pt idx="3950">
                        <c:v>3.16</c:v>
                      </c:pt>
                      <c:pt idx="3951">
                        <c:v>3.1608000000000001</c:v>
                      </c:pt>
                      <c:pt idx="3952">
                        <c:v>3.1616</c:v>
                      </c:pt>
                      <c:pt idx="3953">
                        <c:v>3.1623999999999999</c:v>
                      </c:pt>
                      <c:pt idx="3954">
                        <c:v>3.1631999999999998</c:v>
                      </c:pt>
                      <c:pt idx="3955">
                        <c:v>3.1640000000000001</c:v>
                      </c:pt>
                      <c:pt idx="3956">
                        <c:v>3.1648000000000001</c:v>
                      </c:pt>
                      <c:pt idx="3957">
                        <c:v>3.1656</c:v>
                      </c:pt>
                      <c:pt idx="3958">
                        <c:v>3.1663999999999999</c:v>
                      </c:pt>
                      <c:pt idx="3959">
                        <c:v>3.1671999999999998</c:v>
                      </c:pt>
                      <c:pt idx="3960">
                        <c:v>3.1680000000000001</c:v>
                      </c:pt>
                      <c:pt idx="3961">
                        <c:v>3.1688000000000001</c:v>
                      </c:pt>
                      <c:pt idx="3962">
                        <c:v>3.1696</c:v>
                      </c:pt>
                      <c:pt idx="3963">
                        <c:v>3.1703999999999999</c:v>
                      </c:pt>
                      <c:pt idx="3964">
                        <c:v>3.1711999999999998</c:v>
                      </c:pt>
                      <c:pt idx="3965">
                        <c:v>3.1720000000000002</c:v>
                      </c:pt>
                      <c:pt idx="3966">
                        <c:v>3.1728000000000001</c:v>
                      </c:pt>
                      <c:pt idx="3967">
                        <c:v>3.1736</c:v>
                      </c:pt>
                      <c:pt idx="3968">
                        <c:v>3.1743999999999999</c:v>
                      </c:pt>
                      <c:pt idx="3969">
                        <c:v>3.1751999999999998</c:v>
                      </c:pt>
                      <c:pt idx="3970">
                        <c:v>3.1760000000000002</c:v>
                      </c:pt>
                      <c:pt idx="3971">
                        <c:v>3.1768000000000001</c:v>
                      </c:pt>
                      <c:pt idx="3972">
                        <c:v>3.1776</c:v>
                      </c:pt>
                      <c:pt idx="3973">
                        <c:v>3.1783999999999999</c:v>
                      </c:pt>
                      <c:pt idx="3974">
                        <c:v>3.1791999999999998</c:v>
                      </c:pt>
                      <c:pt idx="3975">
                        <c:v>3.18</c:v>
                      </c:pt>
                      <c:pt idx="3976">
                        <c:v>3.1808000000000001</c:v>
                      </c:pt>
                      <c:pt idx="3977">
                        <c:v>3.1816</c:v>
                      </c:pt>
                      <c:pt idx="3978">
                        <c:v>3.1823999999999999</c:v>
                      </c:pt>
                      <c:pt idx="3979">
                        <c:v>3.1831999999999998</c:v>
                      </c:pt>
                      <c:pt idx="3980">
                        <c:v>3.1840000000000002</c:v>
                      </c:pt>
                      <c:pt idx="3981">
                        <c:v>3.1848000000000001</c:v>
                      </c:pt>
                      <c:pt idx="3982">
                        <c:v>3.1856</c:v>
                      </c:pt>
                      <c:pt idx="3983">
                        <c:v>3.1863999999999999</c:v>
                      </c:pt>
                      <c:pt idx="3984">
                        <c:v>3.1871999999999998</c:v>
                      </c:pt>
                      <c:pt idx="3985">
                        <c:v>3.1880000000000002</c:v>
                      </c:pt>
                      <c:pt idx="3986">
                        <c:v>3.1888000000000001</c:v>
                      </c:pt>
                      <c:pt idx="3987">
                        <c:v>3.1896</c:v>
                      </c:pt>
                      <c:pt idx="3988">
                        <c:v>3.1903999999999999</c:v>
                      </c:pt>
                      <c:pt idx="3989">
                        <c:v>3.1911999999999998</c:v>
                      </c:pt>
                      <c:pt idx="3990">
                        <c:v>3.1920000000000002</c:v>
                      </c:pt>
                      <c:pt idx="3991">
                        <c:v>3.1928000000000001</c:v>
                      </c:pt>
                      <c:pt idx="3992">
                        <c:v>3.1936</c:v>
                      </c:pt>
                      <c:pt idx="3993">
                        <c:v>3.1943999999999999</c:v>
                      </c:pt>
                      <c:pt idx="3994">
                        <c:v>3.1951999999999998</c:v>
                      </c:pt>
                      <c:pt idx="3995">
                        <c:v>3.1960000000000002</c:v>
                      </c:pt>
                      <c:pt idx="3996">
                        <c:v>3.1968000000000001</c:v>
                      </c:pt>
                      <c:pt idx="3997">
                        <c:v>3.1976</c:v>
                      </c:pt>
                      <c:pt idx="3998">
                        <c:v>3.1983999999999999</c:v>
                      </c:pt>
                      <c:pt idx="3999">
                        <c:v>3.1991999999999998</c:v>
                      </c:pt>
                      <c:pt idx="4000">
                        <c:v>3.2</c:v>
                      </c:pt>
                      <c:pt idx="4001">
                        <c:v>3.2008000000000001</c:v>
                      </c:pt>
                      <c:pt idx="4002">
                        <c:v>3.2016</c:v>
                      </c:pt>
                      <c:pt idx="4003">
                        <c:v>3.2023999999999999</c:v>
                      </c:pt>
                      <c:pt idx="4004">
                        <c:v>3.2031999999999998</c:v>
                      </c:pt>
                      <c:pt idx="4005">
                        <c:v>3.2040000000000002</c:v>
                      </c:pt>
                      <c:pt idx="4006">
                        <c:v>3.2048000000000001</c:v>
                      </c:pt>
                      <c:pt idx="4007">
                        <c:v>3.2056</c:v>
                      </c:pt>
                      <c:pt idx="4008">
                        <c:v>3.2063999999999999</c:v>
                      </c:pt>
                      <c:pt idx="4009">
                        <c:v>3.2071999999999998</c:v>
                      </c:pt>
                      <c:pt idx="4010">
                        <c:v>3.2080000000000002</c:v>
                      </c:pt>
                      <c:pt idx="4011">
                        <c:v>3.2088000000000001</c:v>
                      </c:pt>
                      <c:pt idx="4012">
                        <c:v>3.2096</c:v>
                      </c:pt>
                      <c:pt idx="4013">
                        <c:v>3.2103999999999999</c:v>
                      </c:pt>
                      <c:pt idx="4014">
                        <c:v>3.2111999999999998</c:v>
                      </c:pt>
                      <c:pt idx="4015">
                        <c:v>3.2120000000000002</c:v>
                      </c:pt>
                      <c:pt idx="4016">
                        <c:v>3.2128000000000001</c:v>
                      </c:pt>
                      <c:pt idx="4017">
                        <c:v>3.2136</c:v>
                      </c:pt>
                      <c:pt idx="4018">
                        <c:v>3.2143999999999999</c:v>
                      </c:pt>
                      <c:pt idx="4019">
                        <c:v>3.2151999999999998</c:v>
                      </c:pt>
                      <c:pt idx="4020">
                        <c:v>3.2160000000000002</c:v>
                      </c:pt>
                      <c:pt idx="4021">
                        <c:v>3.2168000000000001</c:v>
                      </c:pt>
                      <c:pt idx="4022">
                        <c:v>3.2176</c:v>
                      </c:pt>
                      <c:pt idx="4023">
                        <c:v>3.2183999999999999</c:v>
                      </c:pt>
                      <c:pt idx="4024">
                        <c:v>3.2191999999999998</c:v>
                      </c:pt>
                      <c:pt idx="4025">
                        <c:v>3.22</c:v>
                      </c:pt>
                      <c:pt idx="4026">
                        <c:v>3.2208000000000001</c:v>
                      </c:pt>
                      <c:pt idx="4027">
                        <c:v>3.2216</c:v>
                      </c:pt>
                      <c:pt idx="4028">
                        <c:v>3.2223999999999999</c:v>
                      </c:pt>
                      <c:pt idx="4029">
                        <c:v>3.2231999999999998</c:v>
                      </c:pt>
                      <c:pt idx="4030">
                        <c:v>3.2240000000000002</c:v>
                      </c:pt>
                      <c:pt idx="4031">
                        <c:v>3.2248000000000001</c:v>
                      </c:pt>
                      <c:pt idx="4032">
                        <c:v>3.2256</c:v>
                      </c:pt>
                      <c:pt idx="4033">
                        <c:v>3.2263999999999999</c:v>
                      </c:pt>
                      <c:pt idx="4034">
                        <c:v>3.2271999999999998</c:v>
                      </c:pt>
                      <c:pt idx="4035">
                        <c:v>3.2280000000000002</c:v>
                      </c:pt>
                      <c:pt idx="4036">
                        <c:v>3.2288000000000001</c:v>
                      </c:pt>
                      <c:pt idx="4037">
                        <c:v>3.2296</c:v>
                      </c:pt>
                      <c:pt idx="4038">
                        <c:v>3.2303999999999999</c:v>
                      </c:pt>
                      <c:pt idx="4039">
                        <c:v>3.2311999999999999</c:v>
                      </c:pt>
                      <c:pt idx="4040">
                        <c:v>3.2320000000000002</c:v>
                      </c:pt>
                      <c:pt idx="4041">
                        <c:v>3.2328000000000001</c:v>
                      </c:pt>
                      <c:pt idx="4042">
                        <c:v>3.2336</c:v>
                      </c:pt>
                      <c:pt idx="4043">
                        <c:v>3.2343999999999999</c:v>
                      </c:pt>
                      <c:pt idx="4044">
                        <c:v>3.2351999999999999</c:v>
                      </c:pt>
                      <c:pt idx="4045">
                        <c:v>3.2360000000000002</c:v>
                      </c:pt>
                      <c:pt idx="4046">
                        <c:v>3.2368000000000001</c:v>
                      </c:pt>
                      <c:pt idx="4047">
                        <c:v>3.2376</c:v>
                      </c:pt>
                      <c:pt idx="4048">
                        <c:v>3.2383999999999999</c:v>
                      </c:pt>
                      <c:pt idx="4049">
                        <c:v>3.2391999999999999</c:v>
                      </c:pt>
                      <c:pt idx="4050">
                        <c:v>3.24</c:v>
                      </c:pt>
                      <c:pt idx="4051">
                        <c:v>3.2408000000000001</c:v>
                      </c:pt>
                      <c:pt idx="4052">
                        <c:v>3.2416</c:v>
                      </c:pt>
                      <c:pt idx="4053">
                        <c:v>3.2423999999999999</c:v>
                      </c:pt>
                      <c:pt idx="4054">
                        <c:v>3.2431999999999999</c:v>
                      </c:pt>
                      <c:pt idx="4055">
                        <c:v>3.2440000000000002</c:v>
                      </c:pt>
                      <c:pt idx="4056">
                        <c:v>3.2448000000000001</c:v>
                      </c:pt>
                      <c:pt idx="4057">
                        <c:v>3.2456</c:v>
                      </c:pt>
                      <c:pt idx="4058">
                        <c:v>3.2464</c:v>
                      </c:pt>
                      <c:pt idx="4059">
                        <c:v>3.2471999999999999</c:v>
                      </c:pt>
                      <c:pt idx="4060">
                        <c:v>3.2480000000000002</c:v>
                      </c:pt>
                      <c:pt idx="4061">
                        <c:v>3.2488000000000001</c:v>
                      </c:pt>
                      <c:pt idx="4062">
                        <c:v>3.2496</c:v>
                      </c:pt>
                      <c:pt idx="4063">
                        <c:v>3.2504</c:v>
                      </c:pt>
                      <c:pt idx="4064">
                        <c:v>3.2511999999999999</c:v>
                      </c:pt>
                      <c:pt idx="4065">
                        <c:v>3.2519999999999998</c:v>
                      </c:pt>
                      <c:pt idx="4066">
                        <c:v>3.2528000000000001</c:v>
                      </c:pt>
                      <c:pt idx="4067">
                        <c:v>3.2536</c:v>
                      </c:pt>
                      <c:pt idx="4068">
                        <c:v>3.2544</c:v>
                      </c:pt>
                      <c:pt idx="4069">
                        <c:v>3.2551999999999999</c:v>
                      </c:pt>
                      <c:pt idx="4070">
                        <c:v>3.2559999999999998</c:v>
                      </c:pt>
                      <c:pt idx="4071">
                        <c:v>3.2568000000000001</c:v>
                      </c:pt>
                      <c:pt idx="4072">
                        <c:v>3.2576000000000001</c:v>
                      </c:pt>
                      <c:pt idx="4073">
                        <c:v>3.2584</c:v>
                      </c:pt>
                      <c:pt idx="4074">
                        <c:v>3.2591999999999999</c:v>
                      </c:pt>
                      <c:pt idx="4075">
                        <c:v>3.26</c:v>
                      </c:pt>
                      <c:pt idx="4076">
                        <c:v>3.2608000000000001</c:v>
                      </c:pt>
                      <c:pt idx="4077">
                        <c:v>3.2616000000000001</c:v>
                      </c:pt>
                      <c:pt idx="4078">
                        <c:v>3.2624</c:v>
                      </c:pt>
                      <c:pt idx="4079">
                        <c:v>3.2631999999999999</c:v>
                      </c:pt>
                      <c:pt idx="4080">
                        <c:v>3.2639999999999998</c:v>
                      </c:pt>
                      <c:pt idx="4081">
                        <c:v>3.2648000000000001</c:v>
                      </c:pt>
                      <c:pt idx="4082">
                        <c:v>3.2656000000000001</c:v>
                      </c:pt>
                      <c:pt idx="4083">
                        <c:v>3.2664</c:v>
                      </c:pt>
                      <c:pt idx="4084">
                        <c:v>3.2671999999999999</c:v>
                      </c:pt>
                      <c:pt idx="4085">
                        <c:v>3.2679999999999998</c:v>
                      </c:pt>
                      <c:pt idx="4086">
                        <c:v>3.2688000000000001</c:v>
                      </c:pt>
                      <c:pt idx="4087">
                        <c:v>3.2696000000000001</c:v>
                      </c:pt>
                      <c:pt idx="4088">
                        <c:v>3.2704</c:v>
                      </c:pt>
                      <c:pt idx="4089">
                        <c:v>3.2711999999999999</c:v>
                      </c:pt>
                      <c:pt idx="4090">
                        <c:v>3.2719999999999998</c:v>
                      </c:pt>
                      <c:pt idx="4091">
                        <c:v>3.2728000000000002</c:v>
                      </c:pt>
                      <c:pt idx="4092">
                        <c:v>3.2736000000000001</c:v>
                      </c:pt>
                      <c:pt idx="4093">
                        <c:v>3.2744</c:v>
                      </c:pt>
                      <c:pt idx="4094">
                        <c:v>3.2751999999999999</c:v>
                      </c:pt>
                      <c:pt idx="4095">
                        <c:v>3.2759999999999998</c:v>
                      </c:pt>
                      <c:pt idx="4096">
                        <c:v>3.2768000000000002</c:v>
                      </c:pt>
                      <c:pt idx="4097">
                        <c:v>3.2776000000000001</c:v>
                      </c:pt>
                      <c:pt idx="4098">
                        <c:v>3.2784</c:v>
                      </c:pt>
                      <c:pt idx="4099">
                        <c:v>3.2791999999999999</c:v>
                      </c:pt>
                      <c:pt idx="4100">
                        <c:v>3.28</c:v>
                      </c:pt>
                      <c:pt idx="4101">
                        <c:v>3.2808000000000002</c:v>
                      </c:pt>
                      <c:pt idx="4102">
                        <c:v>3.2816000000000001</c:v>
                      </c:pt>
                      <c:pt idx="4103">
                        <c:v>3.2824</c:v>
                      </c:pt>
                      <c:pt idx="4104">
                        <c:v>3.2831999999999999</c:v>
                      </c:pt>
                      <c:pt idx="4105">
                        <c:v>3.2839999999999998</c:v>
                      </c:pt>
                      <c:pt idx="4106">
                        <c:v>3.2848000000000002</c:v>
                      </c:pt>
                      <c:pt idx="4107">
                        <c:v>3.2856000000000001</c:v>
                      </c:pt>
                      <c:pt idx="4108">
                        <c:v>3.2864</c:v>
                      </c:pt>
                      <c:pt idx="4109">
                        <c:v>3.2871999999999999</c:v>
                      </c:pt>
                      <c:pt idx="4110">
                        <c:v>3.2879999999999998</c:v>
                      </c:pt>
                      <c:pt idx="4111">
                        <c:v>3.2888000000000002</c:v>
                      </c:pt>
                      <c:pt idx="4112">
                        <c:v>3.2896000000000001</c:v>
                      </c:pt>
                      <c:pt idx="4113">
                        <c:v>3.2904</c:v>
                      </c:pt>
                      <c:pt idx="4114">
                        <c:v>3.2911999999999999</c:v>
                      </c:pt>
                      <c:pt idx="4115">
                        <c:v>3.2919999999999998</c:v>
                      </c:pt>
                      <c:pt idx="4116">
                        <c:v>3.2928000000000002</c:v>
                      </c:pt>
                      <c:pt idx="4117">
                        <c:v>3.2936000000000001</c:v>
                      </c:pt>
                      <c:pt idx="4118">
                        <c:v>3.2944</c:v>
                      </c:pt>
                      <c:pt idx="4119">
                        <c:v>3.2951999999999999</c:v>
                      </c:pt>
                      <c:pt idx="4120">
                        <c:v>3.2959999999999998</c:v>
                      </c:pt>
                      <c:pt idx="4121">
                        <c:v>3.2968000000000002</c:v>
                      </c:pt>
                      <c:pt idx="4122">
                        <c:v>3.2976000000000001</c:v>
                      </c:pt>
                      <c:pt idx="4123">
                        <c:v>3.2984</c:v>
                      </c:pt>
                      <c:pt idx="4124">
                        <c:v>3.2991999999999999</c:v>
                      </c:pt>
                      <c:pt idx="4125">
                        <c:v>3.3</c:v>
                      </c:pt>
                      <c:pt idx="4126">
                        <c:v>3.3008000000000002</c:v>
                      </c:pt>
                      <c:pt idx="4127">
                        <c:v>3.3016000000000001</c:v>
                      </c:pt>
                      <c:pt idx="4128">
                        <c:v>3.3024</c:v>
                      </c:pt>
                      <c:pt idx="4129">
                        <c:v>3.3031999999999999</c:v>
                      </c:pt>
                      <c:pt idx="4130">
                        <c:v>3.3039999999999998</c:v>
                      </c:pt>
                      <c:pt idx="4131">
                        <c:v>3.3048000000000002</c:v>
                      </c:pt>
                      <c:pt idx="4132">
                        <c:v>3.3056000000000001</c:v>
                      </c:pt>
                      <c:pt idx="4133">
                        <c:v>3.3064</c:v>
                      </c:pt>
                      <c:pt idx="4134">
                        <c:v>3.3071999999999999</c:v>
                      </c:pt>
                      <c:pt idx="4135">
                        <c:v>3.3079999999999998</c:v>
                      </c:pt>
                      <c:pt idx="4136">
                        <c:v>3.3088000000000002</c:v>
                      </c:pt>
                      <c:pt idx="4137">
                        <c:v>3.3096000000000001</c:v>
                      </c:pt>
                      <c:pt idx="4138">
                        <c:v>3.3104</c:v>
                      </c:pt>
                      <c:pt idx="4139">
                        <c:v>3.3111999999999999</c:v>
                      </c:pt>
                      <c:pt idx="4140">
                        <c:v>3.3119999999999998</c:v>
                      </c:pt>
                      <c:pt idx="4141">
                        <c:v>3.3128000000000002</c:v>
                      </c:pt>
                      <c:pt idx="4142">
                        <c:v>3.3136000000000001</c:v>
                      </c:pt>
                      <c:pt idx="4143">
                        <c:v>3.3144</c:v>
                      </c:pt>
                      <c:pt idx="4144">
                        <c:v>3.3151999999999999</c:v>
                      </c:pt>
                      <c:pt idx="4145">
                        <c:v>3.3159999999999998</c:v>
                      </c:pt>
                      <c:pt idx="4146">
                        <c:v>3.3168000000000002</c:v>
                      </c:pt>
                      <c:pt idx="4147">
                        <c:v>3.3176000000000001</c:v>
                      </c:pt>
                      <c:pt idx="4148">
                        <c:v>3.3184</c:v>
                      </c:pt>
                      <c:pt idx="4149">
                        <c:v>3.3191999999999999</c:v>
                      </c:pt>
                      <c:pt idx="4150">
                        <c:v>3.32</c:v>
                      </c:pt>
                      <c:pt idx="4151">
                        <c:v>3.3208000000000002</c:v>
                      </c:pt>
                      <c:pt idx="4152">
                        <c:v>3.3216000000000001</c:v>
                      </c:pt>
                      <c:pt idx="4153">
                        <c:v>3.3224</c:v>
                      </c:pt>
                      <c:pt idx="4154">
                        <c:v>3.3231999999999999</c:v>
                      </c:pt>
                      <c:pt idx="4155">
                        <c:v>3.3239999999999998</c:v>
                      </c:pt>
                      <c:pt idx="4156">
                        <c:v>3.3248000000000002</c:v>
                      </c:pt>
                      <c:pt idx="4157">
                        <c:v>3.3256000000000001</c:v>
                      </c:pt>
                      <c:pt idx="4158">
                        <c:v>3.3264</c:v>
                      </c:pt>
                      <c:pt idx="4159">
                        <c:v>3.3271999999999999</c:v>
                      </c:pt>
                      <c:pt idx="4160">
                        <c:v>3.3279999999999998</c:v>
                      </c:pt>
                      <c:pt idx="4161">
                        <c:v>3.3288000000000002</c:v>
                      </c:pt>
                      <c:pt idx="4162">
                        <c:v>3.3296000000000001</c:v>
                      </c:pt>
                      <c:pt idx="4163">
                        <c:v>3.3304</c:v>
                      </c:pt>
                      <c:pt idx="4164">
                        <c:v>3.3311999999999999</c:v>
                      </c:pt>
                      <c:pt idx="4165">
                        <c:v>3.3319999999999999</c:v>
                      </c:pt>
                      <c:pt idx="4166">
                        <c:v>3.3328000000000002</c:v>
                      </c:pt>
                      <c:pt idx="4167">
                        <c:v>3.3336000000000001</c:v>
                      </c:pt>
                      <c:pt idx="4168">
                        <c:v>3.3344</c:v>
                      </c:pt>
                      <c:pt idx="4169">
                        <c:v>3.3351999999999999</c:v>
                      </c:pt>
                      <c:pt idx="4170">
                        <c:v>3.3359999999999999</c:v>
                      </c:pt>
                      <c:pt idx="4171">
                        <c:v>3.3368000000000002</c:v>
                      </c:pt>
                      <c:pt idx="4172">
                        <c:v>3.3376000000000001</c:v>
                      </c:pt>
                      <c:pt idx="4173">
                        <c:v>3.3384</c:v>
                      </c:pt>
                      <c:pt idx="4174">
                        <c:v>3.3391999999999999</c:v>
                      </c:pt>
                      <c:pt idx="4175">
                        <c:v>3.34</c:v>
                      </c:pt>
                      <c:pt idx="4176">
                        <c:v>3.3408000000000002</c:v>
                      </c:pt>
                      <c:pt idx="4177">
                        <c:v>3.3416000000000001</c:v>
                      </c:pt>
                      <c:pt idx="4178">
                        <c:v>3.3424</c:v>
                      </c:pt>
                      <c:pt idx="4179">
                        <c:v>3.3431999999999999</c:v>
                      </c:pt>
                      <c:pt idx="4180">
                        <c:v>3.3439999999999999</c:v>
                      </c:pt>
                      <c:pt idx="4181">
                        <c:v>3.3448000000000002</c:v>
                      </c:pt>
                      <c:pt idx="4182">
                        <c:v>3.3456000000000001</c:v>
                      </c:pt>
                      <c:pt idx="4183">
                        <c:v>3.3464</c:v>
                      </c:pt>
                      <c:pt idx="4184">
                        <c:v>3.3472</c:v>
                      </c:pt>
                      <c:pt idx="4185">
                        <c:v>3.3479999999999999</c:v>
                      </c:pt>
                      <c:pt idx="4186">
                        <c:v>3.3488000000000002</c:v>
                      </c:pt>
                      <c:pt idx="4187">
                        <c:v>3.3496000000000001</c:v>
                      </c:pt>
                      <c:pt idx="4188">
                        <c:v>3.3504</c:v>
                      </c:pt>
                      <c:pt idx="4189">
                        <c:v>3.3512</c:v>
                      </c:pt>
                      <c:pt idx="4190">
                        <c:v>3.3519999999999999</c:v>
                      </c:pt>
                      <c:pt idx="4191">
                        <c:v>3.3527999999999998</c:v>
                      </c:pt>
                      <c:pt idx="4192">
                        <c:v>3.3536000000000001</c:v>
                      </c:pt>
                      <c:pt idx="4193">
                        <c:v>3.3544</c:v>
                      </c:pt>
                      <c:pt idx="4194">
                        <c:v>3.3552</c:v>
                      </c:pt>
                      <c:pt idx="4195">
                        <c:v>3.3559999999999999</c:v>
                      </c:pt>
                      <c:pt idx="4196">
                        <c:v>3.3567999999999998</c:v>
                      </c:pt>
                      <c:pt idx="4197">
                        <c:v>3.3576000000000001</c:v>
                      </c:pt>
                      <c:pt idx="4198">
                        <c:v>3.3584000000000001</c:v>
                      </c:pt>
                      <c:pt idx="4199">
                        <c:v>3.3592</c:v>
                      </c:pt>
                      <c:pt idx="4200">
                        <c:v>3.36</c:v>
                      </c:pt>
                      <c:pt idx="4201">
                        <c:v>3.3607999999999998</c:v>
                      </c:pt>
                      <c:pt idx="4202">
                        <c:v>3.3616000000000001</c:v>
                      </c:pt>
                      <c:pt idx="4203">
                        <c:v>3.3624000000000001</c:v>
                      </c:pt>
                      <c:pt idx="4204">
                        <c:v>3.3632</c:v>
                      </c:pt>
                      <c:pt idx="4205">
                        <c:v>3.3639999999999999</c:v>
                      </c:pt>
                      <c:pt idx="4206">
                        <c:v>3.3647999999999998</c:v>
                      </c:pt>
                      <c:pt idx="4207">
                        <c:v>3.3656000000000001</c:v>
                      </c:pt>
                      <c:pt idx="4208">
                        <c:v>3.3664000000000001</c:v>
                      </c:pt>
                      <c:pt idx="4209">
                        <c:v>3.3672</c:v>
                      </c:pt>
                      <c:pt idx="4210">
                        <c:v>3.3679999999999999</c:v>
                      </c:pt>
                      <c:pt idx="4211">
                        <c:v>3.3687999999999998</c:v>
                      </c:pt>
                      <c:pt idx="4212">
                        <c:v>3.3696000000000002</c:v>
                      </c:pt>
                      <c:pt idx="4213">
                        <c:v>3.3704000000000001</c:v>
                      </c:pt>
                      <c:pt idx="4214">
                        <c:v>3.3712</c:v>
                      </c:pt>
                      <c:pt idx="4215">
                        <c:v>3.3719999999999999</c:v>
                      </c:pt>
                      <c:pt idx="4216">
                        <c:v>3.3727999999999998</c:v>
                      </c:pt>
                      <c:pt idx="4217">
                        <c:v>3.3736000000000002</c:v>
                      </c:pt>
                      <c:pt idx="4218">
                        <c:v>3.3744000000000001</c:v>
                      </c:pt>
                      <c:pt idx="4219">
                        <c:v>3.3752</c:v>
                      </c:pt>
                      <c:pt idx="4220">
                        <c:v>3.3759999999999999</c:v>
                      </c:pt>
                      <c:pt idx="4221">
                        <c:v>3.3767999999999998</c:v>
                      </c:pt>
                      <c:pt idx="4222">
                        <c:v>3.3776000000000002</c:v>
                      </c:pt>
                      <c:pt idx="4223">
                        <c:v>3.3784000000000001</c:v>
                      </c:pt>
                      <c:pt idx="4224">
                        <c:v>3.3792</c:v>
                      </c:pt>
                      <c:pt idx="4225">
                        <c:v>3.38</c:v>
                      </c:pt>
                      <c:pt idx="4226">
                        <c:v>3.3807999999999998</c:v>
                      </c:pt>
                      <c:pt idx="4227">
                        <c:v>3.3816000000000002</c:v>
                      </c:pt>
                      <c:pt idx="4228">
                        <c:v>3.3824000000000001</c:v>
                      </c:pt>
                      <c:pt idx="4229">
                        <c:v>3.3832</c:v>
                      </c:pt>
                      <c:pt idx="4230">
                        <c:v>3.3839999999999999</c:v>
                      </c:pt>
                      <c:pt idx="4231">
                        <c:v>3.3847999999999998</c:v>
                      </c:pt>
                      <c:pt idx="4232">
                        <c:v>3.3856000000000002</c:v>
                      </c:pt>
                      <c:pt idx="4233">
                        <c:v>3.3864000000000001</c:v>
                      </c:pt>
                      <c:pt idx="4234">
                        <c:v>3.3872</c:v>
                      </c:pt>
                      <c:pt idx="4235">
                        <c:v>3.3879999999999999</c:v>
                      </c:pt>
                      <c:pt idx="4236">
                        <c:v>3.3887999999999998</c:v>
                      </c:pt>
                      <c:pt idx="4237">
                        <c:v>3.3896000000000002</c:v>
                      </c:pt>
                      <c:pt idx="4238">
                        <c:v>3.3904000000000001</c:v>
                      </c:pt>
                      <c:pt idx="4239">
                        <c:v>3.3912</c:v>
                      </c:pt>
                      <c:pt idx="4240">
                        <c:v>3.3919999999999999</c:v>
                      </c:pt>
                      <c:pt idx="4241">
                        <c:v>3.3927999999999998</c:v>
                      </c:pt>
                      <c:pt idx="4242">
                        <c:v>3.3936000000000002</c:v>
                      </c:pt>
                      <c:pt idx="4243">
                        <c:v>3.3944000000000001</c:v>
                      </c:pt>
                      <c:pt idx="4244">
                        <c:v>3.3952</c:v>
                      </c:pt>
                      <c:pt idx="4245">
                        <c:v>3.3959999999999999</c:v>
                      </c:pt>
                      <c:pt idx="4246">
                        <c:v>3.3967999999999998</c:v>
                      </c:pt>
                      <c:pt idx="4247">
                        <c:v>3.3976000000000002</c:v>
                      </c:pt>
                      <c:pt idx="4248">
                        <c:v>3.3984000000000001</c:v>
                      </c:pt>
                      <c:pt idx="4249">
                        <c:v>3.3992</c:v>
                      </c:pt>
                      <c:pt idx="4250">
                        <c:v>3.4</c:v>
                      </c:pt>
                      <c:pt idx="4251">
                        <c:v>3.4007999999999998</c:v>
                      </c:pt>
                      <c:pt idx="4252">
                        <c:v>3.4016000000000002</c:v>
                      </c:pt>
                      <c:pt idx="4253">
                        <c:v>3.4024000000000001</c:v>
                      </c:pt>
                      <c:pt idx="4254">
                        <c:v>3.4032</c:v>
                      </c:pt>
                      <c:pt idx="4255">
                        <c:v>3.4039999999999999</c:v>
                      </c:pt>
                      <c:pt idx="4256">
                        <c:v>3.4047999999999998</c:v>
                      </c:pt>
                      <c:pt idx="4257">
                        <c:v>3.4056000000000002</c:v>
                      </c:pt>
                      <c:pt idx="4258">
                        <c:v>3.4064000000000001</c:v>
                      </c:pt>
                      <c:pt idx="4259">
                        <c:v>3.4072</c:v>
                      </c:pt>
                      <c:pt idx="4260">
                        <c:v>3.4079999999999999</c:v>
                      </c:pt>
                      <c:pt idx="4261">
                        <c:v>3.4087999999999998</c:v>
                      </c:pt>
                      <c:pt idx="4262">
                        <c:v>3.4096000000000002</c:v>
                      </c:pt>
                      <c:pt idx="4263">
                        <c:v>3.4104000000000001</c:v>
                      </c:pt>
                      <c:pt idx="4264">
                        <c:v>3.4112</c:v>
                      </c:pt>
                      <c:pt idx="4265">
                        <c:v>3.4119999999999999</c:v>
                      </c:pt>
                      <c:pt idx="4266">
                        <c:v>3.4127999999999998</c:v>
                      </c:pt>
                      <c:pt idx="4267">
                        <c:v>3.4136000000000002</c:v>
                      </c:pt>
                      <c:pt idx="4268">
                        <c:v>3.4144000000000001</c:v>
                      </c:pt>
                      <c:pt idx="4269">
                        <c:v>3.4152</c:v>
                      </c:pt>
                      <c:pt idx="4270">
                        <c:v>3.4159999999999999</c:v>
                      </c:pt>
                      <c:pt idx="4271">
                        <c:v>3.4167999999999998</c:v>
                      </c:pt>
                      <c:pt idx="4272">
                        <c:v>3.4176000000000002</c:v>
                      </c:pt>
                      <c:pt idx="4273">
                        <c:v>3.4184000000000001</c:v>
                      </c:pt>
                      <c:pt idx="4274">
                        <c:v>3.4192</c:v>
                      </c:pt>
                      <c:pt idx="4275">
                        <c:v>3.42</c:v>
                      </c:pt>
                      <c:pt idx="4276">
                        <c:v>3.4207999999999998</c:v>
                      </c:pt>
                      <c:pt idx="4277">
                        <c:v>3.4216000000000002</c:v>
                      </c:pt>
                      <c:pt idx="4278">
                        <c:v>3.4224000000000001</c:v>
                      </c:pt>
                      <c:pt idx="4279">
                        <c:v>3.4232</c:v>
                      </c:pt>
                      <c:pt idx="4280">
                        <c:v>3.4239999999999999</c:v>
                      </c:pt>
                      <c:pt idx="4281">
                        <c:v>3.4247999999999998</c:v>
                      </c:pt>
                      <c:pt idx="4282">
                        <c:v>3.4256000000000002</c:v>
                      </c:pt>
                      <c:pt idx="4283">
                        <c:v>3.4264000000000001</c:v>
                      </c:pt>
                      <c:pt idx="4284">
                        <c:v>3.4272</c:v>
                      </c:pt>
                      <c:pt idx="4285">
                        <c:v>3.4279999999999999</c:v>
                      </c:pt>
                      <c:pt idx="4286">
                        <c:v>3.4287999999999998</c:v>
                      </c:pt>
                      <c:pt idx="4287">
                        <c:v>3.4296000000000002</c:v>
                      </c:pt>
                      <c:pt idx="4288">
                        <c:v>3.4304000000000001</c:v>
                      </c:pt>
                      <c:pt idx="4289">
                        <c:v>3.4312</c:v>
                      </c:pt>
                      <c:pt idx="4290">
                        <c:v>3.4319999999999999</c:v>
                      </c:pt>
                      <c:pt idx="4291">
                        <c:v>3.4327999999999999</c:v>
                      </c:pt>
                      <c:pt idx="4292">
                        <c:v>3.4336000000000002</c:v>
                      </c:pt>
                      <c:pt idx="4293">
                        <c:v>3.4344000000000001</c:v>
                      </c:pt>
                      <c:pt idx="4294">
                        <c:v>3.4352</c:v>
                      </c:pt>
                      <c:pt idx="4295">
                        <c:v>3.4359999999999999</c:v>
                      </c:pt>
                      <c:pt idx="4296">
                        <c:v>3.4367999999999999</c:v>
                      </c:pt>
                      <c:pt idx="4297">
                        <c:v>3.4376000000000002</c:v>
                      </c:pt>
                      <c:pt idx="4298">
                        <c:v>3.4384000000000001</c:v>
                      </c:pt>
                      <c:pt idx="4299">
                        <c:v>3.4392</c:v>
                      </c:pt>
                      <c:pt idx="4300">
                        <c:v>3.44</c:v>
                      </c:pt>
                      <c:pt idx="4301">
                        <c:v>3.4407999999999999</c:v>
                      </c:pt>
                      <c:pt idx="4302">
                        <c:v>3.4416000000000002</c:v>
                      </c:pt>
                      <c:pt idx="4303">
                        <c:v>3.4424000000000001</c:v>
                      </c:pt>
                      <c:pt idx="4304">
                        <c:v>3.4432</c:v>
                      </c:pt>
                      <c:pt idx="4305">
                        <c:v>3.444</c:v>
                      </c:pt>
                      <c:pt idx="4306">
                        <c:v>3.4447999999999999</c:v>
                      </c:pt>
                      <c:pt idx="4307">
                        <c:v>3.4456000000000002</c:v>
                      </c:pt>
                      <c:pt idx="4308">
                        <c:v>3.4464000000000001</c:v>
                      </c:pt>
                      <c:pt idx="4309">
                        <c:v>3.4472</c:v>
                      </c:pt>
                      <c:pt idx="4310">
                        <c:v>3.448</c:v>
                      </c:pt>
                      <c:pt idx="4311">
                        <c:v>3.4487999999999999</c:v>
                      </c:pt>
                      <c:pt idx="4312">
                        <c:v>3.4496000000000002</c:v>
                      </c:pt>
                      <c:pt idx="4313">
                        <c:v>3.4504000000000001</c:v>
                      </c:pt>
                      <c:pt idx="4314">
                        <c:v>3.4512</c:v>
                      </c:pt>
                      <c:pt idx="4315">
                        <c:v>3.452</c:v>
                      </c:pt>
                      <c:pt idx="4316">
                        <c:v>3.4527999999999999</c:v>
                      </c:pt>
                      <c:pt idx="4317">
                        <c:v>3.4535999999999998</c:v>
                      </c:pt>
                      <c:pt idx="4318">
                        <c:v>3.4544000000000001</c:v>
                      </c:pt>
                      <c:pt idx="4319">
                        <c:v>3.4552</c:v>
                      </c:pt>
                      <c:pt idx="4320">
                        <c:v>3.456</c:v>
                      </c:pt>
                      <c:pt idx="4321">
                        <c:v>3.4567999999999999</c:v>
                      </c:pt>
                      <c:pt idx="4322">
                        <c:v>3.4575999999999998</c:v>
                      </c:pt>
                      <c:pt idx="4323">
                        <c:v>3.4584000000000001</c:v>
                      </c:pt>
                      <c:pt idx="4324">
                        <c:v>3.4592000000000001</c:v>
                      </c:pt>
                      <c:pt idx="4325">
                        <c:v>3.46</c:v>
                      </c:pt>
                      <c:pt idx="4326">
                        <c:v>3.4607999999999999</c:v>
                      </c:pt>
                      <c:pt idx="4327">
                        <c:v>3.4615999999999998</c:v>
                      </c:pt>
                      <c:pt idx="4328">
                        <c:v>3.4624000000000001</c:v>
                      </c:pt>
                      <c:pt idx="4329">
                        <c:v>3.4632000000000001</c:v>
                      </c:pt>
                      <c:pt idx="4330">
                        <c:v>3.464</c:v>
                      </c:pt>
                      <c:pt idx="4331">
                        <c:v>3.4647999999999999</c:v>
                      </c:pt>
                      <c:pt idx="4332">
                        <c:v>3.4655999999999998</c:v>
                      </c:pt>
                      <c:pt idx="4333">
                        <c:v>3.4664000000000001</c:v>
                      </c:pt>
                      <c:pt idx="4334">
                        <c:v>3.4672000000000001</c:v>
                      </c:pt>
                      <c:pt idx="4335">
                        <c:v>3.468</c:v>
                      </c:pt>
                      <c:pt idx="4336">
                        <c:v>3.4687999999999999</c:v>
                      </c:pt>
                      <c:pt idx="4337">
                        <c:v>3.4695999999999998</c:v>
                      </c:pt>
                      <c:pt idx="4338">
                        <c:v>3.4704000000000002</c:v>
                      </c:pt>
                      <c:pt idx="4339">
                        <c:v>3.4712000000000001</c:v>
                      </c:pt>
                      <c:pt idx="4340">
                        <c:v>3.472</c:v>
                      </c:pt>
                      <c:pt idx="4341">
                        <c:v>3.4727999999999999</c:v>
                      </c:pt>
                      <c:pt idx="4342">
                        <c:v>3.4735999999999998</c:v>
                      </c:pt>
                      <c:pt idx="4343">
                        <c:v>3.4744000000000002</c:v>
                      </c:pt>
                      <c:pt idx="4344">
                        <c:v>3.4752000000000001</c:v>
                      </c:pt>
                      <c:pt idx="4345">
                        <c:v>3.476</c:v>
                      </c:pt>
                      <c:pt idx="4346">
                        <c:v>3.4767999999999999</c:v>
                      </c:pt>
                      <c:pt idx="4347">
                        <c:v>3.4775999999999998</c:v>
                      </c:pt>
                      <c:pt idx="4348">
                        <c:v>3.4784000000000002</c:v>
                      </c:pt>
                      <c:pt idx="4349">
                        <c:v>3.4792000000000001</c:v>
                      </c:pt>
                      <c:pt idx="4350">
                        <c:v>3.48</c:v>
                      </c:pt>
                      <c:pt idx="4351">
                        <c:v>3.4807999999999999</c:v>
                      </c:pt>
                      <c:pt idx="4352">
                        <c:v>3.4815999999999998</c:v>
                      </c:pt>
                      <c:pt idx="4353">
                        <c:v>3.4824000000000002</c:v>
                      </c:pt>
                      <c:pt idx="4354">
                        <c:v>3.4832000000000001</c:v>
                      </c:pt>
                      <c:pt idx="4355">
                        <c:v>3.484</c:v>
                      </c:pt>
                      <c:pt idx="4356">
                        <c:v>3.4847999999999999</c:v>
                      </c:pt>
                      <c:pt idx="4357">
                        <c:v>3.4855999999999998</c:v>
                      </c:pt>
                      <c:pt idx="4358">
                        <c:v>3.4864000000000002</c:v>
                      </c:pt>
                      <c:pt idx="4359">
                        <c:v>3.4872000000000001</c:v>
                      </c:pt>
                      <c:pt idx="4360">
                        <c:v>3.488</c:v>
                      </c:pt>
                      <c:pt idx="4361">
                        <c:v>3.4887999999999999</c:v>
                      </c:pt>
                      <c:pt idx="4362">
                        <c:v>3.4895999999999998</c:v>
                      </c:pt>
                      <c:pt idx="4363">
                        <c:v>3.4904000000000002</c:v>
                      </c:pt>
                      <c:pt idx="4364">
                        <c:v>3.4912000000000001</c:v>
                      </c:pt>
                      <c:pt idx="4365">
                        <c:v>3.492</c:v>
                      </c:pt>
                      <c:pt idx="4366">
                        <c:v>3.4927999999999999</c:v>
                      </c:pt>
                      <c:pt idx="4367">
                        <c:v>3.4935999999999998</c:v>
                      </c:pt>
                      <c:pt idx="4368">
                        <c:v>3.4944000000000002</c:v>
                      </c:pt>
                      <c:pt idx="4369">
                        <c:v>3.4952000000000001</c:v>
                      </c:pt>
                      <c:pt idx="4370">
                        <c:v>3.496</c:v>
                      </c:pt>
                      <c:pt idx="4371">
                        <c:v>3.4967999999999999</c:v>
                      </c:pt>
                      <c:pt idx="4372">
                        <c:v>3.4975999999999998</c:v>
                      </c:pt>
                      <c:pt idx="4373">
                        <c:v>3.4984000000000002</c:v>
                      </c:pt>
                      <c:pt idx="4374">
                        <c:v>3.4992000000000001</c:v>
                      </c:pt>
                      <c:pt idx="4375">
                        <c:v>3.5</c:v>
                      </c:pt>
                      <c:pt idx="4376">
                        <c:v>3.5007999999999999</c:v>
                      </c:pt>
                      <c:pt idx="4377">
                        <c:v>3.5015999999999998</c:v>
                      </c:pt>
                      <c:pt idx="4378">
                        <c:v>3.5024000000000002</c:v>
                      </c:pt>
                      <c:pt idx="4379">
                        <c:v>3.5032000000000001</c:v>
                      </c:pt>
                      <c:pt idx="4380">
                        <c:v>3.504</c:v>
                      </c:pt>
                      <c:pt idx="4381">
                        <c:v>3.5047999999999999</c:v>
                      </c:pt>
                      <c:pt idx="4382">
                        <c:v>3.5055999999999998</c:v>
                      </c:pt>
                      <c:pt idx="4383">
                        <c:v>3.5064000000000002</c:v>
                      </c:pt>
                      <c:pt idx="4384">
                        <c:v>3.5072000000000001</c:v>
                      </c:pt>
                      <c:pt idx="4385">
                        <c:v>3.508</c:v>
                      </c:pt>
                      <c:pt idx="4386">
                        <c:v>3.5087999999999999</c:v>
                      </c:pt>
                      <c:pt idx="4387">
                        <c:v>3.5095999999999998</c:v>
                      </c:pt>
                      <c:pt idx="4388">
                        <c:v>3.5104000000000002</c:v>
                      </c:pt>
                      <c:pt idx="4389">
                        <c:v>3.5112000000000001</c:v>
                      </c:pt>
                      <c:pt idx="4390">
                        <c:v>3.512</c:v>
                      </c:pt>
                      <c:pt idx="4391">
                        <c:v>3.5127999999999999</c:v>
                      </c:pt>
                      <c:pt idx="4392">
                        <c:v>3.5135999999999998</c:v>
                      </c:pt>
                      <c:pt idx="4393">
                        <c:v>3.5144000000000002</c:v>
                      </c:pt>
                      <c:pt idx="4394">
                        <c:v>3.5152000000000001</c:v>
                      </c:pt>
                      <c:pt idx="4395">
                        <c:v>3.516</c:v>
                      </c:pt>
                      <c:pt idx="4396">
                        <c:v>3.5167999999999999</c:v>
                      </c:pt>
                      <c:pt idx="4397">
                        <c:v>3.5175999999999998</c:v>
                      </c:pt>
                      <c:pt idx="4398">
                        <c:v>3.5184000000000002</c:v>
                      </c:pt>
                      <c:pt idx="4399">
                        <c:v>3.5192000000000001</c:v>
                      </c:pt>
                      <c:pt idx="4400">
                        <c:v>3.52</c:v>
                      </c:pt>
                      <c:pt idx="4401">
                        <c:v>3.5207999999999999</c:v>
                      </c:pt>
                      <c:pt idx="4402">
                        <c:v>3.5215999999999998</c:v>
                      </c:pt>
                      <c:pt idx="4403">
                        <c:v>3.5224000000000002</c:v>
                      </c:pt>
                      <c:pt idx="4404">
                        <c:v>3.5232000000000001</c:v>
                      </c:pt>
                      <c:pt idx="4405">
                        <c:v>3.524</c:v>
                      </c:pt>
                      <c:pt idx="4406">
                        <c:v>3.5247999999999999</c:v>
                      </c:pt>
                      <c:pt idx="4407">
                        <c:v>3.5255999999999998</c:v>
                      </c:pt>
                      <c:pt idx="4408">
                        <c:v>3.5264000000000002</c:v>
                      </c:pt>
                      <c:pt idx="4409">
                        <c:v>3.5272000000000001</c:v>
                      </c:pt>
                      <c:pt idx="4410">
                        <c:v>3.528</c:v>
                      </c:pt>
                      <c:pt idx="4411">
                        <c:v>3.5287999999999999</c:v>
                      </c:pt>
                      <c:pt idx="4412">
                        <c:v>3.5295999999999998</c:v>
                      </c:pt>
                      <c:pt idx="4413">
                        <c:v>3.5304000000000002</c:v>
                      </c:pt>
                      <c:pt idx="4414">
                        <c:v>3.5312000000000001</c:v>
                      </c:pt>
                      <c:pt idx="4415">
                        <c:v>3.532</c:v>
                      </c:pt>
                      <c:pt idx="4416">
                        <c:v>3.5327999999999999</c:v>
                      </c:pt>
                      <c:pt idx="4417">
                        <c:v>3.5335999999999999</c:v>
                      </c:pt>
                      <c:pt idx="4418">
                        <c:v>3.5344000000000002</c:v>
                      </c:pt>
                      <c:pt idx="4419">
                        <c:v>3.5352000000000001</c:v>
                      </c:pt>
                      <c:pt idx="4420">
                        <c:v>3.536</c:v>
                      </c:pt>
                      <c:pt idx="4421">
                        <c:v>3.5367999999999999</c:v>
                      </c:pt>
                      <c:pt idx="4422">
                        <c:v>3.5375999999999999</c:v>
                      </c:pt>
                      <c:pt idx="4423">
                        <c:v>3.5384000000000002</c:v>
                      </c:pt>
                      <c:pt idx="4424">
                        <c:v>3.5392000000000001</c:v>
                      </c:pt>
                      <c:pt idx="4425">
                        <c:v>3.54</c:v>
                      </c:pt>
                      <c:pt idx="4426">
                        <c:v>3.5407999999999999</c:v>
                      </c:pt>
                      <c:pt idx="4427">
                        <c:v>3.5415999999999999</c:v>
                      </c:pt>
                      <c:pt idx="4428">
                        <c:v>3.5424000000000002</c:v>
                      </c:pt>
                      <c:pt idx="4429">
                        <c:v>3.5432000000000001</c:v>
                      </c:pt>
                      <c:pt idx="4430">
                        <c:v>3.544</c:v>
                      </c:pt>
                      <c:pt idx="4431">
                        <c:v>3.5448</c:v>
                      </c:pt>
                      <c:pt idx="4432">
                        <c:v>3.5455999999999999</c:v>
                      </c:pt>
                      <c:pt idx="4433">
                        <c:v>3.5464000000000002</c:v>
                      </c:pt>
                      <c:pt idx="4434">
                        <c:v>3.5472000000000001</c:v>
                      </c:pt>
                      <c:pt idx="4435">
                        <c:v>3.548</c:v>
                      </c:pt>
                      <c:pt idx="4436">
                        <c:v>3.5488</c:v>
                      </c:pt>
                      <c:pt idx="4437">
                        <c:v>3.5495999999999999</c:v>
                      </c:pt>
                      <c:pt idx="4438">
                        <c:v>3.5503999999999998</c:v>
                      </c:pt>
                      <c:pt idx="4439">
                        <c:v>3.5512000000000001</c:v>
                      </c:pt>
                      <c:pt idx="4440">
                        <c:v>3.552</c:v>
                      </c:pt>
                      <c:pt idx="4441">
                        <c:v>3.5528</c:v>
                      </c:pt>
                      <c:pt idx="4442">
                        <c:v>3.5535999999999999</c:v>
                      </c:pt>
                      <c:pt idx="4443">
                        <c:v>3.5543999999999998</c:v>
                      </c:pt>
                      <c:pt idx="4444">
                        <c:v>3.5552000000000001</c:v>
                      </c:pt>
                      <c:pt idx="4445">
                        <c:v>3.556</c:v>
                      </c:pt>
                      <c:pt idx="4446">
                        <c:v>3.5568</c:v>
                      </c:pt>
                      <c:pt idx="4447">
                        <c:v>3.5575999999999999</c:v>
                      </c:pt>
                      <c:pt idx="4448">
                        <c:v>3.5583999999999998</c:v>
                      </c:pt>
                      <c:pt idx="4449">
                        <c:v>3.5592000000000001</c:v>
                      </c:pt>
                      <c:pt idx="4450">
                        <c:v>3.56</c:v>
                      </c:pt>
                      <c:pt idx="4451">
                        <c:v>3.5608</c:v>
                      </c:pt>
                      <c:pt idx="4452">
                        <c:v>3.5615999999999999</c:v>
                      </c:pt>
                      <c:pt idx="4453">
                        <c:v>3.5623999999999998</c:v>
                      </c:pt>
                      <c:pt idx="4454">
                        <c:v>3.5632000000000001</c:v>
                      </c:pt>
                      <c:pt idx="4455">
                        <c:v>3.5640000000000001</c:v>
                      </c:pt>
                      <c:pt idx="4456">
                        <c:v>3.5648</c:v>
                      </c:pt>
                      <c:pt idx="4457">
                        <c:v>3.5655999999999999</c:v>
                      </c:pt>
                      <c:pt idx="4458">
                        <c:v>3.5663999999999998</c:v>
                      </c:pt>
                      <c:pt idx="4459">
                        <c:v>3.5672000000000001</c:v>
                      </c:pt>
                      <c:pt idx="4460">
                        <c:v>3.5680000000000001</c:v>
                      </c:pt>
                      <c:pt idx="4461">
                        <c:v>3.5688</c:v>
                      </c:pt>
                      <c:pt idx="4462">
                        <c:v>3.5695999999999999</c:v>
                      </c:pt>
                      <c:pt idx="4463">
                        <c:v>3.5703999999999998</c:v>
                      </c:pt>
                      <c:pt idx="4464">
                        <c:v>3.5712000000000002</c:v>
                      </c:pt>
                      <c:pt idx="4465">
                        <c:v>3.5720000000000001</c:v>
                      </c:pt>
                      <c:pt idx="4466">
                        <c:v>3.5728</c:v>
                      </c:pt>
                      <c:pt idx="4467">
                        <c:v>3.5735999999999999</c:v>
                      </c:pt>
                      <c:pt idx="4468">
                        <c:v>3.5743999999999998</c:v>
                      </c:pt>
                      <c:pt idx="4469">
                        <c:v>3.5752000000000002</c:v>
                      </c:pt>
                      <c:pt idx="4470">
                        <c:v>3.5760000000000001</c:v>
                      </c:pt>
                      <c:pt idx="4471">
                        <c:v>3.5768</c:v>
                      </c:pt>
                      <c:pt idx="4472">
                        <c:v>3.5775999999999999</c:v>
                      </c:pt>
                      <c:pt idx="4473">
                        <c:v>3.5783999999999998</c:v>
                      </c:pt>
                      <c:pt idx="4474">
                        <c:v>3.5792000000000002</c:v>
                      </c:pt>
                      <c:pt idx="4475">
                        <c:v>3.58</c:v>
                      </c:pt>
                      <c:pt idx="4476">
                        <c:v>3.5808</c:v>
                      </c:pt>
                      <c:pt idx="4477">
                        <c:v>3.5815999999999999</c:v>
                      </c:pt>
                      <c:pt idx="4478">
                        <c:v>3.5823999999999998</c:v>
                      </c:pt>
                      <c:pt idx="4479">
                        <c:v>3.5832000000000002</c:v>
                      </c:pt>
                      <c:pt idx="4480">
                        <c:v>3.5840000000000001</c:v>
                      </c:pt>
                      <c:pt idx="4481">
                        <c:v>3.5848</c:v>
                      </c:pt>
                      <c:pt idx="4482">
                        <c:v>3.5855999999999999</c:v>
                      </c:pt>
                      <c:pt idx="4483">
                        <c:v>3.5863999999999998</c:v>
                      </c:pt>
                      <c:pt idx="4484">
                        <c:v>3.5872000000000002</c:v>
                      </c:pt>
                      <c:pt idx="4485">
                        <c:v>3.5880000000000001</c:v>
                      </c:pt>
                      <c:pt idx="4486">
                        <c:v>3.5888</c:v>
                      </c:pt>
                      <c:pt idx="4487">
                        <c:v>3.5895999999999999</c:v>
                      </c:pt>
                      <c:pt idx="4488">
                        <c:v>3.5903999999999998</c:v>
                      </c:pt>
                      <c:pt idx="4489">
                        <c:v>3.5912000000000002</c:v>
                      </c:pt>
                      <c:pt idx="4490">
                        <c:v>3.5920000000000001</c:v>
                      </c:pt>
                      <c:pt idx="4491">
                        <c:v>3.5928</c:v>
                      </c:pt>
                      <c:pt idx="4492">
                        <c:v>3.5935999999999999</c:v>
                      </c:pt>
                      <c:pt idx="4493">
                        <c:v>3.5943999999999998</c:v>
                      </c:pt>
                      <c:pt idx="4494">
                        <c:v>3.5952000000000002</c:v>
                      </c:pt>
                      <c:pt idx="4495">
                        <c:v>3.5960000000000001</c:v>
                      </c:pt>
                      <c:pt idx="4496">
                        <c:v>3.5968</c:v>
                      </c:pt>
                      <c:pt idx="4497">
                        <c:v>3.5975999999999999</c:v>
                      </c:pt>
                      <c:pt idx="4498">
                        <c:v>3.5983999999999998</c:v>
                      </c:pt>
                      <c:pt idx="4499">
                        <c:v>3.5992000000000002</c:v>
                      </c:pt>
                      <c:pt idx="4500">
                        <c:v>3.6</c:v>
                      </c:pt>
                      <c:pt idx="4501">
                        <c:v>3.6008</c:v>
                      </c:pt>
                      <c:pt idx="4502">
                        <c:v>3.6015999999999999</c:v>
                      </c:pt>
                      <c:pt idx="4503">
                        <c:v>3.6023999999999998</c:v>
                      </c:pt>
                      <c:pt idx="4504">
                        <c:v>3.6032000000000002</c:v>
                      </c:pt>
                      <c:pt idx="4505">
                        <c:v>3.6040000000000001</c:v>
                      </c:pt>
                      <c:pt idx="4506">
                        <c:v>3.6048</c:v>
                      </c:pt>
                      <c:pt idx="4507">
                        <c:v>3.6055999999999999</c:v>
                      </c:pt>
                      <c:pt idx="4508">
                        <c:v>3.6063999999999998</c:v>
                      </c:pt>
                      <c:pt idx="4509">
                        <c:v>3.6072000000000002</c:v>
                      </c:pt>
                      <c:pt idx="4510">
                        <c:v>3.6080000000000001</c:v>
                      </c:pt>
                      <c:pt idx="4511">
                        <c:v>3.6088</c:v>
                      </c:pt>
                      <c:pt idx="4512">
                        <c:v>3.6095999999999999</c:v>
                      </c:pt>
                      <c:pt idx="4513">
                        <c:v>3.6103999999999998</c:v>
                      </c:pt>
                      <c:pt idx="4514">
                        <c:v>3.6112000000000002</c:v>
                      </c:pt>
                      <c:pt idx="4515">
                        <c:v>3.6120000000000001</c:v>
                      </c:pt>
                      <c:pt idx="4516">
                        <c:v>3.6128</c:v>
                      </c:pt>
                      <c:pt idx="4517">
                        <c:v>3.6135999999999999</c:v>
                      </c:pt>
                      <c:pt idx="4518">
                        <c:v>3.6143999999999998</c:v>
                      </c:pt>
                      <c:pt idx="4519">
                        <c:v>3.6152000000000002</c:v>
                      </c:pt>
                      <c:pt idx="4520">
                        <c:v>3.6160000000000001</c:v>
                      </c:pt>
                      <c:pt idx="4521">
                        <c:v>3.6168</c:v>
                      </c:pt>
                      <c:pt idx="4522">
                        <c:v>3.6175999999999999</c:v>
                      </c:pt>
                      <c:pt idx="4523">
                        <c:v>3.6183999999999998</c:v>
                      </c:pt>
                      <c:pt idx="4524">
                        <c:v>3.6192000000000002</c:v>
                      </c:pt>
                      <c:pt idx="4525">
                        <c:v>3.62</c:v>
                      </c:pt>
                      <c:pt idx="4526">
                        <c:v>3.6208</c:v>
                      </c:pt>
                      <c:pt idx="4527">
                        <c:v>3.6215999999999999</c:v>
                      </c:pt>
                      <c:pt idx="4528">
                        <c:v>3.6223999999999998</c:v>
                      </c:pt>
                      <c:pt idx="4529">
                        <c:v>3.6232000000000002</c:v>
                      </c:pt>
                      <c:pt idx="4530">
                        <c:v>3.6240000000000001</c:v>
                      </c:pt>
                      <c:pt idx="4531">
                        <c:v>3.6248</c:v>
                      </c:pt>
                      <c:pt idx="4532">
                        <c:v>3.6255999999999999</c:v>
                      </c:pt>
                      <c:pt idx="4533">
                        <c:v>3.6263999999999998</c:v>
                      </c:pt>
                      <c:pt idx="4534">
                        <c:v>3.6272000000000002</c:v>
                      </c:pt>
                      <c:pt idx="4535">
                        <c:v>3.6280000000000001</c:v>
                      </c:pt>
                      <c:pt idx="4536">
                        <c:v>3.6288</c:v>
                      </c:pt>
                      <c:pt idx="4537">
                        <c:v>3.6295999999999999</c:v>
                      </c:pt>
                      <c:pt idx="4538">
                        <c:v>3.6303999999999998</c:v>
                      </c:pt>
                      <c:pt idx="4539">
                        <c:v>3.6312000000000002</c:v>
                      </c:pt>
                      <c:pt idx="4540">
                        <c:v>3.6320000000000001</c:v>
                      </c:pt>
                      <c:pt idx="4541">
                        <c:v>3.6328</c:v>
                      </c:pt>
                      <c:pt idx="4542">
                        <c:v>3.6335999999999999</c:v>
                      </c:pt>
                      <c:pt idx="4543">
                        <c:v>3.6343999999999999</c:v>
                      </c:pt>
                      <c:pt idx="4544">
                        <c:v>3.6352000000000002</c:v>
                      </c:pt>
                      <c:pt idx="4545">
                        <c:v>3.6360000000000001</c:v>
                      </c:pt>
                      <c:pt idx="4546">
                        <c:v>3.6368</c:v>
                      </c:pt>
                      <c:pt idx="4547">
                        <c:v>3.6375999999999999</c:v>
                      </c:pt>
                      <c:pt idx="4548">
                        <c:v>3.6383999999999999</c:v>
                      </c:pt>
                      <c:pt idx="4549">
                        <c:v>3.6392000000000002</c:v>
                      </c:pt>
                      <c:pt idx="4550">
                        <c:v>3.64</c:v>
                      </c:pt>
                      <c:pt idx="4551">
                        <c:v>3.6408</c:v>
                      </c:pt>
                      <c:pt idx="4552">
                        <c:v>3.6415999999999999</c:v>
                      </c:pt>
                      <c:pt idx="4553">
                        <c:v>3.6423999999999999</c:v>
                      </c:pt>
                      <c:pt idx="4554">
                        <c:v>3.6432000000000002</c:v>
                      </c:pt>
                      <c:pt idx="4555">
                        <c:v>3.6440000000000001</c:v>
                      </c:pt>
                      <c:pt idx="4556">
                        <c:v>3.6448</c:v>
                      </c:pt>
                      <c:pt idx="4557">
                        <c:v>3.6456</c:v>
                      </c:pt>
                      <c:pt idx="4558">
                        <c:v>3.6463999999999999</c:v>
                      </c:pt>
                      <c:pt idx="4559">
                        <c:v>3.6472000000000002</c:v>
                      </c:pt>
                      <c:pt idx="4560">
                        <c:v>3.6480000000000001</c:v>
                      </c:pt>
                      <c:pt idx="4561">
                        <c:v>3.6488</c:v>
                      </c:pt>
                      <c:pt idx="4562">
                        <c:v>3.6496</c:v>
                      </c:pt>
                      <c:pt idx="4563">
                        <c:v>3.6503999999999999</c:v>
                      </c:pt>
                      <c:pt idx="4564">
                        <c:v>3.6511999999999998</c:v>
                      </c:pt>
                      <c:pt idx="4565">
                        <c:v>3.6520000000000001</c:v>
                      </c:pt>
                      <c:pt idx="4566">
                        <c:v>3.6528</c:v>
                      </c:pt>
                      <c:pt idx="4567">
                        <c:v>3.6536</c:v>
                      </c:pt>
                      <c:pt idx="4568">
                        <c:v>3.6543999999999999</c:v>
                      </c:pt>
                      <c:pt idx="4569">
                        <c:v>3.6551999999999998</c:v>
                      </c:pt>
                      <c:pt idx="4570">
                        <c:v>3.6560000000000001</c:v>
                      </c:pt>
                      <c:pt idx="4571">
                        <c:v>3.6568000000000001</c:v>
                      </c:pt>
                      <c:pt idx="4572">
                        <c:v>3.6576</c:v>
                      </c:pt>
                      <c:pt idx="4573">
                        <c:v>3.6583999999999999</c:v>
                      </c:pt>
                      <c:pt idx="4574">
                        <c:v>3.6591999999999998</c:v>
                      </c:pt>
                      <c:pt idx="4575">
                        <c:v>3.66</c:v>
                      </c:pt>
                      <c:pt idx="4576">
                        <c:v>3.6608000000000001</c:v>
                      </c:pt>
                      <c:pt idx="4577">
                        <c:v>3.6616</c:v>
                      </c:pt>
                      <c:pt idx="4578">
                        <c:v>3.6623999999999999</c:v>
                      </c:pt>
                      <c:pt idx="4579">
                        <c:v>3.6631999999999998</c:v>
                      </c:pt>
                      <c:pt idx="4580">
                        <c:v>3.6640000000000001</c:v>
                      </c:pt>
                      <c:pt idx="4581">
                        <c:v>3.6648000000000001</c:v>
                      </c:pt>
                      <c:pt idx="4582">
                        <c:v>3.6656</c:v>
                      </c:pt>
                      <c:pt idx="4583">
                        <c:v>3.6663999999999999</c:v>
                      </c:pt>
                      <c:pt idx="4584">
                        <c:v>3.6671999999999998</c:v>
                      </c:pt>
                      <c:pt idx="4585">
                        <c:v>3.6680000000000001</c:v>
                      </c:pt>
                      <c:pt idx="4586">
                        <c:v>3.6688000000000001</c:v>
                      </c:pt>
                      <c:pt idx="4587">
                        <c:v>3.6696</c:v>
                      </c:pt>
                      <c:pt idx="4588">
                        <c:v>3.6703999999999999</c:v>
                      </c:pt>
                      <c:pt idx="4589">
                        <c:v>3.6711999999999998</c:v>
                      </c:pt>
                      <c:pt idx="4590">
                        <c:v>3.6720000000000002</c:v>
                      </c:pt>
                      <c:pt idx="4591">
                        <c:v>3.6728000000000001</c:v>
                      </c:pt>
                      <c:pt idx="4592">
                        <c:v>3.6736</c:v>
                      </c:pt>
                      <c:pt idx="4593">
                        <c:v>3.6743999999999999</c:v>
                      </c:pt>
                      <c:pt idx="4594">
                        <c:v>3.6751999999999998</c:v>
                      </c:pt>
                      <c:pt idx="4595">
                        <c:v>3.6760000000000002</c:v>
                      </c:pt>
                      <c:pt idx="4596">
                        <c:v>3.6768000000000001</c:v>
                      </c:pt>
                      <c:pt idx="4597">
                        <c:v>3.6776</c:v>
                      </c:pt>
                      <c:pt idx="4598">
                        <c:v>3.6783999999999999</c:v>
                      </c:pt>
                      <c:pt idx="4599">
                        <c:v>3.6791999999999998</c:v>
                      </c:pt>
                      <c:pt idx="4600">
                        <c:v>3.68</c:v>
                      </c:pt>
                      <c:pt idx="4601">
                        <c:v>3.6808000000000001</c:v>
                      </c:pt>
                      <c:pt idx="4602">
                        <c:v>3.6816</c:v>
                      </c:pt>
                      <c:pt idx="4603">
                        <c:v>3.6823999999999999</c:v>
                      </c:pt>
                      <c:pt idx="4604">
                        <c:v>3.6831999999999998</c:v>
                      </c:pt>
                      <c:pt idx="4605">
                        <c:v>3.6840000000000002</c:v>
                      </c:pt>
                      <c:pt idx="4606">
                        <c:v>3.6848000000000001</c:v>
                      </c:pt>
                      <c:pt idx="4607">
                        <c:v>3.6856</c:v>
                      </c:pt>
                      <c:pt idx="4608">
                        <c:v>3.6863999999999999</c:v>
                      </c:pt>
                      <c:pt idx="4609">
                        <c:v>3.6871999999999998</c:v>
                      </c:pt>
                      <c:pt idx="4610">
                        <c:v>3.6880000000000002</c:v>
                      </c:pt>
                      <c:pt idx="4611">
                        <c:v>3.6888000000000001</c:v>
                      </c:pt>
                      <c:pt idx="4612">
                        <c:v>3.6896</c:v>
                      </c:pt>
                      <c:pt idx="4613">
                        <c:v>3.6903999999999999</c:v>
                      </c:pt>
                      <c:pt idx="4614">
                        <c:v>3.6911999999999998</c:v>
                      </c:pt>
                      <c:pt idx="4615">
                        <c:v>3.6920000000000002</c:v>
                      </c:pt>
                      <c:pt idx="4616">
                        <c:v>3.6928000000000001</c:v>
                      </c:pt>
                      <c:pt idx="4617">
                        <c:v>3.6936</c:v>
                      </c:pt>
                      <c:pt idx="4618">
                        <c:v>3.6943999999999999</c:v>
                      </c:pt>
                      <c:pt idx="4619">
                        <c:v>3.6951999999999998</c:v>
                      </c:pt>
                      <c:pt idx="4620">
                        <c:v>3.6960000000000002</c:v>
                      </c:pt>
                      <c:pt idx="4621">
                        <c:v>3.6968000000000001</c:v>
                      </c:pt>
                      <c:pt idx="4622">
                        <c:v>3.6976</c:v>
                      </c:pt>
                      <c:pt idx="4623">
                        <c:v>3.6983999999999999</c:v>
                      </c:pt>
                      <c:pt idx="4624">
                        <c:v>3.6991999999999998</c:v>
                      </c:pt>
                      <c:pt idx="4625">
                        <c:v>3.7</c:v>
                      </c:pt>
                      <c:pt idx="4626">
                        <c:v>3.7008000000000001</c:v>
                      </c:pt>
                      <c:pt idx="4627">
                        <c:v>3.7016</c:v>
                      </c:pt>
                      <c:pt idx="4628">
                        <c:v>3.7023999999999999</c:v>
                      </c:pt>
                      <c:pt idx="4629">
                        <c:v>3.7031999999999998</c:v>
                      </c:pt>
                      <c:pt idx="4630">
                        <c:v>3.7040000000000002</c:v>
                      </c:pt>
                      <c:pt idx="4631">
                        <c:v>3.7048000000000001</c:v>
                      </c:pt>
                      <c:pt idx="4632">
                        <c:v>3.7056</c:v>
                      </c:pt>
                      <c:pt idx="4633">
                        <c:v>3.7063999999999999</c:v>
                      </c:pt>
                      <c:pt idx="4634">
                        <c:v>3.7071999999999998</c:v>
                      </c:pt>
                      <c:pt idx="4635">
                        <c:v>3.7080000000000002</c:v>
                      </c:pt>
                      <c:pt idx="4636">
                        <c:v>3.7088000000000001</c:v>
                      </c:pt>
                      <c:pt idx="4637">
                        <c:v>3.7096</c:v>
                      </c:pt>
                      <c:pt idx="4638">
                        <c:v>3.7103999999999999</c:v>
                      </c:pt>
                      <c:pt idx="4639">
                        <c:v>3.7111999999999998</c:v>
                      </c:pt>
                      <c:pt idx="4640">
                        <c:v>3.7120000000000002</c:v>
                      </c:pt>
                      <c:pt idx="4641">
                        <c:v>3.7128000000000001</c:v>
                      </c:pt>
                      <c:pt idx="4642">
                        <c:v>3.7136</c:v>
                      </c:pt>
                      <c:pt idx="4643">
                        <c:v>3.7143999999999999</c:v>
                      </c:pt>
                      <c:pt idx="4644">
                        <c:v>3.7151999999999998</c:v>
                      </c:pt>
                      <c:pt idx="4645">
                        <c:v>3.7160000000000002</c:v>
                      </c:pt>
                      <c:pt idx="4646">
                        <c:v>3.7168000000000001</c:v>
                      </c:pt>
                      <c:pt idx="4647">
                        <c:v>3.7176</c:v>
                      </c:pt>
                      <c:pt idx="4648">
                        <c:v>3.7183999999999999</c:v>
                      </c:pt>
                      <c:pt idx="4649">
                        <c:v>3.7191999999999998</c:v>
                      </c:pt>
                      <c:pt idx="4650">
                        <c:v>3.72</c:v>
                      </c:pt>
                      <c:pt idx="4651">
                        <c:v>3.7208000000000001</c:v>
                      </c:pt>
                      <c:pt idx="4652">
                        <c:v>3.7216</c:v>
                      </c:pt>
                      <c:pt idx="4653">
                        <c:v>3.7223999999999999</c:v>
                      </c:pt>
                      <c:pt idx="4654">
                        <c:v>3.7231999999999998</c:v>
                      </c:pt>
                      <c:pt idx="4655">
                        <c:v>3.7240000000000002</c:v>
                      </c:pt>
                      <c:pt idx="4656">
                        <c:v>3.7248000000000001</c:v>
                      </c:pt>
                      <c:pt idx="4657">
                        <c:v>3.7256</c:v>
                      </c:pt>
                      <c:pt idx="4658">
                        <c:v>3.7263999999999999</c:v>
                      </c:pt>
                      <c:pt idx="4659">
                        <c:v>3.7271999999999998</c:v>
                      </c:pt>
                      <c:pt idx="4660">
                        <c:v>3.7280000000000002</c:v>
                      </c:pt>
                      <c:pt idx="4661">
                        <c:v>3.7288000000000001</c:v>
                      </c:pt>
                      <c:pt idx="4662">
                        <c:v>3.7296</c:v>
                      </c:pt>
                      <c:pt idx="4663">
                        <c:v>3.7303999999999999</c:v>
                      </c:pt>
                      <c:pt idx="4664">
                        <c:v>3.7311999999999999</c:v>
                      </c:pt>
                      <c:pt idx="4665">
                        <c:v>3.7320000000000002</c:v>
                      </c:pt>
                      <c:pt idx="4666">
                        <c:v>3.7328000000000001</c:v>
                      </c:pt>
                      <c:pt idx="4667">
                        <c:v>3.7336</c:v>
                      </c:pt>
                      <c:pt idx="4668">
                        <c:v>3.7343999999999999</c:v>
                      </c:pt>
                      <c:pt idx="4669">
                        <c:v>3.7351999999999999</c:v>
                      </c:pt>
                      <c:pt idx="4670">
                        <c:v>3.7360000000000002</c:v>
                      </c:pt>
                      <c:pt idx="4671">
                        <c:v>3.7368000000000001</c:v>
                      </c:pt>
                      <c:pt idx="4672">
                        <c:v>3.7376</c:v>
                      </c:pt>
                      <c:pt idx="4673">
                        <c:v>3.7383999999999999</c:v>
                      </c:pt>
                      <c:pt idx="4674">
                        <c:v>3.7391999999999999</c:v>
                      </c:pt>
                      <c:pt idx="4675">
                        <c:v>3.74</c:v>
                      </c:pt>
                      <c:pt idx="4676">
                        <c:v>3.7408000000000001</c:v>
                      </c:pt>
                      <c:pt idx="4677">
                        <c:v>3.7416</c:v>
                      </c:pt>
                      <c:pt idx="4678">
                        <c:v>3.7423999999999999</c:v>
                      </c:pt>
                      <c:pt idx="4679">
                        <c:v>3.7431999999999999</c:v>
                      </c:pt>
                      <c:pt idx="4680">
                        <c:v>3.7440000000000002</c:v>
                      </c:pt>
                      <c:pt idx="4681">
                        <c:v>3.7448000000000001</c:v>
                      </c:pt>
                      <c:pt idx="4682">
                        <c:v>3.7456</c:v>
                      </c:pt>
                      <c:pt idx="4683">
                        <c:v>3.7464</c:v>
                      </c:pt>
                      <c:pt idx="4684">
                        <c:v>3.7471999999999999</c:v>
                      </c:pt>
                      <c:pt idx="4685">
                        <c:v>3.7480000000000002</c:v>
                      </c:pt>
                      <c:pt idx="4686">
                        <c:v>3.7488000000000001</c:v>
                      </c:pt>
                      <c:pt idx="4687">
                        <c:v>3.7496</c:v>
                      </c:pt>
                      <c:pt idx="4688">
                        <c:v>3.7504</c:v>
                      </c:pt>
                      <c:pt idx="4689">
                        <c:v>3.7511999999999999</c:v>
                      </c:pt>
                      <c:pt idx="4690">
                        <c:v>3.7519999999999998</c:v>
                      </c:pt>
                      <c:pt idx="4691">
                        <c:v>3.7528000000000001</c:v>
                      </c:pt>
                      <c:pt idx="4692">
                        <c:v>3.7536</c:v>
                      </c:pt>
                      <c:pt idx="4693">
                        <c:v>3.7544</c:v>
                      </c:pt>
                      <c:pt idx="4694">
                        <c:v>3.7551999999999999</c:v>
                      </c:pt>
                      <c:pt idx="4695">
                        <c:v>3.7559999999999998</c:v>
                      </c:pt>
                      <c:pt idx="4696">
                        <c:v>3.7568000000000001</c:v>
                      </c:pt>
                      <c:pt idx="4697">
                        <c:v>3.7576000000000001</c:v>
                      </c:pt>
                      <c:pt idx="4698">
                        <c:v>3.7584</c:v>
                      </c:pt>
                      <c:pt idx="4699">
                        <c:v>3.7591999999999999</c:v>
                      </c:pt>
                      <c:pt idx="4700">
                        <c:v>3.76</c:v>
                      </c:pt>
                      <c:pt idx="4701">
                        <c:v>3.7608000000000001</c:v>
                      </c:pt>
                      <c:pt idx="4702">
                        <c:v>3.7616000000000001</c:v>
                      </c:pt>
                      <c:pt idx="4703">
                        <c:v>3.7624</c:v>
                      </c:pt>
                      <c:pt idx="4704">
                        <c:v>3.7631999999999999</c:v>
                      </c:pt>
                      <c:pt idx="4705">
                        <c:v>3.7639999999999998</c:v>
                      </c:pt>
                      <c:pt idx="4706">
                        <c:v>3.7648000000000001</c:v>
                      </c:pt>
                      <c:pt idx="4707">
                        <c:v>3.7656000000000001</c:v>
                      </c:pt>
                      <c:pt idx="4708">
                        <c:v>3.7664</c:v>
                      </c:pt>
                      <c:pt idx="4709">
                        <c:v>3.7671999999999999</c:v>
                      </c:pt>
                      <c:pt idx="4710">
                        <c:v>3.7679999999999998</c:v>
                      </c:pt>
                      <c:pt idx="4711">
                        <c:v>3.7688000000000001</c:v>
                      </c:pt>
                      <c:pt idx="4712">
                        <c:v>3.7696000000000001</c:v>
                      </c:pt>
                      <c:pt idx="4713">
                        <c:v>3.7704</c:v>
                      </c:pt>
                      <c:pt idx="4714">
                        <c:v>3.7711999999999999</c:v>
                      </c:pt>
                      <c:pt idx="4715">
                        <c:v>3.7719999999999998</c:v>
                      </c:pt>
                      <c:pt idx="4716">
                        <c:v>3.7728000000000002</c:v>
                      </c:pt>
                      <c:pt idx="4717">
                        <c:v>3.7736000000000001</c:v>
                      </c:pt>
                      <c:pt idx="4718">
                        <c:v>3.7744</c:v>
                      </c:pt>
                      <c:pt idx="4719">
                        <c:v>3.7751999999999999</c:v>
                      </c:pt>
                      <c:pt idx="4720">
                        <c:v>3.7759999999999998</c:v>
                      </c:pt>
                      <c:pt idx="4721">
                        <c:v>3.7768000000000002</c:v>
                      </c:pt>
                      <c:pt idx="4722">
                        <c:v>3.7776000000000001</c:v>
                      </c:pt>
                      <c:pt idx="4723">
                        <c:v>3.7784</c:v>
                      </c:pt>
                      <c:pt idx="4724">
                        <c:v>3.7791999999999999</c:v>
                      </c:pt>
                      <c:pt idx="4725">
                        <c:v>3.78</c:v>
                      </c:pt>
                      <c:pt idx="4726">
                        <c:v>3.7808000000000002</c:v>
                      </c:pt>
                      <c:pt idx="4727">
                        <c:v>3.7816000000000001</c:v>
                      </c:pt>
                      <c:pt idx="4728">
                        <c:v>3.7824</c:v>
                      </c:pt>
                      <c:pt idx="4729">
                        <c:v>3.7831999999999999</c:v>
                      </c:pt>
                      <c:pt idx="4730">
                        <c:v>3.7839999999999998</c:v>
                      </c:pt>
                      <c:pt idx="4731">
                        <c:v>3.7848000000000002</c:v>
                      </c:pt>
                      <c:pt idx="4732">
                        <c:v>3.7856000000000001</c:v>
                      </c:pt>
                      <c:pt idx="4733">
                        <c:v>3.7864</c:v>
                      </c:pt>
                      <c:pt idx="4734">
                        <c:v>3.7871999999999999</c:v>
                      </c:pt>
                      <c:pt idx="4735">
                        <c:v>3.7879999999999998</c:v>
                      </c:pt>
                      <c:pt idx="4736">
                        <c:v>3.7888000000000002</c:v>
                      </c:pt>
                      <c:pt idx="4737">
                        <c:v>3.7896000000000001</c:v>
                      </c:pt>
                      <c:pt idx="4738">
                        <c:v>3.7904</c:v>
                      </c:pt>
                      <c:pt idx="4739">
                        <c:v>3.7911999999999999</c:v>
                      </c:pt>
                      <c:pt idx="4740">
                        <c:v>3.7919999999999998</c:v>
                      </c:pt>
                      <c:pt idx="4741">
                        <c:v>3.7928000000000002</c:v>
                      </c:pt>
                      <c:pt idx="4742">
                        <c:v>3.7936000000000001</c:v>
                      </c:pt>
                      <c:pt idx="4743">
                        <c:v>3.7944</c:v>
                      </c:pt>
                      <c:pt idx="4744">
                        <c:v>3.7951999999999999</c:v>
                      </c:pt>
                      <c:pt idx="4745">
                        <c:v>3.7959999999999998</c:v>
                      </c:pt>
                      <c:pt idx="4746">
                        <c:v>3.7968000000000002</c:v>
                      </c:pt>
                      <c:pt idx="4747">
                        <c:v>3.7976000000000001</c:v>
                      </c:pt>
                      <c:pt idx="4748">
                        <c:v>3.7984</c:v>
                      </c:pt>
                      <c:pt idx="4749">
                        <c:v>3.7991999999999999</c:v>
                      </c:pt>
                      <c:pt idx="4750">
                        <c:v>3.8</c:v>
                      </c:pt>
                      <c:pt idx="4751">
                        <c:v>3.8008000000000002</c:v>
                      </c:pt>
                      <c:pt idx="4752">
                        <c:v>3.8016000000000001</c:v>
                      </c:pt>
                      <c:pt idx="4753">
                        <c:v>3.8024</c:v>
                      </c:pt>
                      <c:pt idx="4754">
                        <c:v>3.8031999999999999</c:v>
                      </c:pt>
                      <c:pt idx="4755">
                        <c:v>3.8039999999999998</c:v>
                      </c:pt>
                      <c:pt idx="4756">
                        <c:v>3.8048000000000002</c:v>
                      </c:pt>
                      <c:pt idx="4757">
                        <c:v>3.8056000000000001</c:v>
                      </c:pt>
                      <c:pt idx="4758">
                        <c:v>3.8064</c:v>
                      </c:pt>
                      <c:pt idx="4759">
                        <c:v>3.8071999999999999</c:v>
                      </c:pt>
                      <c:pt idx="4760">
                        <c:v>3.8079999999999998</c:v>
                      </c:pt>
                      <c:pt idx="4761">
                        <c:v>3.8088000000000002</c:v>
                      </c:pt>
                      <c:pt idx="4762">
                        <c:v>3.8096000000000001</c:v>
                      </c:pt>
                      <c:pt idx="4763">
                        <c:v>3.8104</c:v>
                      </c:pt>
                      <c:pt idx="4764">
                        <c:v>3.8111999999999999</c:v>
                      </c:pt>
                      <c:pt idx="4765">
                        <c:v>3.8119999999999998</c:v>
                      </c:pt>
                      <c:pt idx="4766">
                        <c:v>3.8128000000000002</c:v>
                      </c:pt>
                      <c:pt idx="4767">
                        <c:v>3.8136000000000001</c:v>
                      </c:pt>
                      <c:pt idx="4768">
                        <c:v>3.8144</c:v>
                      </c:pt>
                      <c:pt idx="4769">
                        <c:v>3.8151999999999999</c:v>
                      </c:pt>
                      <c:pt idx="4770">
                        <c:v>3.8159999999999998</c:v>
                      </c:pt>
                      <c:pt idx="4771">
                        <c:v>3.8168000000000002</c:v>
                      </c:pt>
                      <c:pt idx="4772">
                        <c:v>3.8176000000000001</c:v>
                      </c:pt>
                      <c:pt idx="4773">
                        <c:v>3.8184</c:v>
                      </c:pt>
                      <c:pt idx="4774">
                        <c:v>3.8191999999999999</c:v>
                      </c:pt>
                      <c:pt idx="4775">
                        <c:v>3.82</c:v>
                      </c:pt>
                      <c:pt idx="4776">
                        <c:v>3.8208000000000002</c:v>
                      </c:pt>
                      <c:pt idx="4777">
                        <c:v>3.8216000000000001</c:v>
                      </c:pt>
                      <c:pt idx="4778">
                        <c:v>3.8224</c:v>
                      </c:pt>
                      <c:pt idx="4779">
                        <c:v>3.8231999999999999</c:v>
                      </c:pt>
                      <c:pt idx="4780">
                        <c:v>3.8239999999999998</c:v>
                      </c:pt>
                      <c:pt idx="4781">
                        <c:v>3.8248000000000002</c:v>
                      </c:pt>
                      <c:pt idx="4782">
                        <c:v>3.8256000000000001</c:v>
                      </c:pt>
                      <c:pt idx="4783">
                        <c:v>3.8264</c:v>
                      </c:pt>
                      <c:pt idx="4784">
                        <c:v>3.8271999999999999</c:v>
                      </c:pt>
                      <c:pt idx="4785">
                        <c:v>3.8279999999999998</c:v>
                      </c:pt>
                      <c:pt idx="4786">
                        <c:v>3.8288000000000002</c:v>
                      </c:pt>
                      <c:pt idx="4787">
                        <c:v>3.8296000000000001</c:v>
                      </c:pt>
                      <c:pt idx="4788">
                        <c:v>3.8304</c:v>
                      </c:pt>
                      <c:pt idx="4789">
                        <c:v>3.8311999999999999</c:v>
                      </c:pt>
                      <c:pt idx="4790">
                        <c:v>3.8319999999999999</c:v>
                      </c:pt>
                      <c:pt idx="4791">
                        <c:v>3.8328000000000002</c:v>
                      </c:pt>
                      <c:pt idx="4792">
                        <c:v>3.8336000000000001</c:v>
                      </c:pt>
                      <c:pt idx="4793">
                        <c:v>3.8344</c:v>
                      </c:pt>
                      <c:pt idx="4794">
                        <c:v>3.8351999999999999</c:v>
                      </c:pt>
                      <c:pt idx="4795">
                        <c:v>3.8359999999999999</c:v>
                      </c:pt>
                      <c:pt idx="4796">
                        <c:v>3.8368000000000002</c:v>
                      </c:pt>
                      <c:pt idx="4797">
                        <c:v>3.8376000000000001</c:v>
                      </c:pt>
                      <c:pt idx="4798">
                        <c:v>3.8384</c:v>
                      </c:pt>
                      <c:pt idx="4799">
                        <c:v>3.8391999999999999</c:v>
                      </c:pt>
                      <c:pt idx="4800">
                        <c:v>3.84</c:v>
                      </c:pt>
                      <c:pt idx="4801">
                        <c:v>3.8408000000000002</c:v>
                      </c:pt>
                      <c:pt idx="4802">
                        <c:v>3.8416000000000001</c:v>
                      </c:pt>
                      <c:pt idx="4803">
                        <c:v>3.8424</c:v>
                      </c:pt>
                      <c:pt idx="4804">
                        <c:v>3.8431999999999999</c:v>
                      </c:pt>
                      <c:pt idx="4805">
                        <c:v>3.8439999999999999</c:v>
                      </c:pt>
                      <c:pt idx="4806">
                        <c:v>3.8448000000000002</c:v>
                      </c:pt>
                      <c:pt idx="4807">
                        <c:v>3.8456000000000001</c:v>
                      </c:pt>
                      <c:pt idx="4808">
                        <c:v>3.8464</c:v>
                      </c:pt>
                      <c:pt idx="4809">
                        <c:v>3.8472</c:v>
                      </c:pt>
                      <c:pt idx="4810">
                        <c:v>3.8479999999999999</c:v>
                      </c:pt>
                      <c:pt idx="4811">
                        <c:v>3.8488000000000002</c:v>
                      </c:pt>
                      <c:pt idx="4812">
                        <c:v>3.8496000000000001</c:v>
                      </c:pt>
                      <c:pt idx="4813">
                        <c:v>3.8504</c:v>
                      </c:pt>
                      <c:pt idx="4814">
                        <c:v>3.8512</c:v>
                      </c:pt>
                      <c:pt idx="4815">
                        <c:v>3.8519999999999999</c:v>
                      </c:pt>
                      <c:pt idx="4816">
                        <c:v>3.8527999999999998</c:v>
                      </c:pt>
                      <c:pt idx="4817">
                        <c:v>3.8536000000000001</c:v>
                      </c:pt>
                      <c:pt idx="4818">
                        <c:v>3.8544</c:v>
                      </c:pt>
                      <c:pt idx="4819">
                        <c:v>3.8552</c:v>
                      </c:pt>
                      <c:pt idx="4820">
                        <c:v>3.8559999999999999</c:v>
                      </c:pt>
                      <c:pt idx="4821">
                        <c:v>3.8567999999999998</c:v>
                      </c:pt>
                      <c:pt idx="4822">
                        <c:v>3.8576000000000001</c:v>
                      </c:pt>
                      <c:pt idx="4823">
                        <c:v>3.8584000000000001</c:v>
                      </c:pt>
                      <c:pt idx="4824">
                        <c:v>3.8592</c:v>
                      </c:pt>
                      <c:pt idx="4825">
                        <c:v>3.86</c:v>
                      </c:pt>
                      <c:pt idx="4826">
                        <c:v>3.8607999999999998</c:v>
                      </c:pt>
                      <c:pt idx="4827">
                        <c:v>3.8616000000000001</c:v>
                      </c:pt>
                      <c:pt idx="4828">
                        <c:v>3.8624000000000001</c:v>
                      </c:pt>
                      <c:pt idx="4829">
                        <c:v>3.8632</c:v>
                      </c:pt>
                      <c:pt idx="4830">
                        <c:v>3.8639999999999999</c:v>
                      </c:pt>
                      <c:pt idx="4831">
                        <c:v>3.8647999999999998</c:v>
                      </c:pt>
                      <c:pt idx="4832">
                        <c:v>3.8656000000000001</c:v>
                      </c:pt>
                      <c:pt idx="4833">
                        <c:v>3.8664000000000001</c:v>
                      </c:pt>
                      <c:pt idx="4834">
                        <c:v>3.8672</c:v>
                      </c:pt>
                      <c:pt idx="4835">
                        <c:v>3.8679999999999999</c:v>
                      </c:pt>
                      <c:pt idx="4836">
                        <c:v>3.8687999999999998</c:v>
                      </c:pt>
                      <c:pt idx="4837">
                        <c:v>3.8696000000000002</c:v>
                      </c:pt>
                      <c:pt idx="4838">
                        <c:v>3.8704000000000001</c:v>
                      </c:pt>
                      <c:pt idx="4839">
                        <c:v>3.8712</c:v>
                      </c:pt>
                      <c:pt idx="4840">
                        <c:v>3.8719999999999999</c:v>
                      </c:pt>
                      <c:pt idx="4841">
                        <c:v>3.8727999999999998</c:v>
                      </c:pt>
                      <c:pt idx="4842">
                        <c:v>3.8736000000000002</c:v>
                      </c:pt>
                      <c:pt idx="4843">
                        <c:v>3.8744000000000001</c:v>
                      </c:pt>
                      <c:pt idx="4844">
                        <c:v>3.8752</c:v>
                      </c:pt>
                      <c:pt idx="4845">
                        <c:v>3.8759999999999999</c:v>
                      </c:pt>
                      <c:pt idx="4846">
                        <c:v>3.8767999999999998</c:v>
                      </c:pt>
                      <c:pt idx="4847">
                        <c:v>3.8776000000000002</c:v>
                      </c:pt>
                      <c:pt idx="4848">
                        <c:v>3.8784000000000001</c:v>
                      </c:pt>
                      <c:pt idx="4849">
                        <c:v>3.8792</c:v>
                      </c:pt>
                      <c:pt idx="4850">
                        <c:v>3.88</c:v>
                      </c:pt>
                      <c:pt idx="4851">
                        <c:v>3.8807999999999998</c:v>
                      </c:pt>
                      <c:pt idx="4852">
                        <c:v>3.8816000000000002</c:v>
                      </c:pt>
                      <c:pt idx="4853">
                        <c:v>3.8824000000000001</c:v>
                      </c:pt>
                      <c:pt idx="4854">
                        <c:v>3.8832</c:v>
                      </c:pt>
                      <c:pt idx="4855">
                        <c:v>3.8839999999999999</c:v>
                      </c:pt>
                      <c:pt idx="4856">
                        <c:v>3.8847999999999998</c:v>
                      </c:pt>
                      <c:pt idx="4857">
                        <c:v>3.8856000000000002</c:v>
                      </c:pt>
                      <c:pt idx="4858">
                        <c:v>3.8864000000000001</c:v>
                      </c:pt>
                      <c:pt idx="4859">
                        <c:v>3.8872</c:v>
                      </c:pt>
                      <c:pt idx="4860">
                        <c:v>3.8879999999999999</c:v>
                      </c:pt>
                      <c:pt idx="4861">
                        <c:v>3.8887999999999998</c:v>
                      </c:pt>
                      <c:pt idx="4862">
                        <c:v>3.8896000000000002</c:v>
                      </c:pt>
                      <c:pt idx="4863">
                        <c:v>3.8904000000000001</c:v>
                      </c:pt>
                      <c:pt idx="4864">
                        <c:v>3.8912</c:v>
                      </c:pt>
                      <c:pt idx="4865">
                        <c:v>3.8919999999999999</c:v>
                      </c:pt>
                      <c:pt idx="4866">
                        <c:v>3.8927999999999998</c:v>
                      </c:pt>
                      <c:pt idx="4867">
                        <c:v>3.8936000000000002</c:v>
                      </c:pt>
                      <c:pt idx="4868">
                        <c:v>3.8944000000000001</c:v>
                      </c:pt>
                      <c:pt idx="4869">
                        <c:v>3.8952</c:v>
                      </c:pt>
                      <c:pt idx="4870">
                        <c:v>3.8959999999999999</c:v>
                      </c:pt>
                      <c:pt idx="4871">
                        <c:v>3.8967999999999998</c:v>
                      </c:pt>
                      <c:pt idx="4872">
                        <c:v>3.8976000000000002</c:v>
                      </c:pt>
                      <c:pt idx="4873">
                        <c:v>3.8984000000000001</c:v>
                      </c:pt>
                      <c:pt idx="4874">
                        <c:v>3.8992</c:v>
                      </c:pt>
                      <c:pt idx="4875">
                        <c:v>3.9</c:v>
                      </c:pt>
                      <c:pt idx="4876">
                        <c:v>3.9007999999999998</c:v>
                      </c:pt>
                      <c:pt idx="4877">
                        <c:v>3.9016000000000002</c:v>
                      </c:pt>
                      <c:pt idx="4878">
                        <c:v>3.9024000000000001</c:v>
                      </c:pt>
                      <c:pt idx="4879">
                        <c:v>3.9032</c:v>
                      </c:pt>
                      <c:pt idx="4880">
                        <c:v>3.9039999999999999</c:v>
                      </c:pt>
                      <c:pt idx="4881">
                        <c:v>3.9047999999999998</c:v>
                      </c:pt>
                      <c:pt idx="4882">
                        <c:v>3.9056000000000002</c:v>
                      </c:pt>
                      <c:pt idx="4883">
                        <c:v>3.9064000000000001</c:v>
                      </c:pt>
                      <c:pt idx="4884">
                        <c:v>3.9072</c:v>
                      </c:pt>
                      <c:pt idx="4885">
                        <c:v>3.9079999999999999</c:v>
                      </c:pt>
                      <c:pt idx="4886">
                        <c:v>3.9087999999999998</c:v>
                      </c:pt>
                      <c:pt idx="4887">
                        <c:v>3.9096000000000002</c:v>
                      </c:pt>
                      <c:pt idx="4888">
                        <c:v>3.9104000000000001</c:v>
                      </c:pt>
                      <c:pt idx="4889">
                        <c:v>3.9112</c:v>
                      </c:pt>
                      <c:pt idx="4890">
                        <c:v>3.9119999999999999</c:v>
                      </c:pt>
                      <c:pt idx="4891">
                        <c:v>3.9127999999999998</c:v>
                      </c:pt>
                      <c:pt idx="4892">
                        <c:v>3.9136000000000002</c:v>
                      </c:pt>
                      <c:pt idx="4893">
                        <c:v>3.9144000000000001</c:v>
                      </c:pt>
                      <c:pt idx="4894">
                        <c:v>3.9152</c:v>
                      </c:pt>
                      <c:pt idx="4895">
                        <c:v>3.9159999999999999</c:v>
                      </c:pt>
                      <c:pt idx="4896">
                        <c:v>3.9167999999999998</c:v>
                      </c:pt>
                      <c:pt idx="4897">
                        <c:v>3.9176000000000002</c:v>
                      </c:pt>
                      <c:pt idx="4898">
                        <c:v>3.9184000000000001</c:v>
                      </c:pt>
                      <c:pt idx="4899">
                        <c:v>3.9192</c:v>
                      </c:pt>
                      <c:pt idx="4900">
                        <c:v>3.92</c:v>
                      </c:pt>
                      <c:pt idx="4901">
                        <c:v>3.9207999999999998</c:v>
                      </c:pt>
                      <c:pt idx="4902">
                        <c:v>3.9216000000000002</c:v>
                      </c:pt>
                      <c:pt idx="4903">
                        <c:v>3.9224000000000001</c:v>
                      </c:pt>
                      <c:pt idx="4904">
                        <c:v>3.9232</c:v>
                      </c:pt>
                      <c:pt idx="4905">
                        <c:v>3.9239999999999999</c:v>
                      </c:pt>
                      <c:pt idx="4906">
                        <c:v>3.9247999999999998</c:v>
                      </c:pt>
                      <c:pt idx="4907">
                        <c:v>3.9256000000000002</c:v>
                      </c:pt>
                      <c:pt idx="4908">
                        <c:v>3.9264000000000001</c:v>
                      </c:pt>
                      <c:pt idx="4909">
                        <c:v>3.9272</c:v>
                      </c:pt>
                      <c:pt idx="4910">
                        <c:v>3.9279999999999999</c:v>
                      </c:pt>
                      <c:pt idx="4911">
                        <c:v>3.9287999999999998</c:v>
                      </c:pt>
                      <c:pt idx="4912">
                        <c:v>3.9296000000000002</c:v>
                      </c:pt>
                      <c:pt idx="4913">
                        <c:v>3.9304000000000001</c:v>
                      </c:pt>
                      <c:pt idx="4914">
                        <c:v>3.9312</c:v>
                      </c:pt>
                      <c:pt idx="4915">
                        <c:v>3.9319999999999999</c:v>
                      </c:pt>
                      <c:pt idx="4916">
                        <c:v>3.9327999999999999</c:v>
                      </c:pt>
                      <c:pt idx="4917">
                        <c:v>3.9336000000000002</c:v>
                      </c:pt>
                      <c:pt idx="4918">
                        <c:v>3.9344000000000001</c:v>
                      </c:pt>
                      <c:pt idx="4919">
                        <c:v>3.9352</c:v>
                      </c:pt>
                      <c:pt idx="4920">
                        <c:v>3.9359999999999999</c:v>
                      </c:pt>
                      <c:pt idx="4921">
                        <c:v>3.9367999999999999</c:v>
                      </c:pt>
                      <c:pt idx="4922">
                        <c:v>3.9376000000000002</c:v>
                      </c:pt>
                      <c:pt idx="4923">
                        <c:v>3.9384000000000001</c:v>
                      </c:pt>
                      <c:pt idx="4924">
                        <c:v>3.9392</c:v>
                      </c:pt>
                      <c:pt idx="4925">
                        <c:v>3.94</c:v>
                      </c:pt>
                      <c:pt idx="4926">
                        <c:v>3.9407999999999999</c:v>
                      </c:pt>
                      <c:pt idx="4927">
                        <c:v>3.9416000000000002</c:v>
                      </c:pt>
                      <c:pt idx="4928">
                        <c:v>3.9424000000000001</c:v>
                      </c:pt>
                      <c:pt idx="4929">
                        <c:v>3.9432</c:v>
                      </c:pt>
                      <c:pt idx="4930">
                        <c:v>3.944</c:v>
                      </c:pt>
                      <c:pt idx="4931">
                        <c:v>3.9447999999999999</c:v>
                      </c:pt>
                      <c:pt idx="4932">
                        <c:v>3.9456000000000002</c:v>
                      </c:pt>
                      <c:pt idx="4933">
                        <c:v>3.9464000000000001</c:v>
                      </c:pt>
                      <c:pt idx="4934">
                        <c:v>3.9472</c:v>
                      </c:pt>
                      <c:pt idx="4935">
                        <c:v>3.948</c:v>
                      </c:pt>
                      <c:pt idx="4936">
                        <c:v>3.9487999999999999</c:v>
                      </c:pt>
                      <c:pt idx="4937">
                        <c:v>3.9496000000000002</c:v>
                      </c:pt>
                      <c:pt idx="4938">
                        <c:v>3.9504000000000001</c:v>
                      </c:pt>
                      <c:pt idx="4939">
                        <c:v>3.9512</c:v>
                      </c:pt>
                      <c:pt idx="4940">
                        <c:v>3.952</c:v>
                      </c:pt>
                      <c:pt idx="4941">
                        <c:v>3.9527999999999999</c:v>
                      </c:pt>
                      <c:pt idx="4942">
                        <c:v>3.9535999999999998</c:v>
                      </c:pt>
                      <c:pt idx="4943">
                        <c:v>3.9544000000000001</c:v>
                      </c:pt>
                      <c:pt idx="4944">
                        <c:v>3.9552</c:v>
                      </c:pt>
                      <c:pt idx="4945">
                        <c:v>3.956</c:v>
                      </c:pt>
                      <c:pt idx="4946">
                        <c:v>3.9567999999999999</c:v>
                      </c:pt>
                      <c:pt idx="4947">
                        <c:v>3.9575999999999998</c:v>
                      </c:pt>
                      <c:pt idx="4948">
                        <c:v>3.9584000000000001</c:v>
                      </c:pt>
                      <c:pt idx="4949">
                        <c:v>3.9592000000000001</c:v>
                      </c:pt>
                      <c:pt idx="4950">
                        <c:v>3.96</c:v>
                      </c:pt>
                      <c:pt idx="4951">
                        <c:v>3.9607999999999999</c:v>
                      </c:pt>
                      <c:pt idx="4952">
                        <c:v>3.9615999999999998</c:v>
                      </c:pt>
                      <c:pt idx="4953">
                        <c:v>3.9624000000000001</c:v>
                      </c:pt>
                      <c:pt idx="4954">
                        <c:v>3.9632000000000001</c:v>
                      </c:pt>
                      <c:pt idx="4955">
                        <c:v>3.964</c:v>
                      </c:pt>
                      <c:pt idx="4956">
                        <c:v>3.9647999999999999</c:v>
                      </c:pt>
                      <c:pt idx="4957">
                        <c:v>3.9655999999999998</c:v>
                      </c:pt>
                      <c:pt idx="4958">
                        <c:v>3.9664000000000001</c:v>
                      </c:pt>
                      <c:pt idx="4959">
                        <c:v>3.9672000000000001</c:v>
                      </c:pt>
                      <c:pt idx="4960">
                        <c:v>3.968</c:v>
                      </c:pt>
                      <c:pt idx="4961">
                        <c:v>3.9687999999999999</c:v>
                      </c:pt>
                      <c:pt idx="4962">
                        <c:v>3.9695999999999998</c:v>
                      </c:pt>
                      <c:pt idx="4963">
                        <c:v>3.9704000000000002</c:v>
                      </c:pt>
                      <c:pt idx="4964">
                        <c:v>3.9712000000000001</c:v>
                      </c:pt>
                      <c:pt idx="4965">
                        <c:v>3.972</c:v>
                      </c:pt>
                      <c:pt idx="4966">
                        <c:v>3.9727999999999999</c:v>
                      </c:pt>
                      <c:pt idx="4967">
                        <c:v>3.9735999999999998</c:v>
                      </c:pt>
                      <c:pt idx="4968">
                        <c:v>3.9744000000000002</c:v>
                      </c:pt>
                      <c:pt idx="4969">
                        <c:v>3.9752000000000001</c:v>
                      </c:pt>
                      <c:pt idx="4970">
                        <c:v>3.976</c:v>
                      </c:pt>
                      <c:pt idx="4971">
                        <c:v>3.9767999999999999</c:v>
                      </c:pt>
                      <c:pt idx="4972">
                        <c:v>3.9775999999999998</c:v>
                      </c:pt>
                      <c:pt idx="4973">
                        <c:v>3.9784000000000002</c:v>
                      </c:pt>
                      <c:pt idx="4974">
                        <c:v>3.9792000000000001</c:v>
                      </c:pt>
                      <c:pt idx="4975">
                        <c:v>3.98</c:v>
                      </c:pt>
                      <c:pt idx="4976">
                        <c:v>3.9807999999999999</c:v>
                      </c:pt>
                      <c:pt idx="4977">
                        <c:v>3.9815999999999998</c:v>
                      </c:pt>
                      <c:pt idx="4978">
                        <c:v>3.9824000000000002</c:v>
                      </c:pt>
                      <c:pt idx="4979">
                        <c:v>3.9832000000000001</c:v>
                      </c:pt>
                      <c:pt idx="4980">
                        <c:v>3.984</c:v>
                      </c:pt>
                      <c:pt idx="4981">
                        <c:v>3.9847999999999999</c:v>
                      </c:pt>
                      <c:pt idx="4982">
                        <c:v>3.9855999999999998</c:v>
                      </c:pt>
                      <c:pt idx="4983">
                        <c:v>3.9864000000000002</c:v>
                      </c:pt>
                      <c:pt idx="4984">
                        <c:v>3.9872000000000001</c:v>
                      </c:pt>
                      <c:pt idx="4985">
                        <c:v>3.988</c:v>
                      </c:pt>
                      <c:pt idx="4986">
                        <c:v>3.9887999999999999</c:v>
                      </c:pt>
                      <c:pt idx="4987">
                        <c:v>3.9895999999999998</c:v>
                      </c:pt>
                      <c:pt idx="4988">
                        <c:v>3.9904000000000002</c:v>
                      </c:pt>
                      <c:pt idx="4989">
                        <c:v>3.9912000000000001</c:v>
                      </c:pt>
                      <c:pt idx="4990">
                        <c:v>3.992</c:v>
                      </c:pt>
                      <c:pt idx="4991">
                        <c:v>3.9927999999999999</c:v>
                      </c:pt>
                      <c:pt idx="4992">
                        <c:v>3.9935999999999998</c:v>
                      </c:pt>
                      <c:pt idx="4993">
                        <c:v>3.9944000000000002</c:v>
                      </c:pt>
                      <c:pt idx="4994">
                        <c:v>3.9952000000000001</c:v>
                      </c:pt>
                      <c:pt idx="4995">
                        <c:v>3.996</c:v>
                      </c:pt>
                      <c:pt idx="4996">
                        <c:v>3.9967999999999999</c:v>
                      </c:pt>
                      <c:pt idx="4997">
                        <c:v>3.9975999999999998</c:v>
                      </c:pt>
                      <c:pt idx="4998">
                        <c:v>3.9984000000000002</c:v>
                      </c:pt>
                      <c:pt idx="4999">
                        <c:v>3.9992000000000001</c:v>
                      </c:pt>
                      <c:pt idx="5000">
                        <c:v>4</c:v>
                      </c:pt>
                      <c:pt idx="5001">
                        <c:v>4.0007999999999999</c:v>
                      </c:pt>
                      <c:pt idx="5002">
                        <c:v>4.0015999999999998</c:v>
                      </c:pt>
                      <c:pt idx="5003">
                        <c:v>4.0023999999999997</c:v>
                      </c:pt>
                      <c:pt idx="5004">
                        <c:v>4.0031999999999996</c:v>
                      </c:pt>
                      <c:pt idx="5005">
                        <c:v>4.0039999999999996</c:v>
                      </c:pt>
                      <c:pt idx="5006">
                        <c:v>4.0048000000000004</c:v>
                      </c:pt>
                      <c:pt idx="5007">
                        <c:v>4.0056000000000003</c:v>
                      </c:pt>
                      <c:pt idx="5008">
                        <c:v>4.0064000000000002</c:v>
                      </c:pt>
                      <c:pt idx="5009">
                        <c:v>4.0072000000000001</c:v>
                      </c:pt>
                      <c:pt idx="5010">
                        <c:v>4.008</c:v>
                      </c:pt>
                      <c:pt idx="5011">
                        <c:v>4.0087999999999999</c:v>
                      </c:pt>
                      <c:pt idx="5012">
                        <c:v>4.0095999999999998</c:v>
                      </c:pt>
                      <c:pt idx="5013">
                        <c:v>4.0103999999999997</c:v>
                      </c:pt>
                      <c:pt idx="5014">
                        <c:v>4.0111999999999997</c:v>
                      </c:pt>
                      <c:pt idx="5015">
                        <c:v>4.0119999999999996</c:v>
                      </c:pt>
                      <c:pt idx="5016">
                        <c:v>4.0128000000000004</c:v>
                      </c:pt>
                      <c:pt idx="5017">
                        <c:v>4.0136000000000003</c:v>
                      </c:pt>
                      <c:pt idx="5018">
                        <c:v>4.0144000000000002</c:v>
                      </c:pt>
                      <c:pt idx="5019">
                        <c:v>4.0152000000000001</c:v>
                      </c:pt>
                      <c:pt idx="5020">
                        <c:v>4.016</c:v>
                      </c:pt>
                      <c:pt idx="5021">
                        <c:v>4.0167999999999999</c:v>
                      </c:pt>
                      <c:pt idx="5022">
                        <c:v>4.0175999999999998</c:v>
                      </c:pt>
                      <c:pt idx="5023">
                        <c:v>4.0183999999999997</c:v>
                      </c:pt>
                      <c:pt idx="5024">
                        <c:v>4.0191999999999997</c:v>
                      </c:pt>
                      <c:pt idx="5025">
                        <c:v>4.0199999999999996</c:v>
                      </c:pt>
                      <c:pt idx="5026">
                        <c:v>4.0208000000000004</c:v>
                      </c:pt>
                      <c:pt idx="5027">
                        <c:v>4.0216000000000003</c:v>
                      </c:pt>
                      <c:pt idx="5028">
                        <c:v>4.0224000000000002</c:v>
                      </c:pt>
                      <c:pt idx="5029">
                        <c:v>4.0232000000000001</c:v>
                      </c:pt>
                      <c:pt idx="5030">
                        <c:v>4.024</c:v>
                      </c:pt>
                      <c:pt idx="5031">
                        <c:v>4.0247999999999999</c:v>
                      </c:pt>
                      <c:pt idx="5032">
                        <c:v>4.0255999999999998</c:v>
                      </c:pt>
                      <c:pt idx="5033">
                        <c:v>4.0263999999999998</c:v>
                      </c:pt>
                      <c:pt idx="5034">
                        <c:v>4.0271999999999997</c:v>
                      </c:pt>
                      <c:pt idx="5035">
                        <c:v>4.0279999999999996</c:v>
                      </c:pt>
                      <c:pt idx="5036">
                        <c:v>4.0288000000000004</c:v>
                      </c:pt>
                      <c:pt idx="5037">
                        <c:v>4.0296000000000003</c:v>
                      </c:pt>
                      <c:pt idx="5038">
                        <c:v>4.0304000000000002</c:v>
                      </c:pt>
                      <c:pt idx="5039">
                        <c:v>4.0312000000000001</c:v>
                      </c:pt>
                      <c:pt idx="5040">
                        <c:v>4.032</c:v>
                      </c:pt>
                      <c:pt idx="5041">
                        <c:v>4.0327999999999999</c:v>
                      </c:pt>
                      <c:pt idx="5042">
                        <c:v>4.0335999999999999</c:v>
                      </c:pt>
                      <c:pt idx="5043">
                        <c:v>4.0343999999999998</c:v>
                      </c:pt>
                      <c:pt idx="5044">
                        <c:v>4.0351999999999997</c:v>
                      </c:pt>
                      <c:pt idx="5045">
                        <c:v>4.0359999999999996</c:v>
                      </c:pt>
                      <c:pt idx="5046">
                        <c:v>4.0368000000000004</c:v>
                      </c:pt>
                      <c:pt idx="5047">
                        <c:v>4.0376000000000003</c:v>
                      </c:pt>
                      <c:pt idx="5048">
                        <c:v>4.0384000000000002</c:v>
                      </c:pt>
                      <c:pt idx="5049">
                        <c:v>4.0392000000000001</c:v>
                      </c:pt>
                      <c:pt idx="5050">
                        <c:v>4.04</c:v>
                      </c:pt>
                      <c:pt idx="5051">
                        <c:v>4.0407999999999999</c:v>
                      </c:pt>
                      <c:pt idx="5052">
                        <c:v>4.0415999999999999</c:v>
                      </c:pt>
                      <c:pt idx="5053">
                        <c:v>4.0423999999999998</c:v>
                      </c:pt>
                      <c:pt idx="5054">
                        <c:v>4.0431999999999997</c:v>
                      </c:pt>
                      <c:pt idx="5055">
                        <c:v>4.0439999999999996</c:v>
                      </c:pt>
                      <c:pt idx="5056">
                        <c:v>4.0448000000000004</c:v>
                      </c:pt>
                      <c:pt idx="5057">
                        <c:v>4.0456000000000003</c:v>
                      </c:pt>
                      <c:pt idx="5058">
                        <c:v>4.0464000000000002</c:v>
                      </c:pt>
                      <c:pt idx="5059">
                        <c:v>4.0472000000000001</c:v>
                      </c:pt>
                      <c:pt idx="5060">
                        <c:v>4.048</c:v>
                      </c:pt>
                      <c:pt idx="5061">
                        <c:v>4.0488</c:v>
                      </c:pt>
                      <c:pt idx="5062">
                        <c:v>4.0495999999999999</c:v>
                      </c:pt>
                      <c:pt idx="5063">
                        <c:v>4.0503999999999998</c:v>
                      </c:pt>
                      <c:pt idx="5064">
                        <c:v>4.0511999999999997</c:v>
                      </c:pt>
                      <c:pt idx="5065">
                        <c:v>4.0519999999999996</c:v>
                      </c:pt>
                      <c:pt idx="5066">
                        <c:v>4.0528000000000004</c:v>
                      </c:pt>
                      <c:pt idx="5067">
                        <c:v>4.0536000000000003</c:v>
                      </c:pt>
                      <c:pt idx="5068">
                        <c:v>4.0544000000000002</c:v>
                      </c:pt>
                      <c:pt idx="5069">
                        <c:v>4.0552000000000001</c:v>
                      </c:pt>
                      <c:pt idx="5070">
                        <c:v>4.056</c:v>
                      </c:pt>
                      <c:pt idx="5071">
                        <c:v>4.0568</c:v>
                      </c:pt>
                      <c:pt idx="5072">
                        <c:v>4.0575999999999999</c:v>
                      </c:pt>
                      <c:pt idx="5073">
                        <c:v>4.0583999999999998</c:v>
                      </c:pt>
                      <c:pt idx="5074">
                        <c:v>4.0591999999999997</c:v>
                      </c:pt>
                      <c:pt idx="5075">
                        <c:v>4.0599999999999996</c:v>
                      </c:pt>
                      <c:pt idx="5076">
                        <c:v>4.0608000000000004</c:v>
                      </c:pt>
                      <c:pt idx="5077">
                        <c:v>4.0616000000000003</c:v>
                      </c:pt>
                      <c:pt idx="5078">
                        <c:v>4.0624000000000002</c:v>
                      </c:pt>
                      <c:pt idx="5079">
                        <c:v>4.0632000000000001</c:v>
                      </c:pt>
                      <c:pt idx="5080">
                        <c:v>4.0640000000000001</c:v>
                      </c:pt>
                      <c:pt idx="5081">
                        <c:v>4.0648</c:v>
                      </c:pt>
                      <c:pt idx="5082">
                        <c:v>4.0655999999999999</c:v>
                      </c:pt>
                      <c:pt idx="5083">
                        <c:v>4.0663999999999998</c:v>
                      </c:pt>
                      <c:pt idx="5084">
                        <c:v>4.0671999999999997</c:v>
                      </c:pt>
                      <c:pt idx="5085">
                        <c:v>4.0679999999999996</c:v>
                      </c:pt>
                      <c:pt idx="5086">
                        <c:v>4.0688000000000004</c:v>
                      </c:pt>
                      <c:pt idx="5087">
                        <c:v>4.0696000000000003</c:v>
                      </c:pt>
                      <c:pt idx="5088">
                        <c:v>4.0704000000000002</c:v>
                      </c:pt>
                      <c:pt idx="5089">
                        <c:v>4.0712000000000002</c:v>
                      </c:pt>
                      <c:pt idx="5090">
                        <c:v>4.0720000000000001</c:v>
                      </c:pt>
                      <c:pt idx="5091">
                        <c:v>4.0728</c:v>
                      </c:pt>
                      <c:pt idx="5092">
                        <c:v>4.0735999999999999</c:v>
                      </c:pt>
                      <c:pt idx="5093">
                        <c:v>4.0743999999999998</c:v>
                      </c:pt>
                      <c:pt idx="5094">
                        <c:v>4.0751999999999997</c:v>
                      </c:pt>
                      <c:pt idx="5095">
                        <c:v>4.0759999999999996</c:v>
                      </c:pt>
                      <c:pt idx="5096">
                        <c:v>4.0768000000000004</c:v>
                      </c:pt>
                      <c:pt idx="5097">
                        <c:v>4.0776000000000003</c:v>
                      </c:pt>
                      <c:pt idx="5098">
                        <c:v>4.0784000000000002</c:v>
                      </c:pt>
                      <c:pt idx="5099">
                        <c:v>4.0792000000000002</c:v>
                      </c:pt>
                      <c:pt idx="5100">
                        <c:v>4.08</c:v>
                      </c:pt>
                      <c:pt idx="5101">
                        <c:v>4.0808</c:v>
                      </c:pt>
                      <c:pt idx="5102">
                        <c:v>4.0815999999999999</c:v>
                      </c:pt>
                      <c:pt idx="5103">
                        <c:v>4.0823999999999998</c:v>
                      </c:pt>
                      <c:pt idx="5104">
                        <c:v>4.0831999999999997</c:v>
                      </c:pt>
                      <c:pt idx="5105">
                        <c:v>4.0839999999999996</c:v>
                      </c:pt>
                      <c:pt idx="5106">
                        <c:v>4.0848000000000004</c:v>
                      </c:pt>
                      <c:pt idx="5107">
                        <c:v>4.0856000000000003</c:v>
                      </c:pt>
                      <c:pt idx="5108">
                        <c:v>4.0864000000000003</c:v>
                      </c:pt>
                      <c:pt idx="5109">
                        <c:v>4.0872000000000002</c:v>
                      </c:pt>
                      <c:pt idx="5110">
                        <c:v>4.0880000000000001</c:v>
                      </c:pt>
                      <c:pt idx="5111">
                        <c:v>4.0888</c:v>
                      </c:pt>
                      <c:pt idx="5112">
                        <c:v>4.0895999999999999</c:v>
                      </c:pt>
                      <c:pt idx="5113">
                        <c:v>4.0903999999999998</c:v>
                      </c:pt>
                      <c:pt idx="5114">
                        <c:v>4.0911999999999997</c:v>
                      </c:pt>
                      <c:pt idx="5115">
                        <c:v>4.0919999999999996</c:v>
                      </c:pt>
                      <c:pt idx="5116">
                        <c:v>4.0928000000000004</c:v>
                      </c:pt>
                      <c:pt idx="5117">
                        <c:v>4.0936000000000003</c:v>
                      </c:pt>
                      <c:pt idx="5118">
                        <c:v>4.0944000000000003</c:v>
                      </c:pt>
                      <c:pt idx="5119">
                        <c:v>4.0952000000000002</c:v>
                      </c:pt>
                      <c:pt idx="5120">
                        <c:v>4.0960000000000001</c:v>
                      </c:pt>
                      <c:pt idx="5121">
                        <c:v>4.0968</c:v>
                      </c:pt>
                      <c:pt idx="5122">
                        <c:v>4.0975999999999999</c:v>
                      </c:pt>
                      <c:pt idx="5123">
                        <c:v>4.0983999999999998</c:v>
                      </c:pt>
                      <c:pt idx="5124">
                        <c:v>4.0991999999999997</c:v>
                      </c:pt>
                      <c:pt idx="5125">
                        <c:v>4.0999999999999996</c:v>
                      </c:pt>
                      <c:pt idx="5126">
                        <c:v>4.1007999999999996</c:v>
                      </c:pt>
                      <c:pt idx="5127">
                        <c:v>4.1016000000000004</c:v>
                      </c:pt>
                      <c:pt idx="5128">
                        <c:v>4.1024000000000003</c:v>
                      </c:pt>
                      <c:pt idx="5129">
                        <c:v>4.1032000000000002</c:v>
                      </c:pt>
                      <c:pt idx="5130">
                        <c:v>4.1040000000000001</c:v>
                      </c:pt>
                      <c:pt idx="5131">
                        <c:v>4.1048</c:v>
                      </c:pt>
                      <c:pt idx="5132">
                        <c:v>4.1055999999999999</c:v>
                      </c:pt>
                      <c:pt idx="5133">
                        <c:v>4.1063999999999998</c:v>
                      </c:pt>
                      <c:pt idx="5134">
                        <c:v>4.1071999999999997</c:v>
                      </c:pt>
                      <c:pt idx="5135">
                        <c:v>4.1079999999999997</c:v>
                      </c:pt>
                      <c:pt idx="5136">
                        <c:v>4.1087999999999996</c:v>
                      </c:pt>
                      <c:pt idx="5137">
                        <c:v>4.1096000000000004</c:v>
                      </c:pt>
                      <c:pt idx="5138">
                        <c:v>4.1104000000000003</c:v>
                      </c:pt>
                      <c:pt idx="5139">
                        <c:v>4.1112000000000002</c:v>
                      </c:pt>
                      <c:pt idx="5140">
                        <c:v>4.1120000000000001</c:v>
                      </c:pt>
                      <c:pt idx="5141">
                        <c:v>4.1128</c:v>
                      </c:pt>
                      <c:pt idx="5142">
                        <c:v>4.1135999999999999</c:v>
                      </c:pt>
                      <c:pt idx="5143">
                        <c:v>4.1143999999999998</c:v>
                      </c:pt>
                      <c:pt idx="5144">
                        <c:v>4.1151999999999997</c:v>
                      </c:pt>
                      <c:pt idx="5145">
                        <c:v>4.1159999999999997</c:v>
                      </c:pt>
                      <c:pt idx="5146">
                        <c:v>4.1167999999999996</c:v>
                      </c:pt>
                      <c:pt idx="5147">
                        <c:v>4.1176000000000004</c:v>
                      </c:pt>
                      <c:pt idx="5148">
                        <c:v>4.1184000000000003</c:v>
                      </c:pt>
                      <c:pt idx="5149">
                        <c:v>4.1192000000000002</c:v>
                      </c:pt>
                      <c:pt idx="5150">
                        <c:v>4.12</c:v>
                      </c:pt>
                      <c:pt idx="5151">
                        <c:v>4.1208</c:v>
                      </c:pt>
                      <c:pt idx="5152">
                        <c:v>4.1215999999999999</c:v>
                      </c:pt>
                      <c:pt idx="5153">
                        <c:v>4.1223999999999998</c:v>
                      </c:pt>
                      <c:pt idx="5154">
                        <c:v>4.1231999999999998</c:v>
                      </c:pt>
                      <c:pt idx="5155">
                        <c:v>4.1239999999999997</c:v>
                      </c:pt>
                      <c:pt idx="5156">
                        <c:v>4.1247999999999996</c:v>
                      </c:pt>
                      <c:pt idx="5157">
                        <c:v>4.1256000000000004</c:v>
                      </c:pt>
                      <c:pt idx="5158">
                        <c:v>4.1264000000000003</c:v>
                      </c:pt>
                      <c:pt idx="5159">
                        <c:v>4.1272000000000002</c:v>
                      </c:pt>
                      <c:pt idx="5160">
                        <c:v>4.1280000000000001</c:v>
                      </c:pt>
                      <c:pt idx="5161">
                        <c:v>4.1288</c:v>
                      </c:pt>
                      <c:pt idx="5162">
                        <c:v>4.1295999999999999</c:v>
                      </c:pt>
                      <c:pt idx="5163">
                        <c:v>4.1303999999999998</c:v>
                      </c:pt>
                      <c:pt idx="5164">
                        <c:v>4.1311999999999998</c:v>
                      </c:pt>
                      <c:pt idx="5165">
                        <c:v>4.1319999999999997</c:v>
                      </c:pt>
                      <c:pt idx="5166">
                        <c:v>4.1327999999999996</c:v>
                      </c:pt>
                      <c:pt idx="5167">
                        <c:v>4.1336000000000004</c:v>
                      </c:pt>
                      <c:pt idx="5168">
                        <c:v>4.1344000000000003</c:v>
                      </c:pt>
                      <c:pt idx="5169">
                        <c:v>4.1352000000000002</c:v>
                      </c:pt>
                      <c:pt idx="5170">
                        <c:v>4.1360000000000001</c:v>
                      </c:pt>
                      <c:pt idx="5171">
                        <c:v>4.1368</c:v>
                      </c:pt>
                      <c:pt idx="5172">
                        <c:v>4.1375999999999999</c:v>
                      </c:pt>
                      <c:pt idx="5173">
                        <c:v>4.1383999999999999</c:v>
                      </c:pt>
                      <c:pt idx="5174">
                        <c:v>4.1391999999999998</c:v>
                      </c:pt>
                      <c:pt idx="5175">
                        <c:v>4.1399999999999997</c:v>
                      </c:pt>
                      <c:pt idx="5176">
                        <c:v>4.1407999999999996</c:v>
                      </c:pt>
                      <c:pt idx="5177">
                        <c:v>4.1416000000000004</c:v>
                      </c:pt>
                      <c:pt idx="5178">
                        <c:v>4.1424000000000003</c:v>
                      </c:pt>
                      <c:pt idx="5179">
                        <c:v>4.1432000000000002</c:v>
                      </c:pt>
                      <c:pt idx="5180">
                        <c:v>4.1440000000000001</c:v>
                      </c:pt>
                      <c:pt idx="5181">
                        <c:v>4.1448</c:v>
                      </c:pt>
                      <c:pt idx="5182">
                        <c:v>4.1456</c:v>
                      </c:pt>
                      <c:pt idx="5183">
                        <c:v>4.1463999999999999</c:v>
                      </c:pt>
                      <c:pt idx="5184">
                        <c:v>4.1471999999999998</c:v>
                      </c:pt>
                      <c:pt idx="5185">
                        <c:v>4.1479999999999997</c:v>
                      </c:pt>
                      <c:pt idx="5186">
                        <c:v>4.1487999999999996</c:v>
                      </c:pt>
                      <c:pt idx="5187">
                        <c:v>4.1496000000000004</c:v>
                      </c:pt>
                      <c:pt idx="5188">
                        <c:v>4.1504000000000003</c:v>
                      </c:pt>
                      <c:pt idx="5189">
                        <c:v>4.1512000000000002</c:v>
                      </c:pt>
                      <c:pt idx="5190">
                        <c:v>4.1520000000000001</c:v>
                      </c:pt>
                      <c:pt idx="5191">
                        <c:v>4.1528</c:v>
                      </c:pt>
                      <c:pt idx="5192">
                        <c:v>4.1536</c:v>
                      </c:pt>
                      <c:pt idx="5193">
                        <c:v>4.1543999999999999</c:v>
                      </c:pt>
                      <c:pt idx="5194">
                        <c:v>4.1551999999999998</c:v>
                      </c:pt>
                      <c:pt idx="5195">
                        <c:v>4.1559999999999997</c:v>
                      </c:pt>
                      <c:pt idx="5196">
                        <c:v>4.1567999999999996</c:v>
                      </c:pt>
                      <c:pt idx="5197">
                        <c:v>4.1576000000000004</c:v>
                      </c:pt>
                      <c:pt idx="5198">
                        <c:v>4.1584000000000003</c:v>
                      </c:pt>
                      <c:pt idx="5199">
                        <c:v>4.1592000000000002</c:v>
                      </c:pt>
                      <c:pt idx="5200">
                        <c:v>4.16</c:v>
                      </c:pt>
                      <c:pt idx="5201">
                        <c:v>4.1608000000000001</c:v>
                      </c:pt>
                      <c:pt idx="5202">
                        <c:v>4.1616</c:v>
                      </c:pt>
                      <c:pt idx="5203">
                        <c:v>4.1623999999999999</c:v>
                      </c:pt>
                      <c:pt idx="5204">
                        <c:v>4.1631999999999998</c:v>
                      </c:pt>
                      <c:pt idx="5205">
                        <c:v>4.1639999999999997</c:v>
                      </c:pt>
                      <c:pt idx="5206">
                        <c:v>4.1647999999999996</c:v>
                      </c:pt>
                      <c:pt idx="5207">
                        <c:v>4.1656000000000004</c:v>
                      </c:pt>
                      <c:pt idx="5208">
                        <c:v>4.1664000000000003</c:v>
                      </c:pt>
                      <c:pt idx="5209">
                        <c:v>4.1672000000000002</c:v>
                      </c:pt>
                      <c:pt idx="5210">
                        <c:v>4.1680000000000001</c:v>
                      </c:pt>
                      <c:pt idx="5211">
                        <c:v>4.1688000000000001</c:v>
                      </c:pt>
                      <c:pt idx="5212">
                        <c:v>4.1696</c:v>
                      </c:pt>
                      <c:pt idx="5213">
                        <c:v>4.1703999999999999</c:v>
                      </c:pt>
                      <c:pt idx="5214">
                        <c:v>4.1711999999999998</c:v>
                      </c:pt>
                      <c:pt idx="5215">
                        <c:v>4.1719999999999997</c:v>
                      </c:pt>
                      <c:pt idx="5216">
                        <c:v>4.1727999999999996</c:v>
                      </c:pt>
                      <c:pt idx="5217">
                        <c:v>4.1736000000000004</c:v>
                      </c:pt>
                      <c:pt idx="5218">
                        <c:v>4.1744000000000003</c:v>
                      </c:pt>
                      <c:pt idx="5219">
                        <c:v>4.1752000000000002</c:v>
                      </c:pt>
                      <c:pt idx="5220">
                        <c:v>4.1760000000000002</c:v>
                      </c:pt>
                      <c:pt idx="5221">
                        <c:v>4.1768000000000001</c:v>
                      </c:pt>
                      <c:pt idx="5222">
                        <c:v>4.1776</c:v>
                      </c:pt>
                      <c:pt idx="5223">
                        <c:v>4.1783999999999999</c:v>
                      </c:pt>
                      <c:pt idx="5224">
                        <c:v>4.1791999999999998</c:v>
                      </c:pt>
                      <c:pt idx="5225">
                        <c:v>4.18</c:v>
                      </c:pt>
                      <c:pt idx="5226">
                        <c:v>4.1807999999999996</c:v>
                      </c:pt>
                      <c:pt idx="5227">
                        <c:v>4.1816000000000004</c:v>
                      </c:pt>
                      <c:pt idx="5228">
                        <c:v>4.1824000000000003</c:v>
                      </c:pt>
                      <c:pt idx="5229">
                        <c:v>4.1832000000000003</c:v>
                      </c:pt>
                      <c:pt idx="5230">
                        <c:v>4.1840000000000002</c:v>
                      </c:pt>
                      <c:pt idx="5231">
                        <c:v>4.1848000000000001</c:v>
                      </c:pt>
                      <c:pt idx="5232">
                        <c:v>4.1856</c:v>
                      </c:pt>
                      <c:pt idx="5233">
                        <c:v>4.1863999999999999</c:v>
                      </c:pt>
                      <c:pt idx="5234">
                        <c:v>4.1871999999999998</c:v>
                      </c:pt>
                      <c:pt idx="5235">
                        <c:v>4.1879999999999997</c:v>
                      </c:pt>
                      <c:pt idx="5236">
                        <c:v>4.1887999999999996</c:v>
                      </c:pt>
                      <c:pt idx="5237">
                        <c:v>4.1896000000000004</c:v>
                      </c:pt>
                      <c:pt idx="5238">
                        <c:v>4.1904000000000003</c:v>
                      </c:pt>
                      <c:pt idx="5239">
                        <c:v>4.1912000000000003</c:v>
                      </c:pt>
                      <c:pt idx="5240">
                        <c:v>4.1920000000000002</c:v>
                      </c:pt>
                      <c:pt idx="5241">
                        <c:v>4.1928000000000001</c:v>
                      </c:pt>
                      <c:pt idx="5242">
                        <c:v>4.1936</c:v>
                      </c:pt>
                      <c:pt idx="5243">
                        <c:v>4.1943999999999999</c:v>
                      </c:pt>
                      <c:pt idx="5244">
                        <c:v>4.1951999999999998</c:v>
                      </c:pt>
                      <c:pt idx="5245">
                        <c:v>4.1959999999999997</c:v>
                      </c:pt>
                      <c:pt idx="5246">
                        <c:v>4.1967999999999996</c:v>
                      </c:pt>
                      <c:pt idx="5247">
                        <c:v>4.1976000000000004</c:v>
                      </c:pt>
                      <c:pt idx="5248">
                        <c:v>4.1984000000000004</c:v>
                      </c:pt>
                      <c:pt idx="5249">
                        <c:v>4.1992000000000003</c:v>
                      </c:pt>
                      <c:pt idx="5250">
                        <c:v>4.2</c:v>
                      </c:pt>
                      <c:pt idx="5251">
                        <c:v>4.2008000000000001</c:v>
                      </c:pt>
                      <c:pt idx="5252">
                        <c:v>4.2016</c:v>
                      </c:pt>
                      <c:pt idx="5253">
                        <c:v>4.2023999999999999</c:v>
                      </c:pt>
                      <c:pt idx="5254">
                        <c:v>4.2031999999999998</c:v>
                      </c:pt>
                      <c:pt idx="5255">
                        <c:v>4.2039999999999997</c:v>
                      </c:pt>
                      <c:pt idx="5256">
                        <c:v>4.2047999999999996</c:v>
                      </c:pt>
                      <c:pt idx="5257">
                        <c:v>4.2055999999999996</c:v>
                      </c:pt>
                      <c:pt idx="5258">
                        <c:v>4.2064000000000004</c:v>
                      </c:pt>
                      <c:pt idx="5259">
                        <c:v>4.2072000000000003</c:v>
                      </c:pt>
                      <c:pt idx="5260">
                        <c:v>4.2080000000000002</c:v>
                      </c:pt>
                      <c:pt idx="5261">
                        <c:v>4.2088000000000001</c:v>
                      </c:pt>
                      <c:pt idx="5262">
                        <c:v>4.2096</c:v>
                      </c:pt>
                      <c:pt idx="5263">
                        <c:v>4.2103999999999999</c:v>
                      </c:pt>
                      <c:pt idx="5264">
                        <c:v>4.2111999999999998</c:v>
                      </c:pt>
                      <c:pt idx="5265">
                        <c:v>4.2119999999999997</c:v>
                      </c:pt>
                      <c:pt idx="5266">
                        <c:v>4.2127999999999997</c:v>
                      </c:pt>
                      <c:pt idx="5267">
                        <c:v>4.2135999999999996</c:v>
                      </c:pt>
                      <c:pt idx="5268">
                        <c:v>4.2144000000000004</c:v>
                      </c:pt>
                      <c:pt idx="5269">
                        <c:v>4.2152000000000003</c:v>
                      </c:pt>
                      <c:pt idx="5270">
                        <c:v>4.2160000000000002</c:v>
                      </c:pt>
                      <c:pt idx="5271">
                        <c:v>4.2168000000000001</c:v>
                      </c:pt>
                      <c:pt idx="5272">
                        <c:v>4.2176</c:v>
                      </c:pt>
                      <c:pt idx="5273">
                        <c:v>4.2183999999999999</c:v>
                      </c:pt>
                      <c:pt idx="5274">
                        <c:v>4.2191999999999998</c:v>
                      </c:pt>
                      <c:pt idx="5275">
                        <c:v>4.22</c:v>
                      </c:pt>
                      <c:pt idx="5276">
                        <c:v>4.2207999999999997</c:v>
                      </c:pt>
                      <c:pt idx="5277">
                        <c:v>4.2215999999999996</c:v>
                      </c:pt>
                      <c:pt idx="5278">
                        <c:v>4.2224000000000004</c:v>
                      </c:pt>
                      <c:pt idx="5279">
                        <c:v>4.2232000000000003</c:v>
                      </c:pt>
                      <c:pt idx="5280">
                        <c:v>4.2240000000000002</c:v>
                      </c:pt>
                      <c:pt idx="5281">
                        <c:v>4.2248000000000001</c:v>
                      </c:pt>
                      <c:pt idx="5282">
                        <c:v>4.2256</c:v>
                      </c:pt>
                      <c:pt idx="5283">
                        <c:v>4.2263999999999999</c:v>
                      </c:pt>
                      <c:pt idx="5284">
                        <c:v>4.2271999999999998</c:v>
                      </c:pt>
                      <c:pt idx="5285">
                        <c:v>4.2279999999999998</c:v>
                      </c:pt>
                      <c:pt idx="5286">
                        <c:v>4.2287999999999997</c:v>
                      </c:pt>
                      <c:pt idx="5287">
                        <c:v>4.2295999999999996</c:v>
                      </c:pt>
                      <c:pt idx="5288">
                        <c:v>4.2304000000000004</c:v>
                      </c:pt>
                      <c:pt idx="5289">
                        <c:v>4.2312000000000003</c:v>
                      </c:pt>
                      <c:pt idx="5290">
                        <c:v>4.2320000000000002</c:v>
                      </c:pt>
                      <c:pt idx="5291">
                        <c:v>4.2328000000000001</c:v>
                      </c:pt>
                      <c:pt idx="5292">
                        <c:v>4.2336</c:v>
                      </c:pt>
                      <c:pt idx="5293">
                        <c:v>4.2343999999999999</c:v>
                      </c:pt>
                      <c:pt idx="5294">
                        <c:v>4.2351999999999999</c:v>
                      </c:pt>
                      <c:pt idx="5295">
                        <c:v>4.2359999999999998</c:v>
                      </c:pt>
                      <c:pt idx="5296">
                        <c:v>4.2367999999999997</c:v>
                      </c:pt>
                      <c:pt idx="5297">
                        <c:v>4.2375999999999996</c:v>
                      </c:pt>
                      <c:pt idx="5298">
                        <c:v>4.2384000000000004</c:v>
                      </c:pt>
                      <c:pt idx="5299">
                        <c:v>4.2392000000000003</c:v>
                      </c:pt>
                      <c:pt idx="5300">
                        <c:v>4.24</c:v>
                      </c:pt>
                      <c:pt idx="5301">
                        <c:v>4.2408000000000001</c:v>
                      </c:pt>
                      <c:pt idx="5302">
                        <c:v>4.2416</c:v>
                      </c:pt>
                      <c:pt idx="5303">
                        <c:v>4.2423999999999999</c:v>
                      </c:pt>
                      <c:pt idx="5304">
                        <c:v>4.2431999999999999</c:v>
                      </c:pt>
                      <c:pt idx="5305">
                        <c:v>4.2439999999999998</c:v>
                      </c:pt>
                      <c:pt idx="5306">
                        <c:v>4.2447999999999997</c:v>
                      </c:pt>
                      <c:pt idx="5307">
                        <c:v>4.2455999999999996</c:v>
                      </c:pt>
                      <c:pt idx="5308">
                        <c:v>4.2464000000000004</c:v>
                      </c:pt>
                      <c:pt idx="5309">
                        <c:v>4.2472000000000003</c:v>
                      </c:pt>
                      <c:pt idx="5310">
                        <c:v>4.2480000000000002</c:v>
                      </c:pt>
                      <c:pt idx="5311">
                        <c:v>4.2488000000000001</c:v>
                      </c:pt>
                      <c:pt idx="5312">
                        <c:v>4.2496</c:v>
                      </c:pt>
                      <c:pt idx="5313">
                        <c:v>4.2504</c:v>
                      </c:pt>
                      <c:pt idx="5314">
                        <c:v>4.2511999999999999</c:v>
                      </c:pt>
                      <c:pt idx="5315">
                        <c:v>4.2519999999999998</c:v>
                      </c:pt>
                      <c:pt idx="5316">
                        <c:v>4.2527999999999997</c:v>
                      </c:pt>
                      <c:pt idx="5317">
                        <c:v>4.2535999999999996</c:v>
                      </c:pt>
                      <c:pt idx="5318">
                        <c:v>4.2544000000000004</c:v>
                      </c:pt>
                      <c:pt idx="5319">
                        <c:v>4.2552000000000003</c:v>
                      </c:pt>
                      <c:pt idx="5320">
                        <c:v>4.2560000000000002</c:v>
                      </c:pt>
                      <c:pt idx="5321">
                        <c:v>4.2568000000000001</c:v>
                      </c:pt>
                      <c:pt idx="5322">
                        <c:v>4.2576000000000001</c:v>
                      </c:pt>
                      <c:pt idx="5323">
                        <c:v>4.2584</c:v>
                      </c:pt>
                      <c:pt idx="5324">
                        <c:v>4.2591999999999999</c:v>
                      </c:pt>
                      <c:pt idx="5325">
                        <c:v>4.26</c:v>
                      </c:pt>
                      <c:pt idx="5326">
                        <c:v>4.2607999999999997</c:v>
                      </c:pt>
                      <c:pt idx="5327">
                        <c:v>4.2615999999999996</c:v>
                      </c:pt>
                      <c:pt idx="5328">
                        <c:v>4.2624000000000004</c:v>
                      </c:pt>
                      <c:pt idx="5329">
                        <c:v>4.2632000000000003</c:v>
                      </c:pt>
                      <c:pt idx="5330">
                        <c:v>4.2640000000000002</c:v>
                      </c:pt>
                      <c:pt idx="5331">
                        <c:v>4.2648000000000001</c:v>
                      </c:pt>
                      <c:pt idx="5332">
                        <c:v>4.2656000000000001</c:v>
                      </c:pt>
                      <c:pt idx="5333">
                        <c:v>4.2664</c:v>
                      </c:pt>
                      <c:pt idx="5334">
                        <c:v>4.2671999999999999</c:v>
                      </c:pt>
                      <c:pt idx="5335">
                        <c:v>4.2679999999999998</c:v>
                      </c:pt>
                      <c:pt idx="5336">
                        <c:v>4.2687999999999997</c:v>
                      </c:pt>
                      <c:pt idx="5337">
                        <c:v>4.2695999999999996</c:v>
                      </c:pt>
                      <c:pt idx="5338">
                        <c:v>4.2704000000000004</c:v>
                      </c:pt>
                      <c:pt idx="5339">
                        <c:v>4.2712000000000003</c:v>
                      </c:pt>
                      <c:pt idx="5340">
                        <c:v>4.2720000000000002</c:v>
                      </c:pt>
                      <c:pt idx="5341">
                        <c:v>4.2728000000000002</c:v>
                      </c:pt>
                      <c:pt idx="5342">
                        <c:v>4.2736000000000001</c:v>
                      </c:pt>
                      <c:pt idx="5343">
                        <c:v>4.2744</c:v>
                      </c:pt>
                      <c:pt idx="5344">
                        <c:v>4.2751999999999999</c:v>
                      </c:pt>
                      <c:pt idx="5345">
                        <c:v>4.2759999999999998</c:v>
                      </c:pt>
                      <c:pt idx="5346">
                        <c:v>4.2767999999999997</c:v>
                      </c:pt>
                      <c:pt idx="5347">
                        <c:v>4.2775999999999996</c:v>
                      </c:pt>
                      <c:pt idx="5348">
                        <c:v>4.2784000000000004</c:v>
                      </c:pt>
                      <c:pt idx="5349">
                        <c:v>4.2792000000000003</c:v>
                      </c:pt>
                      <c:pt idx="5350">
                        <c:v>4.28</c:v>
                      </c:pt>
                      <c:pt idx="5351">
                        <c:v>4.2808000000000002</c:v>
                      </c:pt>
                      <c:pt idx="5352">
                        <c:v>4.2816000000000001</c:v>
                      </c:pt>
                      <c:pt idx="5353">
                        <c:v>4.2824</c:v>
                      </c:pt>
                      <c:pt idx="5354">
                        <c:v>4.2831999999999999</c:v>
                      </c:pt>
                      <c:pt idx="5355">
                        <c:v>4.2839999999999998</c:v>
                      </c:pt>
                      <c:pt idx="5356">
                        <c:v>4.2847999999999997</c:v>
                      </c:pt>
                      <c:pt idx="5357">
                        <c:v>4.2855999999999996</c:v>
                      </c:pt>
                      <c:pt idx="5358">
                        <c:v>4.2864000000000004</c:v>
                      </c:pt>
                      <c:pt idx="5359">
                        <c:v>4.2872000000000003</c:v>
                      </c:pt>
                      <c:pt idx="5360">
                        <c:v>4.2880000000000003</c:v>
                      </c:pt>
                      <c:pt idx="5361">
                        <c:v>4.2888000000000002</c:v>
                      </c:pt>
                      <c:pt idx="5362">
                        <c:v>4.2896000000000001</c:v>
                      </c:pt>
                      <c:pt idx="5363">
                        <c:v>4.2904</c:v>
                      </c:pt>
                      <c:pt idx="5364">
                        <c:v>4.2911999999999999</c:v>
                      </c:pt>
                      <c:pt idx="5365">
                        <c:v>4.2919999999999998</c:v>
                      </c:pt>
                      <c:pt idx="5366">
                        <c:v>4.2927999999999997</c:v>
                      </c:pt>
                      <c:pt idx="5367">
                        <c:v>4.2935999999999996</c:v>
                      </c:pt>
                      <c:pt idx="5368">
                        <c:v>4.2944000000000004</c:v>
                      </c:pt>
                      <c:pt idx="5369">
                        <c:v>4.2952000000000004</c:v>
                      </c:pt>
                      <c:pt idx="5370">
                        <c:v>4.2960000000000003</c:v>
                      </c:pt>
                      <c:pt idx="5371">
                        <c:v>4.2968000000000002</c:v>
                      </c:pt>
                      <c:pt idx="5372">
                        <c:v>4.2976000000000001</c:v>
                      </c:pt>
                      <c:pt idx="5373">
                        <c:v>4.2984</c:v>
                      </c:pt>
                      <c:pt idx="5374">
                        <c:v>4.2991999999999999</c:v>
                      </c:pt>
                      <c:pt idx="5375">
                        <c:v>4.3</c:v>
                      </c:pt>
                      <c:pt idx="5376">
                        <c:v>4.3007999999999997</c:v>
                      </c:pt>
                      <c:pt idx="5377">
                        <c:v>4.3015999999999996</c:v>
                      </c:pt>
                      <c:pt idx="5378">
                        <c:v>4.3023999999999996</c:v>
                      </c:pt>
                      <c:pt idx="5379">
                        <c:v>4.3032000000000004</c:v>
                      </c:pt>
                      <c:pt idx="5380">
                        <c:v>4.3040000000000003</c:v>
                      </c:pt>
                      <c:pt idx="5381">
                        <c:v>4.3048000000000002</c:v>
                      </c:pt>
                      <c:pt idx="5382">
                        <c:v>4.3056000000000001</c:v>
                      </c:pt>
                      <c:pt idx="5383">
                        <c:v>4.3064</c:v>
                      </c:pt>
                      <c:pt idx="5384">
                        <c:v>4.3071999999999999</c:v>
                      </c:pt>
                      <c:pt idx="5385">
                        <c:v>4.3079999999999998</c:v>
                      </c:pt>
                      <c:pt idx="5386">
                        <c:v>4.3087999999999997</c:v>
                      </c:pt>
                      <c:pt idx="5387">
                        <c:v>4.3095999999999997</c:v>
                      </c:pt>
                      <c:pt idx="5388">
                        <c:v>4.3103999999999996</c:v>
                      </c:pt>
                      <c:pt idx="5389">
                        <c:v>4.3112000000000004</c:v>
                      </c:pt>
                      <c:pt idx="5390">
                        <c:v>4.3120000000000003</c:v>
                      </c:pt>
                      <c:pt idx="5391">
                        <c:v>4.3128000000000002</c:v>
                      </c:pt>
                      <c:pt idx="5392">
                        <c:v>4.3136000000000001</c:v>
                      </c:pt>
                      <c:pt idx="5393">
                        <c:v>4.3144</c:v>
                      </c:pt>
                      <c:pt idx="5394">
                        <c:v>4.3151999999999999</c:v>
                      </c:pt>
                      <c:pt idx="5395">
                        <c:v>4.3159999999999998</c:v>
                      </c:pt>
                      <c:pt idx="5396">
                        <c:v>4.3167999999999997</c:v>
                      </c:pt>
                      <c:pt idx="5397">
                        <c:v>4.3175999999999997</c:v>
                      </c:pt>
                      <c:pt idx="5398">
                        <c:v>4.3183999999999996</c:v>
                      </c:pt>
                      <c:pt idx="5399">
                        <c:v>4.3192000000000004</c:v>
                      </c:pt>
                      <c:pt idx="5400">
                        <c:v>4.32</c:v>
                      </c:pt>
                      <c:pt idx="5401">
                        <c:v>4.3208000000000002</c:v>
                      </c:pt>
                      <c:pt idx="5402">
                        <c:v>4.3216000000000001</c:v>
                      </c:pt>
                      <c:pt idx="5403">
                        <c:v>4.3224</c:v>
                      </c:pt>
                      <c:pt idx="5404">
                        <c:v>4.3231999999999999</c:v>
                      </c:pt>
                      <c:pt idx="5405">
                        <c:v>4.3239999999999998</c:v>
                      </c:pt>
                      <c:pt idx="5406">
                        <c:v>4.3247999999999998</c:v>
                      </c:pt>
                      <c:pt idx="5407">
                        <c:v>4.3255999999999997</c:v>
                      </c:pt>
                      <c:pt idx="5408">
                        <c:v>4.3263999999999996</c:v>
                      </c:pt>
                      <c:pt idx="5409">
                        <c:v>4.3272000000000004</c:v>
                      </c:pt>
                      <c:pt idx="5410">
                        <c:v>4.3280000000000003</c:v>
                      </c:pt>
                      <c:pt idx="5411">
                        <c:v>4.3288000000000002</c:v>
                      </c:pt>
                      <c:pt idx="5412">
                        <c:v>4.3296000000000001</c:v>
                      </c:pt>
                      <c:pt idx="5413">
                        <c:v>4.3304</c:v>
                      </c:pt>
                      <c:pt idx="5414">
                        <c:v>4.3311999999999999</c:v>
                      </c:pt>
                      <c:pt idx="5415">
                        <c:v>4.3319999999999999</c:v>
                      </c:pt>
                      <c:pt idx="5416">
                        <c:v>4.3327999999999998</c:v>
                      </c:pt>
                      <c:pt idx="5417">
                        <c:v>4.3335999999999997</c:v>
                      </c:pt>
                      <c:pt idx="5418">
                        <c:v>4.3343999999999996</c:v>
                      </c:pt>
                      <c:pt idx="5419">
                        <c:v>4.3352000000000004</c:v>
                      </c:pt>
                      <c:pt idx="5420">
                        <c:v>4.3360000000000003</c:v>
                      </c:pt>
                      <c:pt idx="5421">
                        <c:v>4.3368000000000002</c:v>
                      </c:pt>
                      <c:pt idx="5422">
                        <c:v>4.3376000000000001</c:v>
                      </c:pt>
                      <c:pt idx="5423">
                        <c:v>4.3384</c:v>
                      </c:pt>
                      <c:pt idx="5424">
                        <c:v>4.3391999999999999</c:v>
                      </c:pt>
                      <c:pt idx="5425">
                        <c:v>4.34</c:v>
                      </c:pt>
                      <c:pt idx="5426">
                        <c:v>4.3407999999999998</c:v>
                      </c:pt>
                      <c:pt idx="5427">
                        <c:v>4.3415999999999997</c:v>
                      </c:pt>
                      <c:pt idx="5428">
                        <c:v>4.3423999999999996</c:v>
                      </c:pt>
                      <c:pt idx="5429">
                        <c:v>4.3432000000000004</c:v>
                      </c:pt>
                      <c:pt idx="5430">
                        <c:v>4.3440000000000003</c:v>
                      </c:pt>
                      <c:pt idx="5431">
                        <c:v>4.3448000000000002</c:v>
                      </c:pt>
                      <c:pt idx="5432">
                        <c:v>4.3456000000000001</c:v>
                      </c:pt>
                      <c:pt idx="5433">
                        <c:v>4.3464</c:v>
                      </c:pt>
                      <c:pt idx="5434">
                        <c:v>4.3472</c:v>
                      </c:pt>
                      <c:pt idx="5435">
                        <c:v>4.3479999999999999</c:v>
                      </c:pt>
                      <c:pt idx="5436">
                        <c:v>4.3487999999999998</c:v>
                      </c:pt>
                      <c:pt idx="5437">
                        <c:v>4.3495999999999997</c:v>
                      </c:pt>
                      <c:pt idx="5438">
                        <c:v>4.3503999999999996</c:v>
                      </c:pt>
                      <c:pt idx="5439">
                        <c:v>4.3512000000000004</c:v>
                      </c:pt>
                      <c:pt idx="5440">
                        <c:v>4.3520000000000003</c:v>
                      </c:pt>
                      <c:pt idx="5441">
                        <c:v>4.3528000000000002</c:v>
                      </c:pt>
                      <c:pt idx="5442">
                        <c:v>4.3536000000000001</c:v>
                      </c:pt>
                      <c:pt idx="5443">
                        <c:v>4.3544</c:v>
                      </c:pt>
                      <c:pt idx="5444">
                        <c:v>4.3552</c:v>
                      </c:pt>
                      <c:pt idx="5445">
                        <c:v>4.3559999999999999</c:v>
                      </c:pt>
                      <c:pt idx="5446">
                        <c:v>4.3567999999999998</c:v>
                      </c:pt>
                      <c:pt idx="5447">
                        <c:v>4.3575999999999997</c:v>
                      </c:pt>
                      <c:pt idx="5448">
                        <c:v>4.3583999999999996</c:v>
                      </c:pt>
                      <c:pt idx="5449">
                        <c:v>4.3592000000000004</c:v>
                      </c:pt>
                      <c:pt idx="5450">
                        <c:v>4.3600000000000003</c:v>
                      </c:pt>
                      <c:pt idx="5451">
                        <c:v>4.3608000000000002</c:v>
                      </c:pt>
                      <c:pt idx="5452">
                        <c:v>4.3616000000000001</c:v>
                      </c:pt>
                      <c:pt idx="5453">
                        <c:v>4.3624000000000001</c:v>
                      </c:pt>
                      <c:pt idx="5454">
                        <c:v>4.3632</c:v>
                      </c:pt>
                      <c:pt idx="5455">
                        <c:v>4.3639999999999999</c:v>
                      </c:pt>
                      <c:pt idx="5456">
                        <c:v>4.3647999999999998</c:v>
                      </c:pt>
                      <c:pt idx="5457">
                        <c:v>4.3655999999999997</c:v>
                      </c:pt>
                      <c:pt idx="5458">
                        <c:v>4.3663999999999996</c:v>
                      </c:pt>
                      <c:pt idx="5459">
                        <c:v>4.3672000000000004</c:v>
                      </c:pt>
                      <c:pt idx="5460">
                        <c:v>4.3680000000000003</c:v>
                      </c:pt>
                      <c:pt idx="5461">
                        <c:v>4.3688000000000002</c:v>
                      </c:pt>
                      <c:pt idx="5462">
                        <c:v>4.3696000000000002</c:v>
                      </c:pt>
                      <c:pt idx="5463">
                        <c:v>4.3704000000000001</c:v>
                      </c:pt>
                      <c:pt idx="5464">
                        <c:v>4.3712</c:v>
                      </c:pt>
                      <c:pt idx="5465">
                        <c:v>4.3719999999999999</c:v>
                      </c:pt>
                      <c:pt idx="5466">
                        <c:v>4.3727999999999998</c:v>
                      </c:pt>
                      <c:pt idx="5467">
                        <c:v>4.3735999999999997</c:v>
                      </c:pt>
                      <c:pt idx="5468">
                        <c:v>4.3743999999999996</c:v>
                      </c:pt>
                      <c:pt idx="5469">
                        <c:v>4.3752000000000004</c:v>
                      </c:pt>
                      <c:pt idx="5470">
                        <c:v>4.3760000000000003</c:v>
                      </c:pt>
                      <c:pt idx="5471">
                        <c:v>4.3768000000000002</c:v>
                      </c:pt>
                      <c:pt idx="5472">
                        <c:v>4.3776000000000002</c:v>
                      </c:pt>
                      <c:pt idx="5473">
                        <c:v>4.3784000000000001</c:v>
                      </c:pt>
                      <c:pt idx="5474">
                        <c:v>4.3792</c:v>
                      </c:pt>
                      <c:pt idx="5475">
                        <c:v>4.38</c:v>
                      </c:pt>
                      <c:pt idx="5476">
                        <c:v>4.3807999999999998</c:v>
                      </c:pt>
                      <c:pt idx="5477">
                        <c:v>4.3815999999999997</c:v>
                      </c:pt>
                      <c:pt idx="5478">
                        <c:v>4.3823999999999996</c:v>
                      </c:pt>
                      <c:pt idx="5479">
                        <c:v>4.3832000000000004</c:v>
                      </c:pt>
                      <c:pt idx="5480">
                        <c:v>4.3840000000000003</c:v>
                      </c:pt>
                      <c:pt idx="5481">
                        <c:v>4.3848000000000003</c:v>
                      </c:pt>
                      <c:pt idx="5482">
                        <c:v>4.3856000000000002</c:v>
                      </c:pt>
                      <c:pt idx="5483">
                        <c:v>4.3864000000000001</c:v>
                      </c:pt>
                      <c:pt idx="5484">
                        <c:v>4.3872</c:v>
                      </c:pt>
                      <c:pt idx="5485">
                        <c:v>4.3879999999999999</c:v>
                      </c:pt>
                      <c:pt idx="5486">
                        <c:v>4.3887999999999998</c:v>
                      </c:pt>
                      <c:pt idx="5487">
                        <c:v>4.3895999999999997</c:v>
                      </c:pt>
                      <c:pt idx="5488">
                        <c:v>4.3903999999999996</c:v>
                      </c:pt>
                      <c:pt idx="5489">
                        <c:v>4.3912000000000004</c:v>
                      </c:pt>
                      <c:pt idx="5490">
                        <c:v>4.3920000000000003</c:v>
                      </c:pt>
                      <c:pt idx="5491">
                        <c:v>4.3928000000000003</c:v>
                      </c:pt>
                      <c:pt idx="5492">
                        <c:v>4.3936000000000002</c:v>
                      </c:pt>
                      <c:pt idx="5493">
                        <c:v>4.3944000000000001</c:v>
                      </c:pt>
                      <c:pt idx="5494">
                        <c:v>4.3952</c:v>
                      </c:pt>
                      <c:pt idx="5495">
                        <c:v>4.3959999999999999</c:v>
                      </c:pt>
                      <c:pt idx="5496">
                        <c:v>4.3967999999999998</c:v>
                      </c:pt>
                      <c:pt idx="5497">
                        <c:v>4.3975999999999997</c:v>
                      </c:pt>
                      <c:pt idx="5498">
                        <c:v>4.3983999999999996</c:v>
                      </c:pt>
                      <c:pt idx="5499">
                        <c:v>4.3992000000000004</c:v>
                      </c:pt>
                      <c:pt idx="5500">
                        <c:v>4.4000000000000004</c:v>
                      </c:pt>
                      <c:pt idx="5501">
                        <c:v>4.4008000000000003</c:v>
                      </c:pt>
                      <c:pt idx="5502">
                        <c:v>4.4016000000000002</c:v>
                      </c:pt>
                      <c:pt idx="5503">
                        <c:v>4.4024000000000001</c:v>
                      </c:pt>
                      <c:pt idx="5504">
                        <c:v>4.4032</c:v>
                      </c:pt>
                      <c:pt idx="5505">
                        <c:v>4.4039999999999999</c:v>
                      </c:pt>
                      <c:pt idx="5506">
                        <c:v>4.4047999999999998</c:v>
                      </c:pt>
                      <c:pt idx="5507">
                        <c:v>4.4055999999999997</c:v>
                      </c:pt>
                      <c:pt idx="5508">
                        <c:v>4.4063999999999997</c:v>
                      </c:pt>
                      <c:pt idx="5509">
                        <c:v>4.4071999999999996</c:v>
                      </c:pt>
                      <c:pt idx="5510">
                        <c:v>4.4080000000000004</c:v>
                      </c:pt>
                      <c:pt idx="5511">
                        <c:v>4.4088000000000003</c:v>
                      </c:pt>
                      <c:pt idx="5512">
                        <c:v>4.4096000000000002</c:v>
                      </c:pt>
                      <c:pt idx="5513">
                        <c:v>4.4104000000000001</c:v>
                      </c:pt>
                      <c:pt idx="5514">
                        <c:v>4.4112</c:v>
                      </c:pt>
                      <c:pt idx="5515">
                        <c:v>4.4119999999999999</c:v>
                      </c:pt>
                      <c:pt idx="5516">
                        <c:v>4.4127999999999998</c:v>
                      </c:pt>
                      <c:pt idx="5517">
                        <c:v>4.4135999999999997</c:v>
                      </c:pt>
                      <c:pt idx="5518">
                        <c:v>4.4143999999999997</c:v>
                      </c:pt>
                      <c:pt idx="5519">
                        <c:v>4.4151999999999996</c:v>
                      </c:pt>
                      <c:pt idx="5520">
                        <c:v>4.4160000000000004</c:v>
                      </c:pt>
                      <c:pt idx="5521">
                        <c:v>4.4168000000000003</c:v>
                      </c:pt>
                      <c:pt idx="5522">
                        <c:v>4.4176000000000002</c:v>
                      </c:pt>
                      <c:pt idx="5523">
                        <c:v>4.4184000000000001</c:v>
                      </c:pt>
                      <c:pt idx="5524">
                        <c:v>4.4192</c:v>
                      </c:pt>
                      <c:pt idx="5525">
                        <c:v>4.42</c:v>
                      </c:pt>
                      <c:pt idx="5526">
                        <c:v>4.4207999999999998</c:v>
                      </c:pt>
                      <c:pt idx="5527">
                        <c:v>4.4215999999999998</c:v>
                      </c:pt>
                      <c:pt idx="5528">
                        <c:v>4.4223999999999997</c:v>
                      </c:pt>
                      <c:pt idx="5529">
                        <c:v>4.4231999999999996</c:v>
                      </c:pt>
                      <c:pt idx="5530">
                        <c:v>4.4240000000000004</c:v>
                      </c:pt>
                      <c:pt idx="5531">
                        <c:v>4.4248000000000003</c:v>
                      </c:pt>
                      <c:pt idx="5532">
                        <c:v>4.4256000000000002</c:v>
                      </c:pt>
                      <c:pt idx="5533">
                        <c:v>4.4264000000000001</c:v>
                      </c:pt>
                      <c:pt idx="5534">
                        <c:v>4.4272</c:v>
                      </c:pt>
                      <c:pt idx="5535">
                        <c:v>4.4279999999999999</c:v>
                      </c:pt>
                      <c:pt idx="5536">
                        <c:v>4.4287999999999998</c:v>
                      </c:pt>
                      <c:pt idx="5537">
                        <c:v>4.4295999999999998</c:v>
                      </c:pt>
                      <c:pt idx="5538">
                        <c:v>4.4303999999999997</c:v>
                      </c:pt>
                      <c:pt idx="5539">
                        <c:v>4.4311999999999996</c:v>
                      </c:pt>
                      <c:pt idx="5540">
                        <c:v>4.4320000000000004</c:v>
                      </c:pt>
                      <c:pt idx="5541">
                        <c:v>4.4328000000000003</c:v>
                      </c:pt>
                      <c:pt idx="5542">
                        <c:v>4.4336000000000002</c:v>
                      </c:pt>
                      <c:pt idx="5543">
                        <c:v>4.4344000000000001</c:v>
                      </c:pt>
                      <c:pt idx="5544">
                        <c:v>4.4352</c:v>
                      </c:pt>
                      <c:pt idx="5545">
                        <c:v>4.4359999999999999</c:v>
                      </c:pt>
                      <c:pt idx="5546">
                        <c:v>4.4367999999999999</c:v>
                      </c:pt>
                      <c:pt idx="5547">
                        <c:v>4.4375999999999998</c:v>
                      </c:pt>
                      <c:pt idx="5548">
                        <c:v>4.4383999999999997</c:v>
                      </c:pt>
                      <c:pt idx="5549">
                        <c:v>4.4391999999999996</c:v>
                      </c:pt>
                      <c:pt idx="5550">
                        <c:v>4.4400000000000004</c:v>
                      </c:pt>
                      <c:pt idx="5551">
                        <c:v>4.4408000000000003</c:v>
                      </c:pt>
                      <c:pt idx="5552">
                        <c:v>4.4416000000000002</c:v>
                      </c:pt>
                      <c:pt idx="5553">
                        <c:v>4.4424000000000001</c:v>
                      </c:pt>
                      <c:pt idx="5554">
                        <c:v>4.4432</c:v>
                      </c:pt>
                      <c:pt idx="5555">
                        <c:v>4.444</c:v>
                      </c:pt>
                      <c:pt idx="5556">
                        <c:v>4.4447999999999999</c:v>
                      </c:pt>
                      <c:pt idx="5557">
                        <c:v>4.4455999999999998</c:v>
                      </c:pt>
                      <c:pt idx="5558">
                        <c:v>4.4463999999999997</c:v>
                      </c:pt>
                      <c:pt idx="5559">
                        <c:v>4.4471999999999996</c:v>
                      </c:pt>
                      <c:pt idx="5560">
                        <c:v>4.4480000000000004</c:v>
                      </c:pt>
                      <c:pt idx="5561">
                        <c:v>4.4488000000000003</c:v>
                      </c:pt>
                      <c:pt idx="5562">
                        <c:v>4.4496000000000002</c:v>
                      </c:pt>
                      <c:pt idx="5563">
                        <c:v>4.4504000000000001</c:v>
                      </c:pt>
                      <c:pt idx="5564">
                        <c:v>4.4512</c:v>
                      </c:pt>
                      <c:pt idx="5565">
                        <c:v>4.452</c:v>
                      </c:pt>
                      <c:pt idx="5566">
                        <c:v>4.4527999999999999</c:v>
                      </c:pt>
                      <c:pt idx="5567">
                        <c:v>4.4535999999999998</c:v>
                      </c:pt>
                      <c:pt idx="5568">
                        <c:v>4.4543999999999997</c:v>
                      </c:pt>
                      <c:pt idx="5569">
                        <c:v>4.4551999999999996</c:v>
                      </c:pt>
                      <c:pt idx="5570">
                        <c:v>4.4560000000000004</c:v>
                      </c:pt>
                      <c:pt idx="5571">
                        <c:v>4.4568000000000003</c:v>
                      </c:pt>
                      <c:pt idx="5572">
                        <c:v>4.4576000000000002</c:v>
                      </c:pt>
                      <c:pt idx="5573">
                        <c:v>4.4584000000000001</c:v>
                      </c:pt>
                      <c:pt idx="5574">
                        <c:v>4.4592000000000001</c:v>
                      </c:pt>
                      <c:pt idx="5575">
                        <c:v>4.46</c:v>
                      </c:pt>
                      <c:pt idx="5576">
                        <c:v>4.4607999999999999</c:v>
                      </c:pt>
                      <c:pt idx="5577">
                        <c:v>4.4615999999999998</c:v>
                      </c:pt>
                      <c:pt idx="5578">
                        <c:v>4.4623999999999997</c:v>
                      </c:pt>
                      <c:pt idx="5579">
                        <c:v>4.4631999999999996</c:v>
                      </c:pt>
                      <c:pt idx="5580">
                        <c:v>4.4640000000000004</c:v>
                      </c:pt>
                      <c:pt idx="5581">
                        <c:v>4.4648000000000003</c:v>
                      </c:pt>
                      <c:pt idx="5582">
                        <c:v>4.4656000000000002</c:v>
                      </c:pt>
                      <c:pt idx="5583">
                        <c:v>4.4664000000000001</c:v>
                      </c:pt>
                      <c:pt idx="5584">
                        <c:v>4.4672000000000001</c:v>
                      </c:pt>
                      <c:pt idx="5585">
                        <c:v>4.468</c:v>
                      </c:pt>
                      <c:pt idx="5586">
                        <c:v>4.4687999999999999</c:v>
                      </c:pt>
                      <c:pt idx="5587">
                        <c:v>4.4695999999999998</c:v>
                      </c:pt>
                      <c:pt idx="5588">
                        <c:v>4.4703999999999997</c:v>
                      </c:pt>
                      <c:pt idx="5589">
                        <c:v>4.4711999999999996</c:v>
                      </c:pt>
                      <c:pt idx="5590">
                        <c:v>4.4720000000000004</c:v>
                      </c:pt>
                      <c:pt idx="5591">
                        <c:v>4.4728000000000003</c:v>
                      </c:pt>
                      <c:pt idx="5592">
                        <c:v>4.4736000000000002</c:v>
                      </c:pt>
                      <c:pt idx="5593">
                        <c:v>4.4744000000000002</c:v>
                      </c:pt>
                      <c:pt idx="5594">
                        <c:v>4.4752000000000001</c:v>
                      </c:pt>
                      <c:pt idx="5595">
                        <c:v>4.476</c:v>
                      </c:pt>
                      <c:pt idx="5596">
                        <c:v>4.4767999999999999</c:v>
                      </c:pt>
                      <c:pt idx="5597">
                        <c:v>4.4775999999999998</c:v>
                      </c:pt>
                      <c:pt idx="5598">
                        <c:v>4.4783999999999997</c:v>
                      </c:pt>
                      <c:pt idx="5599">
                        <c:v>4.4791999999999996</c:v>
                      </c:pt>
                      <c:pt idx="5600">
                        <c:v>4.4800000000000004</c:v>
                      </c:pt>
                      <c:pt idx="5601">
                        <c:v>4.4808000000000003</c:v>
                      </c:pt>
                      <c:pt idx="5602">
                        <c:v>4.4816000000000003</c:v>
                      </c:pt>
                      <c:pt idx="5603">
                        <c:v>4.4824000000000002</c:v>
                      </c:pt>
                      <c:pt idx="5604">
                        <c:v>4.4832000000000001</c:v>
                      </c:pt>
                      <c:pt idx="5605">
                        <c:v>4.484</c:v>
                      </c:pt>
                      <c:pt idx="5606">
                        <c:v>4.4847999999999999</c:v>
                      </c:pt>
                      <c:pt idx="5607">
                        <c:v>4.4855999999999998</c:v>
                      </c:pt>
                      <c:pt idx="5608">
                        <c:v>4.4863999999999997</c:v>
                      </c:pt>
                      <c:pt idx="5609">
                        <c:v>4.4871999999999996</c:v>
                      </c:pt>
                      <c:pt idx="5610">
                        <c:v>4.4880000000000004</c:v>
                      </c:pt>
                      <c:pt idx="5611">
                        <c:v>4.4888000000000003</c:v>
                      </c:pt>
                      <c:pt idx="5612">
                        <c:v>4.4896000000000003</c:v>
                      </c:pt>
                      <c:pt idx="5613">
                        <c:v>4.4904000000000002</c:v>
                      </c:pt>
                      <c:pt idx="5614">
                        <c:v>4.4912000000000001</c:v>
                      </c:pt>
                      <c:pt idx="5615">
                        <c:v>4.492</c:v>
                      </c:pt>
                      <c:pt idx="5616">
                        <c:v>4.4927999999999999</c:v>
                      </c:pt>
                      <c:pt idx="5617">
                        <c:v>4.4935999999999998</c:v>
                      </c:pt>
                      <c:pt idx="5618">
                        <c:v>4.4943999999999997</c:v>
                      </c:pt>
                      <c:pt idx="5619">
                        <c:v>4.4951999999999996</c:v>
                      </c:pt>
                      <c:pt idx="5620">
                        <c:v>4.4960000000000004</c:v>
                      </c:pt>
                      <c:pt idx="5621">
                        <c:v>4.4968000000000004</c:v>
                      </c:pt>
                      <c:pt idx="5622">
                        <c:v>4.4976000000000003</c:v>
                      </c:pt>
                      <c:pt idx="5623">
                        <c:v>4.4984000000000002</c:v>
                      </c:pt>
                      <c:pt idx="5624">
                        <c:v>4.4992000000000001</c:v>
                      </c:pt>
                      <c:pt idx="5625">
                        <c:v>4.5</c:v>
                      </c:pt>
                      <c:pt idx="5626">
                        <c:v>4.5007999999999999</c:v>
                      </c:pt>
                      <c:pt idx="5627">
                        <c:v>4.5015999999999998</c:v>
                      </c:pt>
                      <c:pt idx="5628">
                        <c:v>4.5023999999999997</c:v>
                      </c:pt>
                      <c:pt idx="5629">
                        <c:v>4.5031999999999996</c:v>
                      </c:pt>
                      <c:pt idx="5630">
                        <c:v>4.5039999999999996</c:v>
                      </c:pt>
                      <c:pt idx="5631">
                        <c:v>4.5048000000000004</c:v>
                      </c:pt>
                      <c:pt idx="5632">
                        <c:v>4.5056000000000003</c:v>
                      </c:pt>
                      <c:pt idx="5633">
                        <c:v>4.5064000000000002</c:v>
                      </c:pt>
                      <c:pt idx="5634">
                        <c:v>4.5072000000000001</c:v>
                      </c:pt>
                      <c:pt idx="5635">
                        <c:v>4.508</c:v>
                      </c:pt>
                      <c:pt idx="5636">
                        <c:v>4.5087999999999999</c:v>
                      </c:pt>
                      <c:pt idx="5637">
                        <c:v>4.5095999999999998</c:v>
                      </c:pt>
                      <c:pt idx="5638">
                        <c:v>4.5103999999999997</c:v>
                      </c:pt>
                      <c:pt idx="5639">
                        <c:v>4.5111999999999997</c:v>
                      </c:pt>
                      <c:pt idx="5640">
                        <c:v>4.5119999999999996</c:v>
                      </c:pt>
                      <c:pt idx="5641">
                        <c:v>4.5128000000000004</c:v>
                      </c:pt>
                      <c:pt idx="5642">
                        <c:v>4.5136000000000003</c:v>
                      </c:pt>
                      <c:pt idx="5643">
                        <c:v>4.5144000000000002</c:v>
                      </c:pt>
                      <c:pt idx="5644">
                        <c:v>4.5152000000000001</c:v>
                      </c:pt>
                      <c:pt idx="5645">
                        <c:v>4.516</c:v>
                      </c:pt>
                      <c:pt idx="5646">
                        <c:v>4.5167999999999999</c:v>
                      </c:pt>
                      <c:pt idx="5647">
                        <c:v>4.5175999999999998</c:v>
                      </c:pt>
                      <c:pt idx="5648">
                        <c:v>4.5183999999999997</c:v>
                      </c:pt>
                      <c:pt idx="5649">
                        <c:v>4.5191999999999997</c:v>
                      </c:pt>
                      <c:pt idx="5650">
                        <c:v>4.5199999999999996</c:v>
                      </c:pt>
                      <c:pt idx="5651">
                        <c:v>4.5208000000000004</c:v>
                      </c:pt>
                      <c:pt idx="5652">
                        <c:v>4.5216000000000003</c:v>
                      </c:pt>
                      <c:pt idx="5653">
                        <c:v>4.5224000000000002</c:v>
                      </c:pt>
                      <c:pt idx="5654">
                        <c:v>4.5232000000000001</c:v>
                      </c:pt>
                      <c:pt idx="5655">
                        <c:v>4.524</c:v>
                      </c:pt>
                      <c:pt idx="5656">
                        <c:v>4.5247999999999999</c:v>
                      </c:pt>
                      <c:pt idx="5657">
                        <c:v>4.5255999999999998</c:v>
                      </c:pt>
                      <c:pt idx="5658">
                        <c:v>4.5263999999999998</c:v>
                      </c:pt>
                      <c:pt idx="5659">
                        <c:v>4.5271999999999997</c:v>
                      </c:pt>
                      <c:pt idx="5660">
                        <c:v>4.5279999999999996</c:v>
                      </c:pt>
                      <c:pt idx="5661">
                        <c:v>4.5288000000000004</c:v>
                      </c:pt>
                      <c:pt idx="5662">
                        <c:v>4.5296000000000003</c:v>
                      </c:pt>
                      <c:pt idx="5663">
                        <c:v>4.5304000000000002</c:v>
                      </c:pt>
                      <c:pt idx="5664">
                        <c:v>4.5312000000000001</c:v>
                      </c:pt>
                      <c:pt idx="5665">
                        <c:v>4.532</c:v>
                      </c:pt>
                      <c:pt idx="5666">
                        <c:v>4.5327999999999999</c:v>
                      </c:pt>
                      <c:pt idx="5667">
                        <c:v>4.5335999999999999</c:v>
                      </c:pt>
                      <c:pt idx="5668">
                        <c:v>4.5343999999999998</c:v>
                      </c:pt>
                      <c:pt idx="5669">
                        <c:v>4.5351999999999997</c:v>
                      </c:pt>
                      <c:pt idx="5670">
                        <c:v>4.5359999999999996</c:v>
                      </c:pt>
                      <c:pt idx="5671">
                        <c:v>4.5368000000000004</c:v>
                      </c:pt>
                      <c:pt idx="5672">
                        <c:v>4.5376000000000003</c:v>
                      </c:pt>
                      <c:pt idx="5673">
                        <c:v>4.5384000000000002</c:v>
                      </c:pt>
                      <c:pt idx="5674">
                        <c:v>4.5392000000000001</c:v>
                      </c:pt>
                      <c:pt idx="5675">
                        <c:v>4.54</c:v>
                      </c:pt>
                      <c:pt idx="5676">
                        <c:v>4.5407999999999999</c:v>
                      </c:pt>
                      <c:pt idx="5677">
                        <c:v>4.5415999999999999</c:v>
                      </c:pt>
                      <c:pt idx="5678">
                        <c:v>4.5423999999999998</c:v>
                      </c:pt>
                      <c:pt idx="5679">
                        <c:v>4.5431999999999997</c:v>
                      </c:pt>
                      <c:pt idx="5680">
                        <c:v>4.5439999999999996</c:v>
                      </c:pt>
                      <c:pt idx="5681">
                        <c:v>4.5448000000000004</c:v>
                      </c:pt>
                      <c:pt idx="5682">
                        <c:v>4.5456000000000003</c:v>
                      </c:pt>
                      <c:pt idx="5683">
                        <c:v>4.5464000000000002</c:v>
                      </c:pt>
                      <c:pt idx="5684">
                        <c:v>4.5472000000000001</c:v>
                      </c:pt>
                      <c:pt idx="5685">
                        <c:v>4.548</c:v>
                      </c:pt>
                      <c:pt idx="5686">
                        <c:v>4.5488</c:v>
                      </c:pt>
                      <c:pt idx="5687">
                        <c:v>4.5495999999999999</c:v>
                      </c:pt>
                      <c:pt idx="5688">
                        <c:v>4.5503999999999998</c:v>
                      </c:pt>
                      <c:pt idx="5689">
                        <c:v>4.5511999999999997</c:v>
                      </c:pt>
                      <c:pt idx="5690">
                        <c:v>4.5519999999999996</c:v>
                      </c:pt>
                      <c:pt idx="5691">
                        <c:v>4.5528000000000004</c:v>
                      </c:pt>
                      <c:pt idx="5692">
                        <c:v>4.5536000000000003</c:v>
                      </c:pt>
                      <c:pt idx="5693">
                        <c:v>4.5544000000000002</c:v>
                      </c:pt>
                      <c:pt idx="5694">
                        <c:v>4.5552000000000001</c:v>
                      </c:pt>
                      <c:pt idx="5695">
                        <c:v>4.556</c:v>
                      </c:pt>
                      <c:pt idx="5696">
                        <c:v>4.5568</c:v>
                      </c:pt>
                      <c:pt idx="5697">
                        <c:v>4.5575999999999999</c:v>
                      </c:pt>
                      <c:pt idx="5698">
                        <c:v>4.5583999999999998</c:v>
                      </c:pt>
                      <c:pt idx="5699">
                        <c:v>4.5591999999999997</c:v>
                      </c:pt>
                      <c:pt idx="5700">
                        <c:v>4.5599999999999996</c:v>
                      </c:pt>
                      <c:pt idx="5701">
                        <c:v>4.5608000000000004</c:v>
                      </c:pt>
                      <c:pt idx="5702">
                        <c:v>4.5616000000000003</c:v>
                      </c:pt>
                      <c:pt idx="5703">
                        <c:v>4.5624000000000002</c:v>
                      </c:pt>
                      <c:pt idx="5704">
                        <c:v>4.5632000000000001</c:v>
                      </c:pt>
                      <c:pt idx="5705">
                        <c:v>4.5640000000000001</c:v>
                      </c:pt>
                      <c:pt idx="5706">
                        <c:v>4.5648</c:v>
                      </c:pt>
                      <c:pt idx="5707">
                        <c:v>4.5655999999999999</c:v>
                      </c:pt>
                      <c:pt idx="5708">
                        <c:v>4.5663999999999998</c:v>
                      </c:pt>
                      <c:pt idx="5709">
                        <c:v>4.5671999999999997</c:v>
                      </c:pt>
                      <c:pt idx="5710">
                        <c:v>4.5679999999999996</c:v>
                      </c:pt>
                      <c:pt idx="5711">
                        <c:v>4.5688000000000004</c:v>
                      </c:pt>
                      <c:pt idx="5712">
                        <c:v>4.5696000000000003</c:v>
                      </c:pt>
                      <c:pt idx="5713">
                        <c:v>4.5704000000000002</c:v>
                      </c:pt>
                      <c:pt idx="5714">
                        <c:v>4.5712000000000002</c:v>
                      </c:pt>
                      <c:pt idx="5715">
                        <c:v>4.5720000000000001</c:v>
                      </c:pt>
                      <c:pt idx="5716">
                        <c:v>4.5728</c:v>
                      </c:pt>
                      <c:pt idx="5717">
                        <c:v>4.5735999999999999</c:v>
                      </c:pt>
                      <c:pt idx="5718">
                        <c:v>4.5743999999999998</c:v>
                      </c:pt>
                      <c:pt idx="5719">
                        <c:v>4.5751999999999997</c:v>
                      </c:pt>
                      <c:pt idx="5720">
                        <c:v>4.5759999999999996</c:v>
                      </c:pt>
                      <c:pt idx="5721">
                        <c:v>4.5768000000000004</c:v>
                      </c:pt>
                      <c:pt idx="5722">
                        <c:v>4.5776000000000003</c:v>
                      </c:pt>
                      <c:pt idx="5723">
                        <c:v>4.5784000000000002</c:v>
                      </c:pt>
                      <c:pt idx="5724">
                        <c:v>4.5792000000000002</c:v>
                      </c:pt>
                      <c:pt idx="5725">
                        <c:v>4.58</c:v>
                      </c:pt>
                      <c:pt idx="5726">
                        <c:v>4.5808</c:v>
                      </c:pt>
                      <c:pt idx="5727">
                        <c:v>4.5815999999999999</c:v>
                      </c:pt>
                      <c:pt idx="5728">
                        <c:v>4.5823999999999998</c:v>
                      </c:pt>
                      <c:pt idx="5729">
                        <c:v>4.5831999999999997</c:v>
                      </c:pt>
                      <c:pt idx="5730">
                        <c:v>4.5839999999999996</c:v>
                      </c:pt>
                      <c:pt idx="5731">
                        <c:v>4.5848000000000004</c:v>
                      </c:pt>
                      <c:pt idx="5732">
                        <c:v>4.5856000000000003</c:v>
                      </c:pt>
                      <c:pt idx="5733">
                        <c:v>4.5864000000000003</c:v>
                      </c:pt>
                      <c:pt idx="5734">
                        <c:v>4.5872000000000002</c:v>
                      </c:pt>
                      <c:pt idx="5735">
                        <c:v>4.5880000000000001</c:v>
                      </c:pt>
                      <c:pt idx="5736">
                        <c:v>4.5888</c:v>
                      </c:pt>
                      <c:pt idx="5737">
                        <c:v>4.5895999999999999</c:v>
                      </c:pt>
                      <c:pt idx="5738">
                        <c:v>4.5903999999999998</c:v>
                      </c:pt>
                      <c:pt idx="5739">
                        <c:v>4.5911999999999997</c:v>
                      </c:pt>
                      <c:pt idx="5740">
                        <c:v>4.5919999999999996</c:v>
                      </c:pt>
                      <c:pt idx="5741">
                        <c:v>4.5928000000000004</c:v>
                      </c:pt>
                      <c:pt idx="5742">
                        <c:v>4.5936000000000003</c:v>
                      </c:pt>
                      <c:pt idx="5743">
                        <c:v>4.5944000000000003</c:v>
                      </c:pt>
                      <c:pt idx="5744">
                        <c:v>4.5952000000000002</c:v>
                      </c:pt>
                      <c:pt idx="5745">
                        <c:v>4.5960000000000001</c:v>
                      </c:pt>
                      <c:pt idx="5746">
                        <c:v>4.5968</c:v>
                      </c:pt>
                      <c:pt idx="5747">
                        <c:v>4.5975999999999999</c:v>
                      </c:pt>
                      <c:pt idx="5748">
                        <c:v>4.5983999999999998</c:v>
                      </c:pt>
                      <c:pt idx="5749">
                        <c:v>4.5991999999999997</c:v>
                      </c:pt>
                      <c:pt idx="5750">
                        <c:v>4.5999999999999996</c:v>
                      </c:pt>
                      <c:pt idx="5751">
                        <c:v>4.6007999999999996</c:v>
                      </c:pt>
                      <c:pt idx="5752">
                        <c:v>4.6016000000000004</c:v>
                      </c:pt>
                      <c:pt idx="5753">
                        <c:v>4.6024000000000003</c:v>
                      </c:pt>
                      <c:pt idx="5754">
                        <c:v>4.6032000000000002</c:v>
                      </c:pt>
                      <c:pt idx="5755">
                        <c:v>4.6040000000000001</c:v>
                      </c:pt>
                      <c:pt idx="5756">
                        <c:v>4.6048</c:v>
                      </c:pt>
                      <c:pt idx="5757">
                        <c:v>4.6055999999999999</c:v>
                      </c:pt>
                      <c:pt idx="5758">
                        <c:v>4.6063999999999998</c:v>
                      </c:pt>
                      <c:pt idx="5759">
                        <c:v>4.6071999999999997</c:v>
                      </c:pt>
                      <c:pt idx="5760">
                        <c:v>4.6079999999999997</c:v>
                      </c:pt>
                      <c:pt idx="5761">
                        <c:v>4.6087999999999996</c:v>
                      </c:pt>
                      <c:pt idx="5762">
                        <c:v>4.6096000000000004</c:v>
                      </c:pt>
                      <c:pt idx="5763">
                        <c:v>4.6104000000000003</c:v>
                      </c:pt>
                      <c:pt idx="5764">
                        <c:v>4.6112000000000002</c:v>
                      </c:pt>
                      <c:pt idx="5765">
                        <c:v>4.6120000000000001</c:v>
                      </c:pt>
                      <c:pt idx="5766">
                        <c:v>4.6128</c:v>
                      </c:pt>
                      <c:pt idx="5767">
                        <c:v>4.6135999999999999</c:v>
                      </c:pt>
                      <c:pt idx="5768">
                        <c:v>4.6143999999999998</c:v>
                      </c:pt>
                      <c:pt idx="5769">
                        <c:v>4.6151999999999997</c:v>
                      </c:pt>
                      <c:pt idx="5770">
                        <c:v>4.6159999999999997</c:v>
                      </c:pt>
                      <c:pt idx="5771">
                        <c:v>4.6167999999999996</c:v>
                      </c:pt>
                      <c:pt idx="5772">
                        <c:v>4.6176000000000004</c:v>
                      </c:pt>
                      <c:pt idx="5773">
                        <c:v>4.6184000000000003</c:v>
                      </c:pt>
                      <c:pt idx="5774">
                        <c:v>4.6192000000000002</c:v>
                      </c:pt>
                      <c:pt idx="5775">
                        <c:v>4.62</c:v>
                      </c:pt>
                      <c:pt idx="5776">
                        <c:v>4.6208</c:v>
                      </c:pt>
                      <c:pt idx="5777">
                        <c:v>4.6215999999999999</c:v>
                      </c:pt>
                      <c:pt idx="5778">
                        <c:v>4.6223999999999998</c:v>
                      </c:pt>
                      <c:pt idx="5779">
                        <c:v>4.6231999999999998</c:v>
                      </c:pt>
                      <c:pt idx="5780">
                        <c:v>4.6239999999999997</c:v>
                      </c:pt>
                      <c:pt idx="5781">
                        <c:v>4.6247999999999996</c:v>
                      </c:pt>
                      <c:pt idx="5782">
                        <c:v>4.6256000000000004</c:v>
                      </c:pt>
                      <c:pt idx="5783">
                        <c:v>4.6264000000000003</c:v>
                      </c:pt>
                      <c:pt idx="5784">
                        <c:v>4.6272000000000002</c:v>
                      </c:pt>
                      <c:pt idx="5785">
                        <c:v>4.6280000000000001</c:v>
                      </c:pt>
                      <c:pt idx="5786">
                        <c:v>4.6288</c:v>
                      </c:pt>
                      <c:pt idx="5787">
                        <c:v>4.6295999999999999</c:v>
                      </c:pt>
                      <c:pt idx="5788">
                        <c:v>4.6303999999999998</c:v>
                      </c:pt>
                      <c:pt idx="5789">
                        <c:v>4.6311999999999998</c:v>
                      </c:pt>
                      <c:pt idx="5790">
                        <c:v>4.6319999999999997</c:v>
                      </c:pt>
                      <c:pt idx="5791">
                        <c:v>4.6327999999999996</c:v>
                      </c:pt>
                      <c:pt idx="5792">
                        <c:v>4.6336000000000004</c:v>
                      </c:pt>
                      <c:pt idx="5793">
                        <c:v>4.6344000000000003</c:v>
                      </c:pt>
                      <c:pt idx="5794">
                        <c:v>4.6352000000000002</c:v>
                      </c:pt>
                      <c:pt idx="5795">
                        <c:v>4.6360000000000001</c:v>
                      </c:pt>
                      <c:pt idx="5796">
                        <c:v>4.6368</c:v>
                      </c:pt>
                      <c:pt idx="5797">
                        <c:v>4.6375999999999999</c:v>
                      </c:pt>
                      <c:pt idx="5798">
                        <c:v>4.6383999999999999</c:v>
                      </c:pt>
                      <c:pt idx="5799">
                        <c:v>4.6391999999999998</c:v>
                      </c:pt>
                      <c:pt idx="5800">
                        <c:v>4.6399999999999997</c:v>
                      </c:pt>
                      <c:pt idx="5801">
                        <c:v>4.6407999999999996</c:v>
                      </c:pt>
                      <c:pt idx="5802">
                        <c:v>4.6416000000000004</c:v>
                      </c:pt>
                      <c:pt idx="5803">
                        <c:v>4.6424000000000003</c:v>
                      </c:pt>
                      <c:pt idx="5804">
                        <c:v>4.6432000000000002</c:v>
                      </c:pt>
                      <c:pt idx="5805">
                        <c:v>4.6440000000000001</c:v>
                      </c:pt>
                      <c:pt idx="5806">
                        <c:v>4.6448</c:v>
                      </c:pt>
                      <c:pt idx="5807">
                        <c:v>4.6456</c:v>
                      </c:pt>
                      <c:pt idx="5808">
                        <c:v>4.6463999999999999</c:v>
                      </c:pt>
                      <c:pt idx="5809">
                        <c:v>4.6471999999999998</c:v>
                      </c:pt>
                      <c:pt idx="5810">
                        <c:v>4.6479999999999997</c:v>
                      </c:pt>
                      <c:pt idx="5811">
                        <c:v>4.6487999999999996</c:v>
                      </c:pt>
                      <c:pt idx="5812">
                        <c:v>4.6496000000000004</c:v>
                      </c:pt>
                      <c:pt idx="5813">
                        <c:v>4.6504000000000003</c:v>
                      </c:pt>
                      <c:pt idx="5814">
                        <c:v>4.6512000000000002</c:v>
                      </c:pt>
                      <c:pt idx="5815">
                        <c:v>4.6520000000000001</c:v>
                      </c:pt>
                      <c:pt idx="5816">
                        <c:v>4.6528</c:v>
                      </c:pt>
                      <c:pt idx="5817">
                        <c:v>4.6536</c:v>
                      </c:pt>
                      <c:pt idx="5818">
                        <c:v>4.6543999999999999</c:v>
                      </c:pt>
                      <c:pt idx="5819">
                        <c:v>4.6551999999999998</c:v>
                      </c:pt>
                      <c:pt idx="5820">
                        <c:v>4.6559999999999997</c:v>
                      </c:pt>
                      <c:pt idx="5821">
                        <c:v>4.6567999999999996</c:v>
                      </c:pt>
                      <c:pt idx="5822">
                        <c:v>4.6576000000000004</c:v>
                      </c:pt>
                      <c:pt idx="5823">
                        <c:v>4.6584000000000003</c:v>
                      </c:pt>
                      <c:pt idx="5824">
                        <c:v>4.6592000000000002</c:v>
                      </c:pt>
                      <c:pt idx="5825">
                        <c:v>4.66</c:v>
                      </c:pt>
                      <c:pt idx="5826">
                        <c:v>4.6608000000000001</c:v>
                      </c:pt>
                      <c:pt idx="5827">
                        <c:v>4.6616</c:v>
                      </c:pt>
                      <c:pt idx="5828">
                        <c:v>4.6623999999999999</c:v>
                      </c:pt>
                      <c:pt idx="5829">
                        <c:v>4.6631999999999998</c:v>
                      </c:pt>
                      <c:pt idx="5830">
                        <c:v>4.6639999999999997</c:v>
                      </c:pt>
                      <c:pt idx="5831">
                        <c:v>4.6647999999999996</c:v>
                      </c:pt>
                      <c:pt idx="5832">
                        <c:v>4.6656000000000004</c:v>
                      </c:pt>
                      <c:pt idx="5833">
                        <c:v>4.6664000000000003</c:v>
                      </c:pt>
                      <c:pt idx="5834">
                        <c:v>4.6672000000000002</c:v>
                      </c:pt>
                      <c:pt idx="5835">
                        <c:v>4.6680000000000001</c:v>
                      </c:pt>
                      <c:pt idx="5836">
                        <c:v>4.6688000000000001</c:v>
                      </c:pt>
                      <c:pt idx="5837">
                        <c:v>4.6696</c:v>
                      </c:pt>
                      <c:pt idx="5838">
                        <c:v>4.6703999999999999</c:v>
                      </c:pt>
                      <c:pt idx="5839">
                        <c:v>4.6711999999999998</c:v>
                      </c:pt>
                      <c:pt idx="5840">
                        <c:v>4.6719999999999997</c:v>
                      </c:pt>
                      <c:pt idx="5841">
                        <c:v>4.6727999999999996</c:v>
                      </c:pt>
                      <c:pt idx="5842">
                        <c:v>4.6736000000000004</c:v>
                      </c:pt>
                      <c:pt idx="5843">
                        <c:v>4.6744000000000003</c:v>
                      </c:pt>
                      <c:pt idx="5844">
                        <c:v>4.6752000000000002</c:v>
                      </c:pt>
                      <c:pt idx="5845">
                        <c:v>4.6760000000000002</c:v>
                      </c:pt>
                      <c:pt idx="5846">
                        <c:v>4.6768000000000001</c:v>
                      </c:pt>
                      <c:pt idx="5847">
                        <c:v>4.6776</c:v>
                      </c:pt>
                      <c:pt idx="5848">
                        <c:v>4.6783999999999999</c:v>
                      </c:pt>
                      <c:pt idx="5849">
                        <c:v>4.6791999999999998</c:v>
                      </c:pt>
                      <c:pt idx="5850">
                        <c:v>4.68</c:v>
                      </c:pt>
                      <c:pt idx="5851">
                        <c:v>4.6807999999999996</c:v>
                      </c:pt>
                      <c:pt idx="5852">
                        <c:v>4.6816000000000004</c:v>
                      </c:pt>
                      <c:pt idx="5853">
                        <c:v>4.6824000000000003</c:v>
                      </c:pt>
                      <c:pt idx="5854">
                        <c:v>4.6832000000000003</c:v>
                      </c:pt>
                      <c:pt idx="5855">
                        <c:v>4.6840000000000002</c:v>
                      </c:pt>
                      <c:pt idx="5856">
                        <c:v>4.6848000000000001</c:v>
                      </c:pt>
                      <c:pt idx="5857">
                        <c:v>4.6856</c:v>
                      </c:pt>
                      <c:pt idx="5858">
                        <c:v>4.6863999999999999</c:v>
                      </c:pt>
                      <c:pt idx="5859">
                        <c:v>4.6871999999999998</c:v>
                      </c:pt>
                      <c:pt idx="5860">
                        <c:v>4.6879999999999997</c:v>
                      </c:pt>
                      <c:pt idx="5861">
                        <c:v>4.6887999999999996</c:v>
                      </c:pt>
                      <c:pt idx="5862">
                        <c:v>4.6896000000000004</c:v>
                      </c:pt>
                      <c:pt idx="5863">
                        <c:v>4.6904000000000003</c:v>
                      </c:pt>
                      <c:pt idx="5864">
                        <c:v>4.6912000000000003</c:v>
                      </c:pt>
                      <c:pt idx="5865">
                        <c:v>4.6920000000000002</c:v>
                      </c:pt>
                      <c:pt idx="5866">
                        <c:v>4.6928000000000001</c:v>
                      </c:pt>
                      <c:pt idx="5867">
                        <c:v>4.6936</c:v>
                      </c:pt>
                      <c:pt idx="5868">
                        <c:v>4.6943999999999999</c:v>
                      </c:pt>
                      <c:pt idx="5869">
                        <c:v>4.6951999999999998</c:v>
                      </c:pt>
                      <c:pt idx="5870">
                        <c:v>4.6959999999999997</c:v>
                      </c:pt>
                      <c:pt idx="5871">
                        <c:v>4.6967999999999996</c:v>
                      </c:pt>
                      <c:pt idx="5872">
                        <c:v>4.6976000000000004</c:v>
                      </c:pt>
                      <c:pt idx="5873">
                        <c:v>4.6984000000000004</c:v>
                      </c:pt>
                      <c:pt idx="5874">
                        <c:v>4.6992000000000003</c:v>
                      </c:pt>
                      <c:pt idx="5875">
                        <c:v>4.7</c:v>
                      </c:pt>
                      <c:pt idx="5876">
                        <c:v>4.7008000000000001</c:v>
                      </c:pt>
                      <c:pt idx="5877">
                        <c:v>4.7016</c:v>
                      </c:pt>
                      <c:pt idx="5878">
                        <c:v>4.7023999999999999</c:v>
                      </c:pt>
                      <c:pt idx="5879">
                        <c:v>4.7031999999999998</c:v>
                      </c:pt>
                      <c:pt idx="5880">
                        <c:v>4.7039999999999997</c:v>
                      </c:pt>
                      <c:pt idx="5881">
                        <c:v>4.7047999999999996</c:v>
                      </c:pt>
                      <c:pt idx="5882">
                        <c:v>4.7055999999999996</c:v>
                      </c:pt>
                      <c:pt idx="5883">
                        <c:v>4.7064000000000004</c:v>
                      </c:pt>
                      <c:pt idx="5884">
                        <c:v>4.7072000000000003</c:v>
                      </c:pt>
                      <c:pt idx="5885">
                        <c:v>4.7080000000000002</c:v>
                      </c:pt>
                      <c:pt idx="5886">
                        <c:v>4.7088000000000001</c:v>
                      </c:pt>
                      <c:pt idx="5887">
                        <c:v>4.7096</c:v>
                      </c:pt>
                      <c:pt idx="5888">
                        <c:v>4.7103999999999999</c:v>
                      </c:pt>
                      <c:pt idx="5889">
                        <c:v>4.7111999999999998</c:v>
                      </c:pt>
                      <c:pt idx="5890">
                        <c:v>4.7119999999999997</c:v>
                      </c:pt>
                      <c:pt idx="5891">
                        <c:v>4.7127999999999997</c:v>
                      </c:pt>
                      <c:pt idx="5892">
                        <c:v>4.7135999999999996</c:v>
                      </c:pt>
                      <c:pt idx="5893">
                        <c:v>4.7144000000000004</c:v>
                      </c:pt>
                      <c:pt idx="5894">
                        <c:v>4.7152000000000003</c:v>
                      </c:pt>
                      <c:pt idx="5895">
                        <c:v>4.7160000000000002</c:v>
                      </c:pt>
                      <c:pt idx="5896">
                        <c:v>4.7168000000000001</c:v>
                      </c:pt>
                      <c:pt idx="5897">
                        <c:v>4.7176</c:v>
                      </c:pt>
                      <c:pt idx="5898">
                        <c:v>4.7183999999999999</c:v>
                      </c:pt>
                      <c:pt idx="5899">
                        <c:v>4.7191999999999998</c:v>
                      </c:pt>
                      <c:pt idx="5900">
                        <c:v>4.72</c:v>
                      </c:pt>
                      <c:pt idx="5901">
                        <c:v>4.7207999999999997</c:v>
                      </c:pt>
                      <c:pt idx="5902">
                        <c:v>4.7215999999999996</c:v>
                      </c:pt>
                      <c:pt idx="5903">
                        <c:v>4.7224000000000004</c:v>
                      </c:pt>
                      <c:pt idx="5904">
                        <c:v>4.7232000000000003</c:v>
                      </c:pt>
                      <c:pt idx="5905">
                        <c:v>4.7240000000000002</c:v>
                      </c:pt>
                      <c:pt idx="5906">
                        <c:v>4.7248000000000001</c:v>
                      </c:pt>
                      <c:pt idx="5907">
                        <c:v>4.7256</c:v>
                      </c:pt>
                      <c:pt idx="5908">
                        <c:v>4.7263999999999999</c:v>
                      </c:pt>
                      <c:pt idx="5909">
                        <c:v>4.7271999999999998</c:v>
                      </c:pt>
                      <c:pt idx="5910">
                        <c:v>4.7279999999999998</c:v>
                      </c:pt>
                      <c:pt idx="5911">
                        <c:v>4.7287999999999997</c:v>
                      </c:pt>
                      <c:pt idx="5912">
                        <c:v>4.7295999999999996</c:v>
                      </c:pt>
                      <c:pt idx="5913">
                        <c:v>4.7304000000000004</c:v>
                      </c:pt>
                      <c:pt idx="5914">
                        <c:v>4.7312000000000003</c:v>
                      </c:pt>
                      <c:pt idx="5915">
                        <c:v>4.7320000000000002</c:v>
                      </c:pt>
                      <c:pt idx="5916">
                        <c:v>4.7328000000000001</c:v>
                      </c:pt>
                      <c:pt idx="5917">
                        <c:v>4.7336</c:v>
                      </c:pt>
                      <c:pt idx="5918">
                        <c:v>4.7343999999999999</c:v>
                      </c:pt>
                      <c:pt idx="5919">
                        <c:v>4.7351999999999999</c:v>
                      </c:pt>
                      <c:pt idx="5920">
                        <c:v>4.7359999999999998</c:v>
                      </c:pt>
                      <c:pt idx="5921">
                        <c:v>4.7367999999999997</c:v>
                      </c:pt>
                      <c:pt idx="5922">
                        <c:v>4.7375999999999996</c:v>
                      </c:pt>
                      <c:pt idx="5923">
                        <c:v>4.7384000000000004</c:v>
                      </c:pt>
                      <c:pt idx="5924">
                        <c:v>4.7392000000000003</c:v>
                      </c:pt>
                      <c:pt idx="5925">
                        <c:v>4.74</c:v>
                      </c:pt>
                      <c:pt idx="5926">
                        <c:v>4.7408000000000001</c:v>
                      </c:pt>
                      <c:pt idx="5927">
                        <c:v>4.7416</c:v>
                      </c:pt>
                      <c:pt idx="5928">
                        <c:v>4.7423999999999999</c:v>
                      </c:pt>
                      <c:pt idx="5929">
                        <c:v>4.7431999999999999</c:v>
                      </c:pt>
                      <c:pt idx="5930">
                        <c:v>4.7439999999999998</c:v>
                      </c:pt>
                      <c:pt idx="5931">
                        <c:v>4.7447999999999997</c:v>
                      </c:pt>
                      <c:pt idx="5932">
                        <c:v>4.7455999999999996</c:v>
                      </c:pt>
                      <c:pt idx="5933">
                        <c:v>4.7464000000000004</c:v>
                      </c:pt>
                      <c:pt idx="5934">
                        <c:v>4.7472000000000003</c:v>
                      </c:pt>
                      <c:pt idx="5935">
                        <c:v>4.7480000000000002</c:v>
                      </c:pt>
                      <c:pt idx="5936">
                        <c:v>4.7488000000000001</c:v>
                      </c:pt>
                      <c:pt idx="5937">
                        <c:v>4.7496</c:v>
                      </c:pt>
                      <c:pt idx="5938">
                        <c:v>4.7504</c:v>
                      </c:pt>
                      <c:pt idx="5939">
                        <c:v>4.7511999999999999</c:v>
                      </c:pt>
                      <c:pt idx="5940">
                        <c:v>4.7519999999999998</c:v>
                      </c:pt>
                      <c:pt idx="5941">
                        <c:v>4.7527999999999997</c:v>
                      </c:pt>
                      <c:pt idx="5942">
                        <c:v>4.7535999999999996</c:v>
                      </c:pt>
                      <c:pt idx="5943">
                        <c:v>4.7544000000000004</c:v>
                      </c:pt>
                      <c:pt idx="5944">
                        <c:v>4.7552000000000003</c:v>
                      </c:pt>
                      <c:pt idx="5945">
                        <c:v>4.7560000000000002</c:v>
                      </c:pt>
                      <c:pt idx="5946">
                        <c:v>4.7568000000000001</c:v>
                      </c:pt>
                      <c:pt idx="5947">
                        <c:v>4.7576000000000001</c:v>
                      </c:pt>
                      <c:pt idx="5948">
                        <c:v>4.7584</c:v>
                      </c:pt>
                      <c:pt idx="5949">
                        <c:v>4.7591999999999999</c:v>
                      </c:pt>
                      <c:pt idx="5950">
                        <c:v>4.76</c:v>
                      </c:pt>
                      <c:pt idx="5951">
                        <c:v>4.7607999999999997</c:v>
                      </c:pt>
                      <c:pt idx="5952">
                        <c:v>4.7615999999999996</c:v>
                      </c:pt>
                      <c:pt idx="5953">
                        <c:v>4.7624000000000004</c:v>
                      </c:pt>
                      <c:pt idx="5954">
                        <c:v>4.7632000000000003</c:v>
                      </c:pt>
                      <c:pt idx="5955">
                        <c:v>4.7640000000000002</c:v>
                      </c:pt>
                      <c:pt idx="5956">
                        <c:v>4.7648000000000001</c:v>
                      </c:pt>
                      <c:pt idx="5957">
                        <c:v>4.7656000000000001</c:v>
                      </c:pt>
                      <c:pt idx="5958">
                        <c:v>4.7664</c:v>
                      </c:pt>
                      <c:pt idx="5959">
                        <c:v>4.7671999999999999</c:v>
                      </c:pt>
                      <c:pt idx="5960">
                        <c:v>4.7679999999999998</c:v>
                      </c:pt>
                      <c:pt idx="5961">
                        <c:v>4.7687999999999997</c:v>
                      </c:pt>
                      <c:pt idx="5962">
                        <c:v>4.7695999999999996</c:v>
                      </c:pt>
                      <c:pt idx="5963">
                        <c:v>4.7704000000000004</c:v>
                      </c:pt>
                      <c:pt idx="5964">
                        <c:v>4.7712000000000003</c:v>
                      </c:pt>
                      <c:pt idx="5965">
                        <c:v>4.7720000000000002</c:v>
                      </c:pt>
                      <c:pt idx="5966">
                        <c:v>4.7728000000000002</c:v>
                      </c:pt>
                      <c:pt idx="5967">
                        <c:v>4.7736000000000001</c:v>
                      </c:pt>
                      <c:pt idx="5968">
                        <c:v>4.7744</c:v>
                      </c:pt>
                      <c:pt idx="5969">
                        <c:v>4.7751999999999999</c:v>
                      </c:pt>
                      <c:pt idx="5970">
                        <c:v>4.7759999999999998</c:v>
                      </c:pt>
                      <c:pt idx="5971">
                        <c:v>4.7767999999999997</c:v>
                      </c:pt>
                      <c:pt idx="5972">
                        <c:v>4.7775999999999996</c:v>
                      </c:pt>
                      <c:pt idx="5973">
                        <c:v>4.7784000000000004</c:v>
                      </c:pt>
                      <c:pt idx="5974">
                        <c:v>4.7792000000000003</c:v>
                      </c:pt>
                      <c:pt idx="5975">
                        <c:v>4.78</c:v>
                      </c:pt>
                      <c:pt idx="5976">
                        <c:v>4.7808000000000002</c:v>
                      </c:pt>
                      <c:pt idx="5977">
                        <c:v>4.7816000000000001</c:v>
                      </c:pt>
                      <c:pt idx="5978">
                        <c:v>4.7824</c:v>
                      </c:pt>
                      <c:pt idx="5979">
                        <c:v>4.7831999999999999</c:v>
                      </c:pt>
                      <c:pt idx="5980">
                        <c:v>4.7839999999999998</c:v>
                      </c:pt>
                      <c:pt idx="5981">
                        <c:v>4.7847999999999997</c:v>
                      </c:pt>
                      <c:pt idx="5982">
                        <c:v>4.7855999999999996</c:v>
                      </c:pt>
                      <c:pt idx="5983">
                        <c:v>4.7864000000000004</c:v>
                      </c:pt>
                      <c:pt idx="5984">
                        <c:v>4.7872000000000003</c:v>
                      </c:pt>
                      <c:pt idx="5985">
                        <c:v>4.7880000000000003</c:v>
                      </c:pt>
                      <c:pt idx="5986">
                        <c:v>4.7888000000000002</c:v>
                      </c:pt>
                      <c:pt idx="5987">
                        <c:v>4.7896000000000001</c:v>
                      </c:pt>
                      <c:pt idx="5988">
                        <c:v>4.7904</c:v>
                      </c:pt>
                      <c:pt idx="5989">
                        <c:v>4.7911999999999999</c:v>
                      </c:pt>
                      <c:pt idx="5990">
                        <c:v>4.7919999999999998</c:v>
                      </c:pt>
                      <c:pt idx="5991">
                        <c:v>4.7927999999999997</c:v>
                      </c:pt>
                      <c:pt idx="5992">
                        <c:v>4.7935999999999996</c:v>
                      </c:pt>
                      <c:pt idx="5993">
                        <c:v>4.7944000000000004</c:v>
                      </c:pt>
                      <c:pt idx="5994">
                        <c:v>4.7952000000000004</c:v>
                      </c:pt>
                      <c:pt idx="5995">
                        <c:v>4.7960000000000003</c:v>
                      </c:pt>
                      <c:pt idx="5996">
                        <c:v>4.7968000000000002</c:v>
                      </c:pt>
                      <c:pt idx="5997">
                        <c:v>4.7976000000000001</c:v>
                      </c:pt>
                      <c:pt idx="5998">
                        <c:v>4.7984</c:v>
                      </c:pt>
                      <c:pt idx="5999">
                        <c:v>4.7991999999999999</c:v>
                      </c:pt>
                      <c:pt idx="6000">
                        <c:v>4.8</c:v>
                      </c:pt>
                      <c:pt idx="6001">
                        <c:v>4.8007999999999997</c:v>
                      </c:pt>
                      <c:pt idx="6002">
                        <c:v>4.8015999999999996</c:v>
                      </c:pt>
                      <c:pt idx="6003">
                        <c:v>4.8023999999999996</c:v>
                      </c:pt>
                      <c:pt idx="6004">
                        <c:v>4.8032000000000004</c:v>
                      </c:pt>
                      <c:pt idx="6005">
                        <c:v>4.8040000000000003</c:v>
                      </c:pt>
                      <c:pt idx="6006">
                        <c:v>4.8048000000000002</c:v>
                      </c:pt>
                      <c:pt idx="6007">
                        <c:v>4.8056000000000001</c:v>
                      </c:pt>
                      <c:pt idx="6008">
                        <c:v>4.8064</c:v>
                      </c:pt>
                      <c:pt idx="6009">
                        <c:v>4.8071999999999999</c:v>
                      </c:pt>
                      <c:pt idx="6010">
                        <c:v>4.8079999999999998</c:v>
                      </c:pt>
                      <c:pt idx="6011">
                        <c:v>4.8087999999999997</c:v>
                      </c:pt>
                      <c:pt idx="6012">
                        <c:v>4.8095999999999997</c:v>
                      </c:pt>
                      <c:pt idx="6013">
                        <c:v>4.8103999999999996</c:v>
                      </c:pt>
                      <c:pt idx="6014">
                        <c:v>4.8112000000000004</c:v>
                      </c:pt>
                      <c:pt idx="6015">
                        <c:v>4.8120000000000003</c:v>
                      </c:pt>
                      <c:pt idx="6016">
                        <c:v>4.8128000000000002</c:v>
                      </c:pt>
                      <c:pt idx="6017">
                        <c:v>4.8136000000000001</c:v>
                      </c:pt>
                      <c:pt idx="6018">
                        <c:v>4.8144</c:v>
                      </c:pt>
                      <c:pt idx="6019">
                        <c:v>4.8151999999999999</c:v>
                      </c:pt>
                      <c:pt idx="6020">
                        <c:v>4.8159999999999998</c:v>
                      </c:pt>
                      <c:pt idx="6021">
                        <c:v>4.8167999999999997</c:v>
                      </c:pt>
                      <c:pt idx="6022">
                        <c:v>4.8175999999999997</c:v>
                      </c:pt>
                      <c:pt idx="6023">
                        <c:v>4.8183999999999996</c:v>
                      </c:pt>
                      <c:pt idx="6024">
                        <c:v>4.8192000000000004</c:v>
                      </c:pt>
                      <c:pt idx="6025">
                        <c:v>4.82</c:v>
                      </c:pt>
                      <c:pt idx="6026">
                        <c:v>4.8208000000000002</c:v>
                      </c:pt>
                      <c:pt idx="6027">
                        <c:v>4.8216000000000001</c:v>
                      </c:pt>
                      <c:pt idx="6028">
                        <c:v>4.8224</c:v>
                      </c:pt>
                      <c:pt idx="6029">
                        <c:v>4.8231999999999999</c:v>
                      </c:pt>
                      <c:pt idx="6030">
                        <c:v>4.8239999999999998</c:v>
                      </c:pt>
                      <c:pt idx="6031">
                        <c:v>4.8247999999999998</c:v>
                      </c:pt>
                      <c:pt idx="6032">
                        <c:v>4.8255999999999997</c:v>
                      </c:pt>
                      <c:pt idx="6033">
                        <c:v>4.8263999999999996</c:v>
                      </c:pt>
                      <c:pt idx="6034">
                        <c:v>4.8272000000000004</c:v>
                      </c:pt>
                      <c:pt idx="6035">
                        <c:v>4.8280000000000003</c:v>
                      </c:pt>
                      <c:pt idx="6036">
                        <c:v>4.8288000000000002</c:v>
                      </c:pt>
                      <c:pt idx="6037">
                        <c:v>4.8296000000000001</c:v>
                      </c:pt>
                      <c:pt idx="6038">
                        <c:v>4.8304</c:v>
                      </c:pt>
                      <c:pt idx="6039">
                        <c:v>4.8311999999999999</c:v>
                      </c:pt>
                      <c:pt idx="6040">
                        <c:v>4.8319999999999999</c:v>
                      </c:pt>
                      <c:pt idx="6041">
                        <c:v>4.8327999999999998</c:v>
                      </c:pt>
                      <c:pt idx="6042">
                        <c:v>4.8335999999999997</c:v>
                      </c:pt>
                      <c:pt idx="6043">
                        <c:v>4.8343999999999996</c:v>
                      </c:pt>
                      <c:pt idx="6044">
                        <c:v>4.8352000000000004</c:v>
                      </c:pt>
                      <c:pt idx="6045">
                        <c:v>4.8360000000000003</c:v>
                      </c:pt>
                      <c:pt idx="6046">
                        <c:v>4.8368000000000002</c:v>
                      </c:pt>
                      <c:pt idx="6047">
                        <c:v>4.8376000000000001</c:v>
                      </c:pt>
                      <c:pt idx="6048">
                        <c:v>4.8384</c:v>
                      </c:pt>
                      <c:pt idx="6049">
                        <c:v>4.8391999999999999</c:v>
                      </c:pt>
                      <c:pt idx="6050">
                        <c:v>4.84</c:v>
                      </c:pt>
                      <c:pt idx="6051">
                        <c:v>4.8407999999999998</c:v>
                      </c:pt>
                      <c:pt idx="6052">
                        <c:v>4.8415999999999997</c:v>
                      </c:pt>
                      <c:pt idx="6053">
                        <c:v>4.8423999999999996</c:v>
                      </c:pt>
                      <c:pt idx="6054">
                        <c:v>4.8432000000000004</c:v>
                      </c:pt>
                      <c:pt idx="6055">
                        <c:v>4.8440000000000003</c:v>
                      </c:pt>
                      <c:pt idx="6056">
                        <c:v>4.8448000000000002</c:v>
                      </c:pt>
                      <c:pt idx="6057">
                        <c:v>4.8456000000000001</c:v>
                      </c:pt>
                      <c:pt idx="6058">
                        <c:v>4.8464</c:v>
                      </c:pt>
                      <c:pt idx="6059">
                        <c:v>4.8472</c:v>
                      </c:pt>
                      <c:pt idx="6060">
                        <c:v>4.8479999999999999</c:v>
                      </c:pt>
                      <c:pt idx="6061">
                        <c:v>4.8487999999999998</c:v>
                      </c:pt>
                      <c:pt idx="6062">
                        <c:v>4.8495999999999997</c:v>
                      </c:pt>
                      <c:pt idx="6063">
                        <c:v>4.8503999999999996</c:v>
                      </c:pt>
                      <c:pt idx="6064">
                        <c:v>4.8512000000000004</c:v>
                      </c:pt>
                      <c:pt idx="6065">
                        <c:v>4.8520000000000003</c:v>
                      </c:pt>
                      <c:pt idx="6066">
                        <c:v>4.8528000000000002</c:v>
                      </c:pt>
                      <c:pt idx="6067">
                        <c:v>4.8536000000000001</c:v>
                      </c:pt>
                      <c:pt idx="6068">
                        <c:v>4.8544</c:v>
                      </c:pt>
                      <c:pt idx="6069">
                        <c:v>4.8552</c:v>
                      </c:pt>
                      <c:pt idx="6070">
                        <c:v>4.8559999999999999</c:v>
                      </c:pt>
                      <c:pt idx="6071">
                        <c:v>4.8567999999999998</c:v>
                      </c:pt>
                      <c:pt idx="6072">
                        <c:v>4.8575999999999997</c:v>
                      </c:pt>
                      <c:pt idx="6073">
                        <c:v>4.8583999999999996</c:v>
                      </c:pt>
                      <c:pt idx="6074">
                        <c:v>4.8592000000000004</c:v>
                      </c:pt>
                      <c:pt idx="6075">
                        <c:v>4.8600000000000003</c:v>
                      </c:pt>
                      <c:pt idx="6076">
                        <c:v>4.8608000000000002</c:v>
                      </c:pt>
                      <c:pt idx="6077">
                        <c:v>4.8616000000000001</c:v>
                      </c:pt>
                      <c:pt idx="6078">
                        <c:v>4.8624000000000001</c:v>
                      </c:pt>
                      <c:pt idx="6079">
                        <c:v>4.8632</c:v>
                      </c:pt>
                      <c:pt idx="6080">
                        <c:v>4.8639999999999999</c:v>
                      </c:pt>
                      <c:pt idx="6081">
                        <c:v>4.8647999999999998</c:v>
                      </c:pt>
                      <c:pt idx="6082">
                        <c:v>4.8655999999999997</c:v>
                      </c:pt>
                      <c:pt idx="6083">
                        <c:v>4.8663999999999996</c:v>
                      </c:pt>
                      <c:pt idx="6084">
                        <c:v>4.8672000000000004</c:v>
                      </c:pt>
                      <c:pt idx="6085">
                        <c:v>4.8680000000000003</c:v>
                      </c:pt>
                      <c:pt idx="6086">
                        <c:v>4.8688000000000002</c:v>
                      </c:pt>
                      <c:pt idx="6087">
                        <c:v>4.8696000000000002</c:v>
                      </c:pt>
                      <c:pt idx="6088">
                        <c:v>4.8704000000000001</c:v>
                      </c:pt>
                      <c:pt idx="6089">
                        <c:v>4.8712</c:v>
                      </c:pt>
                      <c:pt idx="6090">
                        <c:v>4.8719999999999999</c:v>
                      </c:pt>
                      <c:pt idx="6091">
                        <c:v>4.8727999999999998</c:v>
                      </c:pt>
                      <c:pt idx="6092">
                        <c:v>4.8735999999999997</c:v>
                      </c:pt>
                      <c:pt idx="6093">
                        <c:v>4.8743999999999996</c:v>
                      </c:pt>
                      <c:pt idx="6094">
                        <c:v>4.8752000000000004</c:v>
                      </c:pt>
                      <c:pt idx="6095">
                        <c:v>4.8760000000000003</c:v>
                      </c:pt>
                      <c:pt idx="6096">
                        <c:v>4.8768000000000002</c:v>
                      </c:pt>
                      <c:pt idx="6097">
                        <c:v>4.8776000000000002</c:v>
                      </c:pt>
                      <c:pt idx="6098">
                        <c:v>4.8784000000000001</c:v>
                      </c:pt>
                      <c:pt idx="6099">
                        <c:v>4.8792</c:v>
                      </c:pt>
                      <c:pt idx="6100">
                        <c:v>4.88</c:v>
                      </c:pt>
                      <c:pt idx="6101">
                        <c:v>4.8807999999999998</c:v>
                      </c:pt>
                      <c:pt idx="6102">
                        <c:v>4.8815999999999997</c:v>
                      </c:pt>
                      <c:pt idx="6103">
                        <c:v>4.8823999999999996</c:v>
                      </c:pt>
                      <c:pt idx="6104">
                        <c:v>4.8832000000000004</c:v>
                      </c:pt>
                      <c:pt idx="6105">
                        <c:v>4.8840000000000003</c:v>
                      </c:pt>
                      <c:pt idx="6106">
                        <c:v>4.8848000000000003</c:v>
                      </c:pt>
                      <c:pt idx="6107">
                        <c:v>4.8856000000000002</c:v>
                      </c:pt>
                      <c:pt idx="6108">
                        <c:v>4.8864000000000001</c:v>
                      </c:pt>
                      <c:pt idx="6109">
                        <c:v>4.8872</c:v>
                      </c:pt>
                      <c:pt idx="6110">
                        <c:v>4.8879999999999999</c:v>
                      </c:pt>
                      <c:pt idx="6111">
                        <c:v>4.8887999999999998</c:v>
                      </c:pt>
                      <c:pt idx="6112">
                        <c:v>4.8895999999999997</c:v>
                      </c:pt>
                      <c:pt idx="6113">
                        <c:v>4.8903999999999996</c:v>
                      </c:pt>
                      <c:pt idx="6114">
                        <c:v>4.8912000000000004</c:v>
                      </c:pt>
                      <c:pt idx="6115">
                        <c:v>4.8920000000000003</c:v>
                      </c:pt>
                      <c:pt idx="6116">
                        <c:v>4.8928000000000003</c:v>
                      </c:pt>
                      <c:pt idx="6117">
                        <c:v>4.8936000000000002</c:v>
                      </c:pt>
                      <c:pt idx="6118">
                        <c:v>4.8944000000000001</c:v>
                      </c:pt>
                      <c:pt idx="6119">
                        <c:v>4.8952</c:v>
                      </c:pt>
                      <c:pt idx="6120">
                        <c:v>4.8959999999999999</c:v>
                      </c:pt>
                      <c:pt idx="6121">
                        <c:v>4.8967999999999998</c:v>
                      </c:pt>
                      <c:pt idx="6122">
                        <c:v>4.8975999999999997</c:v>
                      </c:pt>
                      <c:pt idx="6123">
                        <c:v>4.8983999999999996</c:v>
                      </c:pt>
                      <c:pt idx="6124">
                        <c:v>4.8992000000000004</c:v>
                      </c:pt>
                      <c:pt idx="6125">
                        <c:v>4.9000000000000004</c:v>
                      </c:pt>
                      <c:pt idx="6126">
                        <c:v>4.9008000000000003</c:v>
                      </c:pt>
                      <c:pt idx="6127">
                        <c:v>4.9016000000000002</c:v>
                      </c:pt>
                      <c:pt idx="6128">
                        <c:v>4.9024000000000001</c:v>
                      </c:pt>
                      <c:pt idx="6129">
                        <c:v>4.9032</c:v>
                      </c:pt>
                      <c:pt idx="6130">
                        <c:v>4.9039999999999999</c:v>
                      </c:pt>
                      <c:pt idx="6131">
                        <c:v>4.9047999999999998</c:v>
                      </c:pt>
                      <c:pt idx="6132">
                        <c:v>4.9055999999999997</c:v>
                      </c:pt>
                      <c:pt idx="6133">
                        <c:v>4.9063999999999997</c:v>
                      </c:pt>
                      <c:pt idx="6134">
                        <c:v>4.9071999999999996</c:v>
                      </c:pt>
                      <c:pt idx="6135">
                        <c:v>4.9080000000000004</c:v>
                      </c:pt>
                      <c:pt idx="6136">
                        <c:v>4.9088000000000003</c:v>
                      </c:pt>
                      <c:pt idx="6137">
                        <c:v>4.9096000000000002</c:v>
                      </c:pt>
                      <c:pt idx="6138">
                        <c:v>4.9104000000000001</c:v>
                      </c:pt>
                      <c:pt idx="6139">
                        <c:v>4.9112</c:v>
                      </c:pt>
                      <c:pt idx="6140">
                        <c:v>4.9119999999999999</c:v>
                      </c:pt>
                      <c:pt idx="6141">
                        <c:v>4.9127999999999998</c:v>
                      </c:pt>
                      <c:pt idx="6142">
                        <c:v>4.9135999999999997</c:v>
                      </c:pt>
                      <c:pt idx="6143">
                        <c:v>4.9143999999999997</c:v>
                      </c:pt>
                      <c:pt idx="6144">
                        <c:v>4.9151999999999996</c:v>
                      </c:pt>
                      <c:pt idx="6145">
                        <c:v>4.9160000000000004</c:v>
                      </c:pt>
                      <c:pt idx="6146">
                        <c:v>4.9168000000000003</c:v>
                      </c:pt>
                      <c:pt idx="6147">
                        <c:v>4.9176000000000002</c:v>
                      </c:pt>
                      <c:pt idx="6148">
                        <c:v>4.9184000000000001</c:v>
                      </c:pt>
                      <c:pt idx="6149">
                        <c:v>4.9192</c:v>
                      </c:pt>
                      <c:pt idx="6150">
                        <c:v>4.92</c:v>
                      </c:pt>
                      <c:pt idx="6151">
                        <c:v>4.9207999999999998</c:v>
                      </c:pt>
                      <c:pt idx="6152">
                        <c:v>4.9215999999999998</c:v>
                      </c:pt>
                      <c:pt idx="6153">
                        <c:v>4.9223999999999997</c:v>
                      </c:pt>
                      <c:pt idx="6154">
                        <c:v>4.9231999999999996</c:v>
                      </c:pt>
                      <c:pt idx="6155">
                        <c:v>4.9240000000000004</c:v>
                      </c:pt>
                      <c:pt idx="6156">
                        <c:v>4.9248000000000003</c:v>
                      </c:pt>
                      <c:pt idx="6157">
                        <c:v>4.9256000000000002</c:v>
                      </c:pt>
                      <c:pt idx="6158">
                        <c:v>4.9264000000000001</c:v>
                      </c:pt>
                      <c:pt idx="6159">
                        <c:v>4.9272</c:v>
                      </c:pt>
                      <c:pt idx="6160">
                        <c:v>4.9279999999999999</c:v>
                      </c:pt>
                      <c:pt idx="6161">
                        <c:v>4.9287999999999998</c:v>
                      </c:pt>
                      <c:pt idx="6162">
                        <c:v>4.9295999999999998</c:v>
                      </c:pt>
                      <c:pt idx="6163">
                        <c:v>4.9303999999999997</c:v>
                      </c:pt>
                      <c:pt idx="6164">
                        <c:v>4.9311999999999996</c:v>
                      </c:pt>
                      <c:pt idx="6165">
                        <c:v>4.9320000000000004</c:v>
                      </c:pt>
                      <c:pt idx="6166">
                        <c:v>4.9328000000000003</c:v>
                      </c:pt>
                      <c:pt idx="6167">
                        <c:v>4.9336000000000002</c:v>
                      </c:pt>
                      <c:pt idx="6168">
                        <c:v>4.9344000000000001</c:v>
                      </c:pt>
                      <c:pt idx="6169">
                        <c:v>4.9352</c:v>
                      </c:pt>
                      <c:pt idx="6170">
                        <c:v>4.9359999999999999</c:v>
                      </c:pt>
                      <c:pt idx="6171">
                        <c:v>4.9367999999999999</c:v>
                      </c:pt>
                      <c:pt idx="6172">
                        <c:v>4.9375999999999998</c:v>
                      </c:pt>
                      <c:pt idx="6173">
                        <c:v>4.9383999999999997</c:v>
                      </c:pt>
                      <c:pt idx="6174">
                        <c:v>4.9391999999999996</c:v>
                      </c:pt>
                      <c:pt idx="6175">
                        <c:v>4.9400000000000004</c:v>
                      </c:pt>
                      <c:pt idx="6176">
                        <c:v>4.9408000000000003</c:v>
                      </c:pt>
                      <c:pt idx="6177">
                        <c:v>4.9416000000000002</c:v>
                      </c:pt>
                      <c:pt idx="6178">
                        <c:v>4.9424000000000001</c:v>
                      </c:pt>
                      <c:pt idx="6179">
                        <c:v>4.9432</c:v>
                      </c:pt>
                      <c:pt idx="6180">
                        <c:v>4.944</c:v>
                      </c:pt>
                      <c:pt idx="6181">
                        <c:v>4.9447999999999999</c:v>
                      </c:pt>
                      <c:pt idx="6182">
                        <c:v>4.9455999999999998</c:v>
                      </c:pt>
                      <c:pt idx="6183">
                        <c:v>4.9463999999999997</c:v>
                      </c:pt>
                      <c:pt idx="6184">
                        <c:v>4.9471999999999996</c:v>
                      </c:pt>
                      <c:pt idx="6185">
                        <c:v>4.9480000000000004</c:v>
                      </c:pt>
                      <c:pt idx="6186">
                        <c:v>4.9488000000000003</c:v>
                      </c:pt>
                      <c:pt idx="6187">
                        <c:v>4.9496000000000002</c:v>
                      </c:pt>
                      <c:pt idx="6188">
                        <c:v>4.9504000000000001</c:v>
                      </c:pt>
                      <c:pt idx="6189">
                        <c:v>4.9512</c:v>
                      </c:pt>
                      <c:pt idx="6190">
                        <c:v>4.952</c:v>
                      </c:pt>
                      <c:pt idx="6191">
                        <c:v>4.9527999999999999</c:v>
                      </c:pt>
                      <c:pt idx="6192">
                        <c:v>4.9535999999999998</c:v>
                      </c:pt>
                      <c:pt idx="6193">
                        <c:v>4.9543999999999997</c:v>
                      </c:pt>
                      <c:pt idx="6194">
                        <c:v>4.9551999999999996</c:v>
                      </c:pt>
                      <c:pt idx="6195">
                        <c:v>4.9560000000000004</c:v>
                      </c:pt>
                      <c:pt idx="6196">
                        <c:v>4.9568000000000003</c:v>
                      </c:pt>
                      <c:pt idx="6197">
                        <c:v>4.9576000000000002</c:v>
                      </c:pt>
                      <c:pt idx="6198">
                        <c:v>4.9584000000000001</c:v>
                      </c:pt>
                      <c:pt idx="6199">
                        <c:v>4.9592000000000001</c:v>
                      </c:pt>
                      <c:pt idx="6200">
                        <c:v>4.96</c:v>
                      </c:pt>
                      <c:pt idx="6201">
                        <c:v>4.9607999999999999</c:v>
                      </c:pt>
                      <c:pt idx="6202">
                        <c:v>4.9615999999999998</c:v>
                      </c:pt>
                      <c:pt idx="6203">
                        <c:v>4.9623999999999997</c:v>
                      </c:pt>
                      <c:pt idx="6204">
                        <c:v>4.9631999999999996</c:v>
                      </c:pt>
                      <c:pt idx="6205">
                        <c:v>4.9640000000000004</c:v>
                      </c:pt>
                      <c:pt idx="6206">
                        <c:v>4.9648000000000003</c:v>
                      </c:pt>
                      <c:pt idx="6207">
                        <c:v>4.9656000000000002</c:v>
                      </c:pt>
                      <c:pt idx="6208">
                        <c:v>4.9664000000000001</c:v>
                      </c:pt>
                      <c:pt idx="6209">
                        <c:v>4.9672000000000001</c:v>
                      </c:pt>
                      <c:pt idx="6210">
                        <c:v>4.968</c:v>
                      </c:pt>
                      <c:pt idx="6211">
                        <c:v>4.9687999999999999</c:v>
                      </c:pt>
                      <c:pt idx="6212">
                        <c:v>4.9695999999999998</c:v>
                      </c:pt>
                      <c:pt idx="6213">
                        <c:v>4.9703999999999997</c:v>
                      </c:pt>
                      <c:pt idx="6214">
                        <c:v>4.9711999999999996</c:v>
                      </c:pt>
                      <c:pt idx="6215">
                        <c:v>4.9720000000000004</c:v>
                      </c:pt>
                      <c:pt idx="6216">
                        <c:v>4.9728000000000003</c:v>
                      </c:pt>
                      <c:pt idx="6217">
                        <c:v>4.9736000000000002</c:v>
                      </c:pt>
                      <c:pt idx="6218">
                        <c:v>4.9744000000000002</c:v>
                      </c:pt>
                      <c:pt idx="6219">
                        <c:v>4.9752000000000001</c:v>
                      </c:pt>
                      <c:pt idx="6220">
                        <c:v>4.976</c:v>
                      </c:pt>
                      <c:pt idx="6221">
                        <c:v>4.9767999999999999</c:v>
                      </c:pt>
                      <c:pt idx="6222">
                        <c:v>4.9775999999999998</c:v>
                      </c:pt>
                      <c:pt idx="6223">
                        <c:v>4.9783999999999997</c:v>
                      </c:pt>
                      <c:pt idx="6224">
                        <c:v>4.9791999999999996</c:v>
                      </c:pt>
                      <c:pt idx="6225">
                        <c:v>4.9800000000000004</c:v>
                      </c:pt>
                      <c:pt idx="6226">
                        <c:v>4.9808000000000003</c:v>
                      </c:pt>
                      <c:pt idx="6227">
                        <c:v>4.9816000000000003</c:v>
                      </c:pt>
                      <c:pt idx="6228">
                        <c:v>4.9824000000000002</c:v>
                      </c:pt>
                      <c:pt idx="6229">
                        <c:v>4.9832000000000001</c:v>
                      </c:pt>
                      <c:pt idx="6230">
                        <c:v>4.984</c:v>
                      </c:pt>
                      <c:pt idx="6231">
                        <c:v>4.9847999999999999</c:v>
                      </c:pt>
                      <c:pt idx="6232">
                        <c:v>4.9855999999999998</c:v>
                      </c:pt>
                      <c:pt idx="6233">
                        <c:v>4.9863999999999997</c:v>
                      </c:pt>
                      <c:pt idx="6234">
                        <c:v>4.9871999999999996</c:v>
                      </c:pt>
                      <c:pt idx="6235">
                        <c:v>4.9880000000000004</c:v>
                      </c:pt>
                      <c:pt idx="6236">
                        <c:v>4.9888000000000003</c:v>
                      </c:pt>
                      <c:pt idx="6237">
                        <c:v>4.9896000000000003</c:v>
                      </c:pt>
                      <c:pt idx="6238">
                        <c:v>4.9904000000000002</c:v>
                      </c:pt>
                      <c:pt idx="6239">
                        <c:v>4.9912000000000001</c:v>
                      </c:pt>
                      <c:pt idx="6240">
                        <c:v>4.992</c:v>
                      </c:pt>
                      <c:pt idx="6241">
                        <c:v>4.9927999999999999</c:v>
                      </c:pt>
                      <c:pt idx="6242">
                        <c:v>4.9935999999999998</c:v>
                      </c:pt>
                      <c:pt idx="6243">
                        <c:v>4.9943999999999997</c:v>
                      </c:pt>
                      <c:pt idx="6244">
                        <c:v>4.9951999999999996</c:v>
                      </c:pt>
                      <c:pt idx="6245">
                        <c:v>4.9960000000000004</c:v>
                      </c:pt>
                      <c:pt idx="6246">
                        <c:v>4.9968000000000004</c:v>
                      </c:pt>
                      <c:pt idx="6247">
                        <c:v>4.9976000000000003</c:v>
                      </c:pt>
                      <c:pt idx="6248">
                        <c:v>4.9984000000000002</c:v>
                      </c:pt>
                      <c:pt idx="6249">
                        <c:v>4.9992000000000001</c:v>
                      </c:pt>
                      <c:pt idx="6250">
                        <c:v>5</c:v>
                      </c:pt>
                      <c:pt idx="6251">
                        <c:v>5.0007999999999999</c:v>
                      </c:pt>
                      <c:pt idx="6252">
                        <c:v>5.0015999999999998</c:v>
                      </c:pt>
                      <c:pt idx="6253">
                        <c:v>5.0023999999999997</c:v>
                      </c:pt>
                      <c:pt idx="6254">
                        <c:v>5.0031999999999996</c:v>
                      </c:pt>
                      <c:pt idx="6255">
                        <c:v>5.0039999999999996</c:v>
                      </c:pt>
                      <c:pt idx="6256">
                        <c:v>5.0048000000000004</c:v>
                      </c:pt>
                      <c:pt idx="6257">
                        <c:v>5.0056000000000003</c:v>
                      </c:pt>
                      <c:pt idx="6258">
                        <c:v>5.0064000000000002</c:v>
                      </c:pt>
                      <c:pt idx="6259">
                        <c:v>5.0072000000000001</c:v>
                      </c:pt>
                      <c:pt idx="6260">
                        <c:v>5.008</c:v>
                      </c:pt>
                      <c:pt idx="6261">
                        <c:v>5.0087999999999999</c:v>
                      </c:pt>
                      <c:pt idx="6262">
                        <c:v>5.0095999999999998</c:v>
                      </c:pt>
                      <c:pt idx="6263">
                        <c:v>5.0103999999999997</c:v>
                      </c:pt>
                      <c:pt idx="6264">
                        <c:v>5.0111999999999997</c:v>
                      </c:pt>
                      <c:pt idx="6265">
                        <c:v>5.0119999999999996</c:v>
                      </c:pt>
                      <c:pt idx="6266">
                        <c:v>5.0128000000000004</c:v>
                      </c:pt>
                      <c:pt idx="6267">
                        <c:v>5.0136000000000003</c:v>
                      </c:pt>
                      <c:pt idx="6268">
                        <c:v>5.0144000000000002</c:v>
                      </c:pt>
                      <c:pt idx="6269">
                        <c:v>5.0152000000000001</c:v>
                      </c:pt>
                      <c:pt idx="6270">
                        <c:v>5.016</c:v>
                      </c:pt>
                      <c:pt idx="6271">
                        <c:v>5.0167999999999999</c:v>
                      </c:pt>
                      <c:pt idx="6272">
                        <c:v>5.0175999999999998</c:v>
                      </c:pt>
                      <c:pt idx="6273">
                        <c:v>5.0183999999999997</c:v>
                      </c:pt>
                      <c:pt idx="6274">
                        <c:v>5.0191999999999997</c:v>
                      </c:pt>
                      <c:pt idx="6275">
                        <c:v>5.0199999999999996</c:v>
                      </c:pt>
                      <c:pt idx="6276">
                        <c:v>5.0208000000000004</c:v>
                      </c:pt>
                      <c:pt idx="6277">
                        <c:v>5.0216000000000003</c:v>
                      </c:pt>
                      <c:pt idx="6278">
                        <c:v>5.0224000000000002</c:v>
                      </c:pt>
                      <c:pt idx="6279">
                        <c:v>5.0232000000000001</c:v>
                      </c:pt>
                      <c:pt idx="6280">
                        <c:v>5.024</c:v>
                      </c:pt>
                      <c:pt idx="6281">
                        <c:v>5.0247999999999999</c:v>
                      </c:pt>
                      <c:pt idx="6282">
                        <c:v>5.0255999999999998</c:v>
                      </c:pt>
                      <c:pt idx="6283">
                        <c:v>5.0263999999999998</c:v>
                      </c:pt>
                      <c:pt idx="6284">
                        <c:v>5.0271999999999997</c:v>
                      </c:pt>
                      <c:pt idx="6285">
                        <c:v>5.0279999999999996</c:v>
                      </c:pt>
                      <c:pt idx="6286">
                        <c:v>5.0288000000000004</c:v>
                      </c:pt>
                      <c:pt idx="6287">
                        <c:v>5.0296000000000003</c:v>
                      </c:pt>
                      <c:pt idx="6288">
                        <c:v>5.0304000000000002</c:v>
                      </c:pt>
                      <c:pt idx="6289">
                        <c:v>5.0312000000000001</c:v>
                      </c:pt>
                      <c:pt idx="6290">
                        <c:v>5.032</c:v>
                      </c:pt>
                      <c:pt idx="6291">
                        <c:v>5.0327999999999999</c:v>
                      </c:pt>
                      <c:pt idx="6292">
                        <c:v>5.0335999999999999</c:v>
                      </c:pt>
                      <c:pt idx="6293">
                        <c:v>5.0343999999999998</c:v>
                      </c:pt>
                      <c:pt idx="6294">
                        <c:v>5.0351999999999997</c:v>
                      </c:pt>
                      <c:pt idx="6295">
                        <c:v>5.0359999999999996</c:v>
                      </c:pt>
                      <c:pt idx="6296">
                        <c:v>5.0368000000000004</c:v>
                      </c:pt>
                      <c:pt idx="6297">
                        <c:v>5.0376000000000003</c:v>
                      </c:pt>
                      <c:pt idx="6298">
                        <c:v>5.0384000000000002</c:v>
                      </c:pt>
                      <c:pt idx="6299">
                        <c:v>5.0392000000000001</c:v>
                      </c:pt>
                      <c:pt idx="6300">
                        <c:v>5.04</c:v>
                      </c:pt>
                      <c:pt idx="6301">
                        <c:v>5.0407999999999999</c:v>
                      </c:pt>
                      <c:pt idx="6302">
                        <c:v>5.0415999999999999</c:v>
                      </c:pt>
                      <c:pt idx="6303">
                        <c:v>5.0423999999999998</c:v>
                      </c:pt>
                      <c:pt idx="6304">
                        <c:v>5.0431999999999997</c:v>
                      </c:pt>
                      <c:pt idx="6305">
                        <c:v>5.0439999999999996</c:v>
                      </c:pt>
                      <c:pt idx="6306">
                        <c:v>5.0448000000000004</c:v>
                      </c:pt>
                      <c:pt idx="6307">
                        <c:v>5.0456000000000003</c:v>
                      </c:pt>
                      <c:pt idx="6308">
                        <c:v>5.0464000000000002</c:v>
                      </c:pt>
                      <c:pt idx="6309">
                        <c:v>5.0472000000000001</c:v>
                      </c:pt>
                      <c:pt idx="6310">
                        <c:v>5.048</c:v>
                      </c:pt>
                      <c:pt idx="6311">
                        <c:v>5.0488</c:v>
                      </c:pt>
                      <c:pt idx="6312">
                        <c:v>5.0495999999999999</c:v>
                      </c:pt>
                      <c:pt idx="6313">
                        <c:v>5.0503999999999998</c:v>
                      </c:pt>
                      <c:pt idx="6314">
                        <c:v>5.0511999999999997</c:v>
                      </c:pt>
                      <c:pt idx="6315">
                        <c:v>5.0519999999999996</c:v>
                      </c:pt>
                      <c:pt idx="6316">
                        <c:v>5.0528000000000004</c:v>
                      </c:pt>
                      <c:pt idx="6317">
                        <c:v>5.0536000000000003</c:v>
                      </c:pt>
                      <c:pt idx="6318">
                        <c:v>5.0544000000000002</c:v>
                      </c:pt>
                      <c:pt idx="6319">
                        <c:v>5.0552000000000001</c:v>
                      </c:pt>
                      <c:pt idx="6320">
                        <c:v>5.056</c:v>
                      </c:pt>
                      <c:pt idx="6321">
                        <c:v>5.0568</c:v>
                      </c:pt>
                      <c:pt idx="6322">
                        <c:v>5.0575999999999999</c:v>
                      </c:pt>
                      <c:pt idx="6323">
                        <c:v>5.0583999999999998</c:v>
                      </c:pt>
                      <c:pt idx="6324">
                        <c:v>5.0591999999999997</c:v>
                      </c:pt>
                      <c:pt idx="6325">
                        <c:v>5.0599999999999996</c:v>
                      </c:pt>
                      <c:pt idx="6326">
                        <c:v>5.0608000000000004</c:v>
                      </c:pt>
                      <c:pt idx="6327">
                        <c:v>5.0616000000000003</c:v>
                      </c:pt>
                      <c:pt idx="6328">
                        <c:v>5.0624000000000002</c:v>
                      </c:pt>
                      <c:pt idx="6329">
                        <c:v>5.0632000000000001</c:v>
                      </c:pt>
                      <c:pt idx="6330">
                        <c:v>5.0640000000000001</c:v>
                      </c:pt>
                      <c:pt idx="6331">
                        <c:v>5.0648</c:v>
                      </c:pt>
                      <c:pt idx="6332">
                        <c:v>5.0655999999999999</c:v>
                      </c:pt>
                      <c:pt idx="6333">
                        <c:v>5.0663999999999998</c:v>
                      </c:pt>
                      <c:pt idx="6334">
                        <c:v>5.0671999999999997</c:v>
                      </c:pt>
                      <c:pt idx="6335">
                        <c:v>5.0679999999999996</c:v>
                      </c:pt>
                      <c:pt idx="6336">
                        <c:v>5.0688000000000004</c:v>
                      </c:pt>
                      <c:pt idx="6337">
                        <c:v>5.0696000000000003</c:v>
                      </c:pt>
                      <c:pt idx="6338">
                        <c:v>5.0704000000000002</c:v>
                      </c:pt>
                      <c:pt idx="6339">
                        <c:v>5.0712000000000002</c:v>
                      </c:pt>
                      <c:pt idx="6340">
                        <c:v>5.0720000000000001</c:v>
                      </c:pt>
                      <c:pt idx="6341">
                        <c:v>5.0728</c:v>
                      </c:pt>
                      <c:pt idx="6342">
                        <c:v>5.0735999999999999</c:v>
                      </c:pt>
                      <c:pt idx="6343">
                        <c:v>5.0743999999999998</c:v>
                      </c:pt>
                      <c:pt idx="6344">
                        <c:v>5.0751999999999997</c:v>
                      </c:pt>
                      <c:pt idx="6345">
                        <c:v>5.0759999999999996</c:v>
                      </c:pt>
                      <c:pt idx="6346">
                        <c:v>5.0768000000000004</c:v>
                      </c:pt>
                      <c:pt idx="6347">
                        <c:v>5.0776000000000003</c:v>
                      </c:pt>
                      <c:pt idx="6348">
                        <c:v>5.0784000000000002</c:v>
                      </c:pt>
                      <c:pt idx="6349">
                        <c:v>5.0792000000000002</c:v>
                      </c:pt>
                      <c:pt idx="6350">
                        <c:v>5.08</c:v>
                      </c:pt>
                      <c:pt idx="6351">
                        <c:v>5.0808</c:v>
                      </c:pt>
                      <c:pt idx="6352">
                        <c:v>5.0815999999999999</c:v>
                      </c:pt>
                      <c:pt idx="6353">
                        <c:v>5.0823999999999998</c:v>
                      </c:pt>
                      <c:pt idx="6354">
                        <c:v>5.0831999999999997</c:v>
                      </c:pt>
                      <c:pt idx="6355">
                        <c:v>5.0839999999999996</c:v>
                      </c:pt>
                      <c:pt idx="6356">
                        <c:v>5.0848000000000004</c:v>
                      </c:pt>
                      <c:pt idx="6357">
                        <c:v>5.0856000000000003</c:v>
                      </c:pt>
                      <c:pt idx="6358">
                        <c:v>5.0864000000000003</c:v>
                      </c:pt>
                      <c:pt idx="6359">
                        <c:v>5.0872000000000002</c:v>
                      </c:pt>
                      <c:pt idx="6360">
                        <c:v>5.0880000000000001</c:v>
                      </c:pt>
                      <c:pt idx="6361">
                        <c:v>5.0888</c:v>
                      </c:pt>
                      <c:pt idx="6362">
                        <c:v>5.0895999999999999</c:v>
                      </c:pt>
                      <c:pt idx="6363">
                        <c:v>5.0903999999999998</c:v>
                      </c:pt>
                      <c:pt idx="6364">
                        <c:v>5.0911999999999997</c:v>
                      </c:pt>
                      <c:pt idx="6365">
                        <c:v>5.0919999999999996</c:v>
                      </c:pt>
                      <c:pt idx="6366">
                        <c:v>5.0928000000000004</c:v>
                      </c:pt>
                      <c:pt idx="6367">
                        <c:v>5.0936000000000003</c:v>
                      </c:pt>
                      <c:pt idx="6368">
                        <c:v>5.0944000000000003</c:v>
                      </c:pt>
                      <c:pt idx="6369">
                        <c:v>5.0952000000000002</c:v>
                      </c:pt>
                      <c:pt idx="6370">
                        <c:v>5.0960000000000001</c:v>
                      </c:pt>
                      <c:pt idx="6371">
                        <c:v>5.0968</c:v>
                      </c:pt>
                      <c:pt idx="6372">
                        <c:v>5.0975999999999999</c:v>
                      </c:pt>
                      <c:pt idx="6373">
                        <c:v>5.0983999999999998</c:v>
                      </c:pt>
                      <c:pt idx="6374">
                        <c:v>5.0991999999999997</c:v>
                      </c:pt>
                      <c:pt idx="6375">
                        <c:v>5.0999999999999996</c:v>
                      </c:pt>
                      <c:pt idx="6376">
                        <c:v>5.1007999999999996</c:v>
                      </c:pt>
                      <c:pt idx="6377">
                        <c:v>5.1016000000000004</c:v>
                      </c:pt>
                      <c:pt idx="6378">
                        <c:v>5.1024000000000003</c:v>
                      </c:pt>
                      <c:pt idx="6379">
                        <c:v>5.1032000000000002</c:v>
                      </c:pt>
                      <c:pt idx="6380">
                        <c:v>5.1040000000000001</c:v>
                      </c:pt>
                      <c:pt idx="6381">
                        <c:v>5.1048</c:v>
                      </c:pt>
                      <c:pt idx="6382">
                        <c:v>5.1055999999999999</c:v>
                      </c:pt>
                      <c:pt idx="6383">
                        <c:v>5.1063999999999998</c:v>
                      </c:pt>
                      <c:pt idx="6384">
                        <c:v>5.1071999999999997</c:v>
                      </c:pt>
                      <c:pt idx="6385">
                        <c:v>5.1079999999999997</c:v>
                      </c:pt>
                      <c:pt idx="6386">
                        <c:v>5.1087999999999996</c:v>
                      </c:pt>
                      <c:pt idx="6387">
                        <c:v>5.1096000000000004</c:v>
                      </c:pt>
                      <c:pt idx="6388">
                        <c:v>5.1104000000000003</c:v>
                      </c:pt>
                      <c:pt idx="6389">
                        <c:v>5.1112000000000002</c:v>
                      </c:pt>
                      <c:pt idx="6390">
                        <c:v>5.1120000000000001</c:v>
                      </c:pt>
                      <c:pt idx="6391">
                        <c:v>5.1128</c:v>
                      </c:pt>
                      <c:pt idx="6392">
                        <c:v>5.1135999999999999</c:v>
                      </c:pt>
                      <c:pt idx="6393">
                        <c:v>5.1143999999999998</c:v>
                      </c:pt>
                      <c:pt idx="6394">
                        <c:v>5.1151999999999997</c:v>
                      </c:pt>
                      <c:pt idx="6395">
                        <c:v>5.1159999999999997</c:v>
                      </c:pt>
                      <c:pt idx="6396">
                        <c:v>5.1167999999999996</c:v>
                      </c:pt>
                      <c:pt idx="6397">
                        <c:v>5.1176000000000004</c:v>
                      </c:pt>
                      <c:pt idx="6398">
                        <c:v>5.1184000000000003</c:v>
                      </c:pt>
                      <c:pt idx="6399">
                        <c:v>5.1192000000000002</c:v>
                      </c:pt>
                      <c:pt idx="6400">
                        <c:v>5.12</c:v>
                      </c:pt>
                      <c:pt idx="6401">
                        <c:v>5.1208</c:v>
                      </c:pt>
                      <c:pt idx="6402">
                        <c:v>5.1215999999999999</c:v>
                      </c:pt>
                      <c:pt idx="6403">
                        <c:v>5.1223999999999998</c:v>
                      </c:pt>
                      <c:pt idx="6404">
                        <c:v>5.1231999999999998</c:v>
                      </c:pt>
                      <c:pt idx="6405">
                        <c:v>5.1239999999999997</c:v>
                      </c:pt>
                      <c:pt idx="6406">
                        <c:v>5.1247999999999996</c:v>
                      </c:pt>
                      <c:pt idx="6407">
                        <c:v>5.1256000000000004</c:v>
                      </c:pt>
                      <c:pt idx="6408">
                        <c:v>5.1264000000000003</c:v>
                      </c:pt>
                      <c:pt idx="6409">
                        <c:v>5.1272000000000002</c:v>
                      </c:pt>
                      <c:pt idx="6410">
                        <c:v>5.1280000000000001</c:v>
                      </c:pt>
                      <c:pt idx="6411">
                        <c:v>5.1288</c:v>
                      </c:pt>
                      <c:pt idx="6412">
                        <c:v>5.1295999999999999</c:v>
                      </c:pt>
                      <c:pt idx="6413">
                        <c:v>5.1303999999999998</c:v>
                      </c:pt>
                      <c:pt idx="6414">
                        <c:v>5.1311999999999998</c:v>
                      </c:pt>
                      <c:pt idx="6415">
                        <c:v>5.1319999999999997</c:v>
                      </c:pt>
                      <c:pt idx="6416">
                        <c:v>5.1327999999999996</c:v>
                      </c:pt>
                      <c:pt idx="6417">
                        <c:v>5.1336000000000004</c:v>
                      </c:pt>
                      <c:pt idx="6418">
                        <c:v>5.1344000000000003</c:v>
                      </c:pt>
                      <c:pt idx="6419">
                        <c:v>5.1352000000000002</c:v>
                      </c:pt>
                      <c:pt idx="6420">
                        <c:v>5.1360000000000001</c:v>
                      </c:pt>
                      <c:pt idx="6421">
                        <c:v>5.1368</c:v>
                      </c:pt>
                      <c:pt idx="6422">
                        <c:v>5.1375999999999999</c:v>
                      </c:pt>
                      <c:pt idx="6423">
                        <c:v>5.1383999999999999</c:v>
                      </c:pt>
                      <c:pt idx="6424">
                        <c:v>5.1391999999999998</c:v>
                      </c:pt>
                      <c:pt idx="6425">
                        <c:v>5.14</c:v>
                      </c:pt>
                      <c:pt idx="6426">
                        <c:v>5.1407999999999996</c:v>
                      </c:pt>
                      <c:pt idx="6427">
                        <c:v>5.1416000000000004</c:v>
                      </c:pt>
                      <c:pt idx="6428">
                        <c:v>5.1424000000000003</c:v>
                      </c:pt>
                      <c:pt idx="6429">
                        <c:v>5.1432000000000002</c:v>
                      </c:pt>
                      <c:pt idx="6430">
                        <c:v>5.1440000000000001</c:v>
                      </c:pt>
                      <c:pt idx="6431">
                        <c:v>5.1448</c:v>
                      </c:pt>
                      <c:pt idx="6432">
                        <c:v>5.1456</c:v>
                      </c:pt>
                      <c:pt idx="6433">
                        <c:v>5.1463999999999999</c:v>
                      </c:pt>
                      <c:pt idx="6434">
                        <c:v>5.1471999999999998</c:v>
                      </c:pt>
                      <c:pt idx="6435">
                        <c:v>5.1479999999999997</c:v>
                      </c:pt>
                      <c:pt idx="6436">
                        <c:v>5.1487999999999996</c:v>
                      </c:pt>
                      <c:pt idx="6437">
                        <c:v>5.1496000000000004</c:v>
                      </c:pt>
                      <c:pt idx="6438">
                        <c:v>5.1504000000000003</c:v>
                      </c:pt>
                      <c:pt idx="6439">
                        <c:v>5.1512000000000002</c:v>
                      </c:pt>
                      <c:pt idx="6440">
                        <c:v>5.1520000000000001</c:v>
                      </c:pt>
                      <c:pt idx="6441">
                        <c:v>5.1528</c:v>
                      </c:pt>
                      <c:pt idx="6442">
                        <c:v>5.1536</c:v>
                      </c:pt>
                      <c:pt idx="6443">
                        <c:v>5.1543999999999999</c:v>
                      </c:pt>
                      <c:pt idx="6444">
                        <c:v>5.1551999999999998</c:v>
                      </c:pt>
                      <c:pt idx="6445">
                        <c:v>5.1559999999999997</c:v>
                      </c:pt>
                      <c:pt idx="6446">
                        <c:v>5.1567999999999996</c:v>
                      </c:pt>
                      <c:pt idx="6447">
                        <c:v>5.1576000000000004</c:v>
                      </c:pt>
                      <c:pt idx="6448">
                        <c:v>5.1584000000000003</c:v>
                      </c:pt>
                      <c:pt idx="6449">
                        <c:v>5.1592000000000002</c:v>
                      </c:pt>
                      <c:pt idx="6450">
                        <c:v>5.16</c:v>
                      </c:pt>
                      <c:pt idx="6451">
                        <c:v>5.1608000000000001</c:v>
                      </c:pt>
                      <c:pt idx="6452">
                        <c:v>5.1616</c:v>
                      </c:pt>
                      <c:pt idx="6453">
                        <c:v>5.1623999999999999</c:v>
                      </c:pt>
                      <c:pt idx="6454">
                        <c:v>5.1631999999999998</c:v>
                      </c:pt>
                      <c:pt idx="6455">
                        <c:v>5.1639999999999997</c:v>
                      </c:pt>
                      <c:pt idx="6456">
                        <c:v>5.1647999999999996</c:v>
                      </c:pt>
                      <c:pt idx="6457">
                        <c:v>5.1656000000000004</c:v>
                      </c:pt>
                      <c:pt idx="6458">
                        <c:v>5.1664000000000003</c:v>
                      </c:pt>
                      <c:pt idx="6459">
                        <c:v>5.1672000000000002</c:v>
                      </c:pt>
                      <c:pt idx="6460">
                        <c:v>5.1680000000000001</c:v>
                      </c:pt>
                      <c:pt idx="6461">
                        <c:v>5.1688000000000001</c:v>
                      </c:pt>
                      <c:pt idx="6462">
                        <c:v>5.1696</c:v>
                      </c:pt>
                      <c:pt idx="6463">
                        <c:v>5.1703999999999999</c:v>
                      </c:pt>
                      <c:pt idx="6464">
                        <c:v>5.1711999999999998</c:v>
                      </c:pt>
                      <c:pt idx="6465">
                        <c:v>5.1719999999999997</c:v>
                      </c:pt>
                      <c:pt idx="6466">
                        <c:v>5.1727999999999996</c:v>
                      </c:pt>
                      <c:pt idx="6467">
                        <c:v>5.1736000000000004</c:v>
                      </c:pt>
                      <c:pt idx="6468">
                        <c:v>5.1744000000000003</c:v>
                      </c:pt>
                      <c:pt idx="6469">
                        <c:v>5.1752000000000002</c:v>
                      </c:pt>
                      <c:pt idx="6470">
                        <c:v>5.1760000000000002</c:v>
                      </c:pt>
                      <c:pt idx="6471">
                        <c:v>5.1768000000000001</c:v>
                      </c:pt>
                      <c:pt idx="6472">
                        <c:v>5.1776</c:v>
                      </c:pt>
                      <c:pt idx="6473">
                        <c:v>5.1783999999999999</c:v>
                      </c:pt>
                      <c:pt idx="6474">
                        <c:v>5.1791999999999998</c:v>
                      </c:pt>
                      <c:pt idx="6475">
                        <c:v>5.18</c:v>
                      </c:pt>
                      <c:pt idx="6476">
                        <c:v>5.1807999999999996</c:v>
                      </c:pt>
                      <c:pt idx="6477">
                        <c:v>5.1816000000000004</c:v>
                      </c:pt>
                      <c:pt idx="6478">
                        <c:v>5.1824000000000003</c:v>
                      </c:pt>
                      <c:pt idx="6479">
                        <c:v>5.1832000000000003</c:v>
                      </c:pt>
                      <c:pt idx="6480">
                        <c:v>5.1840000000000002</c:v>
                      </c:pt>
                      <c:pt idx="6481">
                        <c:v>5.1848000000000001</c:v>
                      </c:pt>
                      <c:pt idx="6482">
                        <c:v>5.1856</c:v>
                      </c:pt>
                      <c:pt idx="6483">
                        <c:v>5.1863999999999999</c:v>
                      </c:pt>
                      <c:pt idx="6484">
                        <c:v>5.1871999999999998</c:v>
                      </c:pt>
                      <c:pt idx="6485">
                        <c:v>5.1879999999999997</c:v>
                      </c:pt>
                      <c:pt idx="6486">
                        <c:v>5.1887999999999996</c:v>
                      </c:pt>
                      <c:pt idx="6487">
                        <c:v>5.1896000000000004</c:v>
                      </c:pt>
                      <c:pt idx="6488">
                        <c:v>5.1904000000000003</c:v>
                      </c:pt>
                      <c:pt idx="6489">
                        <c:v>5.1912000000000003</c:v>
                      </c:pt>
                      <c:pt idx="6490">
                        <c:v>5.1920000000000002</c:v>
                      </c:pt>
                      <c:pt idx="6491">
                        <c:v>5.1928000000000001</c:v>
                      </c:pt>
                      <c:pt idx="6492">
                        <c:v>5.1936</c:v>
                      </c:pt>
                      <c:pt idx="6493">
                        <c:v>5.1943999999999999</c:v>
                      </c:pt>
                      <c:pt idx="6494">
                        <c:v>5.1951999999999998</c:v>
                      </c:pt>
                      <c:pt idx="6495">
                        <c:v>5.1959999999999997</c:v>
                      </c:pt>
                      <c:pt idx="6496">
                        <c:v>5.1967999999999996</c:v>
                      </c:pt>
                      <c:pt idx="6497">
                        <c:v>5.1976000000000004</c:v>
                      </c:pt>
                      <c:pt idx="6498">
                        <c:v>5.1984000000000004</c:v>
                      </c:pt>
                      <c:pt idx="6499">
                        <c:v>5.1992000000000003</c:v>
                      </c:pt>
                      <c:pt idx="6500">
                        <c:v>5.2</c:v>
                      </c:pt>
                      <c:pt idx="6501">
                        <c:v>5.2008000000000001</c:v>
                      </c:pt>
                      <c:pt idx="6502">
                        <c:v>5.2016</c:v>
                      </c:pt>
                      <c:pt idx="6503">
                        <c:v>5.2023999999999999</c:v>
                      </c:pt>
                      <c:pt idx="6504">
                        <c:v>5.2031999999999998</c:v>
                      </c:pt>
                      <c:pt idx="6505">
                        <c:v>5.2039999999999997</c:v>
                      </c:pt>
                      <c:pt idx="6506">
                        <c:v>5.2047999999999996</c:v>
                      </c:pt>
                      <c:pt idx="6507">
                        <c:v>5.2055999999999996</c:v>
                      </c:pt>
                      <c:pt idx="6508">
                        <c:v>5.2064000000000004</c:v>
                      </c:pt>
                      <c:pt idx="6509">
                        <c:v>5.2072000000000003</c:v>
                      </c:pt>
                      <c:pt idx="6510">
                        <c:v>5.2080000000000002</c:v>
                      </c:pt>
                      <c:pt idx="6511">
                        <c:v>5.2088000000000001</c:v>
                      </c:pt>
                      <c:pt idx="6512">
                        <c:v>5.2096</c:v>
                      </c:pt>
                      <c:pt idx="6513">
                        <c:v>5.2103999999999999</c:v>
                      </c:pt>
                      <c:pt idx="6514">
                        <c:v>5.2111999999999998</c:v>
                      </c:pt>
                      <c:pt idx="6515">
                        <c:v>5.2119999999999997</c:v>
                      </c:pt>
                      <c:pt idx="6516">
                        <c:v>5.2127999999999997</c:v>
                      </c:pt>
                      <c:pt idx="6517">
                        <c:v>5.2135999999999996</c:v>
                      </c:pt>
                      <c:pt idx="6518">
                        <c:v>5.2144000000000004</c:v>
                      </c:pt>
                      <c:pt idx="6519">
                        <c:v>5.2152000000000003</c:v>
                      </c:pt>
                      <c:pt idx="6520">
                        <c:v>5.2160000000000002</c:v>
                      </c:pt>
                      <c:pt idx="6521">
                        <c:v>5.2168000000000001</c:v>
                      </c:pt>
                      <c:pt idx="6522">
                        <c:v>5.2176</c:v>
                      </c:pt>
                      <c:pt idx="6523">
                        <c:v>5.2183999999999999</c:v>
                      </c:pt>
                      <c:pt idx="6524">
                        <c:v>5.2191999999999998</c:v>
                      </c:pt>
                      <c:pt idx="6525">
                        <c:v>5.22</c:v>
                      </c:pt>
                      <c:pt idx="6526">
                        <c:v>5.2207999999999997</c:v>
                      </c:pt>
                      <c:pt idx="6527">
                        <c:v>5.2215999999999996</c:v>
                      </c:pt>
                      <c:pt idx="6528">
                        <c:v>5.2224000000000004</c:v>
                      </c:pt>
                      <c:pt idx="6529">
                        <c:v>5.2232000000000003</c:v>
                      </c:pt>
                      <c:pt idx="6530">
                        <c:v>5.2240000000000002</c:v>
                      </c:pt>
                      <c:pt idx="6531">
                        <c:v>5.2248000000000001</c:v>
                      </c:pt>
                      <c:pt idx="6532">
                        <c:v>5.2256</c:v>
                      </c:pt>
                      <c:pt idx="6533">
                        <c:v>5.2263999999999999</c:v>
                      </c:pt>
                      <c:pt idx="6534">
                        <c:v>5.2271999999999998</c:v>
                      </c:pt>
                      <c:pt idx="6535">
                        <c:v>5.2279999999999998</c:v>
                      </c:pt>
                      <c:pt idx="6536">
                        <c:v>5.2287999999999997</c:v>
                      </c:pt>
                      <c:pt idx="6537">
                        <c:v>5.2295999999999996</c:v>
                      </c:pt>
                      <c:pt idx="6538">
                        <c:v>5.2304000000000004</c:v>
                      </c:pt>
                      <c:pt idx="6539">
                        <c:v>5.2312000000000003</c:v>
                      </c:pt>
                      <c:pt idx="6540">
                        <c:v>5.2320000000000002</c:v>
                      </c:pt>
                      <c:pt idx="6541">
                        <c:v>5.2328000000000001</c:v>
                      </c:pt>
                      <c:pt idx="6542">
                        <c:v>5.2336</c:v>
                      </c:pt>
                      <c:pt idx="6543">
                        <c:v>5.2343999999999999</c:v>
                      </c:pt>
                      <c:pt idx="6544">
                        <c:v>5.2351999999999999</c:v>
                      </c:pt>
                      <c:pt idx="6545">
                        <c:v>5.2359999999999998</c:v>
                      </c:pt>
                      <c:pt idx="6546">
                        <c:v>5.2367999999999997</c:v>
                      </c:pt>
                      <c:pt idx="6547">
                        <c:v>5.2375999999999996</c:v>
                      </c:pt>
                      <c:pt idx="6548">
                        <c:v>5.2384000000000004</c:v>
                      </c:pt>
                      <c:pt idx="6549">
                        <c:v>5.2392000000000003</c:v>
                      </c:pt>
                      <c:pt idx="6550">
                        <c:v>5.24</c:v>
                      </c:pt>
                      <c:pt idx="6551">
                        <c:v>5.2408000000000001</c:v>
                      </c:pt>
                      <c:pt idx="6552">
                        <c:v>5.2416</c:v>
                      </c:pt>
                      <c:pt idx="6553">
                        <c:v>5.2423999999999999</c:v>
                      </c:pt>
                      <c:pt idx="6554">
                        <c:v>5.2431999999999999</c:v>
                      </c:pt>
                      <c:pt idx="6555">
                        <c:v>5.2439999999999998</c:v>
                      </c:pt>
                      <c:pt idx="6556">
                        <c:v>5.2447999999999997</c:v>
                      </c:pt>
                      <c:pt idx="6557">
                        <c:v>5.2455999999999996</c:v>
                      </c:pt>
                      <c:pt idx="6558">
                        <c:v>5.2464000000000004</c:v>
                      </c:pt>
                      <c:pt idx="6559">
                        <c:v>5.2472000000000003</c:v>
                      </c:pt>
                      <c:pt idx="6560">
                        <c:v>5.2480000000000002</c:v>
                      </c:pt>
                      <c:pt idx="6561">
                        <c:v>5.2488000000000001</c:v>
                      </c:pt>
                      <c:pt idx="6562">
                        <c:v>5.2496</c:v>
                      </c:pt>
                      <c:pt idx="6563">
                        <c:v>5.2504</c:v>
                      </c:pt>
                      <c:pt idx="6564">
                        <c:v>5.2511999999999999</c:v>
                      </c:pt>
                      <c:pt idx="6565">
                        <c:v>5.2519999999999998</c:v>
                      </c:pt>
                      <c:pt idx="6566">
                        <c:v>5.2527999999999997</c:v>
                      </c:pt>
                      <c:pt idx="6567">
                        <c:v>5.2535999999999996</c:v>
                      </c:pt>
                      <c:pt idx="6568">
                        <c:v>5.2544000000000004</c:v>
                      </c:pt>
                      <c:pt idx="6569">
                        <c:v>5.2552000000000003</c:v>
                      </c:pt>
                      <c:pt idx="6570">
                        <c:v>5.2560000000000002</c:v>
                      </c:pt>
                      <c:pt idx="6571">
                        <c:v>5.2568000000000001</c:v>
                      </c:pt>
                      <c:pt idx="6572">
                        <c:v>5.2576000000000001</c:v>
                      </c:pt>
                      <c:pt idx="6573">
                        <c:v>5.2584</c:v>
                      </c:pt>
                      <c:pt idx="6574">
                        <c:v>5.2591999999999999</c:v>
                      </c:pt>
                      <c:pt idx="6575">
                        <c:v>5.26</c:v>
                      </c:pt>
                      <c:pt idx="6576">
                        <c:v>5.2607999999999997</c:v>
                      </c:pt>
                      <c:pt idx="6577">
                        <c:v>5.2615999999999996</c:v>
                      </c:pt>
                      <c:pt idx="6578">
                        <c:v>5.2624000000000004</c:v>
                      </c:pt>
                      <c:pt idx="6579">
                        <c:v>5.2632000000000003</c:v>
                      </c:pt>
                      <c:pt idx="6580">
                        <c:v>5.2640000000000002</c:v>
                      </c:pt>
                      <c:pt idx="6581">
                        <c:v>5.2648000000000001</c:v>
                      </c:pt>
                      <c:pt idx="6582">
                        <c:v>5.2656000000000001</c:v>
                      </c:pt>
                      <c:pt idx="6583">
                        <c:v>5.2664</c:v>
                      </c:pt>
                      <c:pt idx="6584">
                        <c:v>5.2671999999999999</c:v>
                      </c:pt>
                      <c:pt idx="6585">
                        <c:v>5.2679999999999998</c:v>
                      </c:pt>
                      <c:pt idx="6586">
                        <c:v>5.2687999999999997</c:v>
                      </c:pt>
                      <c:pt idx="6587">
                        <c:v>5.2695999999999996</c:v>
                      </c:pt>
                      <c:pt idx="6588">
                        <c:v>5.2704000000000004</c:v>
                      </c:pt>
                      <c:pt idx="6589">
                        <c:v>5.2712000000000003</c:v>
                      </c:pt>
                      <c:pt idx="6590">
                        <c:v>5.2720000000000002</c:v>
                      </c:pt>
                      <c:pt idx="6591">
                        <c:v>5.2728000000000002</c:v>
                      </c:pt>
                      <c:pt idx="6592">
                        <c:v>5.2736000000000001</c:v>
                      </c:pt>
                      <c:pt idx="6593">
                        <c:v>5.2744</c:v>
                      </c:pt>
                      <c:pt idx="6594">
                        <c:v>5.2751999999999999</c:v>
                      </c:pt>
                      <c:pt idx="6595">
                        <c:v>5.2759999999999998</c:v>
                      </c:pt>
                      <c:pt idx="6596">
                        <c:v>5.2767999999999997</c:v>
                      </c:pt>
                      <c:pt idx="6597">
                        <c:v>5.2775999999999996</c:v>
                      </c:pt>
                      <c:pt idx="6598">
                        <c:v>5.2784000000000004</c:v>
                      </c:pt>
                      <c:pt idx="6599">
                        <c:v>5.2792000000000003</c:v>
                      </c:pt>
                      <c:pt idx="6600">
                        <c:v>5.28</c:v>
                      </c:pt>
                      <c:pt idx="6601">
                        <c:v>5.2808000000000002</c:v>
                      </c:pt>
                      <c:pt idx="6602">
                        <c:v>5.2816000000000001</c:v>
                      </c:pt>
                      <c:pt idx="6603">
                        <c:v>5.2824</c:v>
                      </c:pt>
                      <c:pt idx="6604">
                        <c:v>5.2831999999999999</c:v>
                      </c:pt>
                      <c:pt idx="6605">
                        <c:v>5.2839999999999998</c:v>
                      </c:pt>
                      <c:pt idx="6606">
                        <c:v>5.2847999999999997</c:v>
                      </c:pt>
                      <c:pt idx="6607">
                        <c:v>5.2855999999999996</c:v>
                      </c:pt>
                      <c:pt idx="6608">
                        <c:v>5.2864000000000004</c:v>
                      </c:pt>
                      <c:pt idx="6609">
                        <c:v>5.2872000000000003</c:v>
                      </c:pt>
                      <c:pt idx="6610">
                        <c:v>5.2880000000000003</c:v>
                      </c:pt>
                      <c:pt idx="6611">
                        <c:v>5.2888000000000002</c:v>
                      </c:pt>
                      <c:pt idx="6612">
                        <c:v>5.2896000000000001</c:v>
                      </c:pt>
                      <c:pt idx="6613">
                        <c:v>5.2904</c:v>
                      </c:pt>
                      <c:pt idx="6614">
                        <c:v>5.2911999999999999</c:v>
                      </c:pt>
                      <c:pt idx="6615">
                        <c:v>5.2919999999999998</c:v>
                      </c:pt>
                      <c:pt idx="6616">
                        <c:v>5.2927999999999997</c:v>
                      </c:pt>
                      <c:pt idx="6617">
                        <c:v>5.2935999999999996</c:v>
                      </c:pt>
                      <c:pt idx="6618">
                        <c:v>5.2944000000000004</c:v>
                      </c:pt>
                      <c:pt idx="6619">
                        <c:v>5.2952000000000004</c:v>
                      </c:pt>
                      <c:pt idx="6620">
                        <c:v>5.2960000000000003</c:v>
                      </c:pt>
                      <c:pt idx="6621">
                        <c:v>5.2968000000000002</c:v>
                      </c:pt>
                      <c:pt idx="6622">
                        <c:v>5.2976000000000001</c:v>
                      </c:pt>
                      <c:pt idx="6623">
                        <c:v>5.2984</c:v>
                      </c:pt>
                      <c:pt idx="6624">
                        <c:v>5.2991999999999999</c:v>
                      </c:pt>
                      <c:pt idx="6625">
                        <c:v>5.3</c:v>
                      </c:pt>
                      <c:pt idx="6626">
                        <c:v>5.3007999999999997</c:v>
                      </c:pt>
                      <c:pt idx="6627">
                        <c:v>5.3015999999999996</c:v>
                      </c:pt>
                      <c:pt idx="6628">
                        <c:v>5.3023999999999996</c:v>
                      </c:pt>
                      <c:pt idx="6629">
                        <c:v>5.3032000000000004</c:v>
                      </c:pt>
                      <c:pt idx="6630">
                        <c:v>5.3040000000000003</c:v>
                      </c:pt>
                      <c:pt idx="6631">
                        <c:v>5.3048000000000002</c:v>
                      </c:pt>
                      <c:pt idx="6632">
                        <c:v>5.3056000000000001</c:v>
                      </c:pt>
                      <c:pt idx="6633">
                        <c:v>5.3064</c:v>
                      </c:pt>
                      <c:pt idx="6634">
                        <c:v>5.3071999999999999</c:v>
                      </c:pt>
                      <c:pt idx="6635">
                        <c:v>5.3079999999999998</c:v>
                      </c:pt>
                      <c:pt idx="6636">
                        <c:v>5.3087999999999997</c:v>
                      </c:pt>
                      <c:pt idx="6637">
                        <c:v>5.3095999999999997</c:v>
                      </c:pt>
                      <c:pt idx="6638">
                        <c:v>5.3103999999999996</c:v>
                      </c:pt>
                      <c:pt idx="6639">
                        <c:v>5.3112000000000004</c:v>
                      </c:pt>
                      <c:pt idx="6640">
                        <c:v>5.3120000000000003</c:v>
                      </c:pt>
                      <c:pt idx="6641">
                        <c:v>5.3128000000000002</c:v>
                      </c:pt>
                      <c:pt idx="6642">
                        <c:v>5.3136000000000001</c:v>
                      </c:pt>
                      <c:pt idx="6643">
                        <c:v>5.3144</c:v>
                      </c:pt>
                      <c:pt idx="6644">
                        <c:v>5.3151999999999999</c:v>
                      </c:pt>
                      <c:pt idx="6645">
                        <c:v>5.3159999999999998</c:v>
                      </c:pt>
                      <c:pt idx="6646">
                        <c:v>5.3167999999999997</c:v>
                      </c:pt>
                      <c:pt idx="6647">
                        <c:v>5.3175999999999997</c:v>
                      </c:pt>
                      <c:pt idx="6648">
                        <c:v>5.3183999999999996</c:v>
                      </c:pt>
                      <c:pt idx="6649">
                        <c:v>5.3192000000000004</c:v>
                      </c:pt>
                      <c:pt idx="6650">
                        <c:v>5.32</c:v>
                      </c:pt>
                      <c:pt idx="6651">
                        <c:v>5.3208000000000002</c:v>
                      </c:pt>
                      <c:pt idx="6652">
                        <c:v>5.3216000000000001</c:v>
                      </c:pt>
                      <c:pt idx="6653">
                        <c:v>5.3224</c:v>
                      </c:pt>
                      <c:pt idx="6654">
                        <c:v>5.3231999999999999</c:v>
                      </c:pt>
                      <c:pt idx="6655">
                        <c:v>5.3239999999999998</c:v>
                      </c:pt>
                      <c:pt idx="6656">
                        <c:v>5.3247999999999998</c:v>
                      </c:pt>
                      <c:pt idx="6657">
                        <c:v>5.3255999999999997</c:v>
                      </c:pt>
                      <c:pt idx="6658">
                        <c:v>5.3263999999999996</c:v>
                      </c:pt>
                      <c:pt idx="6659">
                        <c:v>5.3272000000000004</c:v>
                      </c:pt>
                      <c:pt idx="6660">
                        <c:v>5.3280000000000003</c:v>
                      </c:pt>
                      <c:pt idx="6661">
                        <c:v>5.3288000000000002</c:v>
                      </c:pt>
                      <c:pt idx="6662">
                        <c:v>5.3296000000000001</c:v>
                      </c:pt>
                      <c:pt idx="6663">
                        <c:v>5.3304</c:v>
                      </c:pt>
                      <c:pt idx="6664">
                        <c:v>5.3311999999999999</c:v>
                      </c:pt>
                      <c:pt idx="6665">
                        <c:v>5.3319999999999999</c:v>
                      </c:pt>
                      <c:pt idx="6666">
                        <c:v>5.3327999999999998</c:v>
                      </c:pt>
                      <c:pt idx="6667">
                        <c:v>5.3335999999999997</c:v>
                      </c:pt>
                      <c:pt idx="6668">
                        <c:v>5.3343999999999996</c:v>
                      </c:pt>
                      <c:pt idx="6669">
                        <c:v>5.3352000000000004</c:v>
                      </c:pt>
                      <c:pt idx="6670">
                        <c:v>5.3360000000000003</c:v>
                      </c:pt>
                      <c:pt idx="6671">
                        <c:v>5.3368000000000002</c:v>
                      </c:pt>
                      <c:pt idx="6672">
                        <c:v>5.3376000000000001</c:v>
                      </c:pt>
                      <c:pt idx="6673">
                        <c:v>5.3384</c:v>
                      </c:pt>
                      <c:pt idx="6674">
                        <c:v>5.3391999999999999</c:v>
                      </c:pt>
                      <c:pt idx="6675">
                        <c:v>5.34</c:v>
                      </c:pt>
                      <c:pt idx="6676">
                        <c:v>5.3407999999999998</c:v>
                      </c:pt>
                      <c:pt idx="6677">
                        <c:v>5.3415999999999997</c:v>
                      </c:pt>
                      <c:pt idx="6678">
                        <c:v>5.3423999999999996</c:v>
                      </c:pt>
                      <c:pt idx="6679">
                        <c:v>5.3432000000000004</c:v>
                      </c:pt>
                      <c:pt idx="6680">
                        <c:v>5.3440000000000003</c:v>
                      </c:pt>
                      <c:pt idx="6681">
                        <c:v>5.3448000000000002</c:v>
                      </c:pt>
                      <c:pt idx="6682">
                        <c:v>5.3456000000000001</c:v>
                      </c:pt>
                      <c:pt idx="6683">
                        <c:v>5.3464</c:v>
                      </c:pt>
                      <c:pt idx="6684">
                        <c:v>5.3472</c:v>
                      </c:pt>
                      <c:pt idx="6685">
                        <c:v>5.3479999999999999</c:v>
                      </c:pt>
                      <c:pt idx="6686">
                        <c:v>5.3487999999999998</c:v>
                      </c:pt>
                      <c:pt idx="6687">
                        <c:v>5.3495999999999997</c:v>
                      </c:pt>
                      <c:pt idx="6688">
                        <c:v>5.3503999999999996</c:v>
                      </c:pt>
                      <c:pt idx="6689">
                        <c:v>5.3512000000000004</c:v>
                      </c:pt>
                      <c:pt idx="6690">
                        <c:v>5.3520000000000003</c:v>
                      </c:pt>
                      <c:pt idx="6691">
                        <c:v>5.3528000000000002</c:v>
                      </c:pt>
                      <c:pt idx="6692">
                        <c:v>5.3536000000000001</c:v>
                      </c:pt>
                      <c:pt idx="6693">
                        <c:v>5.3544</c:v>
                      </c:pt>
                      <c:pt idx="6694">
                        <c:v>5.3552</c:v>
                      </c:pt>
                      <c:pt idx="6695">
                        <c:v>5.3559999999999999</c:v>
                      </c:pt>
                      <c:pt idx="6696">
                        <c:v>5.3567999999999998</c:v>
                      </c:pt>
                      <c:pt idx="6697">
                        <c:v>5.3575999999999997</c:v>
                      </c:pt>
                      <c:pt idx="6698">
                        <c:v>5.3583999999999996</c:v>
                      </c:pt>
                      <c:pt idx="6699">
                        <c:v>5.3592000000000004</c:v>
                      </c:pt>
                      <c:pt idx="6700">
                        <c:v>5.36</c:v>
                      </c:pt>
                      <c:pt idx="6701">
                        <c:v>5.3608000000000002</c:v>
                      </c:pt>
                      <c:pt idx="6702">
                        <c:v>5.3616000000000001</c:v>
                      </c:pt>
                      <c:pt idx="6703">
                        <c:v>5.3624000000000001</c:v>
                      </c:pt>
                      <c:pt idx="6704">
                        <c:v>5.3632</c:v>
                      </c:pt>
                      <c:pt idx="6705">
                        <c:v>5.3639999999999999</c:v>
                      </c:pt>
                      <c:pt idx="6706">
                        <c:v>5.3647999999999998</c:v>
                      </c:pt>
                      <c:pt idx="6707">
                        <c:v>5.3655999999999997</c:v>
                      </c:pt>
                      <c:pt idx="6708">
                        <c:v>5.3663999999999996</c:v>
                      </c:pt>
                      <c:pt idx="6709">
                        <c:v>5.3672000000000004</c:v>
                      </c:pt>
                      <c:pt idx="6710">
                        <c:v>5.3680000000000003</c:v>
                      </c:pt>
                      <c:pt idx="6711">
                        <c:v>5.3688000000000002</c:v>
                      </c:pt>
                      <c:pt idx="6712">
                        <c:v>5.3696000000000002</c:v>
                      </c:pt>
                      <c:pt idx="6713">
                        <c:v>5.3704000000000001</c:v>
                      </c:pt>
                      <c:pt idx="6714">
                        <c:v>5.3712</c:v>
                      </c:pt>
                      <c:pt idx="6715">
                        <c:v>5.3719999999999999</c:v>
                      </c:pt>
                      <c:pt idx="6716">
                        <c:v>5.3727999999999998</c:v>
                      </c:pt>
                      <c:pt idx="6717">
                        <c:v>5.3735999999999997</c:v>
                      </c:pt>
                      <c:pt idx="6718">
                        <c:v>5.3743999999999996</c:v>
                      </c:pt>
                      <c:pt idx="6719">
                        <c:v>5.3752000000000004</c:v>
                      </c:pt>
                      <c:pt idx="6720">
                        <c:v>5.3760000000000003</c:v>
                      </c:pt>
                      <c:pt idx="6721">
                        <c:v>5.3768000000000002</c:v>
                      </c:pt>
                      <c:pt idx="6722">
                        <c:v>5.3776000000000002</c:v>
                      </c:pt>
                      <c:pt idx="6723">
                        <c:v>5.3784000000000001</c:v>
                      </c:pt>
                      <c:pt idx="6724">
                        <c:v>5.3792</c:v>
                      </c:pt>
                      <c:pt idx="6725">
                        <c:v>5.38</c:v>
                      </c:pt>
                      <c:pt idx="6726">
                        <c:v>5.3807999999999998</c:v>
                      </c:pt>
                      <c:pt idx="6727">
                        <c:v>5.3815999999999997</c:v>
                      </c:pt>
                      <c:pt idx="6728">
                        <c:v>5.3823999999999996</c:v>
                      </c:pt>
                      <c:pt idx="6729">
                        <c:v>5.3832000000000004</c:v>
                      </c:pt>
                      <c:pt idx="6730">
                        <c:v>5.3840000000000003</c:v>
                      </c:pt>
                      <c:pt idx="6731">
                        <c:v>5.3848000000000003</c:v>
                      </c:pt>
                      <c:pt idx="6732">
                        <c:v>5.3856000000000002</c:v>
                      </c:pt>
                      <c:pt idx="6733">
                        <c:v>5.3864000000000001</c:v>
                      </c:pt>
                      <c:pt idx="6734">
                        <c:v>5.3872</c:v>
                      </c:pt>
                      <c:pt idx="6735">
                        <c:v>5.3879999999999999</c:v>
                      </c:pt>
                      <c:pt idx="6736">
                        <c:v>5.3887999999999998</c:v>
                      </c:pt>
                      <c:pt idx="6737">
                        <c:v>5.3895999999999997</c:v>
                      </c:pt>
                      <c:pt idx="6738">
                        <c:v>5.3903999999999996</c:v>
                      </c:pt>
                      <c:pt idx="6739">
                        <c:v>5.3912000000000004</c:v>
                      </c:pt>
                      <c:pt idx="6740">
                        <c:v>5.3920000000000003</c:v>
                      </c:pt>
                      <c:pt idx="6741">
                        <c:v>5.3928000000000003</c:v>
                      </c:pt>
                      <c:pt idx="6742">
                        <c:v>5.3936000000000002</c:v>
                      </c:pt>
                      <c:pt idx="6743">
                        <c:v>5.3944000000000001</c:v>
                      </c:pt>
                      <c:pt idx="6744">
                        <c:v>5.3952</c:v>
                      </c:pt>
                      <c:pt idx="6745">
                        <c:v>5.3959999999999999</c:v>
                      </c:pt>
                      <c:pt idx="6746">
                        <c:v>5.3967999999999998</c:v>
                      </c:pt>
                      <c:pt idx="6747">
                        <c:v>5.3975999999999997</c:v>
                      </c:pt>
                      <c:pt idx="6748">
                        <c:v>5.3983999999999996</c:v>
                      </c:pt>
                      <c:pt idx="6749">
                        <c:v>5.3992000000000004</c:v>
                      </c:pt>
                      <c:pt idx="6750">
                        <c:v>5.4</c:v>
                      </c:pt>
                      <c:pt idx="6751">
                        <c:v>5.4008000000000003</c:v>
                      </c:pt>
                      <c:pt idx="6752">
                        <c:v>5.4016000000000002</c:v>
                      </c:pt>
                      <c:pt idx="6753">
                        <c:v>5.4024000000000001</c:v>
                      </c:pt>
                      <c:pt idx="6754">
                        <c:v>5.4032</c:v>
                      </c:pt>
                      <c:pt idx="6755">
                        <c:v>5.4039999999999999</c:v>
                      </c:pt>
                      <c:pt idx="6756">
                        <c:v>5.4047999999999998</c:v>
                      </c:pt>
                      <c:pt idx="6757">
                        <c:v>5.4055999999999997</c:v>
                      </c:pt>
                      <c:pt idx="6758">
                        <c:v>5.4063999999999997</c:v>
                      </c:pt>
                      <c:pt idx="6759">
                        <c:v>5.4071999999999996</c:v>
                      </c:pt>
                      <c:pt idx="6760">
                        <c:v>5.4080000000000004</c:v>
                      </c:pt>
                      <c:pt idx="6761">
                        <c:v>5.4088000000000003</c:v>
                      </c:pt>
                      <c:pt idx="6762">
                        <c:v>5.4096000000000002</c:v>
                      </c:pt>
                      <c:pt idx="6763">
                        <c:v>5.4104000000000001</c:v>
                      </c:pt>
                      <c:pt idx="6764">
                        <c:v>5.4112</c:v>
                      </c:pt>
                      <c:pt idx="6765">
                        <c:v>5.4119999999999999</c:v>
                      </c:pt>
                      <c:pt idx="6766">
                        <c:v>5.4127999999999998</c:v>
                      </c:pt>
                      <c:pt idx="6767">
                        <c:v>5.4135999999999997</c:v>
                      </c:pt>
                      <c:pt idx="6768">
                        <c:v>5.4143999999999997</c:v>
                      </c:pt>
                      <c:pt idx="6769">
                        <c:v>5.4151999999999996</c:v>
                      </c:pt>
                      <c:pt idx="6770">
                        <c:v>5.4160000000000004</c:v>
                      </c:pt>
                      <c:pt idx="6771">
                        <c:v>5.4168000000000003</c:v>
                      </c:pt>
                      <c:pt idx="6772">
                        <c:v>5.4176000000000002</c:v>
                      </c:pt>
                      <c:pt idx="6773">
                        <c:v>5.4184000000000001</c:v>
                      </c:pt>
                      <c:pt idx="6774">
                        <c:v>5.4192</c:v>
                      </c:pt>
                      <c:pt idx="6775">
                        <c:v>5.42</c:v>
                      </c:pt>
                      <c:pt idx="6776">
                        <c:v>5.4207999999999998</c:v>
                      </c:pt>
                      <c:pt idx="6777">
                        <c:v>5.4215999999999998</c:v>
                      </c:pt>
                      <c:pt idx="6778">
                        <c:v>5.4223999999999997</c:v>
                      </c:pt>
                      <c:pt idx="6779">
                        <c:v>5.4231999999999996</c:v>
                      </c:pt>
                      <c:pt idx="6780">
                        <c:v>5.4240000000000004</c:v>
                      </c:pt>
                      <c:pt idx="6781">
                        <c:v>5.4248000000000003</c:v>
                      </c:pt>
                      <c:pt idx="6782">
                        <c:v>5.4256000000000002</c:v>
                      </c:pt>
                      <c:pt idx="6783">
                        <c:v>5.4264000000000001</c:v>
                      </c:pt>
                      <c:pt idx="6784">
                        <c:v>5.4272</c:v>
                      </c:pt>
                      <c:pt idx="6785">
                        <c:v>5.4279999999999999</c:v>
                      </c:pt>
                      <c:pt idx="6786">
                        <c:v>5.4287999999999998</c:v>
                      </c:pt>
                      <c:pt idx="6787">
                        <c:v>5.4295999999999998</c:v>
                      </c:pt>
                      <c:pt idx="6788">
                        <c:v>5.4303999999999997</c:v>
                      </c:pt>
                      <c:pt idx="6789">
                        <c:v>5.4311999999999996</c:v>
                      </c:pt>
                      <c:pt idx="6790">
                        <c:v>5.4320000000000004</c:v>
                      </c:pt>
                      <c:pt idx="6791">
                        <c:v>5.4328000000000003</c:v>
                      </c:pt>
                      <c:pt idx="6792">
                        <c:v>5.4336000000000002</c:v>
                      </c:pt>
                      <c:pt idx="6793">
                        <c:v>5.4344000000000001</c:v>
                      </c:pt>
                      <c:pt idx="6794">
                        <c:v>5.4352</c:v>
                      </c:pt>
                      <c:pt idx="6795">
                        <c:v>5.4359999999999999</c:v>
                      </c:pt>
                      <c:pt idx="6796">
                        <c:v>5.4367999999999999</c:v>
                      </c:pt>
                      <c:pt idx="6797">
                        <c:v>5.4375999999999998</c:v>
                      </c:pt>
                      <c:pt idx="6798">
                        <c:v>5.4383999999999997</c:v>
                      </c:pt>
                      <c:pt idx="6799">
                        <c:v>5.4391999999999996</c:v>
                      </c:pt>
                      <c:pt idx="6800">
                        <c:v>5.44</c:v>
                      </c:pt>
                      <c:pt idx="6801">
                        <c:v>5.4408000000000003</c:v>
                      </c:pt>
                      <c:pt idx="6802">
                        <c:v>5.4416000000000002</c:v>
                      </c:pt>
                      <c:pt idx="6803">
                        <c:v>5.4424000000000001</c:v>
                      </c:pt>
                      <c:pt idx="6804">
                        <c:v>5.4432</c:v>
                      </c:pt>
                      <c:pt idx="6805">
                        <c:v>5.444</c:v>
                      </c:pt>
                      <c:pt idx="6806">
                        <c:v>5.4447999999999999</c:v>
                      </c:pt>
                      <c:pt idx="6807">
                        <c:v>5.4455999999999998</c:v>
                      </c:pt>
                      <c:pt idx="6808">
                        <c:v>5.4463999999999997</c:v>
                      </c:pt>
                      <c:pt idx="6809">
                        <c:v>5.4471999999999996</c:v>
                      </c:pt>
                      <c:pt idx="6810">
                        <c:v>5.4480000000000004</c:v>
                      </c:pt>
                      <c:pt idx="6811">
                        <c:v>5.4488000000000003</c:v>
                      </c:pt>
                      <c:pt idx="6812">
                        <c:v>5.4496000000000002</c:v>
                      </c:pt>
                      <c:pt idx="6813">
                        <c:v>5.4504000000000001</c:v>
                      </c:pt>
                      <c:pt idx="6814">
                        <c:v>5.4512</c:v>
                      </c:pt>
                      <c:pt idx="6815">
                        <c:v>5.452</c:v>
                      </c:pt>
                      <c:pt idx="6816">
                        <c:v>5.4527999999999999</c:v>
                      </c:pt>
                      <c:pt idx="6817">
                        <c:v>5.4535999999999998</c:v>
                      </c:pt>
                      <c:pt idx="6818">
                        <c:v>5.4543999999999997</c:v>
                      </c:pt>
                      <c:pt idx="6819">
                        <c:v>5.4551999999999996</c:v>
                      </c:pt>
                      <c:pt idx="6820">
                        <c:v>5.4560000000000004</c:v>
                      </c:pt>
                      <c:pt idx="6821">
                        <c:v>5.4568000000000003</c:v>
                      </c:pt>
                      <c:pt idx="6822">
                        <c:v>5.4576000000000002</c:v>
                      </c:pt>
                      <c:pt idx="6823">
                        <c:v>5.4584000000000001</c:v>
                      </c:pt>
                      <c:pt idx="6824">
                        <c:v>5.4592000000000001</c:v>
                      </c:pt>
                      <c:pt idx="6825">
                        <c:v>5.46</c:v>
                      </c:pt>
                      <c:pt idx="6826">
                        <c:v>5.4607999999999999</c:v>
                      </c:pt>
                      <c:pt idx="6827">
                        <c:v>5.4615999999999998</c:v>
                      </c:pt>
                      <c:pt idx="6828">
                        <c:v>5.4623999999999997</c:v>
                      </c:pt>
                      <c:pt idx="6829">
                        <c:v>5.4631999999999996</c:v>
                      </c:pt>
                      <c:pt idx="6830">
                        <c:v>5.4640000000000004</c:v>
                      </c:pt>
                      <c:pt idx="6831">
                        <c:v>5.4648000000000003</c:v>
                      </c:pt>
                      <c:pt idx="6832">
                        <c:v>5.4656000000000002</c:v>
                      </c:pt>
                      <c:pt idx="6833">
                        <c:v>5.4664000000000001</c:v>
                      </c:pt>
                      <c:pt idx="6834">
                        <c:v>5.4672000000000001</c:v>
                      </c:pt>
                      <c:pt idx="6835">
                        <c:v>5.468</c:v>
                      </c:pt>
                      <c:pt idx="6836">
                        <c:v>5.4687999999999999</c:v>
                      </c:pt>
                      <c:pt idx="6837">
                        <c:v>5.4695999999999998</c:v>
                      </c:pt>
                      <c:pt idx="6838">
                        <c:v>5.4703999999999997</c:v>
                      </c:pt>
                      <c:pt idx="6839">
                        <c:v>5.4711999999999996</c:v>
                      </c:pt>
                      <c:pt idx="6840">
                        <c:v>5.4720000000000004</c:v>
                      </c:pt>
                      <c:pt idx="6841">
                        <c:v>5.4728000000000003</c:v>
                      </c:pt>
                      <c:pt idx="6842">
                        <c:v>5.4736000000000002</c:v>
                      </c:pt>
                      <c:pt idx="6843">
                        <c:v>5.4744000000000002</c:v>
                      </c:pt>
                      <c:pt idx="6844">
                        <c:v>5.4752000000000001</c:v>
                      </c:pt>
                      <c:pt idx="6845">
                        <c:v>5.476</c:v>
                      </c:pt>
                      <c:pt idx="6846">
                        <c:v>5.4767999999999999</c:v>
                      </c:pt>
                      <c:pt idx="6847">
                        <c:v>5.4775999999999998</c:v>
                      </c:pt>
                      <c:pt idx="6848">
                        <c:v>5.4783999999999997</c:v>
                      </c:pt>
                      <c:pt idx="6849">
                        <c:v>5.4791999999999996</c:v>
                      </c:pt>
                      <c:pt idx="6850">
                        <c:v>5.48</c:v>
                      </c:pt>
                      <c:pt idx="6851">
                        <c:v>5.4808000000000003</c:v>
                      </c:pt>
                      <c:pt idx="6852">
                        <c:v>5.4816000000000003</c:v>
                      </c:pt>
                      <c:pt idx="6853">
                        <c:v>5.4824000000000002</c:v>
                      </c:pt>
                      <c:pt idx="6854">
                        <c:v>5.4832000000000001</c:v>
                      </c:pt>
                      <c:pt idx="6855">
                        <c:v>5.484</c:v>
                      </c:pt>
                      <c:pt idx="6856">
                        <c:v>5.4847999999999999</c:v>
                      </c:pt>
                      <c:pt idx="6857">
                        <c:v>5.4855999999999998</c:v>
                      </c:pt>
                      <c:pt idx="6858">
                        <c:v>5.4863999999999997</c:v>
                      </c:pt>
                      <c:pt idx="6859">
                        <c:v>5.4871999999999996</c:v>
                      </c:pt>
                      <c:pt idx="6860">
                        <c:v>5.4880000000000004</c:v>
                      </c:pt>
                      <c:pt idx="6861">
                        <c:v>5.4888000000000003</c:v>
                      </c:pt>
                      <c:pt idx="6862">
                        <c:v>5.4896000000000003</c:v>
                      </c:pt>
                      <c:pt idx="6863">
                        <c:v>5.4904000000000002</c:v>
                      </c:pt>
                      <c:pt idx="6864">
                        <c:v>5.4912000000000001</c:v>
                      </c:pt>
                      <c:pt idx="6865">
                        <c:v>5.492</c:v>
                      </c:pt>
                      <c:pt idx="6866">
                        <c:v>5.4927999999999999</c:v>
                      </c:pt>
                      <c:pt idx="6867">
                        <c:v>5.4935999999999998</c:v>
                      </c:pt>
                      <c:pt idx="6868">
                        <c:v>5.4943999999999997</c:v>
                      </c:pt>
                      <c:pt idx="6869">
                        <c:v>5.4951999999999996</c:v>
                      </c:pt>
                      <c:pt idx="6870">
                        <c:v>5.4960000000000004</c:v>
                      </c:pt>
                      <c:pt idx="6871">
                        <c:v>5.4968000000000004</c:v>
                      </c:pt>
                      <c:pt idx="6872">
                        <c:v>5.4976000000000003</c:v>
                      </c:pt>
                      <c:pt idx="6873">
                        <c:v>5.4984000000000002</c:v>
                      </c:pt>
                      <c:pt idx="6874">
                        <c:v>5.4992000000000001</c:v>
                      </c:pt>
                      <c:pt idx="6875">
                        <c:v>5.5</c:v>
                      </c:pt>
                      <c:pt idx="6876">
                        <c:v>5.5007999999999999</c:v>
                      </c:pt>
                      <c:pt idx="6877">
                        <c:v>5.5015999999999998</c:v>
                      </c:pt>
                      <c:pt idx="6878">
                        <c:v>5.5023999999999997</c:v>
                      </c:pt>
                      <c:pt idx="6879">
                        <c:v>5.5031999999999996</c:v>
                      </c:pt>
                      <c:pt idx="6880">
                        <c:v>5.5039999999999996</c:v>
                      </c:pt>
                      <c:pt idx="6881">
                        <c:v>5.5048000000000004</c:v>
                      </c:pt>
                      <c:pt idx="6882">
                        <c:v>5.5056000000000003</c:v>
                      </c:pt>
                      <c:pt idx="6883">
                        <c:v>5.5064000000000002</c:v>
                      </c:pt>
                      <c:pt idx="6884">
                        <c:v>5.5072000000000001</c:v>
                      </c:pt>
                      <c:pt idx="6885">
                        <c:v>5.508</c:v>
                      </c:pt>
                      <c:pt idx="6886">
                        <c:v>5.5087999999999999</c:v>
                      </c:pt>
                      <c:pt idx="6887">
                        <c:v>5.5095999999999998</c:v>
                      </c:pt>
                      <c:pt idx="6888">
                        <c:v>5.5103999999999997</c:v>
                      </c:pt>
                      <c:pt idx="6889">
                        <c:v>5.5111999999999997</c:v>
                      </c:pt>
                      <c:pt idx="6890">
                        <c:v>5.5119999999999996</c:v>
                      </c:pt>
                      <c:pt idx="6891">
                        <c:v>5.5128000000000004</c:v>
                      </c:pt>
                      <c:pt idx="6892">
                        <c:v>5.5136000000000003</c:v>
                      </c:pt>
                      <c:pt idx="6893">
                        <c:v>5.5144000000000002</c:v>
                      </c:pt>
                      <c:pt idx="6894">
                        <c:v>5.5152000000000001</c:v>
                      </c:pt>
                      <c:pt idx="6895">
                        <c:v>5.516</c:v>
                      </c:pt>
                      <c:pt idx="6896">
                        <c:v>5.5167999999999999</c:v>
                      </c:pt>
                      <c:pt idx="6897">
                        <c:v>5.5175999999999998</c:v>
                      </c:pt>
                      <c:pt idx="6898">
                        <c:v>5.5183999999999997</c:v>
                      </c:pt>
                      <c:pt idx="6899">
                        <c:v>5.5191999999999997</c:v>
                      </c:pt>
                      <c:pt idx="6900">
                        <c:v>5.52</c:v>
                      </c:pt>
                      <c:pt idx="6901">
                        <c:v>5.5208000000000004</c:v>
                      </c:pt>
                      <c:pt idx="6902">
                        <c:v>5.5216000000000003</c:v>
                      </c:pt>
                      <c:pt idx="6903">
                        <c:v>5.5224000000000002</c:v>
                      </c:pt>
                      <c:pt idx="6904">
                        <c:v>5.5232000000000001</c:v>
                      </c:pt>
                      <c:pt idx="6905">
                        <c:v>5.524</c:v>
                      </c:pt>
                      <c:pt idx="6906">
                        <c:v>5.5247999999999999</c:v>
                      </c:pt>
                      <c:pt idx="6907">
                        <c:v>5.5255999999999998</c:v>
                      </c:pt>
                      <c:pt idx="6908">
                        <c:v>5.5263999999999998</c:v>
                      </c:pt>
                      <c:pt idx="6909">
                        <c:v>5.5271999999999997</c:v>
                      </c:pt>
                      <c:pt idx="6910">
                        <c:v>5.5279999999999996</c:v>
                      </c:pt>
                      <c:pt idx="6911">
                        <c:v>5.5288000000000004</c:v>
                      </c:pt>
                      <c:pt idx="6912">
                        <c:v>5.5296000000000003</c:v>
                      </c:pt>
                      <c:pt idx="6913">
                        <c:v>5.5304000000000002</c:v>
                      </c:pt>
                      <c:pt idx="6914">
                        <c:v>5.5312000000000001</c:v>
                      </c:pt>
                      <c:pt idx="6915">
                        <c:v>5.532</c:v>
                      </c:pt>
                      <c:pt idx="6916">
                        <c:v>5.5327999999999999</c:v>
                      </c:pt>
                      <c:pt idx="6917">
                        <c:v>5.5335999999999999</c:v>
                      </c:pt>
                      <c:pt idx="6918">
                        <c:v>5.5343999999999998</c:v>
                      </c:pt>
                      <c:pt idx="6919">
                        <c:v>5.5351999999999997</c:v>
                      </c:pt>
                      <c:pt idx="6920">
                        <c:v>5.5359999999999996</c:v>
                      </c:pt>
                      <c:pt idx="6921">
                        <c:v>5.5368000000000004</c:v>
                      </c:pt>
                      <c:pt idx="6922">
                        <c:v>5.5376000000000003</c:v>
                      </c:pt>
                      <c:pt idx="6923">
                        <c:v>5.5384000000000002</c:v>
                      </c:pt>
                      <c:pt idx="6924">
                        <c:v>5.5392000000000001</c:v>
                      </c:pt>
                      <c:pt idx="6925">
                        <c:v>5.54</c:v>
                      </c:pt>
                      <c:pt idx="6926">
                        <c:v>5.5407999999999999</c:v>
                      </c:pt>
                      <c:pt idx="6927">
                        <c:v>5.5415999999999999</c:v>
                      </c:pt>
                      <c:pt idx="6928">
                        <c:v>5.5423999999999998</c:v>
                      </c:pt>
                      <c:pt idx="6929">
                        <c:v>5.5431999999999997</c:v>
                      </c:pt>
                      <c:pt idx="6930">
                        <c:v>5.5439999999999996</c:v>
                      </c:pt>
                      <c:pt idx="6931">
                        <c:v>5.5448000000000004</c:v>
                      </c:pt>
                      <c:pt idx="6932">
                        <c:v>5.5456000000000003</c:v>
                      </c:pt>
                      <c:pt idx="6933">
                        <c:v>5.5464000000000002</c:v>
                      </c:pt>
                      <c:pt idx="6934">
                        <c:v>5.5472000000000001</c:v>
                      </c:pt>
                      <c:pt idx="6935">
                        <c:v>5.548</c:v>
                      </c:pt>
                      <c:pt idx="6936">
                        <c:v>5.5488</c:v>
                      </c:pt>
                      <c:pt idx="6937">
                        <c:v>5.5495999999999999</c:v>
                      </c:pt>
                      <c:pt idx="6938">
                        <c:v>5.5503999999999998</c:v>
                      </c:pt>
                      <c:pt idx="6939">
                        <c:v>5.5511999999999997</c:v>
                      </c:pt>
                      <c:pt idx="6940">
                        <c:v>5.5519999999999996</c:v>
                      </c:pt>
                      <c:pt idx="6941">
                        <c:v>5.5528000000000004</c:v>
                      </c:pt>
                      <c:pt idx="6942">
                        <c:v>5.5536000000000003</c:v>
                      </c:pt>
                      <c:pt idx="6943">
                        <c:v>5.5544000000000002</c:v>
                      </c:pt>
                      <c:pt idx="6944">
                        <c:v>5.5552000000000001</c:v>
                      </c:pt>
                      <c:pt idx="6945">
                        <c:v>5.556</c:v>
                      </c:pt>
                      <c:pt idx="6946">
                        <c:v>5.5568</c:v>
                      </c:pt>
                      <c:pt idx="6947">
                        <c:v>5.5575999999999999</c:v>
                      </c:pt>
                      <c:pt idx="6948">
                        <c:v>5.5583999999999998</c:v>
                      </c:pt>
                      <c:pt idx="6949">
                        <c:v>5.5591999999999997</c:v>
                      </c:pt>
                      <c:pt idx="6950">
                        <c:v>5.56</c:v>
                      </c:pt>
                      <c:pt idx="6951">
                        <c:v>5.5608000000000004</c:v>
                      </c:pt>
                      <c:pt idx="6952">
                        <c:v>5.5616000000000003</c:v>
                      </c:pt>
                      <c:pt idx="6953">
                        <c:v>5.5624000000000002</c:v>
                      </c:pt>
                      <c:pt idx="6954">
                        <c:v>5.5632000000000001</c:v>
                      </c:pt>
                      <c:pt idx="6955">
                        <c:v>5.5640000000000001</c:v>
                      </c:pt>
                      <c:pt idx="6956">
                        <c:v>5.5648</c:v>
                      </c:pt>
                      <c:pt idx="6957">
                        <c:v>5.5655999999999999</c:v>
                      </c:pt>
                      <c:pt idx="6958">
                        <c:v>5.5663999999999998</c:v>
                      </c:pt>
                      <c:pt idx="6959">
                        <c:v>5.5671999999999997</c:v>
                      </c:pt>
                      <c:pt idx="6960">
                        <c:v>5.5679999999999996</c:v>
                      </c:pt>
                      <c:pt idx="6961">
                        <c:v>5.5688000000000004</c:v>
                      </c:pt>
                      <c:pt idx="6962">
                        <c:v>5.5696000000000003</c:v>
                      </c:pt>
                      <c:pt idx="6963">
                        <c:v>5.5704000000000002</c:v>
                      </c:pt>
                      <c:pt idx="6964">
                        <c:v>5.5712000000000002</c:v>
                      </c:pt>
                      <c:pt idx="6965">
                        <c:v>5.5720000000000001</c:v>
                      </c:pt>
                      <c:pt idx="6966">
                        <c:v>5.5728</c:v>
                      </c:pt>
                      <c:pt idx="6967">
                        <c:v>5.5735999999999999</c:v>
                      </c:pt>
                      <c:pt idx="6968">
                        <c:v>5.5743999999999998</c:v>
                      </c:pt>
                      <c:pt idx="6969">
                        <c:v>5.5751999999999997</c:v>
                      </c:pt>
                      <c:pt idx="6970">
                        <c:v>5.5759999999999996</c:v>
                      </c:pt>
                      <c:pt idx="6971">
                        <c:v>5.5768000000000004</c:v>
                      </c:pt>
                      <c:pt idx="6972">
                        <c:v>5.5776000000000003</c:v>
                      </c:pt>
                      <c:pt idx="6973">
                        <c:v>5.5784000000000002</c:v>
                      </c:pt>
                      <c:pt idx="6974">
                        <c:v>5.5792000000000002</c:v>
                      </c:pt>
                      <c:pt idx="6975">
                        <c:v>5.58</c:v>
                      </c:pt>
                      <c:pt idx="6976">
                        <c:v>5.5808</c:v>
                      </c:pt>
                      <c:pt idx="6977">
                        <c:v>5.5815999999999999</c:v>
                      </c:pt>
                      <c:pt idx="6978">
                        <c:v>5.5823999999999998</c:v>
                      </c:pt>
                      <c:pt idx="6979">
                        <c:v>5.5831999999999997</c:v>
                      </c:pt>
                      <c:pt idx="6980">
                        <c:v>5.5839999999999996</c:v>
                      </c:pt>
                      <c:pt idx="6981">
                        <c:v>5.5848000000000004</c:v>
                      </c:pt>
                      <c:pt idx="6982">
                        <c:v>5.5856000000000003</c:v>
                      </c:pt>
                      <c:pt idx="6983">
                        <c:v>5.5864000000000003</c:v>
                      </c:pt>
                      <c:pt idx="6984">
                        <c:v>5.5872000000000002</c:v>
                      </c:pt>
                      <c:pt idx="6985">
                        <c:v>5.5880000000000001</c:v>
                      </c:pt>
                      <c:pt idx="6986">
                        <c:v>5.5888</c:v>
                      </c:pt>
                      <c:pt idx="6987">
                        <c:v>5.5895999999999999</c:v>
                      </c:pt>
                      <c:pt idx="6988">
                        <c:v>5.5903999999999998</c:v>
                      </c:pt>
                      <c:pt idx="6989">
                        <c:v>5.5911999999999997</c:v>
                      </c:pt>
                      <c:pt idx="6990">
                        <c:v>5.5919999999999996</c:v>
                      </c:pt>
                      <c:pt idx="6991">
                        <c:v>5.5928000000000004</c:v>
                      </c:pt>
                      <c:pt idx="6992">
                        <c:v>5.5936000000000003</c:v>
                      </c:pt>
                      <c:pt idx="6993">
                        <c:v>5.5944000000000003</c:v>
                      </c:pt>
                      <c:pt idx="6994">
                        <c:v>5.5952000000000002</c:v>
                      </c:pt>
                      <c:pt idx="6995">
                        <c:v>5.5960000000000001</c:v>
                      </c:pt>
                      <c:pt idx="6996">
                        <c:v>5.5968</c:v>
                      </c:pt>
                      <c:pt idx="6997">
                        <c:v>5.5975999999999999</c:v>
                      </c:pt>
                      <c:pt idx="6998">
                        <c:v>5.5983999999999998</c:v>
                      </c:pt>
                      <c:pt idx="6999">
                        <c:v>5.5991999999999997</c:v>
                      </c:pt>
                      <c:pt idx="7000">
                        <c:v>5.6</c:v>
                      </c:pt>
                      <c:pt idx="7001">
                        <c:v>5.6007999999999996</c:v>
                      </c:pt>
                      <c:pt idx="7002">
                        <c:v>5.6016000000000004</c:v>
                      </c:pt>
                      <c:pt idx="7003">
                        <c:v>5.6024000000000003</c:v>
                      </c:pt>
                      <c:pt idx="7004">
                        <c:v>5.6032000000000002</c:v>
                      </c:pt>
                      <c:pt idx="7005">
                        <c:v>5.6040000000000001</c:v>
                      </c:pt>
                      <c:pt idx="7006">
                        <c:v>5.6048</c:v>
                      </c:pt>
                      <c:pt idx="7007">
                        <c:v>5.6055999999999999</c:v>
                      </c:pt>
                      <c:pt idx="7008">
                        <c:v>5.6063999999999998</c:v>
                      </c:pt>
                      <c:pt idx="7009">
                        <c:v>5.6071999999999997</c:v>
                      </c:pt>
                      <c:pt idx="7010">
                        <c:v>5.6079999999999997</c:v>
                      </c:pt>
                      <c:pt idx="7011">
                        <c:v>5.6087999999999996</c:v>
                      </c:pt>
                      <c:pt idx="7012">
                        <c:v>5.6096000000000004</c:v>
                      </c:pt>
                      <c:pt idx="7013">
                        <c:v>5.6104000000000003</c:v>
                      </c:pt>
                      <c:pt idx="7014">
                        <c:v>5.6112000000000002</c:v>
                      </c:pt>
                      <c:pt idx="7015">
                        <c:v>5.6120000000000001</c:v>
                      </c:pt>
                      <c:pt idx="7016">
                        <c:v>5.6128</c:v>
                      </c:pt>
                      <c:pt idx="7017">
                        <c:v>5.6135999999999999</c:v>
                      </c:pt>
                      <c:pt idx="7018">
                        <c:v>5.6143999999999998</c:v>
                      </c:pt>
                      <c:pt idx="7019">
                        <c:v>5.6151999999999997</c:v>
                      </c:pt>
                      <c:pt idx="7020">
                        <c:v>5.6159999999999997</c:v>
                      </c:pt>
                      <c:pt idx="7021">
                        <c:v>5.6167999999999996</c:v>
                      </c:pt>
                      <c:pt idx="7022">
                        <c:v>5.6176000000000004</c:v>
                      </c:pt>
                      <c:pt idx="7023">
                        <c:v>5.6184000000000003</c:v>
                      </c:pt>
                      <c:pt idx="7024">
                        <c:v>5.6192000000000002</c:v>
                      </c:pt>
                      <c:pt idx="7025">
                        <c:v>5.62</c:v>
                      </c:pt>
                      <c:pt idx="7026">
                        <c:v>5.6208</c:v>
                      </c:pt>
                      <c:pt idx="7027">
                        <c:v>5.6215999999999999</c:v>
                      </c:pt>
                      <c:pt idx="7028">
                        <c:v>5.6223999999999998</c:v>
                      </c:pt>
                      <c:pt idx="7029">
                        <c:v>5.6231999999999998</c:v>
                      </c:pt>
                      <c:pt idx="7030">
                        <c:v>5.6239999999999997</c:v>
                      </c:pt>
                      <c:pt idx="7031">
                        <c:v>5.6247999999999996</c:v>
                      </c:pt>
                      <c:pt idx="7032">
                        <c:v>5.6256000000000004</c:v>
                      </c:pt>
                      <c:pt idx="7033">
                        <c:v>5.6264000000000003</c:v>
                      </c:pt>
                      <c:pt idx="7034">
                        <c:v>5.6272000000000002</c:v>
                      </c:pt>
                      <c:pt idx="7035">
                        <c:v>5.6280000000000001</c:v>
                      </c:pt>
                      <c:pt idx="7036">
                        <c:v>5.6288</c:v>
                      </c:pt>
                      <c:pt idx="7037">
                        <c:v>5.6295999999999999</c:v>
                      </c:pt>
                      <c:pt idx="7038">
                        <c:v>5.6303999999999998</c:v>
                      </c:pt>
                      <c:pt idx="7039">
                        <c:v>5.6311999999999998</c:v>
                      </c:pt>
                      <c:pt idx="7040">
                        <c:v>5.6319999999999997</c:v>
                      </c:pt>
                      <c:pt idx="7041">
                        <c:v>5.6327999999999996</c:v>
                      </c:pt>
                      <c:pt idx="7042">
                        <c:v>5.6336000000000004</c:v>
                      </c:pt>
                      <c:pt idx="7043">
                        <c:v>5.6344000000000003</c:v>
                      </c:pt>
                      <c:pt idx="7044">
                        <c:v>5.6352000000000002</c:v>
                      </c:pt>
                      <c:pt idx="7045">
                        <c:v>5.6360000000000001</c:v>
                      </c:pt>
                      <c:pt idx="7046">
                        <c:v>5.6368</c:v>
                      </c:pt>
                      <c:pt idx="7047">
                        <c:v>5.6375999999999999</c:v>
                      </c:pt>
                      <c:pt idx="7048">
                        <c:v>5.6383999999999999</c:v>
                      </c:pt>
                      <c:pt idx="7049">
                        <c:v>5.6391999999999998</c:v>
                      </c:pt>
                      <c:pt idx="7050">
                        <c:v>5.64</c:v>
                      </c:pt>
                      <c:pt idx="7051">
                        <c:v>5.6407999999999996</c:v>
                      </c:pt>
                      <c:pt idx="7052">
                        <c:v>5.6416000000000004</c:v>
                      </c:pt>
                      <c:pt idx="7053">
                        <c:v>5.6424000000000003</c:v>
                      </c:pt>
                      <c:pt idx="7054">
                        <c:v>5.6432000000000002</c:v>
                      </c:pt>
                      <c:pt idx="7055">
                        <c:v>5.6440000000000001</c:v>
                      </c:pt>
                      <c:pt idx="7056">
                        <c:v>5.6448</c:v>
                      </c:pt>
                      <c:pt idx="7057">
                        <c:v>5.6456</c:v>
                      </c:pt>
                      <c:pt idx="7058">
                        <c:v>5.6463999999999999</c:v>
                      </c:pt>
                      <c:pt idx="7059">
                        <c:v>5.6471999999999998</c:v>
                      </c:pt>
                      <c:pt idx="7060">
                        <c:v>5.6479999999999997</c:v>
                      </c:pt>
                      <c:pt idx="7061">
                        <c:v>5.6487999999999996</c:v>
                      </c:pt>
                      <c:pt idx="7062">
                        <c:v>5.6496000000000004</c:v>
                      </c:pt>
                      <c:pt idx="7063">
                        <c:v>5.6504000000000003</c:v>
                      </c:pt>
                      <c:pt idx="7064">
                        <c:v>5.6512000000000002</c:v>
                      </c:pt>
                      <c:pt idx="7065">
                        <c:v>5.6520000000000001</c:v>
                      </c:pt>
                      <c:pt idx="7066">
                        <c:v>5.6528</c:v>
                      </c:pt>
                      <c:pt idx="7067">
                        <c:v>5.6536</c:v>
                      </c:pt>
                      <c:pt idx="7068">
                        <c:v>5.6543999999999999</c:v>
                      </c:pt>
                      <c:pt idx="7069">
                        <c:v>5.6551999999999998</c:v>
                      </c:pt>
                      <c:pt idx="7070">
                        <c:v>5.6559999999999997</c:v>
                      </c:pt>
                      <c:pt idx="7071">
                        <c:v>5.6567999999999996</c:v>
                      </c:pt>
                      <c:pt idx="7072">
                        <c:v>5.6576000000000004</c:v>
                      </c:pt>
                      <c:pt idx="7073">
                        <c:v>5.6584000000000003</c:v>
                      </c:pt>
                      <c:pt idx="7074">
                        <c:v>5.6592000000000002</c:v>
                      </c:pt>
                      <c:pt idx="7075">
                        <c:v>5.66</c:v>
                      </c:pt>
                      <c:pt idx="7076">
                        <c:v>5.6608000000000001</c:v>
                      </c:pt>
                      <c:pt idx="7077">
                        <c:v>5.6616</c:v>
                      </c:pt>
                      <c:pt idx="7078">
                        <c:v>5.6623999999999999</c:v>
                      </c:pt>
                      <c:pt idx="7079">
                        <c:v>5.6631999999999998</c:v>
                      </c:pt>
                      <c:pt idx="7080">
                        <c:v>5.6639999999999997</c:v>
                      </c:pt>
                      <c:pt idx="7081">
                        <c:v>5.6647999999999996</c:v>
                      </c:pt>
                      <c:pt idx="7082">
                        <c:v>5.6656000000000004</c:v>
                      </c:pt>
                      <c:pt idx="7083">
                        <c:v>5.6664000000000003</c:v>
                      </c:pt>
                      <c:pt idx="7084">
                        <c:v>5.6672000000000002</c:v>
                      </c:pt>
                      <c:pt idx="7085">
                        <c:v>5.6680000000000001</c:v>
                      </c:pt>
                      <c:pt idx="7086">
                        <c:v>5.6688000000000001</c:v>
                      </c:pt>
                      <c:pt idx="7087">
                        <c:v>5.6696</c:v>
                      </c:pt>
                      <c:pt idx="7088">
                        <c:v>5.6703999999999999</c:v>
                      </c:pt>
                      <c:pt idx="7089">
                        <c:v>5.6711999999999998</c:v>
                      </c:pt>
                      <c:pt idx="7090">
                        <c:v>5.6719999999999997</c:v>
                      </c:pt>
                      <c:pt idx="7091">
                        <c:v>5.6727999999999996</c:v>
                      </c:pt>
                      <c:pt idx="7092">
                        <c:v>5.6736000000000004</c:v>
                      </c:pt>
                      <c:pt idx="7093">
                        <c:v>5.6744000000000003</c:v>
                      </c:pt>
                      <c:pt idx="7094">
                        <c:v>5.6752000000000002</c:v>
                      </c:pt>
                      <c:pt idx="7095">
                        <c:v>5.6760000000000002</c:v>
                      </c:pt>
                      <c:pt idx="7096">
                        <c:v>5.6768000000000001</c:v>
                      </c:pt>
                      <c:pt idx="7097">
                        <c:v>5.6776</c:v>
                      </c:pt>
                      <c:pt idx="7098">
                        <c:v>5.6783999999999999</c:v>
                      </c:pt>
                      <c:pt idx="7099">
                        <c:v>5.6791999999999998</c:v>
                      </c:pt>
                      <c:pt idx="7100">
                        <c:v>5.68</c:v>
                      </c:pt>
                      <c:pt idx="7101">
                        <c:v>5.6807999999999996</c:v>
                      </c:pt>
                      <c:pt idx="7102">
                        <c:v>5.6816000000000004</c:v>
                      </c:pt>
                      <c:pt idx="7103">
                        <c:v>5.6824000000000003</c:v>
                      </c:pt>
                      <c:pt idx="7104">
                        <c:v>5.6832000000000003</c:v>
                      </c:pt>
                      <c:pt idx="7105">
                        <c:v>5.6840000000000002</c:v>
                      </c:pt>
                      <c:pt idx="7106">
                        <c:v>5.6848000000000001</c:v>
                      </c:pt>
                      <c:pt idx="7107">
                        <c:v>5.6856</c:v>
                      </c:pt>
                      <c:pt idx="7108">
                        <c:v>5.6863999999999999</c:v>
                      </c:pt>
                      <c:pt idx="7109">
                        <c:v>5.6871999999999998</c:v>
                      </c:pt>
                      <c:pt idx="7110">
                        <c:v>5.6879999999999997</c:v>
                      </c:pt>
                      <c:pt idx="7111">
                        <c:v>5.6887999999999996</c:v>
                      </c:pt>
                      <c:pt idx="7112">
                        <c:v>5.6896000000000004</c:v>
                      </c:pt>
                      <c:pt idx="7113">
                        <c:v>5.6904000000000003</c:v>
                      </c:pt>
                      <c:pt idx="7114">
                        <c:v>5.6912000000000003</c:v>
                      </c:pt>
                      <c:pt idx="7115">
                        <c:v>5.6920000000000002</c:v>
                      </c:pt>
                      <c:pt idx="7116">
                        <c:v>5.6928000000000001</c:v>
                      </c:pt>
                      <c:pt idx="7117">
                        <c:v>5.6936</c:v>
                      </c:pt>
                      <c:pt idx="7118">
                        <c:v>5.6943999999999999</c:v>
                      </c:pt>
                      <c:pt idx="7119">
                        <c:v>5.6951999999999998</c:v>
                      </c:pt>
                      <c:pt idx="7120">
                        <c:v>5.6959999999999997</c:v>
                      </c:pt>
                      <c:pt idx="7121">
                        <c:v>5.6967999999999996</c:v>
                      </c:pt>
                      <c:pt idx="7122">
                        <c:v>5.6976000000000004</c:v>
                      </c:pt>
                      <c:pt idx="7123">
                        <c:v>5.6984000000000004</c:v>
                      </c:pt>
                      <c:pt idx="7124">
                        <c:v>5.6992000000000003</c:v>
                      </c:pt>
                      <c:pt idx="7125">
                        <c:v>5.7</c:v>
                      </c:pt>
                      <c:pt idx="7126">
                        <c:v>5.7008000000000001</c:v>
                      </c:pt>
                      <c:pt idx="7127">
                        <c:v>5.7016</c:v>
                      </c:pt>
                      <c:pt idx="7128">
                        <c:v>5.7023999999999999</c:v>
                      </c:pt>
                      <c:pt idx="7129">
                        <c:v>5.7031999999999998</c:v>
                      </c:pt>
                      <c:pt idx="7130">
                        <c:v>5.7039999999999997</c:v>
                      </c:pt>
                      <c:pt idx="7131">
                        <c:v>5.7047999999999996</c:v>
                      </c:pt>
                      <c:pt idx="7132">
                        <c:v>5.7055999999999996</c:v>
                      </c:pt>
                      <c:pt idx="7133">
                        <c:v>5.7064000000000004</c:v>
                      </c:pt>
                      <c:pt idx="7134">
                        <c:v>5.7072000000000003</c:v>
                      </c:pt>
                      <c:pt idx="7135">
                        <c:v>5.7080000000000002</c:v>
                      </c:pt>
                      <c:pt idx="7136">
                        <c:v>5.7088000000000001</c:v>
                      </c:pt>
                      <c:pt idx="7137">
                        <c:v>5.7096</c:v>
                      </c:pt>
                      <c:pt idx="7138">
                        <c:v>5.7103999999999999</c:v>
                      </c:pt>
                      <c:pt idx="7139">
                        <c:v>5.7111999999999998</c:v>
                      </c:pt>
                      <c:pt idx="7140">
                        <c:v>5.7119999999999997</c:v>
                      </c:pt>
                      <c:pt idx="7141">
                        <c:v>5.7127999999999997</c:v>
                      </c:pt>
                      <c:pt idx="7142">
                        <c:v>5.7135999999999996</c:v>
                      </c:pt>
                      <c:pt idx="7143">
                        <c:v>5.7144000000000004</c:v>
                      </c:pt>
                      <c:pt idx="7144">
                        <c:v>5.7152000000000003</c:v>
                      </c:pt>
                      <c:pt idx="7145">
                        <c:v>5.7160000000000002</c:v>
                      </c:pt>
                      <c:pt idx="7146">
                        <c:v>5.7168000000000001</c:v>
                      </c:pt>
                      <c:pt idx="7147">
                        <c:v>5.7176</c:v>
                      </c:pt>
                      <c:pt idx="7148">
                        <c:v>5.7183999999999999</c:v>
                      </c:pt>
                      <c:pt idx="7149">
                        <c:v>5.7191999999999998</c:v>
                      </c:pt>
                      <c:pt idx="7150">
                        <c:v>5.72</c:v>
                      </c:pt>
                      <c:pt idx="7151">
                        <c:v>5.7207999999999997</c:v>
                      </c:pt>
                      <c:pt idx="7152">
                        <c:v>5.7215999999999996</c:v>
                      </c:pt>
                      <c:pt idx="7153">
                        <c:v>5.7224000000000004</c:v>
                      </c:pt>
                      <c:pt idx="7154">
                        <c:v>5.7232000000000003</c:v>
                      </c:pt>
                      <c:pt idx="7155">
                        <c:v>5.7240000000000002</c:v>
                      </c:pt>
                      <c:pt idx="7156">
                        <c:v>5.7248000000000001</c:v>
                      </c:pt>
                      <c:pt idx="7157">
                        <c:v>5.7256</c:v>
                      </c:pt>
                      <c:pt idx="7158">
                        <c:v>5.7263999999999999</c:v>
                      </c:pt>
                      <c:pt idx="7159">
                        <c:v>5.7271999999999998</c:v>
                      </c:pt>
                      <c:pt idx="7160">
                        <c:v>5.7279999999999998</c:v>
                      </c:pt>
                      <c:pt idx="7161">
                        <c:v>5.7287999999999997</c:v>
                      </c:pt>
                      <c:pt idx="7162">
                        <c:v>5.7295999999999996</c:v>
                      </c:pt>
                      <c:pt idx="7163">
                        <c:v>5.7304000000000004</c:v>
                      </c:pt>
                      <c:pt idx="7164">
                        <c:v>5.7312000000000003</c:v>
                      </c:pt>
                      <c:pt idx="7165">
                        <c:v>5.7320000000000002</c:v>
                      </c:pt>
                      <c:pt idx="7166">
                        <c:v>5.7328000000000001</c:v>
                      </c:pt>
                      <c:pt idx="7167">
                        <c:v>5.7336</c:v>
                      </c:pt>
                      <c:pt idx="7168">
                        <c:v>5.7343999999999999</c:v>
                      </c:pt>
                      <c:pt idx="7169">
                        <c:v>5.7351999999999999</c:v>
                      </c:pt>
                      <c:pt idx="7170">
                        <c:v>5.7359999999999998</c:v>
                      </c:pt>
                      <c:pt idx="7171">
                        <c:v>5.7367999999999997</c:v>
                      </c:pt>
                      <c:pt idx="7172">
                        <c:v>5.7375999999999996</c:v>
                      </c:pt>
                      <c:pt idx="7173">
                        <c:v>5.7384000000000004</c:v>
                      </c:pt>
                      <c:pt idx="7174">
                        <c:v>5.7392000000000003</c:v>
                      </c:pt>
                      <c:pt idx="7175">
                        <c:v>5.74</c:v>
                      </c:pt>
                      <c:pt idx="7176">
                        <c:v>5.7408000000000001</c:v>
                      </c:pt>
                      <c:pt idx="7177">
                        <c:v>5.7416</c:v>
                      </c:pt>
                      <c:pt idx="7178">
                        <c:v>5.7423999999999999</c:v>
                      </c:pt>
                      <c:pt idx="7179">
                        <c:v>5.7431999999999999</c:v>
                      </c:pt>
                      <c:pt idx="7180">
                        <c:v>5.7439999999999998</c:v>
                      </c:pt>
                      <c:pt idx="7181">
                        <c:v>5.7447999999999997</c:v>
                      </c:pt>
                      <c:pt idx="7182">
                        <c:v>5.7455999999999996</c:v>
                      </c:pt>
                      <c:pt idx="7183">
                        <c:v>5.7464000000000004</c:v>
                      </c:pt>
                      <c:pt idx="7184">
                        <c:v>5.7472000000000003</c:v>
                      </c:pt>
                      <c:pt idx="7185">
                        <c:v>5.7480000000000002</c:v>
                      </c:pt>
                      <c:pt idx="7186">
                        <c:v>5.7488000000000001</c:v>
                      </c:pt>
                      <c:pt idx="7187">
                        <c:v>5.7496</c:v>
                      </c:pt>
                      <c:pt idx="7188">
                        <c:v>5.7504</c:v>
                      </c:pt>
                      <c:pt idx="7189">
                        <c:v>5.7511999999999999</c:v>
                      </c:pt>
                      <c:pt idx="7190">
                        <c:v>5.7519999999999998</c:v>
                      </c:pt>
                      <c:pt idx="7191">
                        <c:v>5.7527999999999997</c:v>
                      </c:pt>
                      <c:pt idx="7192">
                        <c:v>5.7535999999999996</c:v>
                      </c:pt>
                      <c:pt idx="7193">
                        <c:v>5.7544000000000004</c:v>
                      </c:pt>
                      <c:pt idx="7194">
                        <c:v>5.7552000000000003</c:v>
                      </c:pt>
                      <c:pt idx="7195">
                        <c:v>5.7560000000000002</c:v>
                      </c:pt>
                      <c:pt idx="7196">
                        <c:v>5.7568000000000001</c:v>
                      </c:pt>
                      <c:pt idx="7197">
                        <c:v>5.7576000000000001</c:v>
                      </c:pt>
                      <c:pt idx="7198">
                        <c:v>5.7584</c:v>
                      </c:pt>
                      <c:pt idx="7199">
                        <c:v>5.7591999999999999</c:v>
                      </c:pt>
                      <c:pt idx="7200">
                        <c:v>5.76</c:v>
                      </c:pt>
                      <c:pt idx="7201">
                        <c:v>5.7607999999999997</c:v>
                      </c:pt>
                      <c:pt idx="7202">
                        <c:v>5.7615999999999996</c:v>
                      </c:pt>
                      <c:pt idx="7203">
                        <c:v>5.7624000000000004</c:v>
                      </c:pt>
                      <c:pt idx="7204">
                        <c:v>5.7632000000000003</c:v>
                      </c:pt>
                      <c:pt idx="7205">
                        <c:v>5.7640000000000002</c:v>
                      </c:pt>
                      <c:pt idx="7206">
                        <c:v>5.7648000000000001</c:v>
                      </c:pt>
                      <c:pt idx="7207">
                        <c:v>5.7656000000000001</c:v>
                      </c:pt>
                      <c:pt idx="7208">
                        <c:v>5.7664</c:v>
                      </c:pt>
                      <c:pt idx="7209">
                        <c:v>5.7671999999999999</c:v>
                      </c:pt>
                      <c:pt idx="7210">
                        <c:v>5.7679999999999998</c:v>
                      </c:pt>
                      <c:pt idx="7211">
                        <c:v>5.7687999999999997</c:v>
                      </c:pt>
                      <c:pt idx="7212">
                        <c:v>5.7695999999999996</c:v>
                      </c:pt>
                      <c:pt idx="7213">
                        <c:v>5.7704000000000004</c:v>
                      </c:pt>
                      <c:pt idx="7214">
                        <c:v>5.7712000000000003</c:v>
                      </c:pt>
                      <c:pt idx="7215">
                        <c:v>5.7720000000000002</c:v>
                      </c:pt>
                      <c:pt idx="7216">
                        <c:v>5.7728000000000002</c:v>
                      </c:pt>
                      <c:pt idx="7217">
                        <c:v>5.7736000000000001</c:v>
                      </c:pt>
                      <c:pt idx="7218">
                        <c:v>5.7744</c:v>
                      </c:pt>
                      <c:pt idx="7219">
                        <c:v>5.7751999999999999</c:v>
                      </c:pt>
                      <c:pt idx="7220">
                        <c:v>5.7759999999999998</c:v>
                      </c:pt>
                      <c:pt idx="7221">
                        <c:v>5.7767999999999997</c:v>
                      </c:pt>
                      <c:pt idx="7222">
                        <c:v>5.7775999999999996</c:v>
                      </c:pt>
                      <c:pt idx="7223">
                        <c:v>5.7784000000000004</c:v>
                      </c:pt>
                      <c:pt idx="7224">
                        <c:v>5.7792000000000003</c:v>
                      </c:pt>
                      <c:pt idx="7225">
                        <c:v>5.78</c:v>
                      </c:pt>
                      <c:pt idx="7226">
                        <c:v>5.7808000000000002</c:v>
                      </c:pt>
                      <c:pt idx="7227">
                        <c:v>5.7816000000000001</c:v>
                      </c:pt>
                      <c:pt idx="7228">
                        <c:v>5.7824</c:v>
                      </c:pt>
                      <c:pt idx="7229">
                        <c:v>5.7831999999999999</c:v>
                      </c:pt>
                      <c:pt idx="7230">
                        <c:v>5.7839999999999998</c:v>
                      </c:pt>
                      <c:pt idx="7231">
                        <c:v>5.7847999999999997</c:v>
                      </c:pt>
                      <c:pt idx="7232">
                        <c:v>5.7855999999999996</c:v>
                      </c:pt>
                      <c:pt idx="7233">
                        <c:v>5.7864000000000004</c:v>
                      </c:pt>
                      <c:pt idx="7234">
                        <c:v>5.7872000000000003</c:v>
                      </c:pt>
                      <c:pt idx="7235">
                        <c:v>5.7880000000000003</c:v>
                      </c:pt>
                      <c:pt idx="7236">
                        <c:v>5.7888000000000002</c:v>
                      </c:pt>
                      <c:pt idx="7237">
                        <c:v>5.7896000000000001</c:v>
                      </c:pt>
                      <c:pt idx="7238">
                        <c:v>5.7904</c:v>
                      </c:pt>
                      <c:pt idx="7239">
                        <c:v>5.7911999999999999</c:v>
                      </c:pt>
                      <c:pt idx="7240">
                        <c:v>5.7919999999999998</c:v>
                      </c:pt>
                      <c:pt idx="7241">
                        <c:v>5.7927999999999997</c:v>
                      </c:pt>
                      <c:pt idx="7242">
                        <c:v>5.7935999999999996</c:v>
                      </c:pt>
                      <c:pt idx="7243">
                        <c:v>5.7944000000000004</c:v>
                      </c:pt>
                      <c:pt idx="7244">
                        <c:v>5.7952000000000004</c:v>
                      </c:pt>
                      <c:pt idx="7245">
                        <c:v>5.7960000000000003</c:v>
                      </c:pt>
                      <c:pt idx="7246">
                        <c:v>5.7968000000000002</c:v>
                      </c:pt>
                      <c:pt idx="7247">
                        <c:v>5.7976000000000001</c:v>
                      </c:pt>
                      <c:pt idx="7248">
                        <c:v>5.7984</c:v>
                      </c:pt>
                      <c:pt idx="7249">
                        <c:v>5.7991999999999999</c:v>
                      </c:pt>
                      <c:pt idx="7250">
                        <c:v>5.8</c:v>
                      </c:pt>
                      <c:pt idx="7251">
                        <c:v>5.8007999999999997</c:v>
                      </c:pt>
                      <c:pt idx="7252">
                        <c:v>5.8015999999999996</c:v>
                      </c:pt>
                      <c:pt idx="7253">
                        <c:v>5.8023999999999996</c:v>
                      </c:pt>
                      <c:pt idx="7254">
                        <c:v>5.8032000000000004</c:v>
                      </c:pt>
                      <c:pt idx="7255">
                        <c:v>5.8040000000000003</c:v>
                      </c:pt>
                      <c:pt idx="7256">
                        <c:v>5.8048000000000002</c:v>
                      </c:pt>
                      <c:pt idx="7257">
                        <c:v>5.8056000000000001</c:v>
                      </c:pt>
                      <c:pt idx="7258">
                        <c:v>5.8064</c:v>
                      </c:pt>
                      <c:pt idx="7259">
                        <c:v>5.8071999999999999</c:v>
                      </c:pt>
                      <c:pt idx="7260">
                        <c:v>5.8079999999999998</c:v>
                      </c:pt>
                      <c:pt idx="7261">
                        <c:v>5.8087999999999997</c:v>
                      </c:pt>
                      <c:pt idx="7262">
                        <c:v>5.8095999999999997</c:v>
                      </c:pt>
                      <c:pt idx="7263">
                        <c:v>5.8103999999999996</c:v>
                      </c:pt>
                      <c:pt idx="7264">
                        <c:v>5.8112000000000004</c:v>
                      </c:pt>
                      <c:pt idx="7265">
                        <c:v>5.8120000000000003</c:v>
                      </c:pt>
                      <c:pt idx="7266">
                        <c:v>5.8128000000000002</c:v>
                      </c:pt>
                      <c:pt idx="7267">
                        <c:v>5.8136000000000001</c:v>
                      </c:pt>
                      <c:pt idx="7268">
                        <c:v>5.8144</c:v>
                      </c:pt>
                      <c:pt idx="7269">
                        <c:v>5.8151999999999999</c:v>
                      </c:pt>
                      <c:pt idx="7270">
                        <c:v>5.8159999999999998</c:v>
                      </c:pt>
                      <c:pt idx="7271">
                        <c:v>5.8167999999999997</c:v>
                      </c:pt>
                      <c:pt idx="7272">
                        <c:v>5.8175999999999997</c:v>
                      </c:pt>
                      <c:pt idx="7273">
                        <c:v>5.8183999999999996</c:v>
                      </c:pt>
                      <c:pt idx="7274">
                        <c:v>5.8192000000000004</c:v>
                      </c:pt>
                      <c:pt idx="7275">
                        <c:v>5.82</c:v>
                      </c:pt>
                      <c:pt idx="7276">
                        <c:v>5.8208000000000002</c:v>
                      </c:pt>
                      <c:pt idx="7277">
                        <c:v>5.8216000000000001</c:v>
                      </c:pt>
                      <c:pt idx="7278">
                        <c:v>5.8224</c:v>
                      </c:pt>
                      <c:pt idx="7279">
                        <c:v>5.8231999999999999</c:v>
                      </c:pt>
                      <c:pt idx="7280">
                        <c:v>5.8239999999999998</c:v>
                      </c:pt>
                      <c:pt idx="7281">
                        <c:v>5.8247999999999998</c:v>
                      </c:pt>
                      <c:pt idx="7282">
                        <c:v>5.8255999999999997</c:v>
                      </c:pt>
                      <c:pt idx="7283">
                        <c:v>5.8263999999999996</c:v>
                      </c:pt>
                      <c:pt idx="7284">
                        <c:v>5.8272000000000004</c:v>
                      </c:pt>
                      <c:pt idx="7285">
                        <c:v>5.8280000000000003</c:v>
                      </c:pt>
                      <c:pt idx="7286">
                        <c:v>5.8288000000000002</c:v>
                      </c:pt>
                      <c:pt idx="7287">
                        <c:v>5.8296000000000001</c:v>
                      </c:pt>
                      <c:pt idx="7288">
                        <c:v>5.8304</c:v>
                      </c:pt>
                      <c:pt idx="7289">
                        <c:v>5.8311999999999999</c:v>
                      </c:pt>
                      <c:pt idx="7290">
                        <c:v>5.8319999999999999</c:v>
                      </c:pt>
                      <c:pt idx="7291">
                        <c:v>5.8327999999999998</c:v>
                      </c:pt>
                      <c:pt idx="7292">
                        <c:v>5.8335999999999997</c:v>
                      </c:pt>
                      <c:pt idx="7293">
                        <c:v>5.8343999999999996</c:v>
                      </c:pt>
                      <c:pt idx="7294">
                        <c:v>5.8352000000000004</c:v>
                      </c:pt>
                      <c:pt idx="7295">
                        <c:v>5.8360000000000003</c:v>
                      </c:pt>
                      <c:pt idx="7296">
                        <c:v>5.8368000000000002</c:v>
                      </c:pt>
                      <c:pt idx="7297">
                        <c:v>5.8376000000000001</c:v>
                      </c:pt>
                      <c:pt idx="7298">
                        <c:v>5.8384</c:v>
                      </c:pt>
                      <c:pt idx="7299">
                        <c:v>5.8391999999999999</c:v>
                      </c:pt>
                      <c:pt idx="7300">
                        <c:v>5.84</c:v>
                      </c:pt>
                      <c:pt idx="7301">
                        <c:v>5.8407999999999998</c:v>
                      </c:pt>
                      <c:pt idx="7302">
                        <c:v>5.8415999999999997</c:v>
                      </c:pt>
                      <c:pt idx="7303">
                        <c:v>5.8423999999999996</c:v>
                      </c:pt>
                      <c:pt idx="7304">
                        <c:v>5.8432000000000004</c:v>
                      </c:pt>
                      <c:pt idx="7305">
                        <c:v>5.8440000000000003</c:v>
                      </c:pt>
                      <c:pt idx="7306">
                        <c:v>5.8448000000000002</c:v>
                      </c:pt>
                      <c:pt idx="7307">
                        <c:v>5.8456000000000001</c:v>
                      </c:pt>
                      <c:pt idx="7308">
                        <c:v>5.8464</c:v>
                      </c:pt>
                      <c:pt idx="7309">
                        <c:v>5.8472</c:v>
                      </c:pt>
                      <c:pt idx="7310">
                        <c:v>5.8479999999999999</c:v>
                      </c:pt>
                      <c:pt idx="7311">
                        <c:v>5.8487999999999998</c:v>
                      </c:pt>
                      <c:pt idx="7312">
                        <c:v>5.8495999999999997</c:v>
                      </c:pt>
                      <c:pt idx="7313">
                        <c:v>5.8503999999999996</c:v>
                      </c:pt>
                      <c:pt idx="7314">
                        <c:v>5.8512000000000004</c:v>
                      </c:pt>
                      <c:pt idx="7315">
                        <c:v>5.8520000000000003</c:v>
                      </c:pt>
                      <c:pt idx="7316">
                        <c:v>5.8528000000000002</c:v>
                      </c:pt>
                      <c:pt idx="7317">
                        <c:v>5.8536000000000001</c:v>
                      </c:pt>
                      <c:pt idx="7318">
                        <c:v>5.8544</c:v>
                      </c:pt>
                      <c:pt idx="7319">
                        <c:v>5.8552</c:v>
                      </c:pt>
                      <c:pt idx="7320">
                        <c:v>5.8559999999999999</c:v>
                      </c:pt>
                      <c:pt idx="7321">
                        <c:v>5.8567999999999998</c:v>
                      </c:pt>
                      <c:pt idx="7322">
                        <c:v>5.8575999999999997</c:v>
                      </c:pt>
                      <c:pt idx="7323">
                        <c:v>5.8583999999999996</c:v>
                      </c:pt>
                      <c:pt idx="7324">
                        <c:v>5.8592000000000004</c:v>
                      </c:pt>
                      <c:pt idx="7325">
                        <c:v>5.86</c:v>
                      </c:pt>
                      <c:pt idx="7326">
                        <c:v>5.8608000000000002</c:v>
                      </c:pt>
                      <c:pt idx="7327">
                        <c:v>5.8616000000000001</c:v>
                      </c:pt>
                      <c:pt idx="7328">
                        <c:v>5.8624000000000001</c:v>
                      </c:pt>
                      <c:pt idx="7329">
                        <c:v>5.8632</c:v>
                      </c:pt>
                      <c:pt idx="7330">
                        <c:v>5.8639999999999999</c:v>
                      </c:pt>
                      <c:pt idx="7331">
                        <c:v>5.8647999999999998</c:v>
                      </c:pt>
                      <c:pt idx="7332">
                        <c:v>5.8655999999999997</c:v>
                      </c:pt>
                      <c:pt idx="7333">
                        <c:v>5.8663999999999996</c:v>
                      </c:pt>
                      <c:pt idx="7334">
                        <c:v>5.8672000000000004</c:v>
                      </c:pt>
                      <c:pt idx="7335">
                        <c:v>5.8680000000000003</c:v>
                      </c:pt>
                      <c:pt idx="7336">
                        <c:v>5.8688000000000002</c:v>
                      </c:pt>
                      <c:pt idx="7337">
                        <c:v>5.8696000000000002</c:v>
                      </c:pt>
                      <c:pt idx="7338">
                        <c:v>5.8704000000000001</c:v>
                      </c:pt>
                      <c:pt idx="7339">
                        <c:v>5.8712</c:v>
                      </c:pt>
                      <c:pt idx="7340">
                        <c:v>5.8719999999999999</c:v>
                      </c:pt>
                      <c:pt idx="7341">
                        <c:v>5.8727999999999998</c:v>
                      </c:pt>
                      <c:pt idx="7342">
                        <c:v>5.8735999999999997</c:v>
                      </c:pt>
                      <c:pt idx="7343">
                        <c:v>5.8743999999999996</c:v>
                      </c:pt>
                      <c:pt idx="7344">
                        <c:v>5.8752000000000004</c:v>
                      </c:pt>
                      <c:pt idx="7345">
                        <c:v>5.8760000000000003</c:v>
                      </c:pt>
                      <c:pt idx="7346">
                        <c:v>5.8768000000000002</c:v>
                      </c:pt>
                      <c:pt idx="7347">
                        <c:v>5.8776000000000002</c:v>
                      </c:pt>
                      <c:pt idx="7348">
                        <c:v>5.8784000000000001</c:v>
                      </c:pt>
                      <c:pt idx="7349">
                        <c:v>5.8792</c:v>
                      </c:pt>
                      <c:pt idx="7350">
                        <c:v>5.88</c:v>
                      </c:pt>
                      <c:pt idx="7351">
                        <c:v>5.8807999999999998</c:v>
                      </c:pt>
                      <c:pt idx="7352">
                        <c:v>5.8815999999999997</c:v>
                      </c:pt>
                      <c:pt idx="7353">
                        <c:v>5.8823999999999996</c:v>
                      </c:pt>
                      <c:pt idx="7354">
                        <c:v>5.8832000000000004</c:v>
                      </c:pt>
                      <c:pt idx="7355">
                        <c:v>5.8840000000000003</c:v>
                      </c:pt>
                      <c:pt idx="7356">
                        <c:v>5.8848000000000003</c:v>
                      </c:pt>
                      <c:pt idx="7357">
                        <c:v>5.8856000000000002</c:v>
                      </c:pt>
                      <c:pt idx="7358">
                        <c:v>5.8864000000000001</c:v>
                      </c:pt>
                      <c:pt idx="7359">
                        <c:v>5.8872</c:v>
                      </c:pt>
                      <c:pt idx="7360">
                        <c:v>5.8879999999999999</c:v>
                      </c:pt>
                      <c:pt idx="7361">
                        <c:v>5.8887999999999998</c:v>
                      </c:pt>
                      <c:pt idx="7362">
                        <c:v>5.8895999999999997</c:v>
                      </c:pt>
                      <c:pt idx="7363">
                        <c:v>5.8903999999999996</c:v>
                      </c:pt>
                      <c:pt idx="7364">
                        <c:v>5.8912000000000004</c:v>
                      </c:pt>
                      <c:pt idx="7365">
                        <c:v>5.8920000000000003</c:v>
                      </c:pt>
                      <c:pt idx="7366">
                        <c:v>5.8928000000000003</c:v>
                      </c:pt>
                      <c:pt idx="7367">
                        <c:v>5.8936000000000002</c:v>
                      </c:pt>
                      <c:pt idx="7368">
                        <c:v>5.8944000000000001</c:v>
                      </c:pt>
                      <c:pt idx="7369">
                        <c:v>5.8952</c:v>
                      </c:pt>
                      <c:pt idx="7370">
                        <c:v>5.8959999999999999</c:v>
                      </c:pt>
                      <c:pt idx="7371">
                        <c:v>5.8967999999999998</c:v>
                      </c:pt>
                      <c:pt idx="7372">
                        <c:v>5.8975999999999997</c:v>
                      </c:pt>
                      <c:pt idx="7373">
                        <c:v>5.8983999999999996</c:v>
                      </c:pt>
                      <c:pt idx="7374">
                        <c:v>5.8992000000000004</c:v>
                      </c:pt>
                      <c:pt idx="7375">
                        <c:v>5.9</c:v>
                      </c:pt>
                      <c:pt idx="7376">
                        <c:v>5.9008000000000003</c:v>
                      </c:pt>
                      <c:pt idx="7377">
                        <c:v>5.9016000000000002</c:v>
                      </c:pt>
                      <c:pt idx="7378">
                        <c:v>5.9024000000000001</c:v>
                      </c:pt>
                      <c:pt idx="7379">
                        <c:v>5.9032</c:v>
                      </c:pt>
                      <c:pt idx="7380">
                        <c:v>5.9039999999999999</c:v>
                      </c:pt>
                      <c:pt idx="7381">
                        <c:v>5.9047999999999998</c:v>
                      </c:pt>
                      <c:pt idx="7382">
                        <c:v>5.9055999999999997</c:v>
                      </c:pt>
                      <c:pt idx="7383">
                        <c:v>5.9063999999999997</c:v>
                      </c:pt>
                      <c:pt idx="7384">
                        <c:v>5.9071999999999996</c:v>
                      </c:pt>
                      <c:pt idx="7385">
                        <c:v>5.9080000000000004</c:v>
                      </c:pt>
                      <c:pt idx="7386">
                        <c:v>5.9088000000000003</c:v>
                      </c:pt>
                      <c:pt idx="7387">
                        <c:v>5.9096000000000002</c:v>
                      </c:pt>
                      <c:pt idx="7388">
                        <c:v>5.9104000000000001</c:v>
                      </c:pt>
                      <c:pt idx="7389">
                        <c:v>5.9112</c:v>
                      </c:pt>
                      <c:pt idx="7390">
                        <c:v>5.9119999999999999</c:v>
                      </c:pt>
                      <c:pt idx="7391">
                        <c:v>5.9127999999999998</c:v>
                      </c:pt>
                      <c:pt idx="7392">
                        <c:v>5.9135999999999997</c:v>
                      </c:pt>
                      <c:pt idx="7393">
                        <c:v>5.9143999999999997</c:v>
                      </c:pt>
                      <c:pt idx="7394">
                        <c:v>5.9151999999999996</c:v>
                      </c:pt>
                      <c:pt idx="7395">
                        <c:v>5.9160000000000004</c:v>
                      </c:pt>
                      <c:pt idx="7396">
                        <c:v>5.9168000000000003</c:v>
                      </c:pt>
                      <c:pt idx="7397">
                        <c:v>5.9176000000000002</c:v>
                      </c:pt>
                      <c:pt idx="7398">
                        <c:v>5.9184000000000001</c:v>
                      </c:pt>
                      <c:pt idx="7399">
                        <c:v>5.9192</c:v>
                      </c:pt>
                      <c:pt idx="7400">
                        <c:v>5.92</c:v>
                      </c:pt>
                      <c:pt idx="7401">
                        <c:v>5.9207999999999998</c:v>
                      </c:pt>
                      <c:pt idx="7402">
                        <c:v>5.9215999999999998</c:v>
                      </c:pt>
                      <c:pt idx="7403">
                        <c:v>5.9223999999999997</c:v>
                      </c:pt>
                      <c:pt idx="7404">
                        <c:v>5.9231999999999996</c:v>
                      </c:pt>
                      <c:pt idx="7405">
                        <c:v>5.9240000000000004</c:v>
                      </c:pt>
                      <c:pt idx="7406">
                        <c:v>5.9248000000000003</c:v>
                      </c:pt>
                      <c:pt idx="7407">
                        <c:v>5.9256000000000002</c:v>
                      </c:pt>
                      <c:pt idx="7408">
                        <c:v>5.9264000000000001</c:v>
                      </c:pt>
                      <c:pt idx="7409">
                        <c:v>5.9272</c:v>
                      </c:pt>
                      <c:pt idx="7410">
                        <c:v>5.9279999999999999</c:v>
                      </c:pt>
                      <c:pt idx="7411">
                        <c:v>5.9287999999999998</c:v>
                      </c:pt>
                      <c:pt idx="7412">
                        <c:v>5.9295999999999998</c:v>
                      </c:pt>
                      <c:pt idx="7413">
                        <c:v>5.9303999999999997</c:v>
                      </c:pt>
                      <c:pt idx="7414">
                        <c:v>5.9311999999999996</c:v>
                      </c:pt>
                      <c:pt idx="7415">
                        <c:v>5.9320000000000004</c:v>
                      </c:pt>
                      <c:pt idx="7416">
                        <c:v>5.9328000000000003</c:v>
                      </c:pt>
                      <c:pt idx="7417">
                        <c:v>5.9336000000000002</c:v>
                      </c:pt>
                      <c:pt idx="7418">
                        <c:v>5.9344000000000001</c:v>
                      </c:pt>
                      <c:pt idx="7419">
                        <c:v>5.9352</c:v>
                      </c:pt>
                      <c:pt idx="7420">
                        <c:v>5.9359999999999999</c:v>
                      </c:pt>
                      <c:pt idx="7421">
                        <c:v>5.9367999999999999</c:v>
                      </c:pt>
                      <c:pt idx="7422">
                        <c:v>5.9375999999999998</c:v>
                      </c:pt>
                      <c:pt idx="7423">
                        <c:v>5.9383999999999997</c:v>
                      </c:pt>
                      <c:pt idx="7424">
                        <c:v>5.9391999999999996</c:v>
                      </c:pt>
                      <c:pt idx="7425">
                        <c:v>5.94</c:v>
                      </c:pt>
                      <c:pt idx="7426">
                        <c:v>5.9408000000000003</c:v>
                      </c:pt>
                      <c:pt idx="7427">
                        <c:v>5.9416000000000002</c:v>
                      </c:pt>
                      <c:pt idx="7428">
                        <c:v>5.9424000000000001</c:v>
                      </c:pt>
                      <c:pt idx="7429">
                        <c:v>5.9432</c:v>
                      </c:pt>
                      <c:pt idx="7430">
                        <c:v>5.944</c:v>
                      </c:pt>
                      <c:pt idx="7431">
                        <c:v>5.9447999999999999</c:v>
                      </c:pt>
                      <c:pt idx="7432">
                        <c:v>5.9455999999999998</c:v>
                      </c:pt>
                      <c:pt idx="7433">
                        <c:v>5.9463999999999997</c:v>
                      </c:pt>
                      <c:pt idx="7434">
                        <c:v>5.9471999999999996</c:v>
                      </c:pt>
                      <c:pt idx="7435">
                        <c:v>5.9480000000000004</c:v>
                      </c:pt>
                      <c:pt idx="7436">
                        <c:v>5.9488000000000003</c:v>
                      </c:pt>
                      <c:pt idx="7437">
                        <c:v>5.9496000000000002</c:v>
                      </c:pt>
                      <c:pt idx="7438">
                        <c:v>5.9504000000000001</c:v>
                      </c:pt>
                      <c:pt idx="7439">
                        <c:v>5.9512</c:v>
                      </c:pt>
                      <c:pt idx="7440">
                        <c:v>5.952</c:v>
                      </c:pt>
                      <c:pt idx="7441">
                        <c:v>5.9527999999999999</c:v>
                      </c:pt>
                      <c:pt idx="7442">
                        <c:v>5.9535999999999998</c:v>
                      </c:pt>
                      <c:pt idx="7443">
                        <c:v>5.9543999999999997</c:v>
                      </c:pt>
                      <c:pt idx="7444">
                        <c:v>5.9551999999999996</c:v>
                      </c:pt>
                      <c:pt idx="7445">
                        <c:v>5.9560000000000004</c:v>
                      </c:pt>
                      <c:pt idx="7446">
                        <c:v>5.9568000000000003</c:v>
                      </c:pt>
                      <c:pt idx="7447">
                        <c:v>5.9576000000000002</c:v>
                      </c:pt>
                      <c:pt idx="7448">
                        <c:v>5.9584000000000001</c:v>
                      </c:pt>
                      <c:pt idx="7449">
                        <c:v>5.9592000000000001</c:v>
                      </c:pt>
                      <c:pt idx="7450">
                        <c:v>5.96</c:v>
                      </c:pt>
                      <c:pt idx="7451">
                        <c:v>5.9607999999999999</c:v>
                      </c:pt>
                      <c:pt idx="7452">
                        <c:v>5.9615999999999998</c:v>
                      </c:pt>
                      <c:pt idx="7453">
                        <c:v>5.9623999999999997</c:v>
                      </c:pt>
                      <c:pt idx="7454">
                        <c:v>5.9631999999999996</c:v>
                      </c:pt>
                      <c:pt idx="7455">
                        <c:v>5.9640000000000004</c:v>
                      </c:pt>
                      <c:pt idx="7456">
                        <c:v>5.9648000000000003</c:v>
                      </c:pt>
                      <c:pt idx="7457">
                        <c:v>5.9656000000000002</c:v>
                      </c:pt>
                      <c:pt idx="7458">
                        <c:v>5.9664000000000001</c:v>
                      </c:pt>
                      <c:pt idx="7459">
                        <c:v>5.9672000000000001</c:v>
                      </c:pt>
                      <c:pt idx="7460">
                        <c:v>5.968</c:v>
                      </c:pt>
                      <c:pt idx="7461">
                        <c:v>5.9687999999999999</c:v>
                      </c:pt>
                      <c:pt idx="7462">
                        <c:v>5.9695999999999998</c:v>
                      </c:pt>
                      <c:pt idx="7463">
                        <c:v>5.9703999999999997</c:v>
                      </c:pt>
                      <c:pt idx="7464">
                        <c:v>5.9711999999999996</c:v>
                      </c:pt>
                      <c:pt idx="7465">
                        <c:v>5.9720000000000004</c:v>
                      </c:pt>
                      <c:pt idx="7466">
                        <c:v>5.9728000000000003</c:v>
                      </c:pt>
                      <c:pt idx="7467">
                        <c:v>5.9736000000000002</c:v>
                      </c:pt>
                      <c:pt idx="7468">
                        <c:v>5.9744000000000002</c:v>
                      </c:pt>
                      <c:pt idx="7469">
                        <c:v>5.9752000000000001</c:v>
                      </c:pt>
                      <c:pt idx="7470">
                        <c:v>5.976</c:v>
                      </c:pt>
                      <c:pt idx="7471">
                        <c:v>5.9767999999999999</c:v>
                      </c:pt>
                      <c:pt idx="7472">
                        <c:v>5.9775999999999998</c:v>
                      </c:pt>
                      <c:pt idx="7473">
                        <c:v>5.9783999999999997</c:v>
                      </c:pt>
                      <c:pt idx="7474">
                        <c:v>5.9791999999999996</c:v>
                      </c:pt>
                      <c:pt idx="7475">
                        <c:v>5.98</c:v>
                      </c:pt>
                      <c:pt idx="7476">
                        <c:v>5.9808000000000003</c:v>
                      </c:pt>
                      <c:pt idx="7477">
                        <c:v>5.9816000000000003</c:v>
                      </c:pt>
                      <c:pt idx="7478">
                        <c:v>5.9824000000000002</c:v>
                      </c:pt>
                      <c:pt idx="7479">
                        <c:v>5.9832000000000001</c:v>
                      </c:pt>
                      <c:pt idx="7480">
                        <c:v>5.984</c:v>
                      </c:pt>
                      <c:pt idx="7481">
                        <c:v>5.9847999999999999</c:v>
                      </c:pt>
                      <c:pt idx="7482">
                        <c:v>5.9855999999999998</c:v>
                      </c:pt>
                      <c:pt idx="7483">
                        <c:v>5.9863999999999997</c:v>
                      </c:pt>
                      <c:pt idx="7484">
                        <c:v>5.9871999999999996</c:v>
                      </c:pt>
                      <c:pt idx="7485">
                        <c:v>5.9880000000000004</c:v>
                      </c:pt>
                      <c:pt idx="7486">
                        <c:v>5.9888000000000003</c:v>
                      </c:pt>
                      <c:pt idx="7487">
                        <c:v>5.9896000000000003</c:v>
                      </c:pt>
                      <c:pt idx="7488">
                        <c:v>5.9904000000000002</c:v>
                      </c:pt>
                      <c:pt idx="7489">
                        <c:v>5.9912000000000001</c:v>
                      </c:pt>
                      <c:pt idx="7490">
                        <c:v>5.992</c:v>
                      </c:pt>
                      <c:pt idx="7491">
                        <c:v>5.9927999999999999</c:v>
                      </c:pt>
                      <c:pt idx="7492">
                        <c:v>5.9935999999999998</c:v>
                      </c:pt>
                      <c:pt idx="7493">
                        <c:v>5.9943999999999997</c:v>
                      </c:pt>
                      <c:pt idx="7494">
                        <c:v>5.9951999999999996</c:v>
                      </c:pt>
                      <c:pt idx="7495">
                        <c:v>5.9960000000000004</c:v>
                      </c:pt>
                      <c:pt idx="7496">
                        <c:v>5.9968000000000004</c:v>
                      </c:pt>
                      <c:pt idx="7497">
                        <c:v>5.9976000000000003</c:v>
                      </c:pt>
                      <c:pt idx="7498">
                        <c:v>5.9984000000000002</c:v>
                      </c:pt>
                      <c:pt idx="7499">
                        <c:v>5.9992000000000001</c:v>
                      </c:pt>
                      <c:pt idx="7500">
                        <c:v>6</c:v>
                      </c:pt>
                      <c:pt idx="7501">
                        <c:v>6.0007999999999999</c:v>
                      </c:pt>
                      <c:pt idx="7502">
                        <c:v>6.0015999999999998</c:v>
                      </c:pt>
                      <c:pt idx="7503">
                        <c:v>6.0023999999999997</c:v>
                      </c:pt>
                      <c:pt idx="7504">
                        <c:v>6.0031999999999996</c:v>
                      </c:pt>
                      <c:pt idx="7505">
                        <c:v>6.0039999999999996</c:v>
                      </c:pt>
                      <c:pt idx="7506">
                        <c:v>6.0048000000000004</c:v>
                      </c:pt>
                      <c:pt idx="7507">
                        <c:v>6.0056000000000003</c:v>
                      </c:pt>
                      <c:pt idx="7508">
                        <c:v>6.0064000000000002</c:v>
                      </c:pt>
                      <c:pt idx="7509">
                        <c:v>6.0072000000000001</c:v>
                      </c:pt>
                      <c:pt idx="7510">
                        <c:v>6.008</c:v>
                      </c:pt>
                      <c:pt idx="7511">
                        <c:v>6.0087999999999999</c:v>
                      </c:pt>
                      <c:pt idx="7512">
                        <c:v>6.0095999999999998</c:v>
                      </c:pt>
                      <c:pt idx="7513">
                        <c:v>6.0103999999999997</c:v>
                      </c:pt>
                      <c:pt idx="7514">
                        <c:v>6.0111999999999997</c:v>
                      </c:pt>
                      <c:pt idx="7515">
                        <c:v>6.0119999999999996</c:v>
                      </c:pt>
                      <c:pt idx="7516">
                        <c:v>6.0128000000000004</c:v>
                      </c:pt>
                      <c:pt idx="7517">
                        <c:v>6.0136000000000003</c:v>
                      </c:pt>
                      <c:pt idx="7518">
                        <c:v>6.0144000000000002</c:v>
                      </c:pt>
                      <c:pt idx="7519">
                        <c:v>6.0152000000000001</c:v>
                      </c:pt>
                      <c:pt idx="7520">
                        <c:v>6.016</c:v>
                      </c:pt>
                      <c:pt idx="7521">
                        <c:v>6.0167999999999999</c:v>
                      </c:pt>
                      <c:pt idx="7522">
                        <c:v>6.0175999999999998</c:v>
                      </c:pt>
                      <c:pt idx="7523">
                        <c:v>6.0183999999999997</c:v>
                      </c:pt>
                      <c:pt idx="7524">
                        <c:v>6.0191999999999997</c:v>
                      </c:pt>
                      <c:pt idx="7525">
                        <c:v>6.02</c:v>
                      </c:pt>
                      <c:pt idx="7526">
                        <c:v>6.0208000000000004</c:v>
                      </c:pt>
                      <c:pt idx="7527">
                        <c:v>6.0216000000000003</c:v>
                      </c:pt>
                      <c:pt idx="7528">
                        <c:v>6.0224000000000002</c:v>
                      </c:pt>
                      <c:pt idx="7529">
                        <c:v>6.0232000000000001</c:v>
                      </c:pt>
                      <c:pt idx="7530">
                        <c:v>6.024</c:v>
                      </c:pt>
                      <c:pt idx="7531">
                        <c:v>6.0247999999999999</c:v>
                      </c:pt>
                      <c:pt idx="7532">
                        <c:v>6.0255999999999998</c:v>
                      </c:pt>
                      <c:pt idx="7533">
                        <c:v>6.0263999999999998</c:v>
                      </c:pt>
                      <c:pt idx="7534">
                        <c:v>6.0271999999999997</c:v>
                      </c:pt>
                      <c:pt idx="7535">
                        <c:v>6.0279999999999996</c:v>
                      </c:pt>
                      <c:pt idx="7536">
                        <c:v>6.0288000000000004</c:v>
                      </c:pt>
                      <c:pt idx="7537">
                        <c:v>6.0296000000000003</c:v>
                      </c:pt>
                      <c:pt idx="7538">
                        <c:v>6.0304000000000002</c:v>
                      </c:pt>
                      <c:pt idx="7539">
                        <c:v>6.0312000000000001</c:v>
                      </c:pt>
                      <c:pt idx="7540">
                        <c:v>6.032</c:v>
                      </c:pt>
                      <c:pt idx="7541">
                        <c:v>6.0327999999999999</c:v>
                      </c:pt>
                      <c:pt idx="7542">
                        <c:v>6.0335999999999999</c:v>
                      </c:pt>
                      <c:pt idx="7543">
                        <c:v>6.0343999999999998</c:v>
                      </c:pt>
                      <c:pt idx="7544">
                        <c:v>6.0351999999999997</c:v>
                      </c:pt>
                      <c:pt idx="7545">
                        <c:v>6.0359999999999996</c:v>
                      </c:pt>
                      <c:pt idx="7546">
                        <c:v>6.0368000000000004</c:v>
                      </c:pt>
                      <c:pt idx="7547">
                        <c:v>6.0376000000000003</c:v>
                      </c:pt>
                      <c:pt idx="7548">
                        <c:v>6.0384000000000002</c:v>
                      </c:pt>
                      <c:pt idx="7549">
                        <c:v>6.0392000000000001</c:v>
                      </c:pt>
                      <c:pt idx="7550">
                        <c:v>6.04</c:v>
                      </c:pt>
                      <c:pt idx="7551">
                        <c:v>6.0407999999999999</c:v>
                      </c:pt>
                      <c:pt idx="7552">
                        <c:v>6.0415999999999999</c:v>
                      </c:pt>
                      <c:pt idx="7553">
                        <c:v>6.0423999999999998</c:v>
                      </c:pt>
                      <c:pt idx="7554">
                        <c:v>6.0431999999999997</c:v>
                      </c:pt>
                      <c:pt idx="7555">
                        <c:v>6.0439999999999996</c:v>
                      </c:pt>
                      <c:pt idx="7556">
                        <c:v>6.0448000000000004</c:v>
                      </c:pt>
                      <c:pt idx="7557">
                        <c:v>6.0456000000000003</c:v>
                      </c:pt>
                      <c:pt idx="7558">
                        <c:v>6.0464000000000002</c:v>
                      </c:pt>
                      <c:pt idx="7559">
                        <c:v>6.0472000000000001</c:v>
                      </c:pt>
                      <c:pt idx="7560">
                        <c:v>6.048</c:v>
                      </c:pt>
                      <c:pt idx="7561">
                        <c:v>6.0488</c:v>
                      </c:pt>
                      <c:pt idx="7562">
                        <c:v>6.0495999999999999</c:v>
                      </c:pt>
                      <c:pt idx="7563">
                        <c:v>6.0503999999999998</c:v>
                      </c:pt>
                      <c:pt idx="7564">
                        <c:v>6.0511999999999997</c:v>
                      </c:pt>
                      <c:pt idx="7565">
                        <c:v>6.0519999999999996</c:v>
                      </c:pt>
                      <c:pt idx="7566">
                        <c:v>6.0528000000000004</c:v>
                      </c:pt>
                      <c:pt idx="7567">
                        <c:v>6.0536000000000003</c:v>
                      </c:pt>
                      <c:pt idx="7568">
                        <c:v>6.0544000000000002</c:v>
                      </c:pt>
                      <c:pt idx="7569">
                        <c:v>6.0552000000000001</c:v>
                      </c:pt>
                      <c:pt idx="7570">
                        <c:v>6.056</c:v>
                      </c:pt>
                      <c:pt idx="7571">
                        <c:v>6.0568</c:v>
                      </c:pt>
                      <c:pt idx="7572">
                        <c:v>6.0575999999999999</c:v>
                      </c:pt>
                      <c:pt idx="7573">
                        <c:v>6.0583999999999998</c:v>
                      </c:pt>
                      <c:pt idx="7574">
                        <c:v>6.0591999999999997</c:v>
                      </c:pt>
                      <c:pt idx="7575">
                        <c:v>6.06</c:v>
                      </c:pt>
                      <c:pt idx="7576">
                        <c:v>6.0608000000000004</c:v>
                      </c:pt>
                      <c:pt idx="7577">
                        <c:v>6.0616000000000003</c:v>
                      </c:pt>
                      <c:pt idx="7578">
                        <c:v>6.0624000000000002</c:v>
                      </c:pt>
                      <c:pt idx="7579">
                        <c:v>6.0632000000000001</c:v>
                      </c:pt>
                      <c:pt idx="7580">
                        <c:v>6.0640000000000001</c:v>
                      </c:pt>
                      <c:pt idx="7581">
                        <c:v>6.0648</c:v>
                      </c:pt>
                      <c:pt idx="7582">
                        <c:v>6.0655999999999999</c:v>
                      </c:pt>
                      <c:pt idx="7583">
                        <c:v>6.0663999999999998</c:v>
                      </c:pt>
                      <c:pt idx="7584">
                        <c:v>6.0671999999999997</c:v>
                      </c:pt>
                      <c:pt idx="7585">
                        <c:v>6.0679999999999996</c:v>
                      </c:pt>
                      <c:pt idx="7586">
                        <c:v>6.0688000000000004</c:v>
                      </c:pt>
                      <c:pt idx="7587">
                        <c:v>6.0696000000000003</c:v>
                      </c:pt>
                      <c:pt idx="7588">
                        <c:v>6.0704000000000002</c:v>
                      </c:pt>
                      <c:pt idx="7589">
                        <c:v>6.0712000000000002</c:v>
                      </c:pt>
                      <c:pt idx="7590">
                        <c:v>6.0720000000000001</c:v>
                      </c:pt>
                      <c:pt idx="7591">
                        <c:v>6.0728</c:v>
                      </c:pt>
                      <c:pt idx="7592">
                        <c:v>6.0735999999999999</c:v>
                      </c:pt>
                      <c:pt idx="7593">
                        <c:v>6.0743999999999998</c:v>
                      </c:pt>
                      <c:pt idx="7594">
                        <c:v>6.0751999999999997</c:v>
                      </c:pt>
                      <c:pt idx="7595">
                        <c:v>6.0759999999999996</c:v>
                      </c:pt>
                      <c:pt idx="7596">
                        <c:v>6.0768000000000004</c:v>
                      </c:pt>
                      <c:pt idx="7597">
                        <c:v>6.0776000000000003</c:v>
                      </c:pt>
                      <c:pt idx="7598">
                        <c:v>6.0784000000000002</c:v>
                      </c:pt>
                      <c:pt idx="7599">
                        <c:v>6.0792000000000002</c:v>
                      </c:pt>
                      <c:pt idx="7600">
                        <c:v>6.08</c:v>
                      </c:pt>
                      <c:pt idx="7601">
                        <c:v>6.0808</c:v>
                      </c:pt>
                      <c:pt idx="7602">
                        <c:v>6.0815999999999999</c:v>
                      </c:pt>
                      <c:pt idx="7603">
                        <c:v>6.0823999999999998</c:v>
                      </c:pt>
                      <c:pt idx="7604">
                        <c:v>6.0831999999999997</c:v>
                      </c:pt>
                      <c:pt idx="7605">
                        <c:v>6.0839999999999996</c:v>
                      </c:pt>
                      <c:pt idx="7606">
                        <c:v>6.0848000000000004</c:v>
                      </c:pt>
                      <c:pt idx="7607">
                        <c:v>6.0856000000000003</c:v>
                      </c:pt>
                      <c:pt idx="7608">
                        <c:v>6.0864000000000003</c:v>
                      </c:pt>
                      <c:pt idx="7609">
                        <c:v>6.0872000000000002</c:v>
                      </c:pt>
                      <c:pt idx="7610">
                        <c:v>6.0880000000000001</c:v>
                      </c:pt>
                      <c:pt idx="7611">
                        <c:v>6.0888</c:v>
                      </c:pt>
                      <c:pt idx="7612">
                        <c:v>6.0895999999999999</c:v>
                      </c:pt>
                      <c:pt idx="7613">
                        <c:v>6.0903999999999998</c:v>
                      </c:pt>
                      <c:pt idx="7614">
                        <c:v>6.0911999999999997</c:v>
                      </c:pt>
                      <c:pt idx="7615">
                        <c:v>6.0919999999999996</c:v>
                      </c:pt>
                      <c:pt idx="7616">
                        <c:v>6.0928000000000004</c:v>
                      </c:pt>
                      <c:pt idx="7617">
                        <c:v>6.0936000000000003</c:v>
                      </c:pt>
                      <c:pt idx="7618">
                        <c:v>6.0944000000000003</c:v>
                      </c:pt>
                      <c:pt idx="7619">
                        <c:v>6.0952000000000002</c:v>
                      </c:pt>
                      <c:pt idx="7620">
                        <c:v>6.0960000000000001</c:v>
                      </c:pt>
                      <c:pt idx="7621">
                        <c:v>6.0968</c:v>
                      </c:pt>
                      <c:pt idx="7622">
                        <c:v>6.0975999999999999</c:v>
                      </c:pt>
                      <c:pt idx="7623">
                        <c:v>6.0983999999999998</c:v>
                      </c:pt>
                      <c:pt idx="7624">
                        <c:v>6.0991999999999997</c:v>
                      </c:pt>
                      <c:pt idx="7625">
                        <c:v>6.1</c:v>
                      </c:pt>
                      <c:pt idx="7626">
                        <c:v>6.1007999999999996</c:v>
                      </c:pt>
                      <c:pt idx="7627">
                        <c:v>6.1016000000000004</c:v>
                      </c:pt>
                      <c:pt idx="7628">
                        <c:v>6.1024000000000003</c:v>
                      </c:pt>
                      <c:pt idx="7629">
                        <c:v>6.1032000000000002</c:v>
                      </c:pt>
                      <c:pt idx="7630">
                        <c:v>6.1040000000000001</c:v>
                      </c:pt>
                      <c:pt idx="7631">
                        <c:v>6.1048</c:v>
                      </c:pt>
                      <c:pt idx="7632">
                        <c:v>6.1055999999999999</c:v>
                      </c:pt>
                      <c:pt idx="7633">
                        <c:v>6.1063999999999998</c:v>
                      </c:pt>
                      <c:pt idx="7634">
                        <c:v>6.1071999999999997</c:v>
                      </c:pt>
                      <c:pt idx="7635">
                        <c:v>6.1079999999999997</c:v>
                      </c:pt>
                      <c:pt idx="7636">
                        <c:v>6.1087999999999996</c:v>
                      </c:pt>
                      <c:pt idx="7637">
                        <c:v>6.1096000000000004</c:v>
                      </c:pt>
                      <c:pt idx="7638">
                        <c:v>6.1104000000000003</c:v>
                      </c:pt>
                      <c:pt idx="7639">
                        <c:v>6.1112000000000002</c:v>
                      </c:pt>
                      <c:pt idx="7640">
                        <c:v>6.1120000000000001</c:v>
                      </c:pt>
                      <c:pt idx="7641">
                        <c:v>6.1128</c:v>
                      </c:pt>
                      <c:pt idx="7642">
                        <c:v>6.1135999999999999</c:v>
                      </c:pt>
                      <c:pt idx="7643">
                        <c:v>6.1143999999999998</c:v>
                      </c:pt>
                      <c:pt idx="7644">
                        <c:v>6.1151999999999997</c:v>
                      </c:pt>
                      <c:pt idx="7645">
                        <c:v>6.1159999999999997</c:v>
                      </c:pt>
                      <c:pt idx="7646">
                        <c:v>6.1167999999999996</c:v>
                      </c:pt>
                      <c:pt idx="7647">
                        <c:v>6.1176000000000004</c:v>
                      </c:pt>
                      <c:pt idx="7648">
                        <c:v>6.1184000000000003</c:v>
                      </c:pt>
                      <c:pt idx="7649">
                        <c:v>6.1192000000000002</c:v>
                      </c:pt>
                      <c:pt idx="7650">
                        <c:v>6.12</c:v>
                      </c:pt>
                      <c:pt idx="7651">
                        <c:v>6.1208</c:v>
                      </c:pt>
                      <c:pt idx="7652">
                        <c:v>6.1215999999999999</c:v>
                      </c:pt>
                      <c:pt idx="7653">
                        <c:v>6.1223999999999998</c:v>
                      </c:pt>
                      <c:pt idx="7654">
                        <c:v>6.1231999999999998</c:v>
                      </c:pt>
                      <c:pt idx="7655">
                        <c:v>6.1239999999999997</c:v>
                      </c:pt>
                      <c:pt idx="7656">
                        <c:v>6.1247999999999996</c:v>
                      </c:pt>
                      <c:pt idx="7657">
                        <c:v>6.1256000000000004</c:v>
                      </c:pt>
                      <c:pt idx="7658">
                        <c:v>6.1264000000000003</c:v>
                      </c:pt>
                      <c:pt idx="7659">
                        <c:v>6.1272000000000002</c:v>
                      </c:pt>
                      <c:pt idx="7660">
                        <c:v>6.1280000000000001</c:v>
                      </c:pt>
                      <c:pt idx="7661">
                        <c:v>6.1288</c:v>
                      </c:pt>
                      <c:pt idx="7662">
                        <c:v>6.1295999999999999</c:v>
                      </c:pt>
                      <c:pt idx="7663">
                        <c:v>6.1303999999999998</c:v>
                      </c:pt>
                      <c:pt idx="7664">
                        <c:v>6.1311999999999998</c:v>
                      </c:pt>
                      <c:pt idx="7665">
                        <c:v>6.1319999999999997</c:v>
                      </c:pt>
                      <c:pt idx="7666">
                        <c:v>6.1327999999999996</c:v>
                      </c:pt>
                      <c:pt idx="7667">
                        <c:v>6.1336000000000004</c:v>
                      </c:pt>
                      <c:pt idx="7668">
                        <c:v>6.1344000000000003</c:v>
                      </c:pt>
                      <c:pt idx="7669">
                        <c:v>6.1352000000000002</c:v>
                      </c:pt>
                      <c:pt idx="7670">
                        <c:v>6.1360000000000001</c:v>
                      </c:pt>
                      <c:pt idx="7671">
                        <c:v>6.1368</c:v>
                      </c:pt>
                      <c:pt idx="7672">
                        <c:v>6.1375999999999999</c:v>
                      </c:pt>
                      <c:pt idx="7673">
                        <c:v>6.1383999999999999</c:v>
                      </c:pt>
                      <c:pt idx="7674">
                        <c:v>6.1391999999999998</c:v>
                      </c:pt>
                      <c:pt idx="7675">
                        <c:v>6.14</c:v>
                      </c:pt>
                      <c:pt idx="7676">
                        <c:v>6.1407999999999996</c:v>
                      </c:pt>
                      <c:pt idx="7677">
                        <c:v>6.1416000000000004</c:v>
                      </c:pt>
                      <c:pt idx="7678">
                        <c:v>6.1424000000000003</c:v>
                      </c:pt>
                      <c:pt idx="7679">
                        <c:v>6.1432000000000002</c:v>
                      </c:pt>
                      <c:pt idx="7680">
                        <c:v>6.1440000000000001</c:v>
                      </c:pt>
                      <c:pt idx="7681">
                        <c:v>6.1448</c:v>
                      </c:pt>
                      <c:pt idx="7682">
                        <c:v>6.1456</c:v>
                      </c:pt>
                      <c:pt idx="7683">
                        <c:v>6.1463999999999999</c:v>
                      </c:pt>
                      <c:pt idx="7684">
                        <c:v>6.1471999999999998</c:v>
                      </c:pt>
                      <c:pt idx="7685">
                        <c:v>6.1479999999999997</c:v>
                      </c:pt>
                      <c:pt idx="7686">
                        <c:v>6.1487999999999996</c:v>
                      </c:pt>
                      <c:pt idx="7687">
                        <c:v>6.1496000000000004</c:v>
                      </c:pt>
                      <c:pt idx="7688">
                        <c:v>6.1504000000000003</c:v>
                      </c:pt>
                      <c:pt idx="7689">
                        <c:v>6.1512000000000002</c:v>
                      </c:pt>
                      <c:pt idx="7690">
                        <c:v>6.1520000000000001</c:v>
                      </c:pt>
                      <c:pt idx="7691">
                        <c:v>6.1528</c:v>
                      </c:pt>
                      <c:pt idx="7692">
                        <c:v>6.1536</c:v>
                      </c:pt>
                      <c:pt idx="7693">
                        <c:v>6.1543999999999999</c:v>
                      </c:pt>
                      <c:pt idx="7694">
                        <c:v>6.1551999999999998</c:v>
                      </c:pt>
                      <c:pt idx="7695">
                        <c:v>6.1559999999999997</c:v>
                      </c:pt>
                      <c:pt idx="7696">
                        <c:v>6.1567999999999996</c:v>
                      </c:pt>
                      <c:pt idx="7697">
                        <c:v>6.1576000000000004</c:v>
                      </c:pt>
                      <c:pt idx="7698">
                        <c:v>6.1584000000000003</c:v>
                      </c:pt>
                      <c:pt idx="7699">
                        <c:v>6.1592000000000002</c:v>
                      </c:pt>
                      <c:pt idx="7700">
                        <c:v>6.16</c:v>
                      </c:pt>
                      <c:pt idx="7701">
                        <c:v>6.1608000000000001</c:v>
                      </c:pt>
                      <c:pt idx="7702">
                        <c:v>6.1616</c:v>
                      </c:pt>
                      <c:pt idx="7703">
                        <c:v>6.1623999999999999</c:v>
                      </c:pt>
                      <c:pt idx="7704">
                        <c:v>6.1631999999999998</c:v>
                      </c:pt>
                      <c:pt idx="7705">
                        <c:v>6.1639999999999997</c:v>
                      </c:pt>
                      <c:pt idx="7706">
                        <c:v>6.1647999999999996</c:v>
                      </c:pt>
                      <c:pt idx="7707">
                        <c:v>6.1656000000000004</c:v>
                      </c:pt>
                      <c:pt idx="7708">
                        <c:v>6.1664000000000003</c:v>
                      </c:pt>
                      <c:pt idx="7709">
                        <c:v>6.1672000000000002</c:v>
                      </c:pt>
                      <c:pt idx="7710">
                        <c:v>6.1680000000000001</c:v>
                      </c:pt>
                      <c:pt idx="7711">
                        <c:v>6.1688000000000001</c:v>
                      </c:pt>
                      <c:pt idx="7712">
                        <c:v>6.1696</c:v>
                      </c:pt>
                      <c:pt idx="7713">
                        <c:v>6.1703999999999999</c:v>
                      </c:pt>
                      <c:pt idx="7714">
                        <c:v>6.1711999999999998</c:v>
                      </c:pt>
                      <c:pt idx="7715">
                        <c:v>6.1719999999999997</c:v>
                      </c:pt>
                      <c:pt idx="7716">
                        <c:v>6.1727999999999996</c:v>
                      </c:pt>
                      <c:pt idx="7717">
                        <c:v>6.1736000000000004</c:v>
                      </c:pt>
                      <c:pt idx="7718">
                        <c:v>6.1744000000000003</c:v>
                      </c:pt>
                      <c:pt idx="7719">
                        <c:v>6.1752000000000002</c:v>
                      </c:pt>
                      <c:pt idx="7720">
                        <c:v>6.1760000000000002</c:v>
                      </c:pt>
                      <c:pt idx="7721">
                        <c:v>6.1768000000000001</c:v>
                      </c:pt>
                      <c:pt idx="7722">
                        <c:v>6.1776</c:v>
                      </c:pt>
                      <c:pt idx="7723">
                        <c:v>6.1783999999999999</c:v>
                      </c:pt>
                      <c:pt idx="7724">
                        <c:v>6.1791999999999998</c:v>
                      </c:pt>
                      <c:pt idx="7725">
                        <c:v>6.18</c:v>
                      </c:pt>
                      <c:pt idx="7726">
                        <c:v>6.1807999999999996</c:v>
                      </c:pt>
                      <c:pt idx="7727">
                        <c:v>6.1816000000000004</c:v>
                      </c:pt>
                      <c:pt idx="7728">
                        <c:v>6.1824000000000003</c:v>
                      </c:pt>
                      <c:pt idx="7729">
                        <c:v>6.1832000000000003</c:v>
                      </c:pt>
                      <c:pt idx="7730">
                        <c:v>6.1840000000000002</c:v>
                      </c:pt>
                      <c:pt idx="7731">
                        <c:v>6.1848000000000001</c:v>
                      </c:pt>
                      <c:pt idx="7732">
                        <c:v>6.1856</c:v>
                      </c:pt>
                      <c:pt idx="7733">
                        <c:v>6.1863999999999999</c:v>
                      </c:pt>
                      <c:pt idx="7734">
                        <c:v>6.1871999999999998</c:v>
                      </c:pt>
                      <c:pt idx="7735">
                        <c:v>6.1879999999999997</c:v>
                      </c:pt>
                      <c:pt idx="7736">
                        <c:v>6.1887999999999996</c:v>
                      </c:pt>
                      <c:pt idx="7737">
                        <c:v>6.1896000000000004</c:v>
                      </c:pt>
                      <c:pt idx="7738">
                        <c:v>6.1904000000000003</c:v>
                      </c:pt>
                      <c:pt idx="7739">
                        <c:v>6.1912000000000003</c:v>
                      </c:pt>
                      <c:pt idx="7740">
                        <c:v>6.1920000000000002</c:v>
                      </c:pt>
                      <c:pt idx="7741">
                        <c:v>6.1928000000000001</c:v>
                      </c:pt>
                      <c:pt idx="7742">
                        <c:v>6.1936</c:v>
                      </c:pt>
                      <c:pt idx="7743">
                        <c:v>6.1943999999999999</c:v>
                      </c:pt>
                      <c:pt idx="7744">
                        <c:v>6.1951999999999998</c:v>
                      </c:pt>
                      <c:pt idx="7745">
                        <c:v>6.1959999999999997</c:v>
                      </c:pt>
                      <c:pt idx="7746">
                        <c:v>6.1967999999999996</c:v>
                      </c:pt>
                      <c:pt idx="7747">
                        <c:v>6.1976000000000004</c:v>
                      </c:pt>
                      <c:pt idx="7748">
                        <c:v>6.1984000000000004</c:v>
                      </c:pt>
                      <c:pt idx="7749">
                        <c:v>6.1992000000000003</c:v>
                      </c:pt>
                      <c:pt idx="7750">
                        <c:v>6.2</c:v>
                      </c:pt>
                      <c:pt idx="7751">
                        <c:v>6.2008000000000001</c:v>
                      </c:pt>
                      <c:pt idx="7752">
                        <c:v>6.2016</c:v>
                      </c:pt>
                      <c:pt idx="7753">
                        <c:v>6.2023999999999999</c:v>
                      </c:pt>
                      <c:pt idx="7754">
                        <c:v>6.2031999999999998</c:v>
                      </c:pt>
                      <c:pt idx="7755">
                        <c:v>6.2039999999999997</c:v>
                      </c:pt>
                      <c:pt idx="7756">
                        <c:v>6.2047999999999996</c:v>
                      </c:pt>
                      <c:pt idx="7757">
                        <c:v>6.2055999999999996</c:v>
                      </c:pt>
                      <c:pt idx="7758">
                        <c:v>6.2064000000000004</c:v>
                      </c:pt>
                      <c:pt idx="7759">
                        <c:v>6.2072000000000003</c:v>
                      </c:pt>
                      <c:pt idx="7760">
                        <c:v>6.2080000000000002</c:v>
                      </c:pt>
                      <c:pt idx="7761">
                        <c:v>6.2088000000000001</c:v>
                      </c:pt>
                      <c:pt idx="7762">
                        <c:v>6.2096</c:v>
                      </c:pt>
                      <c:pt idx="7763">
                        <c:v>6.2103999999999999</c:v>
                      </c:pt>
                      <c:pt idx="7764">
                        <c:v>6.2111999999999998</c:v>
                      </c:pt>
                      <c:pt idx="7765">
                        <c:v>6.2119999999999997</c:v>
                      </c:pt>
                      <c:pt idx="7766">
                        <c:v>6.2127999999999997</c:v>
                      </c:pt>
                      <c:pt idx="7767">
                        <c:v>6.2135999999999996</c:v>
                      </c:pt>
                      <c:pt idx="7768">
                        <c:v>6.2144000000000004</c:v>
                      </c:pt>
                      <c:pt idx="7769">
                        <c:v>6.2152000000000003</c:v>
                      </c:pt>
                      <c:pt idx="7770">
                        <c:v>6.2160000000000002</c:v>
                      </c:pt>
                      <c:pt idx="7771">
                        <c:v>6.2168000000000001</c:v>
                      </c:pt>
                      <c:pt idx="7772">
                        <c:v>6.2176</c:v>
                      </c:pt>
                      <c:pt idx="7773">
                        <c:v>6.2183999999999999</c:v>
                      </c:pt>
                      <c:pt idx="7774">
                        <c:v>6.2191999999999998</c:v>
                      </c:pt>
                      <c:pt idx="7775">
                        <c:v>6.22</c:v>
                      </c:pt>
                      <c:pt idx="7776">
                        <c:v>6.2207999999999997</c:v>
                      </c:pt>
                      <c:pt idx="7777">
                        <c:v>6.2215999999999996</c:v>
                      </c:pt>
                      <c:pt idx="7778">
                        <c:v>6.2224000000000004</c:v>
                      </c:pt>
                      <c:pt idx="7779">
                        <c:v>6.2232000000000003</c:v>
                      </c:pt>
                      <c:pt idx="7780">
                        <c:v>6.2240000000000002</c:v>
                      </c:pt>
                      <c:pt idx="7781">
                        <c:v>6.2248000000000001</c:v>
                      </c:pt>
                      <c:pt idx="7782">
                        <c:v>6.2256</c:v>
                      </c:pt>
                      <c:pt idx="7783">
                        <c:v>6.2263999999999999</c:v>
                      </c:pt>
                      <c:pt idx="7784">
                        <c:v>6.2271999999999998</c:v>
                      </c:pt>
                      <c:pt idx="7785">
                        <c:v>6.2279999999999998</c:v>
                      </c:pt>
                      <c:pt idx="7786">
                        <c:v>6.2287999999999997</c:v>
                      </c:pt>
                      <c:pt idx="7787">
                        <c:v>6.2295999999999996</c:v>
                      </c:pt>
                      <c:pt idx="7788">
                        <c:v>6.2304000000000004</c:v>
                      </c:pt>
                      <c:pt idx="7789">
                        <c:v>6.2312000000000003</c:v>
                      </c:pt>
                      <c:pt idx="7790">
                        <c:v>6.2320000000000002</c:v>
                      </c:pt>
                      <c:pt idx="7791">
                        <c:v>6.2328000000000001</c:v>
                      </c:pt>
                      <c:pt idx="7792">
                        <c:v>6.2336</c:v>
                      </c:pt>
                      <c:pt idx="7793">
                        <c:v>6.2343999999999999</c:v>
                      </c:pt>
                      <c:pt idx="7794">
                        <c:v>6.2351999999999999</c:v>
                      </c:pt>
                      <c:pt idx="7795">
                        <c:v>6.2359999999999998</c:v>
                      </c:pt>
                      <c:pt idx="7796">
                        <c:v>6.2367999999999997</c:v>
                      </c:pt>
                      <c:pt idx="7797">
                        <c:v>6.2375999999999996</c:v>
                      </c:pt>
                      <c:pt idx="7798">
                        <c:v>6.2384000000000004</c:v>
                      </c:pt>
                      <c:pt idx="7799">
                        <c:v>6.2392000000000003</c:v>
                      </c:pt>
                      <c:pt idx="7800">
                        <c:v>6.24</c:v>
                      </c:pt>
                      <c:pt idx="7801">
                        <c:v>6.2408000000000001</c:v>
                      </c:pt>
                      <c:pt idx="7802">
                        <c:v>6.2416</c:v>
                      </c:pt>
                      <c:pt idx="7803">
                        <c:v>6.2423999999999999</c:v>
                      </c:pt>
                      <c:pt idx="7804">
                        <c:v>6.2431999999999999</c:v>
                      </c:pt>
                      <c:pt idx="7805">
                        <c:v>6.2439999999999998</c:v>
                      </c:pt>
                      <c:pt idx="7806">
                        <c:v>6.2447999999999997</c:v>
                      </c:pt>
                      <c:pt idx="7807">
                        <c:v>6.2455999999999996</c:v>
                      </c:pt>
                      <c:pt idx="7808">
                        <c:v>6.2464000000000004</c:v>
                      </c:pt>
                      <c:pt idx="7809">
                        <c:v>6.2472000000000003</c:v>
                      </c:pt>
                      <c:pt idx="7810">
                        <c:v>6.2480000000000002</c:v>
                      </c:pt>
                      <c:pt idx="7811">
                        <c:v>6.2488000000000001</c:v>
                      </c:pt>
                      <c:pt idx="7812">
                        <c:v>6.2496</c:v>
                      </c:pt>
                      <c:pt idx="7813">
                        <c:v>6.2504</c:v>
                      </c:pt>
                      <c:pt idx="7814">
                        <c:v>6.2511999999999999</c:v>
                      </c:pt>
                      <c:pt idx="7815">
                        <c:v>6.2519999999999998</c:v>
                      </c:pt>
                      <c:pt idx="7816">
                        <c:v>6.2527999999999997</c:v>
                      </c:pt>
                      <c:pt idx="7817">
                        <c:v>6.2535999999999996</c:v>
                      </c:pt>
                      <c:pt idx="7818">
                        <c:v>6.2544000000000004</c:v>
                      </c:pt>
                      <c:pt idx="7819">
                        <c:v>6.2552000000000003</c:v>
                      </c:pt>
                      <c:pt idx="7820">
                        <c:v>6.2560000000000002</c:v>
                      </c:pt>
                      <c:pt idx="7821">
                        <c:v>6.2568000000000001</c:v>
                      </c:pt>
                      <c:pt idx="7822">
                        <c:v>6.2576000000000001</c:v>
                      </c:pt>
                      <c:pt idx="7823">
                        <c:v>6.2584</c:v>
                      </c:pt>
                      <c:pt idx="7824">
                        <c:v>6.2591999999999999</c:v>
                      </c:pt>
                      <c:pt idx="7825">
                        <c:v>6.26</c:v>
                      </c:pt>
                      <c:pt idx="7826">
                        <c:v>6.2607999999999997</c:v>
                      </c:pt>
                      <c:pt idx="7827">
                        <c:v>6.2615999999999996</c:v>
                      </c:pt>
                      <c:pt idx="7828">
                        <c:v>6.2624000000000004</c:v>
                      </c:pt>
                      <c:pt idx="7829">
                        <c:v>6.2632000000000003</c:v>
                      </c:pt>
                      <c:pt idx="7830">
                        <c:v>6.2640000000000002</c:v>
                      </c:pt>
                      <c:pt idx="7831">
                        <c:v>6.2648000000000001</c:v>
                      </c:pt>
                      <c:pt idx="7832">
                        <c:v>6.2656000000000001</c:v>
                      </c:pt>
                      <c:pt idx="7833">
                        <c:v>6.2664</c:v>
                      </c:pt>
                      <c:pt idx="7834">
                        <c:v>6.2671999999999999</c:v>
                      </c:pt>
                      <c:pt idx="7835">
                        <c:v>6.2679999999999998</c:v>
                      </c:pt>
                      <c:pt idx="7836">
                        <c:v>6.2687999999999997</c:v>
                      </c:pt>
                      <c:pt idx="7837">
                        <c:v>6.2695999999999996</c:v>
                      </c:pt>
                      <c:pt idx="7838">
                        <c:v>6.2704000000000004</c:v>
                      </c:pt>
                      <c:pt idx="7839">
                        <c:v>6.2712000000000003</c:v>
                      </c:pt>
                      <c:pt idx="7840">
                        <c:v>6.2720000000000002</c:v>
                      </c:pt>
                      <c:pt idx="7841">
                        <c:v>6.2728000000000002</c:v>
                      </c:pt>
                      <c:pt idx="7842">
                        <c:v>6.2736000000000001</c:v>
                      </c:pt>
                      <c:pt idx="7843">
                        <c:v>6.2744</c:v>
                      </c:pt>
                      <c:pt idx="7844">
                        <c:v>6.2751999999999999</c:v>
                      </c:pt>
                      <c:pt idx="7845">
                        <c:v>6.2759999999999998</c:v>
                      </c:pt>
                      <c:pt idx="7846">
                        <c:v>6.2767999999999997</c:v>
                      </c:pt>
                      <c:pt idx="7847">
                        <c:v>6.2775999999999996</c:v>
                      </c:pt>
                      <c:pt idx="7848">
                        <c:v>6.2784000000000004</c:v>
                      </c:pt>
                      <c:pt idx="7849">
                        <c:v>6.2792000000000003</c:v>
                      </c:pt>
                      <c:pt idx="7850">
                        <c:v>6.28</c:v>
                      </c:pt>
                      <c:pt idx="7851">
                        <c:v>6.2808000000000002</c:v>
                      </c:pt>
                      <c:pt idx="7852">
                        <c:v>6.2816000000000001</c:v>
                      </c:pt>
                      <c:pt idx="7853">
                        <c:v>6.2824</c:v>
                      </c:pt>
                      <c:pt idx="7854">
                        <c:v>6.2831999999999999</c:v>
                      </c:pt>
                      <c:pt idx="7855">
                        <c:v>6.2839999999999998</c:v>
                      </c:pt>
                      <c:pt idx="7856">
                        <c:v>6.2847999999999997</c:v>
                      </c:pt>
                      <c:pt idx="7857">
                        <c:v>6.2855999999999996</c:v>
                      </c:pt>
                      <c:pt idx="7858">
                        <c:v>6.2864000000000004</c:v>
                      </c:pt>
                      <c:pt idx="7859">
                        <c:v>6.2872000000000003</c:v>
                      </c:pt>
                      <c:pt idx="7860">
                        <c:v>6.2880000000000003</c:v>
                      </c:pt>
                      <c:pt idx="7861">
                        <c:v>6.2888000000000002</c:v>
                      </c:pt>
                      <c:pt idx="7862">
                        <c:v>6.2896000000000001</c:v>
                      </c:pt>
                      <c:pt idx="7863">
                        <c:v>6.2904</c:v>
                      </c:pt>
                      <c:pt idx="7864">
                        <c:v>6.2911999999999999</c:v>
                      </c:pt>
                      <c:pt idx="7865">
                        <c:v>6.2919999999999998</c:v>
                      </c:pt>
                      <c:pt idx="7866">
                        <c:v>6.2927999999999997</c:v>
                      </c:pt>
                      <c:pt idx="7867">
                        <c:v>6.2935999999999996</c:v>
                      </c:pt>
                      <c:pt idx="7868">
                        <c:v>6.2944000000000004</c:v>
                      </c:pt>
                      <c:pt idx="7869">
                        <c:v>6.2952000000000004</c:v>
                      </c:pt>
                      <c:pt idx="7870">
                        <c:v>6.2960000000000003</c:v>
                      </c:pt>
                      <c:pt idx="7871">
                        <c:v>6.2968000000000002</c:v>
                      </c:pt>
                      <c:pt idx="7872">
                        <c:v>6.2976000000000001</c:v>
                      </c:pt>
                      <c:pt idx="7873">
                        <c:v>6.2984</c:v>
                      </c:pt>
                      <c:pt idx="7874">
                        <c:v>6.2991999999999999</c:v>
                      </c:pt>
                      <c:pt idx="7875">
                        <c:v>6.3</c:v>
                      </c:pt>
                      <c:pt idx="7876">
                        <c:v>6.3007999999999997</c:v>
                      </c:pt>
                      <c:pt idx="7877">
                        <c:v>6.3015999999999996</c:v>
                      </c:pt>
                      <c:pt idx="7878">
                        <c:v>6.3023999999999996</c:v>
                      </c:pt>
                      <c:pt idx="7879">
                        <c:v>6.3032000000000004</c:v>
                      </c:pt>
                      <c:pt idx="7880">
                        <c:v>6.3040000000000003</c:v>
                      </c:pt>
                      <c:pt idx="7881">
                        <c:v>6.3048000000000002</c:v>
                      </c:pt>
                      <c:pt idx="7882">
                        <c:v>6.3056000000000001</c:v>
                      </c:pt>
                      <c:pt idx="7883">
                        <c:v>6.3064</c:v>
                      </c:pt>
                      <c:pt idx="7884">
                        <c:v>6.3071999999999999</c:v>
                      </c:pt>
                      <c:pt idx="7885">
                        <c:v>6.3079999999999998</c:v>
                      </c:pt>
                      <c:pt idx="7886">
                        <c:v>6.3087999999999997</c:v>
                      </c:pt>
                      <c:pt idx="7887">
                        <c:v>6.3095999999999997</c:v>
                      </c:pt>
                      <c:pt idx="7888">
                        <c:v>6.3103999999999996</c:v>
                      </c:pt>
                      <c:pt idx="7889">
                        <c:v>6.3112000000000004</c:v>
                      </c:pt>
                      <c:pt idx="7890">
                        <c:v>6.3120000000000003</c:v>
                      </c:pt>
                      <c:pt idx="7891">
                        <c:v>6.3128000000000002</c:v>
                      </c:pt>
                      <c:pt idx="7892">
                        <c:v>6.3136000000000001</c:v>
                      </c:pt>
                      <c:pt idx="7893">
                        <c:v>6.3144</c:v>
                      </c:pt>
                      <c:pt idx="7894">
                        <c:v>6.3151999999999999</c:v>
                      </c:pt>
                      <c:pt idx="7895">
                        <c:v>6.3159999999999998</c:v>
                      </c:pt>
                      <c:pt idx="7896">
                        <c:v>6.3167999999999997</c:v>
                      </c:pt>
                      <c:pt idx="7897">
                        <c:v>6.3175999999999997</c:v>
                      </c:pt>
                      <c:pt idx="7898">
                        <c:v>6.3183999999999996</c:v>
                      </c:pt>
                      <c:pt idx="7899">
                        <c:v>6.3192000000000004</c:v>
                      </c:pt>
                      <c:pt idx="7900">
                        <c:v>6.32</c:v>
                      </c:pt>
                      <c:pt idx="7901">
                        <c:v>6.3208000000000002</c:v>
                      </c:pt>
                      <c:pt idx="7902">
                        <c:v>6.3216000000000001</c:v>
                      </c:pt>
                      <c:pt idx="7903">
                        <c:v>6.3224</c:v>
                      </c:pt>
                      <c:pt idx="7904">
                        <c:v>6.3231999999999999</c:v>
                      </c:pt>
                      <c:pt idx="7905">
                        <c:v>6.3239999999999998</c:v>
                      </c:pt>
                      <c:pt idx="7906">
                        <c:v>6.3247999999999998</c:v>
                      </c:pt>
                      <c:pt idx="7907">
                        <c:v>6.3255999999999997</c:v>
                      </c:pt>
                      <c:pt idx="7908">
                        <c:v>6.3263999999999996</c:v>
                      </c:pt>
                      <c:pt idx="7909">
                        <c:v>6.3272000000000004</c:v>
                      </c:pt>
                      <c:pt idx="7910">
                        <c:v>6.3280000000000003</c:v>
                      </c:pt>
                      <c:pt idx="7911">
                        <c:v>6.3288000000000002</c:v>
                      </c:pt>
                      <c:pt idx="7912">
                        <c:v>6.3296000000000001</c:v>
                      </c:pt>
                      <c:pt idx="7913">
                        <c:v>6.3304</c:v>
                      </c:pt>
                      <c:pt idx="7914">
                        <c:v>6.3311999999999999</c:v>
                      </c:pt>
                      <c:pt idx="7915">
                        <c:v>6.3319999999999999</c:v>
                      </c:pt>
                      <c:pt idx="7916">
                        <c:v>6.3327999999999998</c:v>
                      </c:pt>
                      <c:pt idx="7917">
                        <c:v>6.3335999999999997</c:v>
                      </c:pt>
                      <c:pt idx="7918">
                        <c:v>6.3343999999999996</c:v>
                      </c:pt>
                      <c:pt idx="7919">
                        <c:v>6.3352000000000004</c:v>
                      </c:pt>
                      <c:pt idx="7920">
                        <c:v>6.3360000000000003</c:v>
                      </c:pt>
                      <c:pt idx="7921">
                        <c:v>6.3368000000000002</c:v>
                      </c:pt>
                      <c:pt idx="7922">
                        <c:v>6.3376000000000001</c:v>
                      </c:pt>
                      <c:pt idx="7923">
                        <c:v>6.3384</c:v>
                      </c:pt>
                      <c:pt idx="7924">
                        <c:v>6.3391999999999999</c:v>
                      </c:pt>
                      <c:pt idx="7925">
                        <c:v>6.34</c:v>
                      </c:pt>
                      <c:pt idx="7926">
                        <c:v>6.3407999999999998</c:v>
                      </c:pt>
                      <c:pt idx="7927">
                        <c:v>6.3415999999999997</c:v>
                      </c:pt>
                      <c:pt idx="7928">
                        <c:v>6.3423999999999996</c:v>
                      </c:pt>
                      <c:pt idx="7929">
                        <c:v>6.3432000000000004</c:v>
                      </c:pt>
                      <c:pt idx="7930">
                        <c:v>6.3440000000000003</c:v>
                      </c:pt>
                      <c:pt idx="7931">
                        <c:v>6.3448000000000002</c:v>
                      </c:pt>
                      <c:pt idx="7932">
                        <c:v>6.3456000000000001</c:v>
                      </c:pt>
                      <c:pt idx="7933">
                        <c:v>6.3464</c:v>
                      </c:pt>
                      <c:pt idx="7934">
                        <c:v>6.3472</c:v>
                      </c:pt>
                      <c:pt idx="7935">
                        <c:v>6.3479999999999999</c:v>
                      </c:pt>
                      <c:pt idx="7936">
                        <c:v>6.3487999999999998</c:v>
                      </c:pt>
                      <c:pt idx="7937">
                        <c:v>6.3495999999999997</c:v>
                      </c:pt>
                      <c:pt idx="7938">
                        <c:v>6.3503999999999996</c:v>
                      </c:pt>
                      <c:pt idx="7939">
                        <c:v>6.3512000000000004</c:v>
                      </c:pt>
                      <c:pt idx="7940">
                        <c:v>6.3520000000000003</c:v>
                      </c:pt>
                      <c:pt idx="7941">
                        <c:v>6.3528000000000002</c:v>
                      </c:pt>
                      <c:pt idx="7942">
                        <c:v>6.3536000000000001</c:v>
                      </c:pt>
                      <c:pt idx="7943">
                        <c:v>6.3544</c:v>
                      </c:pt>
                      <c:pt idx="7944">
                        <c:v>6.3552</c:v>
                      </c:pt>
                      <c:pt idx="7945">
                        <c:v>6.3559999999999999</c:v>
                      </c:pt>
                      <c:pt idx="7946">
                        <c:v>6.3567999999999998</c:v>
                      </c:pt>
                      <c:pt idx="7947">
                        <c:v>6.3575999999999997</c:v>
                      </c:pt>
                      <c:pt idx="7948">
                        <c:v>6.3583999999999996</c:v>
                      </c:pt>
                      <c:pt idx="7949">
                        <c:v>6.3592000000000004</c:v>
                      </c:pt>
                      <c:pt idx="7950">
                        <c:v>6.36</c:v>
                      </c:pt>
                      <c:pt idx="7951">
                        <c:v>6.3608000000000002</c:v>
                      </c:pt>
                      <c:pt idx="7952">
                        <c:v>6.3616000000000001</c:v>
                      </c:pt>
                      <c:pt idx="7953">
                        <c:v>6.3624000000000001</c:v>
                      </c:pt>
                      <c:pt idx="7954">
                        <c:v>6.3632</c:v>
                      </c:pt>
                      <c:pt idx="7955">
                        <c:v>6.3639999999999999</c:v>
                      </c:pt>
                      <c:pt idx="7956">
                        <c:v>6.3647999999999998</c:v>
                      </c:pt>
                      <c:pt idx="7957">
                        <c:v>6.3655999999999997</c:v>
                      </c:pt>
                      <c:pt idx="7958">
                        <c:v>6.3663999999999996</c:v>
                      </c:pt>
                      <c:pt idx="7959">
                        <c:v>6.3672000000000004</c:v>
                      </c:pt>
                      <c:pt idx="7960">
                        <c:v>6.3680000000000003</c:v>
                      </c:pt>
                      <c:pt idx="7961">
                        <c:v>6.3688000000000002</c:v>
                      </c:pt>
                      <c:pt idx="7962">
                        <c:v>6.3696000000000002</c:v>
                      </c:pt>
                      <c:pt idx="7963">
                        <c:v>6.3704000000000001</c:v>
                      </c:pt>
                      <c:pt idx="7964">
                        <c:v>6.3712</c:v>
                      </c:pt>
                      <c:pt idx="7965">
                        <c:v>6.3719999999999999</c:v>
                      </c:pt>
                      <c:pt idx="7966">
                        <c:v>6.3727999999999998</c:v>
                      </c:pt>
                      <c:pt idx="7967">
                        <c:v>6.3735999999999997</c:v>
                      </c:pt>
                      <c:pt idx="7968">
                        <c:v>6.3743999999999996</c:v>
                      </c:pt>
                      <c:pt idx="7969">
                        <c:v>6.3752000000000004</c:v>
                      </c:pt>
                      <c:pt idx="7970">
                        <c:v>6.3760000000000003</c:v>
                      </c:pt>
                      <c:pt idx="7971">
                        <c:v>6.3768000000000002</c:v>
                      </c:pt>
                      <c:pt idx="7972">
                        <c:v>6.3776000000000002</c:v>
                      </c:pt>
                      <c:pt idx="7973">
                        <c:v>6.3784000000000001</c:v>
                      </c:pt>
                      <c:pt idx="7974">
                        <c:v>6.3792</c:v>
                      </c:pt>
                      <c:pt idx="7975">
                        <c:v>6.38</c:v>
                      </c:pt>
                      <c:pt idx="7976">
                        <c:v>6.3807999999999998</c:v>
                      </c:pt>
                      <c:pt idx="7977">
                        <c:v>6.3815999999999997</c:v>
                      </c:pt>
                      <c:pt idx="7978">
                        <c:v>6.3823999999999996</c:v>
                      </c:pt>
                      <c:pt idx="7979">
                        <c:v>6.3832000000000004</c:v>
                      </c:pt>
                      <c:pt idx="7980">
                        <c:v>6.3840000000000003</c:v>
                      </c:pt>
                      <c:pt idx="7981">
                        <c:v>6.3848000000000003</c:v>
                      </c:pt>
                      <c:pt idx="7982">
                        <c:v>6.3856000000000002</c:v>
                      </c:pt>
                      <c:pt idx="7983">
                        <c:v>6.3864000000000001</c:v>
                      </c:pt>
                      <c:pt idx="7984">
                        <c:v>6.3872</c:v>
                      </c:pt>
                      <c:pt idx="7985">
                        <c:v>6.3879999999999999</c:v>
                      </c:pt>
                      <c:pt idx="7986">
                        <c:v>6.3887999999999998</c:v>
                      </c:pt>
                      <c:pt idx="7987">
                        <c:v>6.3895999999999997</c:v>
                      </c:pt>
                      <c:pt idx="7988">
                        <c:v>6.3903999999999996</c:v>
                      </c:pt>
                      <c:pt idx="7989">
                        <c:v>6.3912000000000004</c:v>
                      </c:pt>
                      <c:pt idx="7990">
                        <c:v>6.3920000000000003</c:v>
                      </c:pt>
                      <c:pt idx="7991">
                        <c:v>6.3928000000000003</c:v>
                      </c:pt>
                      <c:pt idx="7992">
                        <c:v>6.3936000000000002</c:v>
                      </c:pt>
                      <c:pt idx="7993">
                        <c:v>6.3944000000000001</c:v>
                      </c:pt>
                      <c:pt idx="7994">
                        <c:v>6.3952</c:v>
                      </c:pt>
                      <c:pt idx="7995">
                        <c:v>6.3959999999999999</c:v>
                      </c:pt>
                      <c:pt idx="7996">
                        <c:v>6.3967999999999998</c:v>
                      </c:pt>
                      <c:pt idx="7997">
                        <c:v>6.3975999999999997</c:v>
                      </c:pt>
                      <c:pt idx="7998">
                        <c:v>6.3983999999999996</c:v>
                      </c:pt>
                      <c:pt idx="7999">
                        <c:v>6.3992000000000004</c:v>
                      </c:pt>
                      <c:pt idx="8000">
                        <c:v>6.4</c:v>
                      </c:pt>
                      <c:pt idx="8001">
                        <c:v>6.4008000000000003</c:v>
                      </c:pt>
                      <c:pt idx="8002">
                        <c:v>6.4016000000000002</c:v>
                      </c:pt>
                      <c:pt idx="8003">
                        <c:v>6.4024000000000001</c:v>
                      </c:pt>
                      <c:pt idx="8004">
                        <c:v>6.4032</c:v>
                      </c:pt>
                      <c:pt idx="8005">
                        <c:v>6.4039999999999999</c:v>
                      </c:pt>
                      <c:pt idx="8006">
                        <c:v>6.4047999999999998</c:v>
                      </c:pt>
                      <c:pt idx="8007">
                        <c:v>6.4055999999999997</c:v>
                      </c:pt>
                      <c:pt idx="8008">
                        <c:v>6.4063999999999997</c:v>
                      </c:pt>
                      <c:pt idx="8009">
                        <c:v>6.4071999999999996</c:v>
                      </c:pt>
                      <c:pt idx="8010">
                        <c:v>6.4080000000000004</c:v>
                      </c:pt>
                      <c:pt idx="8011">
                        <c:v>6.4088000000000003</c:v>
                      </c:pt>
                      <c:pt idx="8012">
                        <c:v>6.4096000000000002</c:v>
                      </c:pt>
                      <c:pt idx="8013">
                        <c:v>6.4104000000000001</c:v>
                      </c:pt>
                      <c:pt idx="8014">
                        <c:v>6.4112</c:v>
                      </c:pt>
                      <c:pt idx="8015">
                        <c:v>6.4119999999999999</c:v>
                      </c:pt>
                      <c:pt idx="8016">
                        <c:v>6.4127999999999998</c:v>
                      </c:pt>
                      <c:pt idx="8017">
                        <c:v>6.4135999999999997</c:v>
                      </c:pt>
                      <c:pt idx="8018">
                        <c:v>6.4143999999999997</c:v>
                      </c:pt>
                      <c:pt idx="8019">
                        <c:v>6.4151999999999996</c:v>
                      </c:pt>
                      <c:pt idx="8020">
                        <c:v>6.4160000000000004</c:v>
                      </c:pt>
                      <c:pt idx="8021">
                        <c:v>6.4168000000000003</c:v>
                      </c:pt>
                      <c:pt idx="8022">
                        <c:v>6.4176000000000002</c:v>
                      </c:pt>
                      <c:pt idx="8023">
                        <c:v>6.4184000000000001</c:v>
                      </c:pt>
                      <c:pt idx="8024">
                        <c:v>6.4192</c:v>
                      </c:pt>
                      <c:pt idx="8025">
                        <c:v>6.42</c:v>
                      </c:pt>
                      <c:pt idx="8026">
                        <c:v>6.4207999999999998</c:v>
                      </c:pt>
                      <c:pt idx="8027">
                        <c:v>6.4215999999999998</c:v>
                      </c:pt>
                      <c:pt idx="8028">
                        <c:v>6.4223999999999997</c:v>
                      </c:pt>
                      <c:pt idx="8029">
                        <c:v>6.4231999999999996</c:v>
                      </c:pt>
                      <c:pt idx="8030">
                        <c:v>6.4240000000000004</c:v>
                      </c:pt>
                      <c:pt idx="8031">
                        <c:v>6.4248000000000003</c:v>
                      </c:pt>
                      <c:pt idx="8032">
                        <c:v>6.4256000000000002</c:v>
                      </c:pt>
                      <c:pt idx="8033">
                        <c:v>6.4264000000000001</c:v>
                      </c:pt>
                      <c:pt idx="8034">
                        <c:v>6.4272</c:v>
                      </c:pt>
                      <c:pt idx="8035">
                        <c:v>6.4279999999999999</c:v>
                      </c:pt>
                      <c:pt idx="8036">
                        <c:v>6.4287999999999998</c:v>
                      </c:pt>
                      <c:pt idx="8037">
                        <c:v>6.4295999999999998</c:v>
                      </c:pt>
                      <c:pt idx="8038">
                        <c:v>6.4303999999999997</c:v>
                      </c:pt>
                      <c:pt idx="8039">
                        <c:v>6.4311999999999996</c:v>
                      </c:pt>
                      <c:pt idx="8040">
                        <c:v>6.4320000000000004</c:v>
                      </c:pt>
                      <c:pt idx="8041">
                        <c:v>6.4328000000000003</c:v>
                      </c:pt>
                      <c:pt idx="8042">
                        <c:v>6.4336000000000002</c:v>
                      </c:pt>
                      <c:pt idx="8043">
                        <c:v>6.4344000000000001</c:v>
                      </c:pt>
                      <c:pt idx="8044">
                        <c:v>6.4352</c:v>
                      </c:pt>
                      <c:pt idx="8045">
                        <c:v>6.4359999999999999</c:v>
                      </c:pt>
                      <c:pt idx="8046">
                        <c:v>6.4367999999999999</c:v>
                      </c:pt>
                      <c:pt idx="8047">
                        <c:v>6.4375999999999998</c:v>
                      </c:pt>
                      <c:pt idx="8048">
                        <c:v>6.4383999999999997</c:v>
                      </c:pt>
                      <c:pt idx="8049">
                        <c:v>6.4391999999999996</c:v>
                      </c:pt>
                      <c:pt idx="8050">
                        <c:v>6.44</c:v>
                      </c:pt>
                      <c:pt idx="8051">
                        <c:v>6.4408000000000003</c:v>
                      </c:pt>
                      <c:pt idx="8052">
                        <c:v>6.4416000000000002</c:v>
                      </c:pt>
                      <c:pt idx="8053">
                        <c:v>6.4424000000000001</c:v>
                      </c:pt>
                      <c:pt idx="8054">
                        <c:v>6.4432</c:v>
                      </c:pt>
                      <c:pt idx="8055">
                        <c:v>6.444</c:v>
                      </c:pt>
                      <c:pt idx="8056">
                        <c:v>6.4447999999999999</c:v>
                      </c:pt>
                      <c:pt idx="8057">
                        <c:v>6.4455999999999998</c:v>
                      </c:pt>
                      <c:pt idx="8058">
                        <c:v>6.4463999999999997</c:v>
                      </c:pt>
                      <c:pt idx="8059">
                        <c:v>6.4471999999999996</c:v>
                      </c:pt>
                      <c:pt idx="8060">
                        <c:v>6.4480000000000004</c:v>
                      </c:pt>
                      <c:pt idx="8061">
                        <c:v>6.4488000000000003</c:v>
                      </c:pt>
                      <c:pt idx="8062">
                        <c:v>6.4496000000000002</c:v>
                      </c:pt>
                      <c:pt idx="8063">
                        <c:v>6.4504000000000001</c:v>
                      </c:pt>
                      <c:pt idx="8064">
                        <c:v>6.4512</c:v>
                      </c:pt>
                      <c:pt idx="8065">
                        <c:v>6.452</c:v>
                      </c:pt>
                      <c:pt idx="8066">
                        <c:v>6.4527999999999999</c:v>
                      </c:pt>
                      <c:pt idx="8067">
                        <c:v>6.4535999999999998</c:v>
                      </c:pt>
                      <c:pt idx="8068">
                        <c:v>6.4543999999999997</c:v>
                      </c:pt>
                      <c:pt idx="8069">
                        <c:v>6.4551999999999996</c:v>
                      </c:pt>
                      <c:pt idx="8070">
                        <c:v>6.4560000000000004</c:v>
                      </c:pt>
                      <c:pt idx="8071">
                        <c:v>6.4568000000000003</c:v>
                      </c:pt>
                      <c:pt idx="8072">
                        <c:v>6.4576000000000002</c:v>
                      </c:pt>
                      <c:pt idx="8073">
                        <c:v>6.4584000000000001</c:v>
                      </c:pt>
                      <c:pt idx="8074">
                        <c:v>6.4592000000000001</c:v>
                      </c:pt>
                      <c:pt idx="8075">
                        <c:v>6.46</c:v>
                      </c:pt>
                      <c:pt idx="8076">
                        <c:v>6.4607999999999999</c:v>
                      </c:pt>
                      <c:pt idx="8077">
                        <c:v>6.4615999999999998</c:v>
                      </c:pt>
                      <c:pt idx="8078">
                        <c:v>6.4623999999999997</c:v>
                      </c:pt>
                      <c:pt idx="8079">
                        <c:v>6.4631999999999996</c:v>
                      </c:pt>
                      <c:pt idx="8080">
                        <c:v>6.4640000000000004</c:v>
                      </c:pt>
                      <c:pt idx="8081">
                        <c:v>6.4648000000000003</c:v>
                      </c:pt>
                      <c:pt idx="8082">
                        <c:v>6.4656000000000002</c:v>
                      </c:pt>
                      <c:pt idx="8083">
                        <c:v>6.4664000000000001</c:v>
                      </c:pt>
                      <c:pt idx="8084">
                        <c:v>6.4672000000000001</c:v>
                      </c:pt>
                      <c:pt idx="8085">
                        <c:v>6.468</c:v>
                      </c:pt>
                      <c:pt idx="8086">
                        <c:v>6.4687999999999999</c:v>
                      </c:pt>
                      <c:pt idx="8087">
                        <c:v>6.4695999999999998</c:v>
                      </c:pt>
                      <c:pt idx="8088">
                        <c:v>6.4703999999999997</c:v>
                      </c:pt>
                      <c:pt idx="8089">
                        <c:v>6.4711999999999996</c:v>
                      </c:pt>
                      <c:pt idx="8090">
                        <c:v>6.4720000000000004</c:v>
                      </c:pt>
                      <c:pt idx="8091">
                        <c:v>6.4728000000000003</c:v>
                      </c:pt>
                      <c:pt idx="8092">
                        <c:v>6.4736000000000002</c:v>
                      </c:pt>
                      <c:pt idx="8093">
                        <c:v>6.4744000000000002</c:v>
                      </c:pt>
                      <c:pt idx="8094">
                        <c:v>6.4752000000000001</c:v>
                      </c:pt>
                      <c:pt idx="8095">
                        <c:v>6.476</c:v>
                      </c:pt>
                      <c:pt idx="8096">
                        <c:v>6.4767999999999999</c:v>
                      </c:pt>
                      <c:pt idx="8097">
                        <c:v>6.4775999999999998</c:v>
                      </c:pt>
                      <c:pt idx="8098">
                        <c:v>6.4783999999999997</c:v>
                      </c:pt>
                      <c:pt idx="8099">
                        <c:v>6.4791999999999996</c:v>
                      </c:pt>
                      <c:pt idx="8100">
                        <c:v>6.48</c:v>
                      </c:pt>
                      <c:pt idx="8101">
                        <c:v>6.4808000000000003</c:v>
                      </c:pt>
                      <c:pt idx="8102">
                        <c:v>6.4816000000000003</c:v>
                      </c:pt>
                      <c:pt idx="8103">
                        <c:v>6.4824000000000002</c:v>
                      </c:pt>
                      <c:pt idx="8104">
                        <c:v>6.4832000000000001</c:v>
                      </c:pt>
                      <c:pt idx="8105">
                        <c:v>6.484</c:v>
                      </c:pt>
                      <c:pt idx="8106">
                        <c:v>6.4847999999999999</c:v>
                      </c:pt>
                      <c:pt idx="8107">
                        <c:v>6.4855999999999998</c:v>
                      </c:pt>
                      <c:pt idx="8108">
                        <c:v>6.4863999999999997</c:v>
                      </c:pt>
                      <c:pt idx="8109">
                        <c:v>6.4871999999999996</c:v>
                      </c:pt>
                      <c:pt idx="8110">
                        <c:v>6.4880000000000004</c:v>
                      </c:pt>
                      <c:pt idx="8111">
                        <c:v>6.4888000000000003</c:v>
                      </c:pt>
                      <c:pt idx="8112">
                        <c:v>6.4896000000000003</c:v>
                      </c:pt>
                      <c:pt idx="8113">
                        <c:v>6.4904000000000002</c:v>
                      </c:pt>
                      <c:pt idx="8114">
                        <c:v>6.4912000000000001</c:v>
                      </c:pt>
                      <c:pt idx="8115">
                        <c:v>6.492</c:v>
                      </c:pt>
                      <c:pt idx="8116">
                        <c:v>6.4927999999999999</c:v>
                      </c:pt>
                      <c:pt idx="8117">
                        <c:v>6.4935999999999998</c:v>
                      </c:pt>
                      <c:pt idx="8118">
                        <c:v>6.4943999999999997</c:v>
                      </c:pt>
                      <c:pt idx="8119">
                        <c:v>6.4951999999999996</c:v>
                      </c:pt>
                      <c:pt idx="8120">
                        <c:v>6.4960000000000004</c:v>
                      </c:pt>
                      <c:pt idx="8121">
                        <c:v>6.4968000000000004</c:v>
                      </c:pt>
                      <c:pt idx="8122">
                        <c:v>6.4976000000000003</c:v>
                      </c:pt>
                      <c:pt idx="8123">
                        <c:v>6.4984000000000002</c:v>
                      </c:pt>
                      <c:pt idx="8124">
                        <c:v>6.4992000000000001</c:v>
                      </c:pt>
                      <c:pt idx="8125">
                        <c:v>6.5</c:v>
                      </c:pt>
                      <c:pt idx="8126">
                        <c:v>6.5007999999999999</c:v>
                      </c:pt>
                      <c:pt idx="8127">
                        <c:v>6.5015999999999998</c:v>
                      </c:pt>
                      <c:pt idx="8128">
                        <c:v>6.5023999999999997</c:v>
                      </c:pt>
                      <c:pt idx="8129">
                        <c:v>6.5031999999999996</c:v>
                      </c:pt>
                      <c:pt idx="8130">
                        <c:v>6.5039999999999996</c:v>
                      </c:pt>
                      <c:pt idx="8131">
                        <c:v>6.5048000000000004</c:v>
                      </c:pt>
                      <c:pt idx="8132">
                        <c:v>6.5056000000000003</c:v>
                      </c:pt>
                      <c:pt idx="8133">
                        <c:v>6.5064000000000002</c:v>
                      </c:pt>
                      <c:pt idx="8134">
                        <c:v>6.5072000000000001</c:v>
                      </c:pt>
                      <c:pt idx="8135">
                        <c:v>6.508</c:v>
                      </c:pt>
                      <c:pt idx="8136">
                        <c:v>6.5087999999999999</c:v>
                      </c:pt>
                      <c:pt idx="8137">
                        <c:v>6.5095999999999998</c:v>
                      </c:pt>
                      <c:pt idx="8138">
                        <c:v>6.5103999999999997</c:v>
                      </c:pt>
                      <c:pt idx="8139">
                        <c:v>6.5111999999999997</c:v>
                      </c:pt>
                      <c:pt idx="8140">
                        <c:v>6.5119999999999996</c:v>
                      </c:pt>
                      <c:pt idx="8141">
                        <c:v>6.5128000000000004</c:v>
                      </c:pt>
                      <c:pt idx="8142">
                        <c:v>6.5136000000000003</c:v>
                      </c:pt>
                      <c:pt idx="8143">
                        <c:v>6.5144000000000002</c:v>
                      </c:pt>
                      <c:pt idx="8144">
                        <c:v>6.5152000000000001</c:v>
                      </c:pt>
                      <c:pt idx="8145">
                        <c:v>6.516</c:v>
                      </c:pt>
                      <c:pt idx="8146">
                        <c:v>6.5167999999999999</c:v>
                      </c:pt>
                      <c:pt idx="8147">
                        <c:v>6.5175999999999998</c:v>
                      </c:pt>
                      <c:pt idx="8148">
                        <c:v>6.5183999999999997</c:v>
                      </c:pt>
                      <c:pt idx="8149">
                        <c:v>6.5191999999999997</c:v>
                      </c:pt>
                      <c:pt idx="8150">
                        <c:v>6.52</c:v>
                      </c:pt>
                      <c:pt idx="8151">
                        <c:v>6.5208000000000004</c:v>
                      </c:pt>
                      <c:pt idx="8152">
                        <c:v>6.5216000000000003</c:v>
                      </c:pt>
                      <c:pt idx="8153">
                        <c:v>6.5224000000000002</c:v>
                      </c:pt>
                      <c:pt idx="8154">
                        <c:v>6.5232000000000001</c:v>
                      </c:pt>
                      <c:pt idx="8155">
                        <c:v>6.524</c:v>
                      </c:pt>
                      <c:pt idx="8156">
                        <c:v>6.5247999999999999</c:v>
                      </c:pt>
                      <c:pt idx="8157">
                        <c:v>6.5255999999999998</c:v>
                      </c:pt>
                      <c:pt idx="8158">
                        <c:v>6.5263999999999998</c:v>
                      </c:pt>
                      <c:pt idx="8159">
                        <c:v>6.5271999999999997</c:v>
                      </c:pt>
                      <c:pt idx="8160">
                        <c:v>6.5279999999999996</c:v>
                      </c:pt>
                      <c:pt idx="8161">
                        <c:v>6.5288000000000004</c:v>
                      </c:pt>
                      <c:pt idx="8162">
                        <c:v>6.5296000000000003</c:v>
                      </c:pt>
                      <c:pt idx="8163">
                        <c:v>6.5304000000000002</c:v>
                      </c:pt>
                      <c:pt idx="8164">
                        <c:v>6.5312000000000001</c:v>
                      </c:pt>
                      <c:pt idx="8165">
                        <c:v>6.532</c:v>
                      </c:pt>
                      <c:pt idx="8166">
                        <c:v>6.5327999999999999</c:v>
                      </c:pt>
                      <c:pt idx="8167">
                        <c:v>6.5335999999999999</c:v>
                      </c:pt>
                      <c:pt idx="8168">
                        <c:v>6.5343999999999998</c:v>
                      </c:pt>
                      <c:pt idx="8169">
                        <c:v>6.5351999999999997</c:v>
                      </c:pt>
                      <c:pt idx="8170">
                        <c:v>6.5359999999999996</c:v>
                      </c:pt>
                      <c:pt idx="8171">
                        <c:v>6.5368000000000004</c:v>
                      </c:pt>
                      <c:pt idx="8172">
                        <c:v>6.5376000000000003</c:v>
                      </c:pt>
                      <c:pt idx="8173">
                        <c:v>6.5384000000000002</c:v>
                      </c:pt>
                      <c:pt idx="8174">
                        <c:v>6.5392000000000001</c:v>
                      </c:pt>
                      <c:pt idx="8175">
                        <c:v>6.54</c:v>
                      </c:pt>
                      <c:pt idx="8176">
                        <c:v>6.5407999999999999</c:v>
                      </c:pt>
                      <c:pt idx="8177">
                        <c:v>6.5415999999999999</c:v>
                      </c:pt>
                      <c:pt idx="8178">
                        <c:v>6.5423999999999998</c:v>
                      </c:pt>
                      <c:pt idx="8179">
                        <c:v>6.5431999999999997</c:v>
                      </c:pt>
                      <c:pt idx="8180">
                        <c:v>6.5439999999999996</c:v>
                      </c:pt>
                      <c:pt idx="8181">
                        <c:v>6.5448000000000004</c:v>
                      </c:pt>
                      <c:pt idx="8182">
                        <c:v>6.5456000000000003</c:v>
                      </c:pt>
                      <c:pt idx="8183">
                        <c:v>6.5464000000000002</c:v>
                      </c:pt>
                      <c:pt idx="8184">
                        <c:v>6.5472000000000001</c:v>
                      </c:pt>
                      <c:pt idx="8185">
                        <c:v>6.548</c:v>
                      </c:pt>
                      <c:pt idx="8186">
                        <c:v>6.5488</c:v>
                      </c:pt>
                      <c:pt idx="8187">
                        <c:v>6.5495999999999999</c:v>
                      </c:pt>
                      <c:pt idx="8188">
                        <c:v>6.5503999999999998</c:v>
                      </c:pt>
                      <c:pt idx="8189">
                        <c:v>6.5511999999999997</c:v>
                      </c:pt>
                      <c:pt idx="8190">
                        <c:v>6.5519999999999996</c:v>
                      </c:pt>
                      <c:pt idx="8191">
                        <c:v>6.5528000000000004</c:v>
                      </c:pt>
                      <c:pt idx="8192">
                        <c:v>6.5536000000000003</c:v>
                      </c:pt>
                      <c:pt idx="8193">
                        <c:v>6.5544000000000002</c:v>
                      </c:pt>
                      <c:pt idx="8194">
                        <c:v>6.5552000000000001</c:v>
                      </c:pt>
                      <c:pt idx="8195">
                        <c:v>6.556</c:v>
                      </c:pt>
                      <c:pt idx="8196">
                        <c:v>6.5568</c:v>
                      </c:pt>
                      <c:pt idx="8197">
                        <c:v>6.5575999999999999</c:v>
                      </c:pt>
                      <c:pt idx="8198">
                        <c:v>6.5583999999999998</c:v>
                      </c:pt>
                      <c:pt idx="8199">
                        <c:v>6.5591999999999997</c:v>
                      </c:pt>
                      <c:pt idx="8200">
                        <c:v>6.56</c:v>
                      </c:pt>
                      <c:pt idx="8201">
                        <c:v>6.5608000000000004</c:v>
                      </c:pt>
                      <c:pt idx="8202">
                        <c:v>6.5616000000000003</c:v>
                      </c:pt>
                      <c:pt idx="8203">
                        <c:v>6.5624000000000002</c:v>
                      </c:pt>
                      <c:pt idx="8204">
                        <c:v>6.5632000000000001</c:v>
                      </c:pt>
                      <c:pt idx="8205">
                        <c:v>6.5640000000000001</c:v>
                      </c:pt>
                      <c:pt idx="8206">
                        <c:v>6.5648</c:v>
                      </c:pt>
                      <c:pt idx="8207">
                        <c:v>6.5655999999999999</c:v>
                      </c:pt>
                      <c:pt idx="8208">
                        <c:v>6.5663999999999998</c:v>
                      </c:pt>
                      <c:pt idx="8209">
                        <c:v>6.5671999999999997</c:v>
                      </c:pt>
                      <c:pt idx="8210">
                        <c:v>6.5679999999999996</c:v>
                      </c:pt>
                      <c:pt idx="8211">
                        <c:v>6.5688000000000004</c:v>
                      </c:pt>
                      <c:pt idx="8212">
                        <c:v>6.5696000000000003</c:v>
                      </c:pt>
                      <c:pt idx="8213">
                        <c:v>6.5704000000000002</c:v>
                      </c:pt>
                      <c:pt idx="8214">
                        <c:v>6.5712000000000002</c:v>
                      </c:pt>
                      <c:pt idx="8215">
                        <c:v>6.5720000000000001</c:v>
                      </c:pt>
                      <c:pt idx="8216">
                        <c:v>6.5728</c:v>
                      </c:pt>
                      <c:pt idx="8217">
                        <c:v>6.5735999999999999</c:v>
                      </c:pt>
                      <c:pt idx="8218">
                        <c:v>6.5743999999999998</c:v>
                      </c:pt>
                      <c:pt idx="8219">
                        <c:v>6.5751999999999997</c:v>
                      </c:pt>
                      <c:pt idx="8220">
                        <c:v>6.5759999999999996</c:v>
                      </c:pt>
                      <c:pt idx="8221">
                        <c:v>6.5768000000000004</c:v>
                      </c:pt>
                      <c:pt idx="8222">
                        <c:v>6.5776000000000003</c:v>
                      </c:pt>
                      <c:pt idx="8223">
                        <c:v>6.5784000000000002</c:v>
                      </c:pt>
                      <c:pt idx="8224">
                        <c:v>6.5792000000000002</c:v>
                      </c:pt>
                      <c:pt idx="8225">
                        <c:v>6.58</c:v>
                      </c:pt>
                      <c:pt idx="8226">
                        <c:v>6.5808</c:v>
                      </c:pt>
                      <c:pt idx="8227">
                        <c:v>6.5815999999999999</c:v>
                      </c:pt>
                      <c:pt idx="8228">
                        <c:v>6.5823999999999998</c:v>
                      </c:pt>
                      <c:pt idx="8229">
                        <c:v>6.5831999999999997</c:v>
                      </c:pt>
                      <c:pt idx="8230">
                        <c:v>6.5839999999999996</c:v>
                      </c:pt>
                      <c:pt idx="8231">
                        <c:v>6.5848000000000004</c:v>
                      </c:pt>
                      <c:pt idx="8232">
                        <c:v>6.5856000000000003</c:v>
                      </c:pt>
                      <c:pt idx="8233">
                        <c:v>6.5864000000000003</c:v>
                      </c:pt>
                      <c:pt idx="8234">
                        <c:v>6.5872000000000002</c:v>
                      </c:pt>
                      <c:pt idx="8235">
                        <c:v>6.5880000000000001</c:v>
                      </c:pt>
                      <c:pt idx="8236">
                        <c:v>6.5888</c:v>
                      </c:pt>
                      <c:pt idx="8237">
                        <c:v>6.5895999999999999</c:v>
                      </c:pt>
                      <c:pt idx="8238">
                        <c:v>6.5903999999999998</c:v>
                      </c:pt>
                      <c:pt idx="8239">
                        <c:v>6.5911999999999997</c:v>
                      </c:pt>
                      <c:pt idx="8240">
                        <c:v>6.5919999999999996</c:v>
                      </c:pt>
                      <c:pt idx="8241">
                        <c:v>6.5928000000000004</c:v>
                      </c:pt>
                      <c:pt idx="8242">
                        <c:v>6.5936000000000003</c:v>
                      </c:pt>
                      <c:pt idx="8243">
                        <c:v>6.5944000000000003</c:v>
                      </c:pt>
                      <c:pt idx="8244">
                        <c:v>6.5952000000000002</c:v>
                      </c:pt>
                      <c:pt idx="8245">
                        <c:v>6.5960000000000001</c:v>
                      </c:pt>
                      <c:pt idx="8246">
                        <c:v>6.5968</c:v>
                      </c:pt>
                      <c:pt idx="8247">
                        <c:v>6.5975999999999999</c:v>
                      </c:pt>
                      <c:pt idx="8248">
                        <c:v>6.5983999999999998</c:v>
                      </c:pt>
                      <c:pt idx="8249">
                        <c:v>6.5991999999999997</c:v>
                      </c:pt>
                      <c:pt idx="8250">
                        <c:v>6.6</c:v>
                      </c:pt>
                      <c:pt idx="8251">
                        <c:v>6.6007999999999996</c:v>
                      </c:pt>
                      <c:pt idx="8252">
                        <c:v>6.6016000000000004</c:v>
                      </c:pt>
                      <c:pt idx="8253">
                        <c:v>6.6024000000000003</c:v>
                      </c:pt>
                      <c:pt idx="8254">
                        <c:v>6.6032000000000002</c:v>
                      </c:pt>
                      <c:pt idx="8255">
                        <c:v>6.6040000000000001</c:v>
                      </c:pt>
                      <c:pt idx="8256">
                        <c:v>6.6048</c:v>
                      </c:pt>
                      <c:pt idx="8257">
                        <c:v>6.6055999999999999</c:v>
                      </c:pt>
                      <c:pt idx="8258">
                        <c:v>6.6063999999999998</c:v>
                      </c:pt>
                      <c:pt idx="8259">
                        <c:v>6.6071999999999997</c:v>
                      </c:pt>
                      <c:pt idx="8260">
                        <c:v>6.6079999999999997</c:v>
                      </c:pt>
                      <c:pt idx="8261">
                        <c:v>6.6087999999999996</c:v>
                      </c:pt>
                      <c:pt idx="8262">
                        <c:v>6.6096000000000004</c:v>
                      </c:pt>
                      <c:pt idx="8263">
                        <c:v>6.6104000000000003</c:v>
                      </c:pt>
                      <c:pt idx="8264">
                        <c:v>6.6112000000000002</c:v>
                      </c:pt>
                      <c:pt idx="8265">
                        <c:v>6.6120000000000001</c:v>
                      </c:pt>
                      <c:pt idx="8266">
                        <c:v>6.6128</c:v>
                      </c:pt>
                      <c:pt idx="8267">
                        <c:v>6.6135999999999999</c:v>
                      </c:pt>
                      <c:pt idx="8268">
                        <c:v>6.6143999999999998</c:v>
                      </c:pt>
                      <c:pt idx="8269">
                        <c:v>6.6151999999999997</c:v>
                      </c:pt>
                      <c:pt idx="8270">
                        <c:v>6.6159999999999997</c:v>
                      </c:pt>
                      <c:pt idx="8271">
                        <c:v>6.6167999999999996</c:v>
                      </c:pt>
                      <c:pt idx="8272">
                        <c:v>6.6176000000000004</c:v>
                      </c:pt>
                      <c:pt idx="8273">
                        <c:v>6.6184000000000003</c:v>
                      </c:pt>
                      <c:pt idx="8274">
                        <c:v>6.6192000000000002</c:v>
                      </c:pt>
                      <c:pt idx="8275">
                        <c:v>6.62</c:v>
                      </c:pt>
                      <c:pt idx="8276">
                        <c:v>6.6208</c:v>
                      </c:pt>
                      <c:pt idx="8277">
                        <c:v>6.6215999999999999</c:v>
                      </c:pt>
                      <c:pt idx="8278">
                        <c:v>6.6223999999999998</c:v>
                      </c:pt>
                      <c:pt idx="8279">
                        <c:v>6.6231999999999998</c:v>
                      </c:pt>
                      <c:pt idx="8280">
                        <c:v>6.6239999999999997</c:v>
                      </c:pt>
                      <c:pt idx="8281">
                        <c:v>6.6247999999999996</c:v>
                      </c:pt>
                      <c:pt idx="8282">
                        <c:v>6.6256000000000004</c:v>
                      </c:pt>
                      <c:pt idx="8283">
                        <c:v>6.6264000000000003</c:v>
                      </c:pt>
                      <c:pt idx="8284">
                        <c:v>6.6272000000000002</c:v>
                      </c:pt>
                      <c:pt idx="8285">
                        <c:v>6.6280000000000001</c:v>
                      </c:pt>
                      <c:pt idx="8286">
                        <c:v>6.6288</c:v>
                      </c:pt>
                      <c:pt idx="8287">
                        <c:v>6.6295999999999999</c:v>
                      </c:pt>
                      <c:pt idx="8288">
                        <c:v>6.6303999999999998</c:v>
                      </c:pt>
                      <c:pt idx="8289">
                        <c:v>6.6311999999999998</c:v>
                      </c:pt>
                      <c:pt idx="8290">
                        <c:v>6.6319999999999997</c:v>
                      </c:pt>
                      <c:pt idx="8291">
                        <c:v>6.6327999999999996</c:v>
                      </c:pt>
                      <c:pt idx="8292">
                        <c:v>6.6336000000000004</c:v>
                      </c:pt>
                      <c:pt idx="8293">
                        <c:v>6.6344000000000003</c:v>
                      </c:pt>
                      <c:pt idx="8294">
                        <c:v>6.6352000000000002</c:v>
                      </c:pt>
                      <c:pt idx="8295">
                        <c:v>6.6360000000000001</c:v>
                      </c:pt>
                      <c:pt idx="8296">
                        <c:v>6.6368</c:v>
                      </c:pt>
                      <c:pt idx="8297">
                        <c:v>6.6375999999999999</c:v>
                      </c:pt>
                      <c:pt idx="8298">
                        <c:v>6.6383999999999999</c:v>
                      </c:pt>
                      <c:pt idx="8299">
                        <c:v>6.6391999999999998</c:v>
                      </c:pt>
                      <c:pt idx="8300">
                        <c:v>6.64</c:v>
                      </c:pt>
                      <c:pt idx="8301">
                        <c:v>6.6407999999999996</c:v>
                      </c:pt>
                      <c:pt idx="8302">
                        <c:v>6.6416000000000004</c:v>
                      </c:pt>
                      <c:pt idx="8303">
                        <c:v>6.6424000000000003</c:v>
                      </c:pt>
                      <c:pt idx="8304">
                        <c:v>6.6432000000000002</c:v>
                      </c:pt>
                      <c:pt idx="8305">
                        <c:v>6.6440000000000001</c:v>
                      </c:pt>
                      <c:pt idx="8306">
                        <c:v>6.6448</c:v>
                      </c:pt>
                      <c:pt idx="8307">
                        <c:v>6.6456</c:v>
                      </c:pt>
                      <c:pt idx="8308">
                        <c:v>6.6463999999999999</c:v>
                      </c:pt>
                      <c:pt idx="8309">
                        <c:v>6.6471999999999998</c:v>
                      </c:pt>
                      <c:pt idx="8310">
                        <c:v>6.6479999999999997</c:v>
                      </c:pt>
                      <c:pt idx="8311">
                        <c:v>6.6487999999999996</c:v>
                      </c:pt>
                      <c:pt idx="8312">
                        <c:v>6.6496000000000004</c:v>
                      </c:pt>
                      <c:pt idx="8313">
                        <c:v>6.6504000000000003</c:v>
                      </c:pt>
                      <c:pt idx="8314">
                        <c:v>6.6512000000000002</c:v>
                      </c:pt>
                      <c:pt idx="8315">
                        <c:v>6.6520000000000001</c:v>
                      </c:pt>
                      <c:pt idx="8316">
                        <c:v>6.6528</c:v>
                      </c:pt>
                      <c:pt idx="8317">
                        <c:v>6.6536</c:v>
                      </c:pt>
                      <c:pt idx="8318">
                        <c:v>6.6543999999999999</c:v>
                      </c:pt>
                      <c:pt idx="8319">
                        <c:v>6.6551999999999998</c:v>
                      </c:pt>
                      <c:pt idx="8320">
                        <c:v>6.6559999999999997</c:v>
                      </c:pt>
                      <c:pt idx="8321">
                        <c:v>6.6567999999999996</c:v>
                      </c:pt>
                      <c:pt idx="8322">
                        <c:v>6.6576000000000004</c:v>
                      </c:pt>
                      <c:pt idx="8323">
                        <c:v>6.6584000000000003</c:v>
                      </c:pt>
                      <c:pt idx="8324">
                        <c:v>6.6592000000000002</c:v>
                      </c:pt>
                      <c:pt idx="8325">
                        <c:v>6.66</c:v>
                      </c:pt>
                      <c:pt idx="8326">
                        <c:v>6.6608000000000001</c:v>
                      </c:pt>
                      <c:pt idx="8327">
                        <c:v>6.6616</c:v>
                      </c:pt>
                      <c:pt idx="8328">
                        <c:v>6.6623999999999999</c:v>
                      </c:pt>
                      <c:pt idx="8329">
                        <c:v>6.6631999999999998</c:v>
                      </c:pt>
                      <c:pt idx="8330">
                        <c:v>6.6639999999999997</c:v>
                      </c:pt>
                      <c:pt idx="8331">
                        <c:v>6.6647999999999996</c:v>
                      </c:pt>
                      <c:pt idx="8332">
                        <c:v>6.6656000000000004</c:v>
                      </c:pt>
                      <c:pt idx="8333">
                        <c:v>6.6664000000000003</c:v>
                      </c:pt>
                      <c:pt idx="8334">
                        <c:v>6.6672000000000002</c:v>
                      </c:pt>
                      <c:pt idx="8335">
                        <c:v>6.6680000000000001</c:v>
                      </c:pt>
                      <c:pt idx="8336">
                        <c:v>6.6688000000000001</c:v>
                      </c:pt>
                      <c:pt idx="8337">
                        <c:v>6.6696</c:v>
                      </c:pt>
                      <c:pt idx="8338">
                        <c:v>6.6703999999999999</c:v>
                      </c:pt>
                      <c:pt idx="8339">
                        <c:v>6.6711999999999998</c:v>
                      </c:pt>
                      <c:pt idx="8340">
                        <c:v>6.6719999999999997</c:v>
                      </c:pt>
                      <c:pt idx="8341">
                        <c:v>6.6727999999999996</c:v>
                      </c:pt>
                      <c:pt idx="8342">
                        <c:v>6.6736000000000004</c:v>
                      </c:pt>
                      <c:pt idx="8343">
                        <c:v>6.6744000000000003</c:v>
                      </c:pt>
                      <c:pt idx="8344">
                        <c:v>6.6752000000000002</c:v>
                      </c:pt>
                      <c:pt idx="8345">
                        <c:v>6.6760000000000002</c:v>
                      </c:pt>
                      <c:pt idx="8346">
                        <c:v>6.6768000000000001</c:v>
                      </c:pt>
                      <c:pt idx="8347">
                        <c:v>6.6776</c:v>
                      </c:pt>
                      <c:pt idx="8348">
                        <c:v>6.6783999999999999</c:v>
                      </c:pt>
                      <c:pt idx="8349">
                        <c:v>6.6791999999999998</c:v>
                      </c:pt>
                      <c:pt idx="8350">
                        <c:v>6.68</c:v>
                      </c:pt>
                      <c:pt idx="8351">
                        <c:v>6.6807999999999996</c:v>
                      </c:pt>
                      <c:pt idx="8352">
                        <c:v>6.6816000000000004</c:v>
                      </c:pt>
                      <c:pt idx="8353">
                        <c:v>6.6824000000000003</c:v>
                      </c:pt>
                      <c:pt idx="8354">
                        <c:v>6.6832000000000003</c:v>
                      </c:pt>
                      <c:pt idx="8355">
                        <c:v>6.6840000000000002</c:v>
                      </c:pt>
                      <c:pt idx="8356">
                        <c:v>6.6848000000000001</c:v>
                      </c:pt>
                      <c:pt idx="8357">
                        <c:v>6.6856</c:v>
                      </c:pt>
                      <c:pt idx="8358">
                        <c:v>6.6863999999999999</c:v>
                      </c:pt>
                      <c:pt idx="8359">
                        <c:v>6.6871999999999998</c:v>
                      </c:pt>
                      <c:pt idx="8360">
                        <c:v>6.6879999999999997</c:v>
                      </c:pt>
                      <c:pt idx="8361">
                        <c:v>6.6887999999999996</c:v>
                      </c:pt>
                      <c:pt idx="8362">
                        <c:v>6.6896000000000004</c:v>
                      </c:pt>
                      <c:pt idx="8363">
                        <c:v>6.6904000000000003</c:v>
                      </c:pt>
                      <c:pt idx="8364">
                        <c:v>6.6912000000000003</c:v>
                      </c:pt>
                      <c:pt idx="8365">
                        <c:v>6.6920000000000002</c:v>
                      </c:pt>
                      <c:pt idx="8366">
                        <c:v>6.6928000000000001</c:v>
                      </c:pt>
                      <c:pt idx="8367">
                        <c:v>6.6936</c:v>
                      </c:pt>
                      <c:pt idx="8368">
                        <c:v>6.6943999999999999</c:v>
                      </c:pt>
                      <c:pt idx="8369">
                        <c:v>6.6951999999999998</c:v>
                      </c:pt>
                      <c:pt idx="8370">
                        <c:v>6.6959999999999997</c:v>
                      </c:pt>
                      <c:pt idx="8371">
                        <c:v>6.6967999999999996</c:v>
                      </c:pt>
                      <c:pt idx="8372">
                        <c:v>6.6976000000000004</c:v>
                      </c:pt>
                      <c:pt idx="8373">
                        <c:v>6.6984000000000004</c:v>
                      </c:pt>
                      <c:pt idx="8374">
                        <c:v>6.6992000000000003</c:v>
                      </c:pt>
                      <c:pt idx="8375">
                        <c:v>6.7</c:v>
                      </c:pt>
                      <c:pt idx="8376">
                        <c:v>6.7008000000000001</c:v>
                      </c:pt>
                      <c:pt idx="8377">
                        <c:v>6.7016</c:v>
                      </c:pt>
                      <c:pt idx="8378">
                        <c:v>6.7023999999999999</c:v>
                      </c:pt>
                      <c:pt idx="8379">
                        <c:v>6.7031999999999998</c:v>
                      </c:pt>
                      <c:pt idx="8380">
                        <c:v>6.7039999999999997</c:v>
                      </c:pt>
                      <c:pt idx="8381">
                        <c:v>6.7047999999999996</c:v>
                      </c:pt>
                      <c:pt idx="8382">
                        <c:v>6.7055999999999996</c:v>
                      </c:pt>
                      <c:pt idx="8383">
                        <c:v>6.7064000000000004</c:v>
                      </c:pt>
                      <c:pt idx="8384">
                        <c:v>6.7072000000000003</c:v>
                      </c:pt>
                      <c:pt idx="8385">
                        <c:v>6.7080000000000002</c:v>
                      </c:pt>
                      <c:pt idx="8386">
                        <c:v>6.7088000000000001</c:v>
                      </c:pt>
                      <c:pt idx="8387">
                        <c:v>6.7096</c:v>
                      </c:pt>
                      <c:pt idx="8388">
                        <c:v>6.7103999999999999</c:v>
                      </c:pt>
                      <c:pt idx="8389">
                        <c:v>6.7111999999999998</c:v>
                      </c:pt>
                      <c:pt idx="8390">
                        <c:v>6.7119999999999997</c:v>
                      </c:pt>
                      <c:pt idx="8391">
                        <c:v>6.7127999999999997</c:v>
                      </c:pt>
                      <c:pt idx="8392">
                        <c:v>6.7135999999999996</c:v>
                      </c:pt>
                      <c:pt idx="8393">
                        <c:v>6.7144000000000004</c:v>
                      </c:pt>
                      <c:pt idx="8394">
                        <c:v>6.7152000000000003</c:v>
                      </c:pt>
                      <c:pt idx="8395">
                        <c:v>6.7160000000000002</c:v>
                      </c:pt>
                      <c:pt idx="8396">
                        <c:v>6.7168000000000001</c:v>
                      </c:pt>
                      <c:pt idx="8397">
                        <c:v>6.7176</c:v>
                      </c:pt>
                      <c:pt idx="8398">
                        <c:v>6.7183999999999999</c:v>
                      </c:pt>
                      <c:pt idx="8399">
                        <c:v>6.7191999999999998</c:v>
                      </c:pt>
                      <c:pt idx="8400">
                        <c:v>6.72</c:v>
                      </c:pt>
                      <c:pt idx="8401">
                        <c:v>6.7207999999999997</c:v>
                      </c:pt>
                      <c:pt idx="8402">
                        <c:v>6.7215999999999996</c:v>
                      </c:pt>
                      <c:pt idx="8403">
                        <c:v>6.7224000000000004</c:v>
                      </c:pt>
                      <c:pt idx="8404">
                        <c:v>6.7232000000000003</c:v>
                      </c:pt>
                      <c:pt idx="8405">
                        <c:v>6.7240000000000002</c:v>
                      </c:pt>
                      <c:pt idx="8406">
                        <c:v>6.7248000000000001</c:v>
                      </c:pt>
                      <c:pt idx="8407">
                        <c:v>6.7256</c:v>
                      </c:pt>
                      <c:pt idx="8408">
                        <c:v>6.7263999999999999</c:v>
                      </c:pt>
                      <c:pt idx="8409">
                        <c:v>6.7271999999999998</c:v>
                      </c:pt>
                      <c:pt idx="8410">
                        <c:v>6.7279999999999998</c:v>
                      </c:pt>
                      <c:pt idx="8411">
                        <c:v>6.7287999999999997</c:v>
                      </c:pt>
                      <c:pt idx="8412">
                        <c:v>6.7295999999999996</c:v>
                      </c:pt>
                      <c:pt idx="8413">
                        <c:v>6.7304000000000004</c:v>
                      </c:pt>
                      <c:pt idx="8414">
                        <c:v>6.7312000000000003</c:v>
                      </c:pt>
                      <c:pt idx="8415">
                        <c:v>6.7320000000000002</c:v>
                      </c:pt>
                      <c:pt idx="8416">
                        <c:v>6.7328000000000001</c:v>
                      </c:pt>
                      <c:pt idx="8417">
                        <c:v>6.7336</c:v>
                      </c:pt>
                      <c:pt idx="8418">
                        <c:v>6.7343999999999999</c:v>
                      </c:pt>
                      <c:pt idx="8419">
                        <c:v>6.7351999999999999</c:v>
                      </c:pt>
                      <c:pt idx="8420">
                        <c:v>6.7359999999999998</c:v>
                      </c:pt>
                      <c:pt idx="8421">
                        <c:v>6.7367999999999997</c:v>
                      </c:pt>
                      <c:pt idx="8422">
                        <c:v>6.7375999999999996</c:v>
                      </c:pt>
                      <c:pt idx="8423">
                        <c:v>6.7384000000000004</c:v>
                      </c:pt>
                      <c:pt idx="8424">
                        <c:v>6.7392000000000003</c:v>
                      </c:pt>
                      <c:pt idx="8425">
                        <c:v>6.74</c:v>
                      </c:pt>
                      <c:pt idx="8426">
                        <c:v>6.7408000000000001</c:v>
                      </c:pt>
                      <c:pt idx="8427">
                        <c:v>6.7416</c:v>
                      </c:pt>
                      <c:pt idx="8428">
                        <c:v>6.7423999999999999</c:v>
                      </c:pt>
                      <c:pt idx="8429">
                        <c:v>6.7431999999999999</c:v>
                      </c:pt>
                      <c:pt idx="8430">
                        <c:v>6.7439999999999998</c:v>
                      </c:pt>
                      <c:pt idx="8431">
                        <c:v>6.7447999999999997</c:v>
                      </c:pt>
                      <c:pt idx="8432">
                        <c:v>6.7455999999999996</c:v>
                      </c:pt>
                      <c:pt idx="8433">
                        <c:v>6.7464000000000004</c:v>
                      </c:pt>
                      <c:pt idx="8434">
                        <c:v>6.7472000000000003</c:v>
                      </c:pt>
                      <c:pt idx="8435">
                        <c:v>6.7480000000000002</c:v>
                      </c:pt>
                      <c:pt idx="8436">
                        <c:v>6.7488000000000001</c:v>
                      </c:pt>
                      <c:pt idx="8437">
                        <c:v>6.7496</c:v>
                      </c:pt>
                      <c:pt idx="8438">
                        <c:v>6.7504</c:v>
                      </c:pt>
                      <c:pt idx="8439">
                        <c:v>6.7511999999999999</c:v>
                      </c:pt>
                      <c:pt idx="8440">
                        <c:v>6.7519999999999998</c:v>
                      </c:pt>
                      <c:pt idx="8441">
                        <c:v>6.7527999999999997</c:v>
                      </c:pt>
                      <c:pt idx="8442">
                        <c:v>6.7535999999999996</c:v>
                      </c:pt>
                      <c:pt idx="8443">
                        <c:v>6.7544000000000004</c:v>
                      </c:pt>
                      <c:pt idx="8444">
                        <c:v>6.7552000000000003</c:v>
                      </c:pt>
                      <c:pt idx="8445">
                        <c:v>6.7560000000000002</c:v>
                      </c:pt>
                      <c:pt idx="8446">
                        <c:v>6.7568000000000001</c:v>
                      </c:pt>
                      <c:pt idx="8447">
                        <c:v>6.7576000000000001</c:v>
                      </c:pt>
                      <c:pt idx="8448">
                        <c:v>6.7584</c:v>
                      </c:pt>
                      <c:pt idx="8449">
                        <c:v>6.7591999999999999</c:v>
                      </c:pt>
                      <c:pt idx="8450">
                        <c:v>6.76</c:v>
                      </c:pt>
                      <c:pt idx="8451">
                        <c:v>6.7607999999999997</c:v>
                      </c:pt>
                      <c:pt idx="8452">
                        <c:v>6.7615999999999996</c:v>
                      </c:pt>
                      <c:pt idx="8453">
                        <c:v>6.7624000000000004</c:v>
                      </c:pt>
                      <c:pt idx="8454">
                        <c:v>6.7632000000000003</c:v>
                      </c:pt>
                      <c:pt idx="8455">
                        <c:v>6.7640000000000002</c:v>
                      </c:pt>
                      <c:pt idx="8456">
                        <c:v>6.7648000000000001</c:v>
                      </c:pt>
                      <c:pt idx="8457">
                        <c:v>6.7656000000000001</c:v>
                      </c:pt>
                      <c:pt idx="8458">
                        <c:v>6.7664</c:v>
                      </c:pt>
                      <c:pt idx="8459">
                        <c:v>6.7671999999999999</c:v>
                      </c:pt>
                      <c:pt idx="8460">
                        <c:v>6.7679999999999998</c:v>
                      </c:pt>
                      <c:pt idx="8461">
                        <c:v>6.7687999999999997</c:v>
                      </c:pt>
                      <c:pt idx="8462">
                        <c:v>6.7695999999999996</c:v>
                      </c:pt>
                      <c:pt idx="8463">
                        <c:v>6.7704000000000004</c:v>
                      </c:pt>
                      <c:pt idx="8464">
                        <c:v>6.7712000000000003</c:v>
                      </c:pt>
                      <c:pt idx="8465">
                        <c:v>6.7720000000000002</c:v>
                      </c:pt>
                      <c:pt idx="8466">
                        <c:v>6.7728000000000002</c:v>
                      </c:pt>
                      <c:pt idx="8467">
                        <c:v>6.7736000000000001</c:v>
                      </c:pt>
                      <c:pt idx="8468">
                        <c:v>6.7744</c:v>
                      </c:pt>
                      <c:pt idx="8469">
                        <c:v>6.7751999999999999</c:v>
                      </c:pt>
                      <c:pt idx="8470">
                        <c:v>6.7759999999999998</c:v>
                      </c:pt>
                      <c:pt idx="8471">
                        <c:v>6.7767999999999997</c:v>
                      </c:pt>
                      <c:pt idx="8472">
                        <c:v>6.7775999999999996</c:v>
                      </c:pt>
                      <c:pt idx="8473">
                        <c:v>6.7784000000000004</c:v>
                      </c:pt>
                      <c:pt idx="8474">
                        <c:v>6.7792000000000003</c:v>
                      </c:pt>
                      <c:pt idx="8475">
                        <c:v>6.78</c:v>
                      </c:pt>
                      <c:pt idx="8476">
                        <c:v>6.7808000000000002</c:v>
                      </c:pt>
                      <c:pt idx="8477">
                        <c:v>6.7816000000000001</c:v>
                      </c:pt>
                      <c:pt idx="8478">
                        <c:v>6.7824</c:v>
                      </c:pt>
                      <c:pt idx="8479">
                        <c:v>6.7831999999999999</c:v>
                      </c:pt>
                      <c:pt idx="8480">
                        <c:v>6.7839999999999998</c:v>
                      </c:pt>
                      <c:pt idx="8481">
                        <c:v>6.7847999999999997</c:v>
                      </c:pt>
                      <c:pt idx="8482">
                        <c:v>6.7855999999999996</c:v>
                      </c:pt>
                      <c:pt idx="8483">
                        <c:v>6.7864000000000004</c:v>
                      </c:pt>
                      <c:pt idx="8484">
                        <c:v>6.7872000000000003</c:v>
                      </c:pt>
                      <c:pt idx="8485">
                        <c:v>6.7880000000000003</c:v>
                      </c:pt>
                      <c:pt idx="8486">
                        <c:v>6.7888000000000002</c:v>
                      </c:pt>
                      <c:pt idx="8487">
                        <c:v>6.7896000000000001</c:v>
                      </c:pt>
                      <c:pt idx="8488">
                        <c:v>6.7904</c:v>
                      </c:pt>
                      <c:pt idx="8489">
                        <c:v>6.7911999999999999</c:v>
                      </c:pt>
                      <c:pt idx="8490">
                        <c:v>6.7919999999999998</c:v>
                      </c:pt>
                      <c:pt idx="8491">
                        <c:v>6.7927999999999997</c:v>
                      </c:pt>
                      <c:pt idx="8492">
                        <c:v>6.7935999999999996</c:v>
                      </c:pt>
                      <c:pt idx="8493">
                        <c:v>6.7944000000000004</c:v>
                      </c:pt>
                      <c:pt idx="8494">
                        <c:v>6.7952000000000004</c:v>
                      </c:pt>
                      <c:pt idx="8495">
                        <c:v>6.7960000000000003</c:v>
                      </c:pt>
                      <c:pt idx="8496">
                        <c:v>6.7968000000000002</c:v>
                      </c:pt>
                      <c:pt idx="8497">
                        <c:v>6.7976000000000001</c:v>
                      </c:pt>
                      <c:pt idx="8498">
                        <c:v>6.7984</c:v>
                      </c:pt>
                      <c:pt idx="8499">
                        <c:v>6.7991999999999999</c:v>
                      </c:pt>
                      <c:pt idx="8500">
                        <c:v>6.8</c:v>
                      </c:pt>
                      <c:pt idx="8501">
                        <c:v>6.8007999999999997</c:v>
                      </c:pt>
                      <c:pt idx="8502">
                        <c:v>6.8015999999999996</c:v>
                      </c:pt>
                      <c:pt idx="8503">
                        <c:v>6.8023999999999996</c:v>
                      </c:pt>
                      <c:pt idx="8504">
                        <c:v>6.8032000000000004</c:v>
                      </c:pt>
                      <c:pt idx="8505">
                        <c:v>6.8040000000000003</c:v>
                      </c:pt>
                      <c:pt idx="8506">
                        <c:v>6.8048000000000002</c:v>
                      </c:pt>
                      <c:pt idx="8507">
                        <c:v>6.8056000000000001</c:v>
                      </c:pt>
                      <c:pt idx="8508">
                        <c:v>6.8064</c:v>
                      </c:pt>
                      <c:pt idx="8509">
                        <c:v>6.8071999999999999</c:v>
                      </c:pt>
                      <c:pt idx="8510">
                        <c:v>6.8079999999999998</c:v>
                      </c:pt>
                      <c:pt idx="8511">
                        <c:v>6.8087999999999997</c:v>
                      </c:pt>
                      <c:pt idx="8512">
                        <c:v>6.8095999999999997</c:v>
                      </c:pt>
                      <c:pt idx="8513">
                        <c:v>6.8103999999999996</c:v>
                      </c:pt>
                      <c:pt idx="8514">
                        <c:v>6.8112000000000004</c:v>
                      </c:pt>
                      <c:pt idx="8515">
                        <c:v>6.8120000000000003</c:v>
                      </c:pt>
                      <c:pt idx="8516">
                        <c:v>6.8128000000000002</c:v>
                      </c:pt>
                      <c:pt idx="8517">
                        <c:v>6.8136000000000001</c:v>
                      </c:pt>
                      <c:pt idx="8518">
                        <c:v>6.8144</c:v>
                      </c:pt>
                      <c:pt idx="8519">
                        <c:v>6.8151999999999999</c:v>
                      </c:pt>
                      <c:pt idx="8520">
                        <c:v>6.8159999999999998</c:v>
                      </c:pt>
                      <c:pt idx="8521">
                        <c:v>6.8167999999999997</c:v>
                      </c:pt>
                      <c:pt idx="8522">
                        <c:v>6.8175999999999997</c:v>
                      </c:pt>
                      <c:pt idx="8523">
                        <c:v>6.8183999999999996</c:v>
                      </c:pt>
                      <c:pt idx="8524">
                        <c:v>6.8192000000000004</c:v>
                      </c:pt>
                      <c:pt idx="8525">
                        <c:v>6.82</c:v>
                      </c:pt>
                      <c:pt idx="8526">
                        <c:v>6.8208000000000002</c:v>
                      </c:pt>
                      <c:pt idx="8527">
                        <c:v>6.8216000000000001</c:v>
                      </c:pt>
                      <c:pt idx="8528">
                        <c:v>6.8224</c:v>
                      </c:pt>
                      <c:pt idx="8529">
                        <c:v>6.8231999999999999</c:v>
                      </c:pt>
                      <c:pt idx="8530">
                        <c:v>6.8239999999999998</c:v>
                      </c:pt>
                      <c:pt idx="8531">
                        <c:v>6.8247999999999998</c:v>
                      </c:pt>
                      <c:pt idx="8532">
                        <c:v>6.8255999999999997</c:v>
                      </c:pt>
                      <c:pt idx="8533">
                        <c:v>6.8263999999999996</c:v>
                      </c:pt>
                      <c:pt idx="8534">
                        <c:v>6.8272000000000004</c:v>
                      </c:pt>
                      <c:pt idx="8535">
                        <c:v>6.8280000000000003</c:v>
                      </c:pt>
                      <c:pt idx="8536">
                        <c:v>6.8288000000000002</c:v>
                      </c:pt>
                      <c:pt idx="8537">
                        <c:v>6.8296000000000001</c:v>
                      </c:pt>
                      <c:pt idx="8538">
                        <c:v>6.8304</c:v>
                      </c:pt>
                      <c:pt idx="8539">
                        <c:v>6.8311999999999999</c:v>
                      </c:pt>
                      <c:pt idx="8540">
                        <c:v>6.8319999999999999</c:v>
                      </c:pt>
                      <c:pt idx="8541">
                        <c:v>6.8327999999999998</c:v>
                      </c:pt>
                      <c:pt idx="8542">
                        <c:v>6.8335999999999997</c:v>
                      </c:pt>
                      <c:pt idx="8543">
                        <c:v>6.8343999999999996</c:v>
                      </c:pt>
                      <c:pt idx="8544">
                        <c:v>6.8352000000000004</c:v>
                      </c:pt>
                      <c:pt idx="8545">
                        <c:v>6.8360000000000003</c:v>
                      </c:pt>
                      <c:pt idx="8546">
                        <c:v>6.8368000000000002</c:v>
                      </c:pt>
                      <c:pt idx="8547">
                        <c:v>6.8376000000000001</c:v>
                      </c:pt>
                      <c:pt idx="8548">
                        <c:v>6.8384</c:v>
                      </c:pt>
                      <c:pt idx="8549">
                        <c:v>6.8391999999999999</c:v>
                      </c:pt>
                      <c:pt idx="8550">
                        <c:v>6.84</c:v>
                      </c:pt>
                      <c:pt idx="8551">
                        <c:v>6.8407999999999998</c:v>
                      </c:pt>
                      <c:pt idx="8552">
                        <c:v>6.8415999999999997</c:v>
                      </c:pt>
                      <c:pt idx="8553">
                        <c:v>6.8423999999999996</c:v>
                      </c:pt>
                      <c:pt idx="8554">
                        <c:v>6.8432000000000004</c:v>
                      </c:pt>
                      <c:pt idx="8555">
                        <c:v>6.8440000000000003</c:v>
                      </c:pt>
                      <c:pt idx="8556">
                        <c:v>6.8448000000000002</c:v>
                      </c:pt>
                      <c:pt idx="8557">
                        <c:v>6.8456000000000001</c:v>
                      </c:pt>
                      <c:pt idx="8558">
                        <c:v>6.8464</c:v>
                      </c:pt>
                      <c:pt idx="8559">
                        <c:v>6.8472</c:v>
                      </c:pt>
                      <c:pt idx="8560">
                        <c:v>6.8479999999999999</c:v>
                      </c:pt>
                      <c:pt idx="8561">
                        <c:v>6.8487999999999998</c:v>
                      </c:pt>
                      <c:pt idx="8562">
                        <c:v>6.8495999999999997</c:v>
                      </c:pt>
                      <c:pt idx="8563">
                        <c:v>6.8503999999999996</c:v>
                      </c:pt>
                      <c:pt idx="8564">
                        <c:v>6.8512000000000004</c:v>
                      </c:pt>
                      <c:pt idx="8565">
                        <c:v>6.8520000000000003</c:v>
                      </c:pt>
                      <c:pt idx="8566">
                        <c:v>6.8528000000000002</c:v>
                      </c:pt>
                      <c:pt idx="8567">
                        <c:v>6.8536000000000001</c:v>
                      </c:pt>
                      <c:pt idx="8568">
                        <c:v>6.8544</c:v>
                      </c:pt>
                      <c:pt idx="8569">
                        <c:v>6.8552</c:v>
                      </c:pt>
                      <c:pt idx="8570">
                        <c:v>6.8559999999999999</c:v>
                      </c:pt>
                      <c:pt idx="8571">
                        <c:v>6.8567999999999998</c:v>
                      </c:pt>
                      <c:pt idx="8572">
                        <c:v>6.8575999999999997</c:v>
                      </c:pt>
                      <c:pt idx="8573">
                        <c:v>6.8583999999999996</c:v>
                      </c:pt>
                      <c:pt idx="8574">
                        <c:v>6.8592000000000004</c:v>
                      </c:pt>
                      <c:pt idx="8575">
                        <c:v>6.86</c:v>
                      </c:pt>
                      <c:pt idx="8576">
                        <c:v>6.8608000000000002</c:v>
                      </c:pt>
                      <c:pt idx="8577">
                        <c:v>6.8616000000000001</c:v>
                      </c:pt>
                      <c:pt idx="8578">
                        <c:v>6.8624000000000001</c:v>
                      </c:pt>
                      <c:pt idx="8579">
                        <c:v>6.8632</c:v>
                      </c:pt>
                      <c:pt idx="8580">
                        <c:v>6.8639999999999999</c:v>
                      </c:pt>
                      <c:pt idx="8581">
                        <c:v>6.8647999999999998</c:v>
                      </c:pt>
                      <c:pt idx="8582">
                        <c:v>6.8655999999999997</c:v>
                      </c:pt>
                      <c:pt idx="8583">
                        <c:v>6.8663999999999996</c:v>
                      </c:pt>
                      <c:pt idx="8584">
                        <c:v>6.8672000000000004</c:v>
                      </c:pt>
                      <c:pt idx="8585">
                        <c:v>6.8680000000000003</c:v>
                      </c:pt>
                      <c:pt idx="8586">
                        <c:v>6.8688000000000002</c:v>
                      </c:pt>
                      <c:pt idx="8587">
                        <c:v>6.8696000000000002</c:v>
                      </c:pt>
                      <c:pt idx="8588">
                        <c:v>6.8704000000000001</c:v>
                      </c:pt>
                      <c:pt idx="8589">
                        <c:v>6.8712</c:v>
                      </c:pt>
                      <c:pt idx="8590">
                        <c:v>6.8719999999999999</c:v>
                      </c:pt>
                      <c:pt idx="8591">
                        <c:v>6.8727999999999998</c:v>
                      </c:pt>
                      <c:pt idx="8592">
                        <c:v>6.8735999999999997</c:v>
                      </c:pt>
                      <c:pt idx="8593">
                        <c:v>6.8743999999999996</c:v>
                      </c:pt>
                      <c:pt idx="8594">
                        <c:v>6.8752000000000004</c:v>
                      </c:pt>
                      <c:pt idx="8595">
                        <c:v>6.8760000000000003</c:v>
                      </c:pt>
                      <c:pt idx="8596">
                        <c:v>6.8768000000000002</c:v>
                      </c:pt>
                      <c:pt idx="8597">
                        <c:v>6.8776000000000002</c:v>
                      </c:pt>
                      <c:pt idx="8598">
                        <c:v>6.8784000000000001</c:v>
                      </c:pt>
                      <c:pt idx="8599">
                        <c:v>6.8792</c:v>
                      </c:pt>
                      <c:pt idx="8600">
                        <c:v>6.88</c:v>
                      </c:pt>
                      <c:pt idx="8601">
                        <c:v>6.8807999999999998</c:v>
                      </c:pt>
                      <c:pt idx="8602">
                        <c:v>6.8815999999999997</c:v>
                      </c:pt>
                      <c:pt idx="8603">
                        <c:v>6.8823999999999996</c:v>
                      </c:pt>
                      <c:pt idx="8604">
                        <c:v>6.8832000000000004</c:v>
                      </c:pt>
                      <c:pt idx="8605">
                        <c:v>6.8840000000000003</c:v>
                      </c:pt>
                      <c:pt idx="8606">
                        <c:v>6.8848000000000003</c:v>
                      </c:pt>
                      <c:pt idx="8607">
                        <c:v>6.8856000000000002</c:v>
                      </c:pt>
                      <c:pt idx="8608">
                        <c:v>6.8864000000000001</c:v>
                      </c:pt>
                      <c:pt idx="8609">
                        <c:v>6.8872</c:v>
                      </c:pt>
                      <c:pt idx="8610">
                        <c:v>6.8879999999999999</c:v>
                      </c:pt>
                      <c:pt idx="8611">
                        <c:v>6.8887999999999998</c:v>
                      </c:pt>
                      <c:pt idx="8612">
                        <c:v>6.8895999999999997</c:v>
                      </c:pt>
                      <c:pt idx="8613">
                        <c:v>6.8903999999999996</c:v>
                      </c:pt>
                      <c:pt idx="8614">
                        <c:v>6.8912000000000004</c:v>
                      </c:pt>
                      <c:pt idx="8615">
                        <c:v>6.8920000000000003</c:v>
                      </c:pt>
                      <c:pt idx="8616">
                        <c:v>6.8928000000000003</c:v>
                      </c:pt>
                      <c:pt idx="8617">
                        <c:v>6.8936000000000002</c:v>
                      </c:pt>
                      <c:pt idx="8618">
                        <c:v>6.8944000000000001</c:v>
                      </c:pt>
                      <c:pt idx="8619">
                        <c:v>6.8952</c:v>
                      </c:pt>
                      <c:pt idx="8620">
                        <c:v>6.8959999999999999</c:v>
                      </c:pt>
                      <c:pt idx="8621">
                        <c:v>6.8967999999999998</c:v>
                      </c:pt>
                      <c:pt idx="8622">
                        <c:v>6.8975999999999997</c:v>
                      </c:pt>
                      <c:pt idx="8623">
                        <c:v>6.8983999999999996</c:v>
                      </c:pt>
                      <c:pt idx="8624">
                        <c:v>6.8992000000000004</c:v>
                      </c:pt>
                      <c:pt idx="8625">
                        <c:v>6.9</c:v>
                      </c:pt>
                      <c:pt idx="8626">
                        <c:v>6.9008000000000003</c:v>
                      </c:pt>
                      <c:pt idx="8627">
                        <c:v>6.9016000000000002</c:v>
                      </c:pt>
                      <c:pt idx="8628">
                        <c:v>6.9024000000000001</c:v>
                      </c:pt>
                      <c:pt idx="8629">
                        <c:v>6.9032</c:v>
                      </c:pt>
                      <c:pt idx="8630">
                        <c:v>6.9039999999999999</c:v>
                      </c:pt>
                      <c:pt idx="8631">
                        <c:v>6.9047999999999998</c:v>
                      </c:pt>
                      <c:pt idx="8632">
                        <c:v>6.9055999999999997</c:v>
                      </c:pt>
                      <c:pt idx="8633">
                        <c:v>6.9063999999999997</c:v>
                      </c:pt>
                      <c:pt idx="8634">
                        <c:v>6.9071999999999996</c:v>
                      </c:pt>
                      <c:pt idx="8635">
                        <c:v>6.9080000000000004</c:v>
                      </c:pt>
                      <c:pt idx="8636">
                        <c:v>6.9088000000000003</c:v>
                      </c:pt>
                      <c:pt idx="8637">
                        <c:v>6.9096000000000002</c:v>
                      </c:pt>
                      <c:pt idx="8638">
                        <c:v>6.9104000000000001</c:v>
                      </c:pt>
                      <c:pt idx="8639">
                        <c:v>6.9112</c:v>
                      </c:pt>
                      <c:pt idx="8640">
                        <c:v>6.9119999999999999</c:v>
                      </c:pt>
                      <c:pt idx="8641">
                        <c:v>6.9127999999999998</c:v>
                      </c:pt>
                      <c:pt idx="8642">
                        <c:v>6.9135999999999997</c:v>
                      </c:pt>
                      <c:pt idx="8643">
                        <c:v>6.9143999999999997</c:v>
                      </c:pt>
                      <c:pt idx="8644">
                        <c:v>6.9151999999999996</c:v>
                      </c:pt>
                      <c:pt idx="8645">
                        <c:v>6.9160000000000004</c:v>
                      </c:pt>
                      <c:pt idx="8646">
                        <c:v>6.9168000000000003</c:v>
                      </c:pt>
                      <c:pt idx="8647">
                        <c:v>6.9176000000000002</c:v>
                      </c:pt>
                      <c:pt idx="8648">
                        <c:v>6.9184000000000001</c:v>
                      </c:pt>
                      <c:pt idx="8649">
                        <c:v>6.9192</c:v>
                      </c:pt>
                      <c:pt idx="8650">
                        <c:v>6.92</c:v>
                      </c:pt>
                      <c:pt idx="8651">
                        <c:v>6.9207999999999998</c:v>
                      </c:pt>
                      <c:pt idx="8652">
                        <c:v>6.9215999999999998</c:v>
                      </c:pt>
                      <c:pt idx="8653">
                        <c:v>6.9223999999999997</c:v>
                      </c:pt>
                      <c:pt idx="8654">
                        <c:v>6.9231999999999996</c:v>
                      </c:pt>
                      <c:pt idx="8655">
                        <c:v>6.9240000000000004</c:v>
                      </c:pt>
                      <c:pt idx="8656">
                        <c:v>6.9248000000000003</c:v>
                      </c:pt>
                      <c:pt idx="8657">
                        <c:v>6.9256000000000002</c:v>
                      </c:pt>
                      <c:pt idx="8658">
                        <c:v>6.9264000000000001</c:v>
                      </c:pt>
                      <c:pt idx="8659">
                        <c:v>6.9272</c:v>
                      </c:pt>
                      <c:pt idx="8660">
                        <c:v>6.9279999999999999</c:v>
                      </c:pt>
                      <c:pt idx="8661">
                        <c:v>6.9287999999999998</c:v>
                      </c:pt>
                      <c:pt idx="8662">
                        <c:v>6.9295999999999998</c:v>
                      </c:pt>
                      <c:pt idx="8663">
                        <c:v>6.9303999999999997</c:v>
                      </c:pt>
                      <c:pt idx="8664">
                        <c:v>6.9311999999999996</c:v>
                      </c:pt>
                      <c:pt idx="8665">
                        <c:v>6.9320000000000004</c:v>
                      </c:pt>
                      <c:pt idx="8666">
                        <c:v>6.9328000000000003</c:v>
                      </c:pt>
                      <c:pt idx="8667">
                        <c:v>6.9336000000000002</c:v>
                      </c:pt>
                      <c:pt idx="8668">
                        <c:v>6.9344000000000001</c:v>
                      </c:pt>
                      <c:pt idx="8669">
                        <c:v>6.9352</c:v>
                      </c:pt>
                      <c:pt idx="8670">
                        <c:v>6.9359999999999999</c:v>
                      </c:pt>
                      <c:pt idx="8671">
                        <c:v>6.9367999999999999</c:v>
                      </c:pt>
                      <c:pt idx="8672">
                        <c:v>6.9375999999999998</c:v>
                      </c:pt>
                      <c:pt idx="8673">
                        <c:v>6.9383999999999997</c:v>
                      </c:pt>
                      <c:pt idx="8674">
                        <c:v>6.9391999999999996</c:v>
                      </c:pt>
                      <c:pt idx="8675">
                        <c:v>6.94</c:v>
                      </c:pt>
                      <c:pt idx="8676">
                        <c:v>6.9408000000000003</c:v>
                      </c:pt>
                      <c:pt idx="8677">
                        <c:v>6.9416000000000002</c:v>
                      </c:pt>
                      <c:pt idx="8678">
                        <c:v>6.9424000000000001</c:v>
                      </c:pt>
                      <c:pt idx="8679">
                        <c:v>6.9432</c:v>
                      </c:pt>
                      <c:pt idx="8680">
                        <c:v>6.944</c:v>
                      </c:pt>
                      <c:pt idx="8681">
                        <c:v>6.9447999999999999</c:v>
                      </c:pt>
                      <c:pt idx="8682">
                        <c:v>6.9455999999999998</c:v>
                      </c:pt>
                      <c:pt idx="8683">
                        <c:v>6.9463999999999997</c:v>
                      </c:pt>
                      <c:pt idx="8684">
                        <c:v>6.9471999999999996</c:v>
                      </c:pt>
                      <c:pt idx="8685">
                        <c:v>6.9480000000000004</c:v>
                      </c:pt>
                      <c:pt idx="8686">
                        <c:v>6.9488000000000003</c:v>
                      </c:pt>
                      <c:pt idx="8687">
                        <c:v>6.9496000000000002</c:v>
                      </c:pt>
                      <c:pt idx="8688">
                        <c:v>6.9504000000000001</c:v>
                      </c:pt>
                      <c:pt idx="8689">
                        <c:v>6.9512</c:v>
                      </c:pt>
                      <c:pt idx="8690">
                        <c:v>6.952</c:v>
                      </c:pt>
                      <c:pt idx="8691">
                        <c:v>6.9527999999999999</c:v>
                      </c:pt>
                      <c:pt idx="8692">
                        <c:v>6.9535999999999998</c:v>
                      </c:pt>
                      <c:pt idx="8693">
                        <c:v>6.9543999999999997</c:v>
                      </c:pt>
                      <c:pt idx="8694">
                        <c:v>6.9551999999999996</c:v>
                      </c:pt>
                      <c:pt idx="8695">
                        <c:v>6.9560000000000004</c:v>
                      </c:pt>
                      <c:pt idx="8696">
                        <c:v>6.9568000000000003</c:v>
                      </c:pt>
                      <c:pt idx="8697">
                        <c:v>6.9576000000000002</c:v>
                      </c:pt>
                      <c:pt idx="8698">
                        <c:v>6.9584000000000001</c:v>
                      </c:pt>
                      <c:pt idx="8699">
                        <c:v>6.9592000000000001</c:v>
                      </c:pt>
                      <c:pt idx="8700">
                        <c:v>6.96</c:v>
                      </c:pt>
                      <c:pt idx="8701">
                        <c:v>6.9607999999999999</c:v>
                      </c:pt>
                      <c:pt idx="8702">
                        <c:v>6.9615999999999998</c:v>
                      </c:pt>
                      <c:pt idx="8703">
                        <c:v>6.9623999999999997</c:v>
                      </c:pt>
                      <c:pt idx="8704">
                        <c:v>6.9631999999999996</c:v>
                      </c:pt>
                      <c:pt idx="8705">
                        <c:v>6.9640000000000004</c:v>
                      </c:pt>
                      <c:pt idx="8706">
                        <c:v>6.9648000000000003</c:v>
                      </c:pt>
                      <c:pt idx="8707">
                        <c:v>6.9656000000000002</c:v>
                      </c:pt>
                      <c:pt idx="8708">
                        <c:v>6.9664000000000001</c:v>
                      </c:pt>
                      <c:pt idx="8709">
                        <c:v>6.9672000000000001</c:v>
                      </c:pt>
                      <c:pt idx="8710">
                        <c:v>6.968</c:v>
                      </c:pt>
                      <c:pt idx="8711">
                        <c:v>6.9687999999999999</c:v>
                      </c:pt>
                      <c:pt idx="8712">
                        <c:v>6.9695999999999998</c:v>
                      </c:pt>
                      <c:pt idx="8713">
                        <c:v>6.9703999999999997</c:v>
                      </c:pt>
                      <c:pt idx="8714">
                        <c:v>6.9711999999999996</c:v>
                      </c:pt>
                      <c:pt idx="8715">
                        <c:v>6.9720000000000004</c:v>
                      </c:pt>
                      <c:pt idx="8716">
                        <c:v>6.9728000000000003</c:v>
                      </c:pt>
                      <c:pt idx="8717">
                        <c:v>6.9736000000000002</c:v>
                      </c:pt>
                      <c:pt idx="8718">
                        <c:v>6.9744000000000002</c:v>
                      </c:pt>
                      <c:pt idx="8719">
                        <c:v>6.9752000000000001</c:v>
                      </c:pt>
                      <c:pt idx="8720">
                        <c:v>6.976</c:v>
                      </c:pt>
                      <c:pt idx="8721">
                        <c:v>6.9767999999999999</c:v>
                      </c:pt>
                      <c:pt idx="8722">
                        <c:v>6.9775999999999998</c:v>
                      </c:pt>
                      <c:pt idx="8723">
                        <c:v>6.9783999999999997</c:v>
                      </c:pt>
                      <c:pt idx="8724">
                        <c:v>6.9791999999999996</c:v>
                      </c:pt>
                      <c:pt idx="8725">
                        <c:v>6.98</c:v>
                      </c:pt>
                      <c:pt idx="8726">
                        <c:v>6.9808000000000003</c:v>
                      </c:pt>
                      <c:pt idx="8727">
                        <c:v>6.9816000000000003</c:v>
                      </c:pt>
                      <c:pt idx="8728">
                        <c:v>6.9824000000000002</c:v>
                      </c:pt>
                      <c:pt idx="8729">
                        <c:v>6.9832000000000001</c:v>
                      </c:pt>
                      <c:pt idx="8730">
                        <c:v>6.984</c:v>
                      </c:pt>
                      <c:pt idx="8731">
                        <c:v>6.9847999999999999</c:v>
                      </c:pt>
                      <c:pt idx="8732">
                        <c:v>6.9855999999999998</c:v>
                      </c:pt>
                      <c:pt idx="8733">
                        <c:v>6.9863999999999997</c:v>
                      </c:pt>
                      <c:pt idx="8734">
                        <c:v>6.9871999999999996</c:v>
                      </c:pt>
                      <c:pt idx="8735">
                        <c:v>6.9880000000000004</c:v>
                      </c:pt>
                      <c:pt idx="8736">
                        <c:v>6.9888000000000003</c:v>
                      </c:pt>
                      <c:pt idx="8737">
                        <c:v>6.9896000000000003</c:v>
                      </c:pt>
                      <c:pt idx="8738">
                        <c:v>6.9904000000000002</c:v>
                      </c:pt>
                      <c:pt idx="8739">
                        <c:v>6.9912000000000001</c:v>
                      </c:pt>
                      <c:pt idx="8740">
                        <c:v>6.992</c:v>
                      </c:pt>
                      <c:pt idx="8741">
                        <c:v>6.9927999999999999</c:v>
                      </c:pt>
                      <c:pt idx="8742">
                        <c:v>6.9935999999999998</c:v>
                      </c:pt>
                      <c:pt idx="8743">
                        <c:v>6.9943999999999997</c:v>
                      </c:pt>
                      <c:pt idx="8744">
                        <c:v>6.9951999999999996</c:v>
                      </c:pt>
                      <c:pt idx="8745">
                        <c:v>6.9960000000000004</c:v>
                      </c:pt>
                      <c:pt idx="8746">
                        <c:v>6.9968000000000004</c:v>
                      </c:pt>
                      <c:pt idx="8747">
                        <c:v>6.9976000000000003</c:v>
                      </c:pt>
                      <c:pt idx="8748">
                        <c:v>6.9984000000000002</c:v>
                      </c:pt>
                      <c:pt idx="8749">
                        <c:v>6.9992000000000001</c:v>
                      </c:pt>
                      <c:pt idx="8750">
                        <c:v>7</c:v>
                      </c:pt>
                      <c:pt idx="8751">
                        <c:v>7.0007999999999999</c:v>
                      </c:pt>
                      <c:pt idx="8752">
                        <c:v>7.0015999999999998</c:v>
                      </c:pt>
                      <c:pt idx="8753">
                        <c:v>7.0023999999999997</c:v>
                      </c:pt>
                      <c:pt idx="8754">
                        <c:v>7.0031999999999996</c:v>
                      </c:pt>
                      <c:pt idx="8755">
                        <c:v>7.0039999999999996</c:v>
                      </c:pt>
                      <c:pt idx="8756">
                        <c:v>7.0048000000000004</c:v>
                      </c:pt>
                      <c:pt idx="8757">
                        <c:v>7.0056000000000003</c:v>
                      </c:pt>
                      <c:pt idx="8758">
                        <c:v>7.0064000000000002</c:v>
                      </c:pt>
                      <c:pt idx="8759">
                        <c:v>7.0072000000000001</c:v>
                      </c:pt>
                      <c:pt idx="8760">
                        <c:v>7.008</c:v>
                      </c:pt>
                      <c:pt idx="8761">
                        <c:v>7.0087999999999999</c:v>
                      </c:pt>
                      <c:pt idx="8762">
                        <c:v>7.0095999999999998</c:v>
                      </c:pt>
                      <c:pt idx="8763">
                        <c:v>7.0103999999999997</c:v>
                      </c:pt>
                      <c:pt idx="8764">
                        <c:v>7.0111999999999997</c:v>
                      </c:pt>
                      <c:pt idx="8765">
                        <c:v>7.0119999999999996</c:v>
                      </c:pt>
                      <c:pt idx="8766">
                        <c:v>7.0128000000000004</c:v>
                      </c:pt>
                      <c:pt idx="8767">
                        <c:v>7.0136000000000003</c:v>
                      </c:pt>
                      <c:pt idx="8768">
                        <c:v>7.0144000000000002</c:v>
                      </c:pt>
                      <c:pt idx="8769">
                        <c:v>7.0152000000000001</c:v>
                      </c:pt>
                      <c:pt idx="8770">
                        <c:v>7.016</c:v>
                      </c:pt>
                      <c:pt idx="8771">
                        <c:v>7.0167999999999999</c:v>
                      </c:pt>
                      <c:pt idx="8772">
                        <c:v>7.0175999999999998</c:v>
                      </c:pt>
                      <c:pt idx="8773">
                        <c:v>7.0183999999999997</c:v>
                      </c:pt>
                      <c:pt idx="8774">
                        <c:v>7.0191999999999997</c:v>
                      </c:pt>
                      <c:pt idx="8775">
                        <c:v>7.02</c:v>
                      </c:pt>
                      <c:pt idx="8776">
                        <c:v>7.0208000000000004</c:v>
                      </c:pt>
                      <c:pt idx="8777">
                        <c:v>7.0216000000000003</c:v>
                      </c:pt>
                      <c:pt idx="8778">
                        <c:v>7.0224000000000002</c:v>
                      </c:pt>
                      <c:pt idx="8779">
                        <c:v>7.0232000000000001</c:v>
                      </c:pt>
                      <c:pt idx="8780">
                        <c:v>7.024</c:v>
                      </c:pt>
                      <c:pt idx="8781">
                        <c:v>7.0247999999999999</c:v>
                      </c:pt>
                      <c:pt idx="8782">
                        <c:v>7.0255999999999998</c:v>
                      </c:pt>
                      <c:pt idx="8783">
                        <c:v>7.0263999999999998</c:v>
                      </c:pt>
                      <c:pt idx="8784">
                        <c:v>7.0271999999999997</c:v>
                      </c:pt>
                      <c:pt idx="8785">
                        <c:v>7.0279999999999996</c:v>
                      </c:pt>
                      <c:pt idx="8786">
                        <c:v>7.0288000000000004</c:v>
                      </c:pt>
                      <c:pt idx="8787">
                        <c:v>7.0296000000000003</c:v>
                      </c:pt>
                      <c:pt idx="8788">
                        <c:v>7.0304000000000002</c:v>
                      </c:pt>
                      <c:pt idx="8789">
                        <c:v>7.0312000000000001</c:v>
                      </c:pt>
                      <c:pt idx="8790">
                        <c:v>7.032</c:v>
                      </c:pt>
                      <c:pt idx="8791">
                        <c:v>7.0327999999999999</c:v>
                      </c:pt>
                      <c:pt idx="8792">
                        <c:v>7.0335999999999999</c:v>
                      </c:pt>
                      <c:pt idx="8793">
                        <c:v>7.0343999999999998</c:v>
                      </c:pt>
                      <c:pt idx="8794">
                        <c:v>7.0351999999999997</c:v>
                      </c:pt>
                      <c:pt idx="8795">
                        <c:v>7.0359999999999996</c:v>
                      </c:pt>
                      <c:pt idx="8796">
                        <c:v>7.0368000000000004</c:v>
                      </c:pt>
                      <c:pt idx="8797">
                        <c:v>7.0376000000000003</c:v>
                      </c:pt>
                      <c:pt idx="8798">
                        <c:v>7.0384000000000002</c:v>
                      </c:pt>
                      <c:pt idx="8799">
                        <c:v>7.0392000000000001</c:v>
                      </c:pt>
                      <c:pt idx="8800">
                        <c:v>7.04</c:v>
                      </c:pt>
                      <c:pt idx="8801">
                        <c:v>7.0407999999999999</c:v>
                      </c:pt>
                      <c:pt idx="8802">
                        <c:v>7.0415999999999999</c:v>
                      </c:pt>
                      <c:pt idx="8803">
                        <c:v>7.0423999999999998</c:v>
                      </c:pt>
                      <c:pt idx="8804">
                        <c:v>7.0431999999999997</c:v>
                      </c:pt>
                      <c:pt idx="8805">
                        <c:v>7.0439999999999996</c:v>
                      </c:pt>
                      <c:pt idx="8806">
                        <c:v>7.0448000000000004</c:v>
                      </c:pt>
                      <c:pt idx="8807">
                        <c:v>7.0456000000000003</c:v>
                      </c:pt>
                      <c:pt idx="8808">
                        <c:v>7.0464000000000002</c:v>
                      </c:pt>
                      <c:pt idx="8809">
                        <c:v>7.0472000000000001</c:v>
                      </c:pt>
                      <c:pt idx="8810">
                        <c:v>7.048</c:v>
                      </c:pt>
                      <c:pt idx="8811">
                        <c:v>7.0488</c:v>
                      </c:pt>
                      <c:pt idx="8812">
                        <c:v>7.0495999999999999</c:v>
                      </c:pt>
                      <c:pt idx="8813">
                        <c:v>7.0503999999999998</c:v>
                      </c:pt>
                      <c:pt idx="8814">
                        <c:v>7.0511999999999997</c:v>
                      </c:pt>
                      <c:pt idx="8815">
                        <c:v>7.0519999999999996</c:v>
                      </c:pt>
                      <c:pt idx="8816">
                        <c:v>7.0528000000000004</c:v>
                      </c:pt>
                      <c:pt idx="8817">
                        <c:v>7.0536000000000003</c:v>
                      </c:pt>
                      <c:pt idx="8818">
                        <c:v>7.0544000000000002</c:v>
                      </c:pt>
                      <c:pt idx="8819">
                        <c:v>7.0552000000000001</c:v>
                      </c:pt>
                      <c:pt idx="8820">
                        <c:v>7.056</c:v>
                      </c:pt>
                      <c:pt idx="8821">
                        <c:v>7.0568</c:v>
                      </c:pt>
                      <c:pt idx="8822">
                        <c:v>7.0575999999999999</c:v>
                      </c:pt>
                      <c:pt idx="8823">
                        <c:v>7.0583999999999998</c:v>
                      </c:pt>
                      <c:pt idx="8824">
                        <c:v>7.0591999999999997</c:v>
                      </c:pt>
                      <c:pt idx="8825">
                        <c:v>7.06</c:v>
                      </c:pt>
                      <c:pt idx="8826">
                        <c:v>7.0608000000000004</c:v>
                      </c:pt>
                      <c:pt idx="8827">
                        <c:v>7.0616000000000003</c:v>
                      </c:pt>
                      <c:pt idx="8828">
                        <c:v>7.0624000000000002</c:v>
                      </c:pt>
                      <c:pt idx="8829">
                        <c:v>7.0632000000000001</c:v>
                      </c:pt>
                      <c:pt idx="8830">
                        <c:v>7.0640000000000001</c:v>
                      </c:pt>
                      <c:pt idx="8831">
                        <c:v>7.0648</c:v>
                      </c:pt>
                      <c:pt idx="8832">
                        <c:v>7.0655999999999999</c:v>
                      </c:pt>
                      <c:pt idx="8833">
                        <c:v>7.0663999999999998</c:v>
                      </c:pt>
                      <c:pt idx="8834">
                        <c:v>7.0671999999999997</c:v>
                      </c:pt>
                      <c:pt idx="8835">
                        <c:v>7.0679999999999996</c:v>
                      </c:pt>
                      <c:pt idx="8836">
                        <c:v>7.0688000000000004</c:v>
                      </c:pt>
                      <c:pt idx="8837">
                        <c:v>7.0696000000000003</c:v>
                      </c:pt>
                      <c:pt idx="8838">
                        <c:v>7.0704000000000002</c:v>
                      </c:pt>
                      <c:pt idx="8839">
                        <c:v>7.0712000000000002</c:v>
                      </c:pt>
                      <c:pt idx="8840">
                        <c:v>7.0720000000000001</c:v>
                      </c:pt>
                      <c:pt idx="8841">
                        <c:v>7.0728</c:v>
                      </c:pt>
                      <c:pt idx="8842">
                        <c:v>7.0735999999999999</c:v>
                      </c:pt>
                      <c:pt idx="8843">
                        <c:v>7.0743999999999998</c:v>
                      </c:pt>
                      <c:pt idx="8844">
                        <c:v>7.0751999999999997</c:v>
                      </c:pt>
                      <c:pt idx="8845">
                        <c:v>7.0759999999999996</c:v>
                      </c:pt>
                      <c:pt idx="8846">
                        <c:v>7.0768000000000004</c:v>
                      </c:pt>
                      <c:pt idx="8847">
                        <c:v>7.0776000000000003</c:v>
                      </c:pt>
                      <c:pt idx="8848">
                        <c:v>7.0784000000000002</c:v>
                      </c:pt>
                      <c:pt idx="8849">
                        <c:v>7.0792000000000002</c:v>
                      </c:pt>
                      <c:pt idx="8850">
                        <c:v>7.08</c:v>
                      </c:pt>
                      <c:pt idx="8851">
                        <c:v>7.0808</c:v>
                      </c:pt>
                      <c:pt idx="8852">
                        <c:v>7.0815999999999999</c:v>
                      </c:pt>
                      <c:pt idx="8853">
                        <c:v>7.0823999999999998</c:v>
                      </c:pt>
                      <c:pt idx="8854">
                        <c:v>7.0831999999999997</c:v>
                      </c:pt>
                      <c:pt idx="8855">
                        <c:v>7.0839999999999996</c:v>
                      </c:pt>
                      <c:pt idx="8856">
                        <c:v>7.0848000000000004</c:v>
                      </c:pt>
                      <c:pt idx="8857">
                        <c:v>7.0856000000000003</c:v>
                      </c:pt>
                      <c:pt idx="8858">
                        <c:v>7.0864000000000003</c:v>
                      </c:pt>
                      <c:pt idx="8859">
                        <c:v>7.0872000000000002</c:v>
                      </c:pt>
                      <c:pt idx="8860">
                        <c:v>7.0880000000000001</c:v>
                      </c:pt>
                      <c:pt idx="8861">
                        <c:v>7.0888</c:v>
                      </c:pt>
                      <c:pt idx="8862">
                        <c:v>7.0895999999999999</c:v>
                      </c:pt>
                      <c:pt idx="8863">
                        <c:v>7.0903999999999998</c:v>
                      </c:pt>
                      <c:pt idx="8864">
                        <c:v>7.0911999999999997</c:v>
                      </c:pt>
                      <c:pt idx="8865">
                        <c:v>7.0919999999999996</c:v>
                      </c:pt>
                      <c:pt idx="8866">
                        <c:v>7.0928000000000004</c:v>
                      </c:pt>
                      <c:pt idx="8867">
                        <c:v>7.0936000000000003</c:v>
                      </c:pt>
                      <c:pt idx="8868">
                        <c:v>7.0944000000000003</c:v>
                      </c:pt>
                      <c:pt idx="8869">
                        <c:v>7.0952000000000002</c:v>
                      </c:pt>
                      <c:pt idx="8870">
                        <c:v>7.0960000000000001</c:v>
                      </c:pt>
                      <c:pt idx="8871">
                        <c:v>7.0968</c:v>
                      </c:pt>
                      <c:pt idx="8872">
                        <c:v>7.0975999999999999</c:v>
                      </c:pt>
                      <c:pt idx="8873">
                        <c:v>7.0983999999999998</c:v>
                      </c:pt>
                      <c:pt idx="8874">
                        <c:v>7.0991999999999997</c:v>
                      </c:pt>
                      <c:pt idx="8875">
                        <c:v>7.1</c:v>
                      </c:pt>
                      <c:pt idx="8876">
                        <c:v>7.1007999999999996</c:v>
                      </c:pt>
                      <c:pt idx="8877">
                        <c:v>7.1016000000000004</c:v>
                      </c:pt>
                      <c:pt idx="8878">
                        <c:v>7.1024000000000003</c:v>
                      </c:pt>
                      <c:pt idx="8879">
                        <c:v>7.1032000000000002</c:v>
                      </c:pt>
                      <c:pt idx="8880">
                        <c:v>7.1040000000000001</c:v>
                      </c:pt>
                      <c:pt idx="8881">
                        <c:v>7.1048</c:v>
                      </c:pt>
                      <c:pt idx="8882">
                        <c:v>7.1055999999999999</c:v>
                      </c:pt>
                      <c:pt idx="8883">
                        <c:v>7.1063999999999998</c:v>
                      </c:pt>
                      <c:pt idx="8884">
                        <c:v>7.1071999999999997</c:v>
                      </c:pt>
                      <c:pt idx="8885">
                        <c:v>7.1079999999999997</c:v>
                      </c:pt>
                      <c:pt idx="8886">
                        <c:v>7.1087999999999996</c:v>
                      </c:pt>
                      <c:pt idx="8887">
                        <c:v>7.1096000000000004</c:v>
                      </c:pt>
                      <c:pt idx="8888">
                        <c:v>7.1104000000000003</c:v>
                      </c:pt>
                      <c:pt idx="8889">
                        <c:v>7.1112000000000002</c:v>
                      </c:pt>
                      <c:pt idx="8890">
                        <c:v>7.1120000000000001</c:v>
                      </c:pt>
                      <c:pt idx="8891">
                        <c:v>7.1128</c:v>
                      </c:pt>
                      <c:pt idx="8892">
                        <c:v>7.1135999999999999</c:v>
                      </c:pt>
                      <c:pt idx="8893">
                        <c:v>7.1143999999999998</c:v>
                      </c:pt>
                      <c:pt idx="8894">
                        <c:v>7.1151999999999997</c:v>
                      </c:pt>
                      <c:pt idx="8895">
                        <c:v>7.1159999999999997</c:v>
                      </c:pt>
                      <c:pt idx="8896">
                        <c:v>7.1167999999999996</c:v>
                      </c:pt>
                      <c:pt idx="8897">
                        <c:v>7.1176000000000004</c:v>
                      </c:pt>
                      <c:pt idx="8898">
                        <c:v>7.1184000000000003</c:v>
                      </c:pt>
                      <c:pt idx="8899">
                        <c:v>7.1192000000000002</c:v>
                      </c:pt>
                      <c:pt idx="8900">
                        <c:v>7.12</c:v>
                      </c:pt>
                      <c:pt idx="8901">
                        <c:v>7.1208</c:v>
                      </c:pt>
                      <c:pt idx="8902">
                        <c:v>7.1215999999999999</c:v>
                      </c:pt>
                      <c:pt idx="8903">
                        <c:v>7.1223999999999998</c:v>
                      </c:pt>
                      <c:pt idx="8904">
                        <c:v>7.1231999999999998</c:v>
                      </c:pt>
                      <c:pt idx="8905">
                        <c:v>7.1239999999999997</c:v>
                      </c:pt>
                      <c:pt idx="8906">
                        <c:v>7.1247999999999996</c:v>
                      </c:pt>
                      <c:pt idx="8907">
                        <c:v>7.1256000000000004</c:v>
                      </c:pt>
                      <c:pt idx="8908">
                        <c:v>7.1264000000000003</c:v>
                      </c:pt>
                      <c:pt idx="8909">
                        <c:v>7.1272000000000002</c:v>
                      </c:pt>
                      <c:pt idx="8910">
                        <c:v>7.1280000000000001</c:v>
                      </c:pt>
                      <c:pt idx="8911">
                        <c:v>7.1288</c:v>
                      </c:pt>
                      <c:pt idx="8912">
                        <c:v>7.1295999999999999</c:v>
                      </c:pt>
                      <c:pt idx="8913">
                        <c:v>7.1303999999999998</c:v>
                      </c:pt>
                      <c:pt idx="8914">
                        <c:v>7.1311999999999998</c:v>
                      </c:pt>
                      <c:pt idx="8915">
                        <c:v>7.1319999999999997</c:v>
                      </c:pt>
                      <c:pt idx="8916">
                        <c:v>7.1327999999999996</c:v>
                      </c:pt>
                      <c:pt idx="8917">
                        <c:v>7.1336000000000004</c:v>
                      </c:pt>
                      <c:pt idx="8918">
                        <c:v>7.1344000000000003</c:v>
                      </c:pt>
                      <c:pt idx="8919">
                        <c:v>7.1352000000000002</c:v>
                      </c:pt>
                      <c:pt idx="8920">
                        <c:v>7.1360000000000001</c:v>
                      </c:pt>
                      <c:pt idx="8921">
                        <c:v>7.1368</c:v>
                      </c:pt>
                      <c:pt idx="8922">
                        <c:v>7.1375999999999999</c:v>
                      </c:pt>
                      <c:pt idx="8923">
                        <c:v>7.1383999999999999</c:v>
                      </c:pt>
                      <c:pt idx="8924">
                        <c:v>7.1391999999999998</c:v>
                      </c:pt>
                      <c:pt idx="8925">
                        <c:v>7.14</c:v>
                      </c:pt>
                      <c:pt idx="8926">
                        <c:v>7.1407999999999996</c:v>
                      </c:pt>
                      <c:pt idx="8927">
                        <c:v>7.1416000000000004</c:v>
                      </c:pt>
                      <c:pt idx="8928">
                        <c:v>7.1424000000000003</c:v>
                      </c:pt>
                      <c:pt idx="8929">
                        <c:v>7.1432000000000002</c:v>
                      </c:pt>
                      <c:pt idx="8930">
                        <c:v>7.1440000000000001</c:v>
                      </c:pt>
                      <c:pt idx="8931">
                        <c:v>7.1448</c:v>
                      </c:pt>
                      <c:pt idx="8932">
                        <c:v>7.1456</c:v>
                      </c:pt>
                      <c:pt idx="8933">
                        <c:v>7.1463999999999999</c:v>
                      </c:pt>
                      <c:pt idx="8934">
                        <c:v>7.1471999999999998</c:v>
                      </c:pt>
                      <c:pt idx="8935">
                        <c:v>7.1479999999999997</c:v>
                      </c:pt>
                      <c:pt idx="8936">
                        <c:v>7.1487999999999996</c:v>
                      </c:pt>
                      <c:pt idx="8937">
                        <c:v>7.1496000000000004</c:v>
                      </c:pt>
                      <c:pt idx="8938">
                        <c:v>7.1504000000000003</c:v>
                      </c:pt>
                      <c:pt idx="8939">
                        <c:v>7.1512000000000002</c:v>
                      </c:pt>
                      <c:pt idx="8940">
                        <c:v>7.1520000000000001</c:v>
                      </c:pt>
                      <c:pt idx="8941">
                        <c:v>7.1528</c:v>
                      </c:pt>
                      <c:pt idx="8942">
                        <c:v>7.1536</c:v>
                      </c:pt>
                      <c:pt idx="8943">
                        <c:v>7.1543999999999999</c:v>
                      </c:pt>
                      <c:pt idx="8944">
                        <c:v>7.1551999999999998</c:v>
                      </c:pt>
                      <c:pt idx="8945">
                        <c:v>7.1559999999999997</c:v>
                      </c:pt>
                      <c:pt idx="8946">
                        <c:v>7.1567999999999996</c:v>
                      </c:pt>
                      <c:pt idx="8947">
                        <c:v>7.1576000000000004</c:v>
                      </c:pt>
                      <c:pt idx="8948">
                        <c:v>7.1584000000000003</c:v>
                      </c:pt>
                      <c:pt idx="8949">
                        <c:v>7.1592000000000002</c:v>
                      </c:pt>
                      <c:pt idx="8950">
                        <c:v>7.16</c:v>
                      </c:pt>
                      <c:pt idx="8951">
                        <c:v>7.1608000000000001</c:v>
                      </c:pt>
                      <c:pt idx="8952">
                        <c:v>7.1616</c:v>
                      </c:pt>
                      <c:pt idx="8953">
                        <c:v>7.1623999999999999</c:v>
                      </c:pt>
                      <c:pt idx="8954">
                        <c:v>7.1631999999999998</c:v>
                      </c:pt>
                      <c:pt idx="8955">
                        <c:v>7.1639999999999997</c:v>
                      </c:pt>
                      <c:pt idx="8956">
                        <c:v>7.1647999999999996</c:v>
                      </c:pt>
                      <c:pt idx="8957">
                        <c:v>7.1656000000000004</c:v>
                      </c:pt>
                      <c:pt idx="8958">
                        <c:v>7.1664000000000003</c:v>
                      </c:pt>
                      <c:pt idx="8959">
                        <c:v>7.1672000000000002</c:v>
                      </c:pt>
                      <c:pt idx="8960">
                        <c:v>7.1680000000000001</c:v>
                      </c:pt>
                      <c:pt idx="8961">
                        <c:v>7.1688000000000001</c:v>
                      </c:pt>
                      <c:pt idx="8962">
                        <c:v>7.1696</c:v>
                      </c:pt>
                      <c:pt idx="8963">
                        <c:v>7.1703999999999999</c:v>
                      </c:pt>
                      <c:pt idx="8964">
                        <c:v>7.1711999999999998</c:v>
                      </c:pt>
                      <c:pt idx="8965">
                        <c:v>7.1719999999999997</c:v>
                      </c:pt>
                      <c:pt idx="8966">
                        <c:v>7.1727999999999996</c:v>
                      </c:pt>
                      <c:pt idx="8967">
                        <c:v>7.1736000000000004</c:v>
                      </c:pt>
                      <c:pt idx="8968">
                        <c:v>7.1744000000000003</c:v>
                      </c:pt>
                      <c:pt idx="8969">
                        <c:v>7.1752000000000002</c:v>
                      </c:pt>
                      <c:pt idx="8970">
                        <c:v>7.1760000000000002</c:v>
                      </c:pt>
                      <c:pt idx="8971">
                        <c:v>7.1768000000000001</c:v>
                      </c:pt>
                      <c:pt idx="8972">
                        <c:v>7.1776</c:v>
                      </c:pt>
                      <c:pt idx="8973">
                        <c:v>7.1783999999999999</c:v>
                      </c:pt>
                      <c:pt idx="8974">
                        <c:v>7.1791999999999998</c:v>
                      </c:pt>
                      <c:pt idx="8975">
                        <c:v>7.18</c:v>
                      </c:pt>
                      <c:pt idx="8976">
                        <c:v>7.1807999999999996</c:v>
                      </c:pt>
                      <c:pt idx="8977">
                        <c:v>7.1816000000000004</c:v>
                      </c:pt>
                      <c:pt idx="8978">
                        <c:v>7.1824000000000003</c:v>
                      </c:pt>
                      <c:pt idx="8979">
                        <c:v>7.1832000000000003</c:v>
                      </c:pt>
                      <c:pt idx="8980">
                        <c:v>7.1840000000000002</c:v>
                      </c:pt>
                      <c:pt idx="8981">
                        <c:v>7.1848000000000001</c:v>
                      </c:pt>
                      <c:pt idx="8982">
                        <c:v>7.1856</c:v>
                      </c:pt>
                      <c:pt idx="8983">
                        <c:v>7.1863999999999999</c:v>
                      </c:pt>
                      <c:pt idx="8984">
                        <c:v>7.1871999999999998</c:v>
                      </c:pt>
                      <c:pt idx="8985">
                        <c:v>7.1879999999999997</c:v>
                      </c:pt>
                      <c:pt idx="8986">
                        <c:v>7.1887999999999996</c:v>
                      </c:pt>
                      <c:pt idx="8987">
                        <c:v>7.1896000000000004</c:v>
                      </c:pt>
                      <c:pt idx="8988">
                        <c:v>7.1904000000000003</c:v>
                      </c:pt>
                      <c:pt idx="8989">
                        <c:v>7.1912000000000003</c:v>
                      </c:pt>
                      <c:pt idx="8990">
                        <c:v>7.1920000000000002</c:v>
                      </c:pt>
                      <c:pt idx="8991">
                        <c:v>7.1928000000000001</c:v>
                      </c:pt>
                      <c:pt idx="8992">
                        <c:v>7.1936</c:v>
                      </c:pt>
                      <c:pt idx="8993">
                        <c:v>7.1943999999999999</c:v>
                      </c:pt>
                      <c:pt idx="8994">
                        <c:v>7.1951999999999998</c:v>
                      </c:pt>
                      <c:pt idx="8995">
                        <c:v>7.1959999999999997</c:v>
                      </c:pt>
                      <c:pt idx="8996">
                        <c:v>7.1967999999999996</c:v>
                      </c:pt>
                      <c:pt idx="8997">
                        <c:v>7.1976000000000004</c:v>
                      </c:pt>
                      <c:pt idx="8998">
                        <c:v>7.1984000000000004</c:v>
                      </c:pt>
                      <c:pt idx="8999">
                        <c:v>7.1992000000000003</c:v>
                      </c:pt>
                      <c:pt idx="9000">
                        <c:v>7.2</c:v>
                      </c:pt>
                      <c:pt idx="9001">
                        <c:v>7.2008000000000001</c:v>
                      </c:pt>
                      <c:pt idx="9002">
                        <c:v>7.2016</c:v>
                      </c:pt>
                      <c:pt idx="9003">
                        <c:v>7.2023999999999999</c:v>
                      </c:pt>
                      <c:pt idx="9004">
                        <c:v>7.2031999999999998</c:v>
                      </c:pt>
                      <c:pt idx="9005">
                        <c:v>7.2039999999999997</c:v>
                      </c:pt>
                      <c:pt idx="9006">
                        <c:v>7.2047999999999996</c:v>
                      </c:pt>
                      <c:pt idx="9007">
                        <c:v>7.2055999999999996</c:v>
                      </c:pt>
                      <c:pt idx="9008">
                        <c:v>7.2064000000000004</c:v>
                      </c:pt>
                      <c:pt idx="9009">
                        <c:v>7.2072000000000003</c:v>
                      </c:pt>
                      <c:pt idx="9010">
                        <c:v>7.2080000000000002</c:v>
                      </c:pt>
                      <c:pt idx="9011">
                        <c:v>7.2088000000000001</c:v>
                      </c:pt>
                      <c:pt idx="9012">
                        <c:v>7.2096</c:v>
                      </c:pt>
                      <c:pt idx="9013">
                        <c:v>7.2103999999999999</c:v>
                      </c:pt>
                      <c:pt idx="9014">
                        <c:v>7.2111999999999998</c:v>
                      </c:pt>
                      <c:pt idx="9015">
                        <c:v>7.2119999999999997</c:v>
                      </c:pt>
                      <c:pt idx="9016">
                        <c:v>7.2127999999999997</c:v>
                      </c:pt>
                      <c:pt idx="9017">
                        <c:v>7.2135999999999996</c:v>
                      </c:pt>
                      <c:pt idx="9018">
                        <c:v>7.2144000000000004</c:v>
                      </c:pt>
                      <c:pt idx="9019">
                        <c:v>7.2152000000000003</c:v>
                      </c:pt>
                      <c:pt idx="9020">
                        <c:v>7.2160000000000002</c:v>
                      </c:pt>
                      <c:pt idx="9021">
                        <c:v>7.2168000000000001</c:v>
                      </c:pt>
                      <c:pt idx="9022">
                        <c:v>7.2176</c:v>
                      </c:pt>
                      <c:pt idx="9023">
                        <c:v>7.2183999999999999</c:v>
                      </c:pt>
                      <c:pt idx="9024">
                        <c:v>7.2191999999999998</c:v>
                      </c:pt>
                      <c:pt idx="9025">
                        <c:v>7.22</c:v>
                      </c:pt>
                      <c:pt idx="9026">
                        <c:v>7.2207999999999997</c:v>
                      </c:pt>
                      <c:pt idx="9027">
                        <c:v>7.2215999999999996</c:v>
                      </c:pt>
                      <c:pt idx="9028">
                        <c:v>7.2224000000000004</c:v>
                      </c:pt>
                      <c:pt idx="9029">
                        <c:v>7.2232000000000003</c:v>
                      </c:pt>
                      <c:pt idx="9030">
                        <c:v>7.2240000000000002</c:v>
                      </c:pt>
                      <c:pt idx="9031">
                        <c:v>7.2248000000000001</c:v>
                      </c:pt>
                      <c:pt idx="9032">
                        <c:v>7.2256</c:v>
                      </c:pt>
                      <c:pt idx="9033">
                        <c:v>7.2263999999999999</c:v>
                      </c:pt>
                      <c:pt idx="9034">
                        <c:v>7.2271999999999998</c:v>
                      </c:pt>
                      <c:pt idx="9035">
                        <c:v>7.2279999999999998</c:v>
                      </c:pt>
                      <c:pt idx="9036">
                        <c:v>7.2287999999999997</c:v>
                      </c:pt>
                      <c:pt idx="9037">
                        <c:v>7.2295999999999996</c:v>
                      </c:pt>
                      <c:pt idx="9038">
                        <c:v>7.2304000000000004</c:v>
                      </c:pt>
                      <c:pt idx="9039">
                        <c:v>7.2312000000000003</c:v>
                      </c:pt>
                      <c:pt idx="9040">
                        <c:v>7.2320000000000002</c:v>
                      </c:pt>
                      <c:pt idx="9041">
                        <c:v>7.2328000000000001</c:v>
                      </c:pt>
                      <c:pt idx="9042">
                        <c:v>7.2336</c:v>
                      </c:pt>
                      <c:pt idx="9043">
                        <c:v>7.2343999999999999</c:v>
                      </c:pt>
                      <c:pt idx="9044">
                        <c:v>7.2351999999999999</c:v>
                      </c:pt>
                      <c:pt idx="9045">
                        <c:v>7.2359999999999998</c:v>
                      </c:pt>
                      <c:pt idx="9046">
                        <c:v>7.2367999999999997</c:v>
                      </c:pt>
                      <c:pt idx="9047">
                        <c:v>7.2375999999999996</c:v>
                      </c:pt>
                      <c:pt idx="9048">
                        <c:v>7.2384000000000004</c:v>
                      </c:pt>
                      <c:pt idx="9049">
                        <c:v>7.2392000000000003</c:v>
                      </c:pt>
                      <c:pt idx="9050">
                        <c:v>7.24</c:v>
                      </c:pt>
                      <c:pt idx="9051">
                        <c:v>7.2408000000000001</c:v>
                      </c:pt>
                      <c:pt idx="9052">
                        <c:v>7.2416</c:v>
                      </c:pt>
                      <c:pt idx="9053">
                        <c:v>7.2423999999999999</c:v>
                      </c:pt>
                      <c:pt idx="9054">
                        <c:v>7.2431999999999999</c:v>
                      </c:pt>
                      <c:pt idx="9055">
                        <c:v>7.2439999999999998</c:v>
                      </c:pt>
                      <c:pt idx="9056">
                        <c:v>7.2447999999999997</c:v>
                      </c:pt>
                      <c:pt idx="9057">
                        <c:v>7.2455999999999996</c:v>
                      </c:pt>
                      <c:pt idx="9058">
                        <c:v>7.2464000000000004</c:v>
                      </c:pt>
                      <c:pt idx="9059">
                        <c:v>7.2472000000000003</c:v>
                      </c:pt>
                      <c:pt idx="9060">
                        <c:v>7.2480000000000002</c:v>
                      </c:pt>
                      <c:pt idx="9061">
                        <c:v>7.2488000000000001</c:v>
                      </c:pt>
                      <c:pt idx="9062">
                        <c:v>7.2496</c:v>
                      </c:pt>
                      <c:pt idx="9063">
                        <c:v>7.2504</c:v>
                      </c:pt>
                      <c:pt idx="9064">
                        <c:v>7.2511999999999999</c:v>
                      </c:pt>
                      <c:pt idx="9065">
                        <c:v>7.2519999999999998</c:v>
                      </c:pt>
                      <c:pt idx="9066">
                        <c:v>7.2527999999999997</c:v>
                      </c:pt>
                      <c:pt idx="9067">
                        <c:v>7.2535999999999996</c:v>
                      </c:pt>
                      <c:pt idx="9068">
                        <c:v>7.2544000000000004</c:v>
                      </c:pt>
                      <c:pt idx="9069">
                        <c:v>7.2552000000000003</c:v>
                      </c:pt>
                      <c:pt idx="9070">
                        <c:v>7.2560000000000002</c:v>
                      </c:pt>
                      <c:pt idx="9071">
                        <c:v>7.2568000000000001</c:v>
                      </c:pt>
                      <c:pt idx="9072">
                        <c:v>7.2576000000000001</c:v>
                      </c:pt>
                      <c:pt idx="9073">
                        <c:v>7.2584</c:v>
                      </c:pt>
                      <c:pt idx="9074">
                        <c:v>7.2591999999999999</c:v>
                      </c:pt>
                      <c:pt idx="9075">
                        <c:v>7.26</c:v>
                      </c:pt>
                      <c:pt idx="9076">
                        <c:v>7.2607999999999997</c:v>
                      </c:pt>
                      <c:pt idx="9077">
                        <c:v>7.2615999999999996</c:v>
                      </c:pt>
                      <c:pt idx="9078">
                        <c:v>7.2624000000000004</c:v>
                      </c:pt>
                      <c:pt idx="9079">
                        <c:v>7.2632000000000003</c:v>
                      </c:pt>
                      <c:pt idx="9080">
                        <c:v>7.2640000000000002</c:v>
                      </c:pt>
                      <c:pt idx="9081">
                        <c:v>7.2648000000000001</c:v>
                      </c:pt>
                      <c:pt idx="9082">
                        <c:v>7.2656000000000001</c:v>
                      </c:pt>
                      <c:pt idx="9083">
                        <c:v>7.2664</c:v>
                      </c:pt>
                      <c:pt idx="9084">
                        <c:v>7.2671999999999999</c:v>
                      </c:pt>
                      <c:pt idx="9085">
                        <c:v>7.2679999999999998</c:v>
                      </c:pt>
                      <c:pt idx="9086">
                        <c:v>7.2687999999999997</c:v>
                      </c:pt>
                      <c:pt idx="9087">
                        <c:v>7.2695999999999996</c:v>
                      </c:pt>
                      <c:pt idx="9088">
                        <c:v>7.2704000000000004</c:v>
                      </c:pt>
                      <c:pt idx="9089">
                        <c:v>7.2712000000000003</c:v>
                      </c:pt>
                      <c:pt idx="9090">
                        <c:v>7.2720000000000002</c:v>
                      </c:pt>
                      <c:pt idx="9091">
                        <c:v>7.2728000000000002</c:v>
                      </c:pt>
                      <c:pt idx="9092">
                        <c:v>7.2736000000000001</c:v>
                      </c:pt>
                      <c:pt idx="9093">
                        <c:v>7.2744</c:v>
                      </c:pt>
                      <c:pt idx="9094">
                        <c:v>7.2751999999999999</c:v>
                      </c:pt>
                      <c:pt idx="9095">
                        <c:v>7.2759999999999998</c:v>
                      </c:pt>
                      <c:pt idx="9096">
                        <c:v>7.2767999999999997</c:v>
                      </c:pt>
                      <c:pt idx="9097">
                        <c:v>7.2775999999999996</c:v>
                      </c:pt>
                      <c:pt idx="9098">
                        <c:v>7.2784000000000004</c:v>
                      </c:pt>
                      <c:pt idx="9099">
                        <c:v>7.2792000000000003</c:v>
                      </c:pt>
                      <c:pt idx="9100">
                        <c:v>7.28</c:v>
                      </c:pt>
                      <c:pt idx="9101">
                        <c:v>7.2808000000000002</c:v>
                      </c:pt>
                      <c:pt idx="9102">
                        <c:v>7.2816000000000001</c:v>
                      </c:pt>
                      <c:pt idx="9103">
                        <c:v>7.2824</c:v>
                      </c:pt>
                      <c:pt idx="9104">
                        <c:v>7.2831999999999999</c:v>
                      </c:pt>
                      <c:pt idx="9105">
                        <c:v>7.2839999999999998</c:v>
                      </c:pt>
                      <c:pt idx="9106">
                        <c:v>7.2847999999999997</c:v>
                      </c:pt>
                      <c:pt idx="9107">
                        <c:v>7.2855999999999996</c:v>
                      </c:pt>
                      <c:pt idx="9108">
                        <c:v>7.2864000000000004</c:v>
                      </c:pt>
                      <c:pt idx="9109">
                        <c:v>7.2872000000000003</c:v>
                      </c:pt>
                      <c:pt idx="9110">
                        <c:v>7.2880000000000003</c:v>
                      </c:pt>
                      <c:pt idx="9111">
                        <c:v>7.2888000000000002</c:v>
                      </c:pt>
                      <c:pt idx="9112">
                        <c:v>7.2896000000000001</c:v>
                      </c:pt>
                      <c:pt idx="9113">
                        <c:v>7.2904</c:v>
                      </c:pt>
                      <c:pt idx="9114">
                        <c:v>7.2911999999999999</c:v>
                      </c:pt>
                      <c:pt idx="9115">
                        <c:v>7.2919999999999998</c:v>
                      </c:pt>
                      <c:pt idx="9116">
                        <c:v>7.2927999999999997</c:v>
                      </c:pt>
                      <c:pt idx="9117">
                        <c:v>7.2935999999999996</c:v>
                      </c:pt>
                      <c:pt idx="9118">
                        <c:v>7.2944000000000004</c:v>
                      </c:pt>
                      <c:pt idx="9119">
                        <c:v>7.2952000000000004</c:v>
                      </c:pt>
                      <c:pt idx="9120">
                        <c:v>7.2960000000000003</c:v>
                      </c:pt>
                      <c:pt idx="9121">
                        <c:v>7.2968000000000002</c:v>
                      </c:pt>
                      <c:pt idx="9122">
                        <c:v>7.2976000000000001</c:v>
                      </c:pt>
                      <c:pt idx="9123">
                        <c:v>7.2984</c:v>
                      </c:pt>
                      <c:pt idx="9124">
                        <c:v>7.2991999999999999</c:v>
                      </c:pt>
                      <c:pt idx="9125">
                        <c:v>7.3</c:v>
                      </c:pt>
                      <c:pt idx="9126">
                        <c:v>7.3007999999999997</c:v>
                      </c:pt>
                      <c:pt idx="9127">
                        <c:v>7.3015999999999996</c:v>
                      </c:pt>
                      <c:pt idx="9128">
                        <c:v>7.3023999999999996</c:v>
                      </c:pt>
                      <c:pt idx="9129">
                        <c:v>7.3032000000000004</c:v>
                      </c:pt>
                      <c:pt idx="9130">
                        <c:v>7.3040000000000003</c:v>
                      </c:pt>
                      <c:pt idx="9131">
                        <c:v>7.3048000000000002</c:v>
                      </c:pt>
                      <c:pt idx="9132">
                        <c:v>7.3056000000000001</c:v>
                      </c:pt>
                      <c:pt idx="9133">
                        <c:v>7.3064</c:v>
                      </c:pt>
                      <c:pt idx="9134">
                        <c:v>7.3071999999999999</c:v>
                      </c:pt>
                      <c:pt idx="9135">
                        <c:v>7.3079999999999998</c:v>
                      </c:pt>
                      <c:pt idx="9136">
                        <c:v>7.3087999999999997</c:v>
                      </c:pt>
                      <c:pt idx="9137">
                        <c:v>7.3095999999999997</c:v>
                      </c:pt>
                      <c:pt idx="9138">
                        <c:v>7.3103999999999996</c:v>
                      </c:pt>
                      <c:pt idx="9139">
                        <c:v>7.3112000000000004</c:v>
                      </c:pt>
                      <c:pt idx="9140">
                        <c:v>7.3120000000000003</c:v>
                      </c:pt>
                      <c:pt idx="9141">
                        <c:v>7.3128000000000002</c:v>
                      </c:pt>
                      <c:pt idx="9142">
                        <c:v>7.3136000000000001</c:v>
                      </c:pt>
                      <c:pt idx="9143">
                        <c:v>7.3144</c:v>
                      </c:pt>
                      <c:pt idx="9144">
                        <c:v>7.3151999999999999</c:v>
                      </c:pt>
                      <c:pt idx="9145">
                        <c:v>7.3159999999999998</c:v>
                      </c:pt>
                      <c:pt idx="9146">
                        <c:v>7.3167999999999997</c:v>
                      </c:pt>
                      <c:pt idx="9147">
                        <c:v>7.3175999999999997</c:v>
                      </c:pt>
                      <c:pt idx="9148">
                        <c:v>7.3183999999999996</c:v>
                      </c:pt>
                      <c:pt idx="9149">
                        <c:v>7.3192000000000004</c:v>
                      </c:pt>
                      <c:pt idx="9150">
                        <c:v>7.32</c:v>
                      </c:pt>
                      <c:pt idx="9151">
                        <c:v>7.3208000000000002</c:v>
                      </c:pt>
                      <c:pt idx="9152">
                        <c:v>7.3216000000000001</c:v>
                      </c:pt>
                      <c:pt idx="9153">
                        <c:v>7.3224</c:v>
                      </c:pt>
                      <c:pt idx="9154">
                        <c:v>7.3231999999999999</c:v>
                      </c:pt>
                      <c:pt idx="9155">
                        <c:v>7.3239999999999998</c:v>
                      </c:pt>
                      <c:pt idx="9156">
                        <c:v>7.3247999999999998</c:v>
                      </c:pt>
                      <c:pt idx="9157">
                        <c:v>7.3255999999999997</c:v>
                      </c:pt>
                      <c:pt idx="9158">
                        <c:v>7.3263999999999996</c:v>
                      </c:pt>
                      <c:pt idx="9159">
                        <c:v>7.3272000000000004</c:v>
                      </c:pt>
                      <c:pt idx="9160">
                        <c:v>7.3280000000000003</c:v>
                      </c:pt>
                      <c:pt idx="9161">
                        <c:v>7.3288000000000002</c:v>
                      </c:pt>
                      <c:pt idx="9162">
                        <c:v>7.3296000000000001</c:v>
                      </c:pt>
                      <c:pt idx="9163">
                        <c:v>7.3304</c:v>
                      </c:pt>
                      <c:pt idx="9164">
                        <c:v>7.3311999999999999</c:v>
                      </c:pt>
                      <c:pt idx="9165">
                        <c:v>7.3319999999999999</c:v>
                      </c:pt>
                      <c:pt idx="9166">
                        <c:v>7.3327999999999998</c:v>
                      </c:pt>
                      <c:pt idx="9167">
                        <c:v>7.3335999999999997</c:v>
                      </c:pt>
                      <c:pt idx="9168">
                        <c:v>7.3343999999999996</c:v>
                      </c:pt>
                      <c:pt idx="9169">
                        <c:v>7.3352000000000004</c:v>
                      </c:pt>
                      <c:pt idx="9170">
                        <c:v>7.3360000000000003</c:v>
                      </c:pt>
                      <c:pt idx="9171">
                        <c:v>7.3368000000000002</c:v>
                      </c:pt>
                      <c:pt idx="9172">
                        <c:v>7.3376000000000001</c:v>
                      </c:pt>
                      <c:pt idx="9173">
                        <c:v>7.3384</c:v>
                      </c:pt>
                      <c:pt idx="9174">
                        <c:v>7.3391999999999999</c:v>
                      </c:pt>
                      <c:pt idx="9175">
                        <c:v>7.34</c:v>
                      </c:pt>
                      <c:pt idx="9176">
                        <c:v>7.3407999999999998</c:v>
                      </c:pt>
                      <c:pt idx="9177">
                        <c:v>7.3415999999999997</c:v>
                      </c:pt>
                      <c:pt idx="9178">
                        <c:v>7.3423999999999996</c:v>
                      </c:pt>
                      <c:pt idx="9179">
                        <c:v>7.3432000000000004</c:v>
                      </c:pt>
                      <c:pt idx="9180">
                        <c:v>7.3440000000000003</c:v>
                      </c:pt>
                      <c:pt idx="9181">
                        <c:v>7.3448000000000002</c:v>
                      </c:pt>
                      <c:pt idx="9182">
                        <c:v>7.3456000000000001</c:v>
                      </c:pt>
                      <c:pt idx="9183">
                        <c:v>7.3464</c:v>
                      </c:pt>
                      <c:pt idx="9184">
                        <c:v>7.3472</c:v>
                      </c:pt>
                      <c:pt idx="9185">
                        <c:v>7.3479999999999999</c:v>
                      </c:pt>
                      <c:pt idx="9186">
                        <c:v>7.3487999999999998</c:v>
                      </c:pt>
                      <c:pt idx="9187">
                        <c:v>7.3495999999999997</c:v>
                      </c:pt>
                      <c:pt idx="9188">
                        <c:v>7.3503999999999996</c:v>
                      </c:pt>
                      <c:pt idx="9189">
                        <c:v>7.3512000000000004</c:v>
                      </c:pt>
                      <c:pt idx="9190">
                        <c:v>7.3520000000000003</c:v>
                      </c:pt>
                      <c:pt idx="9191">
                        <c:v>7.3528000000000002</c:v>
                      </c:pt>
                      <c:pt idx="9192">
                        <c:v>7.3536000000000001</c:v>
                      </c:pt>
                      <c:pt idx="9193">
                        <c:v>7.3544</c:v>
                      </c:pt>
                      <c:pt idx="9194">
                        <c:v>7.3552</c:v>
                      </c:pt>
                      <c:pt idx="9195">
                        <c:v>7.3559999999999999</c:v>
                      </c:pt>
                      <c:pt idx="9196">
                        <c:v>7.3567999999999998</c:v>
                      </c:pt>
                      <c:pt idx="9197">
                        <c:v>7.3575999999999997</c:v>
                      </c:pt>
                      <c:pt idx="9198">
                        <c:v>7.3583999999999996</c:v>
                      </c:pt>
                      <c:pt idx="9199">
                        <c:v>7.3592000000000004</c:v>
                      </c:pt>
                      <c:pt idx="9200">
                        <c:v>7.36</c:v>
                      </c:pt>
                      <c:pt idx="9201">
                        <c:v>7.3608000000000002</c:v>
                      </c:pt>
                      <c:pt idx="9202">
                        <c:v>7.3616000000000001</c:v>
                      </c:pt>
                      <c:pt idx="9203">
                        <c:v>7.3624000000000001</c:v>
                      </c:pt>
                      <c:pt idx="9204">
                        <c:v>7.3632</c:v>
                      </c:pt>
                      <c:pt idx="9205">
                        <c:v>7.3639999999999999</c:v>
                      </c:pt>
                      <c:pt idx="9206">
                        <c:v>7.3647999999999998</c:v>
                      </c:pt>
                      <c:pt idx="9207">
                        <c:v>7.3655999999999997</c:v>
                      </c:pt>
                      <c:pt idx="9208">
                        <c:v>7.3663999999999996</c:v>
                      </c:pt>
                      <c:pt idx="9209">
                        <c:v>7.3672000000000004</c:v>
                      </c:pt>
                      <c:pt idx="9210">
                        <c:v>7.3680000000000003</c:v>
                      </c:pt>
                      <c:pt idx="9211">
                        <c:v>7.3688000000000002</c:v>
                      </c:pt>
                      <c:pt idx="9212">
                        <c:v>7.3696000000000002</c:v>
                      </c:pt>
                      <c:pt idx="9213">
                        <c:v>7.3704000000000001</c:v>
                      </c:pt>
                      <c:pt idx="9214">
                        <c:v>7.3712</c:v>
                      </c:pt>
                      <c:pt idx="9215">
                        <c:v>7.3719999999999999</c:v>
                      </c:pt>
                      <c:pt idx="9216">
                        <c:v>7.3727999999999998</c:v>
                      </c:pt>
                      <c:pt idx="9217">
                        <c:v>7.3735999999999997</c:v>
                      </c:pt>
                      <c:pt idx="9218">
                        <c:v>7.3743999999999996</c:v>
                      </c:pt>
                      <c:pt idx="9219">
                        <c:v>7.3752000000000004</c:v>
                      </c:pt>
                      <c:pt idx="9220">
                        <c:v>7.3760000000000003</c:v>
                      </c:pt>
                      <c:pt idx="9221">
                        <c:v>7.3768000000000002</c:v>
                      </c:pt>
                      <c:pt idx="9222">
                        <c:v>7.3776000000000002</c:v>
                      </c:pt>
                      <c:pt idx="9223">
                        <c:v>7.3784000000000001</c:v>
                      </c:pt>
                      <c:pt idx="9224">
                        <c:v>7.3792</c:v>
                      </c:pt>
                      <c:pt idx="9225">
                        <c:v>7.38</c:v>
                      </c:pt>
                      <c:pt idx="9226">
                        <c:v>7.3807999999999998</c:v>
                      </c:pt>
                      <c:pt idx="9227">
                        <c:v>7.3815999999999997</c:v>
                      </c:pt>
                      <c:pt idx="9228">
                        <c:v>7.3823999999999996</c:v>
                      </c:pt>
                      <c:pt idx="9229">
                        <c:v>7.3832000000000004</c:v>
                      </c:pt>
                      <c:pt idx="9230">
                        <c:v>7.3840000000000003</c:v>
                      </c:pt>
                      <c:pt idx="9231">
                        <c:v>7.3848000000000003</c:v>
                      </c:pt>
                      <c:pt idx="9232">
                        <c:v>7.3856000000000002</c:v>
                      </c:pt>
                      <c:pt idx="9233">
                        <c:v>7.3864000000000001</c:v>
                      </c:pt>
                      <c:pt idx="9234">
                        <c:v>7.3872</c:v>
                      </c:pt>
                      <c:pt idx="9235">
                        <c:v>7.3879999999999999</c:v>
                      </c:pt>
                      <c:pt idx="9236">
                        <c:v>7.3887999999999998</c:v>
                      </c:pt>
                      <c:pt idx="9237">
                        <c:v>7.3895999999999997</c:v>
                      </c:pt>
                      <c:pt idx="9238">
                        <c:v>7.3903999999999996</c:v>
                      </c:pt>
                      <c:pt idx="9239">
                        <c:v>7.3912000000000004</c:v>
                      </c:pt>
                      <c:pt idx="9240">
                        <c:v>7.3920000000000003</c:v>
                      </c:pt>
                      <c:pt idx="9241">
                        <c:v>7.3928000000000003</c:v>
                      </c:pt>
                      <c:pt idx="9242">
                        <c:v>7.3936000000000002</c:v>
                      </c:pt>
                      <c:pt idx="9243">
                        <c:v>7.3944000000000001</c:v>
                      </c:pt>
                      <c:pt idx="9244">
                        <c:v>7.3952</c:v>
                      </c:pt>
                      <c:pt idx="9245">
                        <c:v>7.3959999999999999</c:v>
                      </c:pt>
                      <c:pt idx="9246">
                        <c:v>7.3967999999999998</c:v>
                      </c:pt>
                      <c:pt idx="9247">
                        <c:v>7.3975999999999997</c:v>
                      </c:pt>
                      <c:pt idx="9248">
                        <c:v>7.3983999999999996</c:v>
                      </c:pt>
                      <c:pt idx="9249">
                        <c:v>7.3992000000000004</c:v>
                      </c:pt>
                      <c:pt idx="9250">
                        <c:v>7.4</c:v>
                      </c:pt>
                      <c:pt idx="9251">
                        <c:v>7.4008000000000003</c:v>
                      </c:pt>
                      <c:pt idx="9252">
                        <c:v>7.4016000000000002</c:v>
                      </c:pt>
                      <c:pt idx="9253">
                        <c:v>7.4024000000000001</c:v>
                      </c:pt>
                      <c:pt idx="9254">
                        <c:v>7.4032</c:v>
                      </c:pt>
                      <c:pt idx="9255">
                        <c:v>7.4039999999999999</c:v>
                      </c:pt>
                      <c:pt idx="9256">
                        <c:v>7.4047999999999998</c:v>
                      </c:pt>
                      <c:pt idx="9257">
                        <c:v>7.4055999999999997</c:v>
                      </c:pt>
                      <c:pt idx="9258">
                        <c:v>7.4063999999999997</c:v>
                      </c:pt>
                      <c:pt idx="9259">
                        <c:v>7.4071999999999996</c:v>
                      </c:pt>
                      <c:pt idx="9260">
                        <c:v>7.4080000000000004</c:v>
                      </c:pt>
                      <c:pt idx="9261">
                        <c:v>7.4088000000000003</c:v>
                      </c:pt>
                      <c:pt idx="9262">
                        <c:v>7.4096000000000002</c:v>
                      </c:pt>
                      <c:pt idx="9263">
                        <c:v>7.4104000000000001</c:v>
                      </c:pt>
                      <c:pt idx="9264">
                        <c:v>7.4112</c:v>
                      </c:pt>
                      <c:pt idx="9265">
                        <c:v>7.4119999999999999</c:v>
                      </c:pt>
                      <c:pt idx="9266">
                        <c:v>7.4127999999999998</c:v>
                      </c:pt>
                      <c:pt idx="9267">
                        <c:v>7.4135999999999997</c:v>
                      </c:pt>
                      <c:pt idx="9268">
                        <c:v>7.4143999999999997</c:v>
                      </c:pt>
                      <c:pt idx="9269">
                        <c:v>7.4151999999999996</c:v>
                      </c:pt>
                      <c:pt idx="9270">
                        <c:v>7.4160000000000004</c:v>
                      </c:pt>
                      <c:pt idx="9271">
                        <c:v>7.4168000000000003</c:v>
                      </c:pt>
                      <c:pt idx="9272">
                        <c:v>7.4176000000000002</c:v>
                      </c:pt>
                      <c:pt idx="9273">
                        <c:v>7.4184000000000001</c:v>
                      </c:pt>
                      <c:pt idx="9274">
                        <c:v>7.4192</c:v>
                      </c:pt>
                      <c:pt idx="9275">
                        <c:v>7.42</c:v>
                      </c:pt>
                      <c:pt idx="9276">
                        <c:v>7.4207999999999998</c:v>
                      </c:pt>
                      <c:pt idx="9277">
                        <c:v>7.4215999999999998</c:v>
                      </c:pt>
                      <c:pt idx="9278">
                        <c:v>7.4223999999999997</c:v>
                      </c:pt>
                      <c:pt idx="9279">
                        <c:v>7.4231999999999996</c:v>
                      </c:pt>
                      <c:pt idx="9280">
                        <c:v>7.4240000000000004</c:v>
                      </c:pt>
                      <c:pt idx="9281">
                        <c:v>7.4248000000000003</c:v>
                      </c:pt>
                      <c:pt idx="9282">
                        <c:v>7.4256000000000002</c:v>
                      </c:pt>
                      <c:pt idx="9283">
                        <c:v>7.4264000000000001</c:v>
                      </c:pt>
                      <c:pt idx="9284">
                        <c:v>7.4272</c:v>
                      </c:pt>
                      <c:pt idx="9285">
                        <c:v>7.4279999999999999</c:v>
                      </c:pt>
                      <c:pt idx="9286">
                        <c:v>7.4287999999999998</c:v>
                      </c:pt>
                      <c:pt idx="9287">
                        <c:v>7.4295999999999998</c:v>
                      </c:pt>
                      <c:pt idx="9288">
                        <c:v>7.4303999999999997</c:v>
                      </c:pt>
                      <c:pt idx="9289">
                        <c:v>7.4311999999999996</c:v>
                      </c:pt>
                      <c:pt idx="9290">
                        <c:v>7.4320000000000004</c:v>
                      </c:pt>
                      <c:pt idx="9291">
                        <c:v>7.4328000000000003</c:v>
                      </c:pt>
                      <c:pt idx="9292">
                        <c:v>7.4336000000000002</c:v>
                      </c:pt>
                      <c:pt idx="9293">
                        <c:v>7.4344000000000001</c:v>
                      </c:pt>
                      <c:pt idx="9294">
                        <c:v>7.4352</c:v>
                      </c:pt>
                      <c:pt idx="9295">
                        <c:v>7.4359999999999999</c:v>
                      </c:pt>
                      <c:pt idx="9296">
                        <c:v>7.4367999999999999</c:v>
                      </c:pt>
                      <c:pt idx="9297">
                        <c:v>7.4375999999999998</c:v>
                      </c:pt>
                      <c:pt idx="9298">
                        <c:v>7.4383999999999997</c:v>
                      </c:pt>
                      <c:pt idx="9299">
                        <c:v>7.4391999999999996</c:v>
                      </c:pt>
                      <c:pt idx="9300">
                        <c:v>7.44</c:v>
                      </c:pt>
                      <c:pt idx="9301">
                        <c:v>7.4408000000000003</c:v>
                      </c:pt>
                      <c:pt idx="9302">
                        <c:v>7.4416000000000002</c:v>
                      </c:pt>
                      <c:pt idx="9303">
                        <c:v>7.4424000000000001</c:v>
                      </c:pt>
                      <c:pt idx="9304">
                        <c:v>7.4432</c:v>
                      </c:pt>
                      <c:pt idx="9305">
                        <c:v>7.444</c:v>
                      </c:pt>
                      <c:pt idx="9306">
                        <c:v>7.4447999999999999</c:v>
                      </c:pt>
                      <c:pt idx="9307">
                        <c:v>7.4455999999999998</c:v>
                      </c:pt>
                      <c:pt idx="9308">
                        <c:v>7.4463999999999997</c:v>
                      </c:pt>
                      <c:pt idx="9309">
                        <c:v>7.4471999999999996</c:v>
                      </c:pt>
                      <c:pt idx="9310">
                        <c:v>7.4480000000000004</c:v>
                      </c:pt>
                      <c:pt idx="9311">
                        <c:v>7.4488000000000003</c:v>
                      </c:pt>
                      <c:pt idx="9312">
                        <c:v>7.4496000000000002</c:v>
                      </c:pt>
                      <c:pt idx="9313">
                        <c:v>7.4504000000000001</c:v>
                      </c:pt>
                      <c:pt idx="9314">
                        <c:v>7.4512</c:v>
                      </c:pt>
                      <c:pt idx="9315">
                        <c:v>7.452</c:v>
                      </c:pt>
                      <c:pt idx="9316">
                        <c:v>7.4527999999999999</c:v>
                      </c:pt>
                      <c:pt idx="9317">
                        <c:v>7.4535999999999998</c:v>
                      </c:pt>
                      <c:pt idx="9318">
                        <c:v>7.4543999999999997</c:v>
                      </c:pt>
                      <c:pt idx="9319">
                        <c:v>7.4551999999999996</c:v>
                      </c:pt>
                      <c:pt idx="9320">
                        <c:v>7.4560000000000004</c:v>
                      </c:pt>
                      <c:pt idx="9321">
                        <c:v>7.4568000000000003</c:v>
                      </c:pt>
                      <c:pt idx="9322">
                        <c:v>7.4576000000000002</c:v>
                      </c:pt>
                      <c:pt idx="9323">
                        <c:v>7.4584000000000001</c:v>
                      </c:pt>
                      <c:pt idx="9324">
                        <c:v>7.4592000000000001</c:v>
                      </c:pt>
                      <c:pt idx="9325">
                        <c:v>7.46</c:v>
                      </c:pt>
                      <c:pt idx="9326">
                        <c:v>7.4607999999999999</c:v>
                      </c:pt>
                      <c:pt idx="9327">
                        <c:v>7.4615999999999998</c:v>
                      </c:pt>
                      <c:pt idx="9328">
                        <c:v>7.4623999999999997</c:v>
                      </c:pt>
                      <c:pt idx="9329">
                        <c:v>7.4631999999999996</c:v>
                      </c:pt>
                      <c:pt idx="9330">
                        <c:v>7.4640000000000004</c:v>
                      </c:pt>
                      <c:pt idx="9331">
                        <c:v>7.4648000000000003</c:v>
                      </c:pt>
                      <c:pt idx="9332">
                        <c:v>7.4656000000000002</c:v>
                      </c:pt>
                      <c:pt idx="9333">
                        <c:v>7.4664000000000001</c:v>
                      </c:pt>
                      <c:pt idx="9334">
                        <c:v>7.4672000000000001</c:v>
                      </c:pt>
                      <c:pt idx="9335">
                        <c:v>7.468</c:v>
                      </c:pt>
                      <c:pt idx="9336">
                        <c:v>7.4687999999999999</c:v>
                      </c:pt>
                      <c:pt idx="9337">
                        <c:v>7.4695999999999998</c:v>
                      </c:pt>
                      <c:pt idx="9338">
                        <c:v>7.4703999999999997</c:v>
                      </c:pt>
                      <c:pt idx="9339">
                        <c:v>7.4711999999999996</c:v>
                      </c:pt>
                      <c:pt idx="9340">
                        <c:v>7.4720000000000004</c:v>
                      </c:pt>
                      <c:pt idx="9341">
                        <c:v>7.4728000000000003</c:v>
                      </c:pt>
                      <c:pt idx="9342">
                        <c:v>7.4736000000000002</c:v>
                      </c:pt>
                      <c:pt idx="9343">
                        <c:v>7.4744000000000002</c:v>
                      </c:pt>
                      <c:pt idx="9344">
                        <c:v>7.4752000000000001</c:v>
                      </c:pt>
                      <c:pt idx="9345">
                        <c:v>7.476</c:v>
                      </c:pt>
                      <c:pt idx="9346">
                        <c:v>7.4767999999999999</c:v>
                      </c:pt>
                      <c:pt idx="9347">
                        <c:v>7.4775999999999998</c:v>
                      </c:pt>
                      <c:pt idx="9348">
                        <c:v>7.4783999999999997</c:v>
                      </c:pt>
                      <c:pt idx="9349">
                        <c:v>7.4791999999999996</c:v>
                      </c:pt>
                      <c:pt idx="9350">
                        <c:v>7.48</c:v>
                      </c:pt>
                      <c:pt idx="9351">
                        <c:v>7.4808000000000003</c:v>
                      </c:pt>
                      <c:pt idx="9352">
                        <c:v>7.4816000000000003</c:v>
                      </c:pt>
                      <c:pt idx="9353">
                        <c:v>7.4824000000000002</c:v>
                      </c:pt>
                      <c:pt idx="9354">
                        <c:v>7.4832000000000001</c:v>
                      </c:pt>
                      <c:pt idx="9355">
                        <c:v>7.484</c:v>
                      </c:pt>
                      <c:pt idx="9356">
                        <c:v>7.4847999999999999</c:v>
                      </c:pt>
                      <c:pt idx="9357">
                        <c:v>7.4855999999999998</c:v>
                      </c:pt>
                      <c:pt idx="9358">
                        <c:v>7.4863999999999997</c:v>
                      </c:pt>
                      <c:pt idx="9359">
                        <c:v>7.4871999999999996</c:v>
                      </c:pt>
                      <c:pt idx="9360">
                        <c:v>7.4880000000000004</c:v>
                      </c:pt>
                      <c:pt idx="9361">
                        <c:v>7.4888000000000003</c:v>
                      </c:pt>
                      <c:pt idx="9362">
                        <c:v>7.4896000000000003</c:v>
                      </c:pt>
                      <c:pt idx="9363">
                        <c:v>7.4904000000000002</c:v>
                      </c:pt>
                      <c:pt idx="9364">
                        <c:v>7.4912000000000001</c:v>
                      </c:pt>
                      <c:pt idx="9365">
                        <c:v>7.492</c:v>
                      </c:pt>
                      <c:pt idx="9366">
                        <c:v>7.4927999999999999</c:v>
                      </c:pt>
                      <c:pt idx="9367">
                        <c:v>7.4935999999999998</c:v>
                      </c:pt>
                      <c:pt idx="9368">
                        <c:v>7.4943999999999997</c:v>
                      </c:pt>
                      <c:pt idx="9369">
                        <c:v>7.4951999999999996</c:v>
                      </c:pt>
                      <c:pt idx="9370">
                        <c:v>7.4960000000000004</c:v>
                      </c:pt>
                      <c:pt idx="9371">
                        <c:v>7.4968000000000004</c:v>
                      </c:pt>
                      <c:pt idx="9372">
                        <c:v>7.4976000000000003</c:v>
                      </c:pt>
                      <c:pt idx="9373">
                        <c:v>7.4984000000000002</c:v>
                      </c:pt>
                      <c:pt idx="9374">
                        <c:v>7.4992000000000001</c:v>
                      </c:pt>
                      <c:pt idx="9375">
                        <c:v>7.5</c:v>
                      </c:pt>
                      <c:pt idx="9376">
                        <c:v>7.5007999999999999</c:v>
                      </c:pt>
                      <c:pt idx="9377">
                        <c:v>7.5015999999999998</c:v>
                      </c:pt>
                      <c:pt idx="9378">
                        <c:v>7.5023999999999997</c:v>
                      </c:pt>
                      <c:pt idx="9379">
                        <c:v>7.5031999999999996</c:v>
                      </c:pt>
                      <c:pt idx="9380">
                        <c:v>7.5039999999999996</c:v>
                      </c:pt>
                      <c:pt idx="9381">
                        <c:v>7.5048000000000004</c:v>
                      </c:pt>
                      <c:pt idx="9382">
                        <c:v>7.5056000000000003</c:v>
                      </c:pt>
                      <c:pt idx="9383">
                        <c:v>7.5064000000000002</c:v>
                      </c:pt>
                      <c:pt idx="9384">
                        <c:v>7.5072000000000001</c:v>
                      </c:pt>
                      <c:pt idx="9385">
                        <c:v>7.508</c:v>
                      </c:pt>
                      <c:pt idx="9386">
                        <c:v>7.5087999999999999</c:v>
                      </c:pt>
                      <c:pt idx="9387">
                        <c:v>7.5095999999999998</c:v>
                      </c:pt>
                      <c:pt idx="9388">
                        <c:v>7.5103999999999997</c:v>
                      </c:pt>
                      <c:pt idx="9389">
                        <c:v>7.5111999999999997</c:v>
                      </c:pt>
                      <c:pt idx="9390">
                        <c:v>7.5119999999999996</c:v>
                      </c:pt>
                      <c:pt idx="9391">
                        <c:v>7.5128000000000004</c:v>
                      </c:pt>
                      <c:pt idx="9392">
                        <c:v>7.5136000000000003</c:v>
                      </c:pt>
                      <c:pt idx="9393">
                        <c:v>7.5144000000000002</c:v>
                      </c:pt>
                      <c:pt idx="9394">
                        <c:v>7.5152000000000001</c:v>
                      </c:pt>
                      <c:pt idx="9395">
                        <c:v>7.516</c:v>
                      </c:pt>
                      <c:pt idx="9396">
                        <c:v>7.5167999999999999</c:v>
                      </c:pt>
                      <c:pt idx="9397">
                        <c:v>7.5175999999999998</c:v>
                      </c:pt>
                      <c:pt idx="9398">
                        <c:v>7.5183999999999997</c:v>
                      </c:pt>
                      <c:pt idx="9399">
                        <c:v>7.5191999999999997</c:v>
                      </c:pt>
                      <c:pt idx="9400">
                        <c:v>7.52</c:v>
                      </c:pt>
                      <c:pt idx="9401">
                        <c:v>7.5208000000000004</c:v>
                      </c:pt>
                      <c:pt idx="9402">
                        <c:v>7.5216000000000003</c:v>
                      </c:pt>
                      <c:pt idx="9403">
                        <c:v>7.5224000000000002</c:v>
                      </c:pt>
                      <c:pt idx="9404">
                        <c:v>7.5232000000000001</c:v>
                      </c:pt>
                      <c:pt idx="9405">
                        <c:v>7.524</c:v>
                      </c:pt>
                      <c:pt idx="9406">
                        <c:v>7.5247999999999999</c:v>
                      </c:pt>
                      <c:pt idx="9407">
                        <c:v>7.5255999999999998</c:v>
                      </c:pt>
                      <c:pt idx="9408">
                        <c:v>7.5263999999999998</c:v>
                      </c:pt>
                      <c:pt idx="9409">
                        <c:v>7.5271999999999997</c:v>
                      </c:pt>
                      <c:pt idx="9410">
                        <c:v>7.5279999999999996</c:v>
                      </c:pt>
                      <c:pt idx="9411">
                        <c:v>7.5288000000000004</c:v>
                      </c:pt>
                      <c:pt idx="9412">
                        <c:v>7.5296000000000003</c:v>
                      </c:pt>
                      <c:pt idx="9413">
                        <c:v>7.5304000000000002</c:v>
                      </c:pt>
                      <c:pt idx="9414">
                        <c:v>7.5312000000000001</c:v>
                      </c:pt>
                      <c:pt idx="9415">
                        <c:v>7.532</c:v>
                      </c:pt>
                      <c:pt idx="9416">
                        <c:v>7.5327999999999999</c:v>
                      </c:pt>
                      <c:pt idx="9417">
                        <c:v>7.5335999999999999</c:v>
                      </c:pt>
                      <c:pt idx="9418">
                        <c:v>7.5343999999999998</c:v>
                      </c:pt>
                      <c:pt idx="9419">
                        <c:v>7.5351999999999997</c:v>
                      </c:pt>
                      <c:pt idx="9420">
                        <c:v>7.5359999999999996</c:v>
                      </c:pt>
                      <c:pt idx="9421">
                        <c:v>7.5368000000000004</c:v>
                      </c:pt>
                      <c:pt idx="9422">
                        <c:v>7.5376000000000003</c:v>
                      </c:pt>
                      <c:pt idx="9423">
                        <c:v>7.5384000000000002</c:v>
                      </c:pt>
                      <c:pt idx="9424">
                        <c:v>7.5392000000000001</c:v>
                      </c:pt>
                      <c:pt idx="9425">
                        <c:v>7.54</c:v>
                      </c:pt>
                      <c:pt idx="9426">
                        <c:v>7.5407999999999999</c:v>
                      </c:pt>
                      <c:pt idx="9427">
                        <c:v>7.5415999999999999</c:v>
                      </c:pt>
                      <c:pt idx="9428">
                        <c:v>7.5423999999999998</c:v>
                      </c:pt>
                      <c:pt idx="9429">
                        <c:v>7.5431999999999997</c:v>
                      </c:pt>
                      <c:pt idx="9430">
                        <c:v>7.5439999999999996</c:v>
                      </c:pt>
                      <c:pt idx="9431">
                        <c:v>7.5448000000000004</c:v>
                      </c:pt>
                      <c:pt idx="9432">
                        <c:v>7.5456000000000003</c:v>
                      </c:pt>
                      <c:pt idx="9433">
                        <c:v>7.5464000000000002</c:v>
                      </c:pt>
                      <c:pt idx="9434">
                        <c:v>7.5472000000000001</c:v>
                      </c:pt>
                      <c:pt idx="9435">
                        <c:v>7.548</c:v>
                      </c:pt>
                      <c:pt idx="9436">
                        <c:v>7.5488</c:v>
                      </c:pt>
                      <c:pt idx="9437">
                        <c:v>7.5495999999999999</c:v>
                      </c:pt>
                      <c:pt idx="9438">
                        <c:v>7.5503999999999998</c:v>
                      </c:pt>
                      <c:pt idx="9439">
                        <c:v>7.5511999999999997</c:v>
                      </c:pt>
                      <c:pt idx="9440">
                        <c:v>7.5519999999999996</c:v>
                      </c:pt>
                      <c:pt idx="9441">
                        <c:v>7.5528000000000004</c:v>
                      </c:pt>
                      <c:pt idx="9442">
                        <c:v>7.5536000000000003</c:v>
                      </c:pt>
                      <c:pt idx="9443">
                        <c:v>7.5544000000000002</c:v>
                      </c:pt>
                      <c:pt idx="9444">
                        <c:v>7.5552000000000001</c:v>
                      </c:pt>
                      <c:pt idx="9445">
                        <c:v>7.556</c:v>
                      </c:pt>
                      <c:pt idx="9446">
                        <c:v>7.5568</c:v>
                      </c:pt>
                      <c:pt idx="9447">
                        <c:v>7.5575999999999999</c:v>
                      </c:pt>
                      <c:pt idx="9448">
                        <c:v>7.5583999999999998</c:v>
                      </c:pt>
                      <c:pt idx="9449">
                        <c:v>7.5591999999999997</c:v>
                      </c:pt>
                      <c:pt idx="9450">
                        <c:v>7.56</c:v>
                      </c:pt>
                      <c:pt idx="9451">
                        <c:v>7.5608000000000004</c:v>
                      </c:pt>
                      <c:pt idx="9452">
                        <c:v>7.5616000000000003</c:v>
                      </c:pt>
                      <c:pt idx="9453">
                        <c:v>7.5624000000000002</c:v>
                      </c:pt>
                      <c:pt idx="9454">
                        <c:v>7.5632000000000001</c:v>
                      </c:pt>
                      <c:pt idx="9455">
                        <c:v>7.5640000000000001</c:v>
                      </c:pt>
                      <c:pt idx="9456">
                        <c:v>7.5648</c:v>
                      </c:pt>
                      <c:pt idx="9457">
                        <c:v>7.5655999999999999</c:v>
                      </c:pt>
                      <c:pt idx="9458">
                        <c:v>7.5663999999999998</c:v>
                      </c:pt>
                      <c:pt idx="9459">
                        <c:v>7.5671999999999997</c:v>
                      </c:pt>
                      <c:pt idx="9460">
                        <c:v>7.5679999999999996</c:v>
                      </c:pt>
                      <c:pt idx="9461">
                        <c:v>7.5688000000000004</c:v>
                      </c:pt>
                      <c:pt idx="9462">
                        <c:v>7.5696000000000003</c:v>
                      </c:pt>
                      <c:pt idx="9463">
                        <c:v>7.5704000000000002</c:v>
                      </c:pt>
                      <c:pt idx="9464">
                        <c:v>7.5712000000000002</c:v>
                      </c:pt>
                      <c:pt idx="9465">
                        <c:v>7.5720000000000001</c:v>
                      </c:pt>
                      <c:pt idx="9466">
                        <c:v>7.5728</c:v>
                      </c:pt>
                      <c:pt idx="9467">
                        <c:v>7.5735999999999999</c:v>
                      </c:pt>
                      <c:pt idx="9468">
                        <c:v>7.5743999999999998</c:v>
                      </c:pt>
                      <c:pt idx="9469">
                        <c:v>7.5751999999999997</c:v>
                      </c:pt>
                      <c:pt idx="9470">
                        <c:v>7.5759999999999996</c:v>
                      </c:pt>
                      <c:pt idx="9471">
                        <c:v>7.5768000000000004</c:v>
                      </c:pt>
                      <c:pt idx="9472">
                        <c:v>7.5776000000000003</c:v>
                      </c:pt>
                      <c:pt idx="9473">
                        <c:v>7.5784000000000002</c:v>
                      </c:pt>
                      <c:pt idx="9474">
                        <c:v>7.5792000000000002</c:v>
                      </c:pt>
                      <c:pt idx="9475">
                        <c:v>7.58</c:v>
                      </c:pt>
                      <c:pt idx="9476">
                        <c:v>7.5808</c:v>
                      </c:pt>
                      <c:pt idx="9477">
                        <c:v>7.5815999999999999</c:v>
                      </c:pt>
                      <c:pt idx="9478">
                        <c:v>7.5823999999999998</c:v>
                      </c:pt>
                      <c:pt idx="9479">
                        <c:v>7.5831999999999997</c:v>
                      </c:pt>
                      <c:pt idx="9480">
                        <c:v>7.5839999999999996</c:v>
                      </c:pt>
                      <c:pt idx="9481">
                        <c:v>7.5848000000000004</c:v>
                      </c:pt>
                      <c:pt idx="9482">
                        <c:v>7.5856000000000003</c:v>
                      </c:pt>
                      <c:pt idx="9483">
                        <c:v>7.5864000000000003</c:v>
                      </c:pt>
                      <c:pt idx="9484">
                        <c:v>7.5872000000000002</c:v>
                      </c:pt>
                      <c:pt idx="9485">
                        <c:v>7.5880000000000001</c:v>
                      </c:pt>
                      <c:pt idx="9486">
                        <c:v>7.5888</c:v>
                      </c:pt>
                      <c:pt idx="9487">
                        <c:v>7.5895999999999999</c:v>
                      </c:pt>
                      <c:pt idx="9488">
                        <c:v>7.5903999999999998</c:v>
                      </c:pt>
                      <c:pt idx="9489">
                        <c:v>7.5911999999999997</c:v>
                      </c:pt>
                      <c:pt idx="9490">
                        <c:v>7.5919999999999996</c:v>
                      </c:pt>
                      <c:pt idx="9491">
                        <c:v>7.5928000000000004</c:v>
                      </c:pt>
                      <c:pt idx="9492">
                        <c:v>7.5936000000000003</c:v>
                      </c:pt>
                      <c:pt idx="9493">
                        <c:v>7.5944000000000003</c:v>
                      </c:pt>
                      <c:pt idx="9494">
                        <c:v>7.5952000000000002</c:v>
                      </c:pt>
                      <c:pt idx="9495">
                        <c:v>7.5960000000000001</c:v>
                      </c:pt>
                      <c:pt idx="9496">
                        <c:v>7.5968</c:v>
                      </c:pt>
                      <c:pt idx="9497">
                        <c:v>7.5975999999999999</c:v>
                      </c:pt>
                      <c:pt idx="9498">
                        <c:v>7.5983999999999998</c:v>
                      </c:pt>
                      <c:pt idx="9499">
                        <c:v>7.5991999999999997</c:v>
                      </c:pt>
                      <c:pt idx="9500">
                        <c:v>7.6</c:v>
                      </c:pt>
                      <c:pt idx="9501">
                        <c:v>7.6007999999999996</c:v>
                      </c:pt>
                      <c:pt idx="9502">
                        <c:v>7.6016000000000004</c:v>
                      </c:pt>
                      <c:pt idx="9503">
                        <c:v>7.6024000000000003</c:v>
                      </c:pt>
                      <c:pt idx="9504">
                        <c:v>7.6032000000000002</c:v>
                      </c:pt>
                      <c:pt idx="9505">
                        <c:v>7.6040000000000001</c:v>
                      </c:pt>
                      <c:pt idx="9506">
                        <c:v>7.6048</c:v>
                      </c:pt>
                      <c:pt idx="9507">
                        <c:v>7.6055999999999999</c:v>
                      </c:pt>
                      <c:pt idx="9508">
                        <c:v>7.6063999999999998</c:v>
                      </c:pt>
                      <c:pt idx="9509">
                        <c:v>7.6071999999999997</c:v>
                      </c:pt>
                      <c:pt idx="9510">
                        <c:v>7.6079999999999997</c:v>
                      </c:pt>
                      <c:pt idx="9511">
                        <c:v>7.6087999999999996</c:v>
                      </c:pt>
                      <c:pt idx="9512">
                        <c:v>7.6096000000000004</c:v>
                      </c:pt>
                      <c:pt idx="9513">
                        <c:v>7.6104000000000003</c:v>
                      </c:pt>
                      <c:pt idx="9514">
                        <c:v>7.6112000000000002</c:v>
                      </c:pt>
                      <c:pt idx="9515">
                        <c:v>7.6120000000000001</c:v>
                      </c:pt>
                      <c:pt idx="9516">
                        <c:v>7.6128</c:v>
                      </c:pt>
                      <c:pt idx="9517">
                        <c:v>7.6135999999999999</c:v>
                      </c:pt>
                      <c:pt idx="9518">
                        <c:v>7.6143999999999998</c:v>
                      </c:pt>
                      <c:pt idx="9519">
                        <c:v>7.6151999999999997</c:v>
                      </c:pt>
                      <c:pt idx="9520">
                        <c:v>7.6159999999999997</c:v>
                      </c:pt>
                      <c:pt idx="9521">
                        <c:v>7.6167999999999996</c:v>
                      </c:pt>
                      <c:pt idx="9522">
                        <c:v>7.6176000000000004</c:v>
                      </c:pt>
                      <c:pt idx="9523">
                        <c:v>7.6184000000000003</c:v>
                      </c:pt>
                      <c:pt idx="9524">
                        <c:v>7.6192000000000002</c:v>
                      </c:pt>
                      <c:pt idx="9525">
                        <c:v>7.62</c:v>
                      </c:pt>
                      <c:pt idx="9526">
                        <c:v>7.6208</c:v>
                      </c:pt>
                      <c:pt idx="9527">
                        <c:v>7.6215999999999999</c:v>
                      </c:pt>
                      <c:pt idx="9528">
                        <c:v>7.6223999999999998</c:v>
                      </c:pt>
                      <c:pt idx="9529">
                        <c:v>7.6231999999999998</c:v>
                      </c:pt>
                      <c:pt idx="9530">
                        <c:v>7.6239999999999997</c:v>
                      </c:pt>
                      <c:pt idx="9531">
                        <c:v>7.6247999999999996</c:v>
                      </c:pt>
                      <c:pt idx="9532">
                        <c:v>7.6256000000000004</c:v>
                      </c:pt>
                      <c:pt idx="9533">
                        <c:v>7.6264000000000003</c:v>
                      </c:pt>
                      <c:pt idx="9534">
                        <c:v>7.6272000000000002</c:v>
                      </c:pt>
                      <c:pt idx="9535">
                        <c:v>7.6280000000000001</c:v>
                      </c:pt>
                      <c:pt idx="9536">
                        <c:v>7.6288</c:v>
                      </c:pt>
                      <c:pt idx="9537">
                        <c:v>7.6295999999999999</c:v>
                      </c:pt>
                      <c:pt idx="9538">
                        <c:v>7.6303999999999998</c:v>
                      </c:pt>
                      <c:pt idx="9539">
                        <c:v>7.6311999999999998</c:v>
                      </c:pt>
                      <c:pt idx="9540">
                        <c:v>7.6319999999999997</c:v>
                      </c:pt>
                      <c:pt idx="9541">
                        <c:v>7.6327999999999996</c:v>
                      </c:pt>
                      <c:pt idx="9542">
                        <c:v>7.6336000000000004</c:v>
                      </c:pt>
                      <c:pt idx="9543">
                        <c:v>7.6344000000000003</c:v>
                      </c:pt>
                      <c:pt idx="9544">
                        <c:v>7.6352000000000002</c:v>
                      </c:pt>
                      <c:pt idx="9545">
                        <c:v>7.6360000000000001</c:v>
                      </c:pt>
                      <c:pt idx="9546">
                        <c:v>7.6368</c:v>
                      </c:pt>
                      <c:pt idx="9547">
                        <c:v>7.6375999999999999</c:v>
                      </c:pt>
                      <c:pt idx="9548">
                        <c:v>7.6383999999999999</c:v>
                      </c:pt>
                      <c:pt idx="9549">
                        <c:v>7.6391999999999998</c:v>
                      </c:pt>
                      <c:pt idx="9550">
                        <c:v>7.64</c:v>
                      </c:pt>
                      <c:pt idx="9551">
                        <c:v>7.6407999999999996</c:v>
                      </c:pt>
                      <c:pt idx="9552">
                        <c:v>7.6416000000000004</c:v>
                      </c:pt>
                      <c:pt idx="9553">
                        <c:v>7.6424000000000003</c:v>
                      </c:pt>
                      <c:pt idx="9554">
                        <c:v>7.6432000000000002</c:v>
                      </c:pt>
                      <c:pt idx="9555">
                        <c:v>7.6440000000000001</c:v>
                      </c:pt>
                      <c:pt idx="9556">
                        <c:v>7.6448</c:v>
                      </c:pt>
                      <c:pt idx="9557">
                        <c:v>7.6456</c:v>
                      </c:pt>
                      <c:pt idx="9558">
                        <c:v>7.6463999999999999</c:v>
                      </c:pt>
                      <c:pt idx="9559">
                        <c:v>7.6471999999999998</c:v>
                      </c:pt>
                      <c:pt idx="9560">
                        <c:v>7.6479999999999997</c:v>
                      </c:pt>
                      <c:pt idx="9561">
                        <c:v>7.6487999999999996</c:v>
                      </c:pt>
                      <c:pt idx="9562">
                        <c:v>7.6496000000000004</c:v>
                      </c:pt>
                      <c:pt idx="9563">
                        <c:v>7.6504000000000003</c:v>
                      </c:pt>
                      <c:pt idx="9564">
                        <c:v>7.6512000000000002</c:v>
                      </c:pt>
                      <c:pt idx="9565">
                        <c:v>7.6520000000000001</c:v>
                      </c:pt>
                      <c:pt idx="9566">
                        <c:v>7.6528</c:v>
                      </c:pt>
                      <c:pt idx="9567">
                        <c:v>7.6536</c:v>
                      </c:pt>
                      <c:pt idx="9568">
                        <c:v>7.6543999999999999</c:v>
                      </c:pt>
                      <c:pt idx="9569">
                        <c:v>7.6551999999999998</c:v>
                      </c:pt>
                      <c:pt idx="9570">
                        <c:v>7.6559999999999997</c:v>
                      </c:pt>
                      <c:pt idx="9571">
                        <c:v>7.6567999999999996</c:v>
                      </c:pt>
                      <c:pt idx="9572">
                        <c:v>7.6576000000000004</c:v>
                      </c:pt>
                      <c:pt idx="9573">
                        <c:v>7.6584000000000003</c:v>
                      </c:pt>
                      <c:pt idx="9574">
                        <c:v>7.6592000000000002</c:v>
                      </c:pt>
                      <c:pt idx="9575">
                        <c:v>7.66</c:v>
                      </c:pt>
                      <c:pt idx="9576">
                        <c:v>7.6608000000000001</c:v>
                      </c:pt>
                      <c:pt idx="9577">
                        <c:v>7.6616</c:v>
                      </c:pt>
                      <c:pt idx="9578">
                        <c:v>7.6623999999999999</c:v>
                      </c:pt>
                      <c:pt idx="9579">
                        <c:v>7.6631999999999998</c:v>
                      </c:pt>
                      <c:pt idx="9580">
                        <c:v>7.6639999999999997</c:v>
                      </c:pt>
                      <c:pt idx="9581">
                        <c:v>7.6647999999999996</c:v>
                      </c:pt>
                      <c:pt idx="9582">
                        <c:v>7.6656000000000004</c:v>
                      </c:pt>
                      <c:pt idx="9583">
                        <c:v>7.6664000000000003</c:v>
                      </c:pt>
                      <c:pt idx="9584">
                        <c:v>7.6672000000000002</c:v>
                      </c:pt>
                      <c:pt idx="9585">
                        <c:v>7.6680000000000001</c:v>
                      </c:pt>
                      <c:pt idx="9586">
                        <c:v>7.6688000000000001</c:v>
                      </c:pt>
                      <c:pt idx="9587">
                        <c:v>7.6696</c:v>
                      </c:pt>
                      <c:pt idx="9588">
                        <c:v>7.6703999999999999</c:v>
                      </c:pt>
                      <c:pt idx="9589">
                        <c:v>7.6711999999999998</c:v>
                      </c:pt>
                      <c:pt idx="9590">
                        <c:v>7.6719999999999997</c:v>
                      </c:pt>
                      <c:pt idx="9591">
                        <c:v>7.6727999999999996</c:v>
                      </c:pt>
                      <c:pt idx="9592">
                        <c:v>7.6736000000000004</c:v>
                      </c:pt>
                      <c:pt idx="9593">
                        <c:v>7.6744000000000003</c:v>
                      </c:pt>
                      <c:pt idx="9594">
                        <c:v>7.6752000000000002</c:v>
                      </c:pt>
                      <c:pt idx="9595">
                        <c:v>7.6760000000000002</c:v>
                      </c:pt>
                      <c:pt idx="9596">
                        <c:v>7.6768000000000001</c:v>
                      </c:pt>
                      <c:pt idx="9597">
                        <c:v>7.6776</c:v>
                      </c:pt>
                      <c:pt idx="9598">
                        <c:v>7.6783999999999999</c:v>
                      </c:pt>
                      <c:pt idx="9599">
                        <c:v>7.6791999999999998</c:v>
                      </c:pt>
                      <c:pt idx="9600">
                        <c:v>7.68</c:v>
                      </c:pt>
                      <c:pt idx="9601">
                        <c:v>7.6807999999999996</c:v>
                      </c:pt>
                      <c:pt idx="9602">
                        <c:v>7.6816000000000004</c:v>
                      </c:pt>
                      <c:pt idx="9603">
                        <c:v>7.6824000000000003</c:v>
                      </c:pt>
                      <c:pt idx="9604">
                        <c:v>7.6832000000000003</c:v>
                      </c:pt>
                      <c:pt idx="9605">
                        <c:v>7.6840000000000002</c:v>
                      </c:pt>
                      <c:pt idx="9606">
                        <c:v>7.6848000000000001</c:v>
                      </c:pt>
                      <c:pt idx="9607">
                        <c:v>7.6856</c:v>
                      </c:pt>
                      <c:pt idx="9608">
                        <c:v>7.6863999999999999</c:v>
                      </c:pt>
                      <c:pt idx="9609">
                        <c:v>7.6871999999999998</c:v>
                      </c:pt>
                      <c:pt idx="9610">
                        <c:v>7.6879999999999997</c:v>
                      </c:pt>
                      <c:pt idx="9611">
                        <c:v>7.6887999999999996</c:v>
                      </c:pt>
                      <c:pt idx="9612">
                        <c:v>7.6896000000000004</c:v>
                      </c:pt>
                      <c:pt idx="9613">
                        <c:v>7.6904000000000003</c:v>
                      </c:pt>
                      <c:pt idx="9614">
                        <c:v>7.6912000000000003</c:v>
                      </c:pt>
                      <c:pt idx="9615">
                        <c:v>7.6920000000000002</c:v>
                      </c:pt>
                      <c:pt idx="9616">
                        <c:v>7.6928000000000001</c:v>
                      </c:pt>
                      <c:pt idx="9617">
                        <c:v>7.6936</c:v>
                      </c:pt>
                      <c:pt idx="9618">
                        <c:v>7.6943999999999999</c:v>
                      </c:pt>
                      <c:pt idx="9619">
                        <c:v>7.6951999999999998</c:v>
                      </c:pt>
                      <c:pt idx="9620">
                        <c:v>7.6959999999999997</c:v>
                      </c:pt>
                      <c:pt idx="9621">
                        <c:v>7.6967999999999996</c:v>
                      </c:pt>
                      <c:pt idx="9622">
                        <c:v>7.6976000000000004</c:v>
                      </c:pt>
                      <c:pt idx="9623">
                        <c:v>7.6984000000000004</c:v>
                      </c:pt>
                      <c:pt idx="9624">
                        <c:v>7.6992000000000003</c:v>
                      </c:pt>
                      <c:pt idx="9625">
                        <c:v>7.7</c:v>
                      </c:pt>
                      <c:pt idx="9626">
                        <c:v>7.7008000000000001</c:v>
                      </c:pt>
                      <c:pt idx="9627">
                        <c:v>7.7016</c:v>
                      </c:pt>
                      <c:pt idx="9628">
                        <c:v>7.7023999999999999</c:v>
                      </c:pt>
                      <c:pt idx="9629">
                        <c:v>7.7031999999999998</c:v>
                      </c:pt>
                      <c:pt idx="9630">
                        <c:v>7.7039999999999997</c:v>
                      </c:pt>
                      <c:pt idx="9631">
                        <c:v>7.7047999999999996</c:v>
                      </c:pt>
                      <c:pt idx="9632">
                        <c:v>7.7055999999999996</c:v>
                      </c:pt>
                      <c:pt idx="9633">
                        <c:v>7.7064000000000004</c:v>
                      </c:pt>
                      <c:pt idx="9634">
                        <c:v>7.7072000000000003</c:v>
                      </c:pt>
                      <c:pt idx="9635">
                        <c:v>7.7080000000000002</c:v>
                      </c:pt>
                      <c:pt idx="9636">
                        <c:v>7.7088000000000001</c:v>
                      </c:pt>
                      <c:pt idx="9637">
                        <c:v>7.7096</c:v>
                      </c:pt>
                      <c:pt idx="9638">
                        <c:v>7.7103999999999999</c:v>
                      </c:pt>
                      <c:pt idx="9639">
                        <c:v>7.7111999999999998</c:v>
                      </c:pt>
                      <c:pt idx="9640">
                        <c:v>7.7119999999999997</c:v>
                      </c:pt>
                      <c:pt idx="9641">
                        <c:v>7.7127999999999997</c:v>
                      </c:pt>
                      <c:pt idx="9642">
                        <c:v>7.7135999999999996</c:v>
                      </c:pt>
                      <c:pt idx="9643">
                        <c:v>7.7144000000000004</c:v>
                      </c:pt>
                      <c:pt idx="9644">
                        <c:v>7.7152000000000003</c:v>
                      </c:pt>
                      <c:pt idx="9645">
                        <c:v>7.7160000000000002</c:v>
                      </c:pt>
                      <c:pt idx="9646">
                        <c:v>7.7168000000000001</c:v>
                      </c:pt>
                      <c:pt idx="9647">
                        <c:v>7.7176</c:v>
                      </c:pt>
                      <c:pt idx="9648">
                        <c:v>7.7183999999999999</c:v>
                      </c:pt>
                      <c:pt idx="9649">
                        <c:v>7.7191999999999998</c:v>
                      </c:pt>
                      <c:pt idx="9650">
                        <c:v>7.72</c:v>
                      </c:pt>
                      <c:pt idx="9651">
                        <c:v>7.7207999999999997</c:v>
                      </c:pt>
                      <c:pt idx="9652">
                        <c:v>7.7215999999999996</c:v>
                      </c:pt>
                      <c:pt idx="9653">
                        <c:v>7.7224000000000004</c:v>
                      </c:pt>
                      <c:pt idx="9654">
                        <c:v>7.7232000000000003</c:v>
                      </c:pt>
                      <c:pt idx="9655">
                        <c:v>7.7240000000000002</c:v>
                      </c:pt>
                      <c:pt idx="9656">
                        <c:v>7.7248000000000001</c:v>
                      </c:pt>
                      <c:pt idx="9657">
                        <c:v>7.7256</c:v>
                      </c:pt>
                      <c:pt idx="9658">
                        <c:v>7.7263999999999999</c:v>
                      </c:pt>
                      <c:pt idx="9659">
                        <c:v>7.7271999999999998</c:v>
                      </c:pt>
                      <c:pt idx="9660">
                        <c:v>7.7279999999999998</c:v>
                      </c:pt>
                      <c:pt idx="9661">
                        <c:v>7.7287999999999997</c:v>
                      </c:pt>
                      <c:pt idx="9662">
                        <c:v>7.7295999999999996</c:v>
                      </c:pt>
                      <c:pt idx="9663">
                        <c:v>7.7304000000000004</c:v>
                      </c:pt>
                      <c:pt idx="9664">
                        <c:v>7.7312000000000003</c:v>
                      </c:pt>
                      <c:pt idx="9665">
                        <c:v>7.7320000000000002</c:v>
                      </c:pt>
                      <c:pt idx="9666">
                        <c:v>7.7328000000000001</c:v>
                      </c:pt>
                      <c:pt idx="9667">
                        <c:v>7.7336</c:v>
                      </c:pt>
                      <c:pt idx="9668">
                        <c:v>7.7343999999999999</c:v>
                      </c:pt>
                      <c:pt idx="9669">
                        <c:v>7.7351999999999999</c:v>
                      </c:pt>
                      <c:pt idx="9670">
                        <c:v>7.7359999999999998</c:v>
                      </c:pt>
                      <c:pt idx="9671">
                        <c:v>7.7367999999999997</c:v>
                      </c:pt>
                      <c:pt idx="9672">
                        <c:v>7.7375999999999996</c:v>
                      </c:pt>
                      <c:pt idx="9673">
                        <c:v>7.7384000000000004</c:v>
                      </c:pt>
                      <c:pt idx="9674">
                        <c:v>7.7392000000000003</c:v>
                      </c:pt>
                      <c:pt idx="9675">
                        <c:v>7.74</c:v>
                      </c:pt>
                      <c:pt idx="9676">
                        <c:v>7.7408000000000001</c:v>
                      </c:pt>
                      <c:pt idx="9677">
                        <c:v>7.7416</c:v>
                      </c:pt>
                      <c:pt idx="9678">
                        <c:v>7.7423999999999999</c:v>
                      </c:pt>
                      <c:pt idx="9679">
                        <c:v>7.7431999999999999</c:v>
                      </c:pt>
                      <c:pt idx="9680">
                        <c:v>7.7439999999999998</c:v>
                      </c:pt>
                      <c:pt idx="9681">
                        <c:v>7.7447999999999997</c:v>
                      </c:pt>
                      <c:pt idx="9682">
                        <c:v>7.7455999999999996</c:v>
                      </c:pt>
                      <c:pt idx="9683">
                        <c:v>7.7464000000000004</c:v>
                      </c:pt>
                      <c:pt idx="9684">
                        <c:v>7.7472000000000003</c:v>
                      </c:pt>
                      <c:pt idx="9685">
                        <c:v>7.7480000000000002</c:v>
                      </c:pt>
                      <c:pt idx="9686">
                        <c:v>7.7488000000000001</c:v>
                      </c:pt>
                      <c:pt idx="9687">
                        <c:v>7.7496</c:v>
                      </c:pt>
                      <c:pt idx="9688">
                        <c:v>7.7504</c:v>
                      </c:pt>
                      <c:pt idx="9689">
                        <c:v>7.7511999999999999</c:v>
                      </c:pt>
                      <c:pt idx="9690">
                        <c:v>7.7519999999999998</c:v>
                      </c:pt>
                      <c:pt idx="9691">
                        <c:v>7.7527999999999997</c:v>
                      </c:pt>
                      <c:pt idx="9692">
                        <c:v>7.7535999999999996</c:v>
                      </c:pt>
                      <c:pt idx="9693">
                        <c:v>7.7544000000000004</c:v>
                      </c:pt>
                      <c:pt idx="9694">
                        <c:v>7.7552000000000003</c:v>
                      </c:pt>
                      <c:pt idx="9695">
                        <c:v>7.7560000000000002</c:v>
                      </c:pt>
                      <c:pt idx="9696">
                        <c:v>7.7568000000000001</c:v>
                      </c:pt>
                      <c:pt idx="9697">
                        <c:v>7.7576000000000001</c:v>
                      </c:pt>
                      <c:pt idx="9698">
                        <c:v>7.7584</c:v>
                      </c:pt>
                      <c:pt idx="9699">
                        <c:v>7.7591999999999999</c:v>
                      </c:pt>
                      <c:pt idx="9700">
                        <c:v>7.76</c:v>
                      </c:pt>
                      <c:pt idx="9701">
                        <c:v>7.7607999999999997</c:v>
                      </c:pt>
                      <c:pt idx="9702">
                        <c:v>7.7615999999999996</c:v>
                      </c:pt>
                      <c:pt idx="9703">
                        <c:v>7.7624000000000004</c:v>
                      </c:pt>
                      <c:pt idx="9704">
                        <c:v>7.7632000000000003</c:v>
                      </c:pt>
                      <c:pt idx="9705">
                        <c:v>7.7640000000000002</c:v>
                      </c:pt>
                      <c:pt idx="9706">
                        <c:v>7.7648000000000001</c:v>
                      </c:pt>
                      <c:pt idx="9707">
                        <c:v>7.7656000000000001</c:v>
                      </c:pt>
                      <c:pt idx="9708">
                        <c:v>7.7664</c:v>
                      </c:pt>
                      <c:pt idx="9709">
                        <c:v>7.7671999999999999</c:v>
                      </c:pt>
                      <c:pt idx="9710">
                        <c:v>7.7679999999999998</c:v>
                      </c:pt>
                      <c:pt idx="9711">
                        <c:v>7.7687999999999997</c:v>
                      </c:pt>
                      <c:pt idx="9712">
                        <c:v>7.7695999999999996</c:v>
                      </c:pt>
                      <c:pt idx="9713">
                        <c:v>7.7704000000000004</c:v>
                      </c:pt>
                      <c:pt idx="9714">
                        <c:v>7.7712000000000003</c:v>
                      </c:pt>
                      <c:pt idx="9715">
                        <c:v>7.7720000000000002</c:v>
                      </c:pt>
                      <c:pt idx="9716">
                        <c:v>7.7728000000000002</c:v>
                      </c:pt>
                      <c:pt idx="9717">
                        <c:v>7.7736000000000001</c:v>
                      </c:pt>
                      <c:pt idx="9718">
                        <c:v>7.7744</c:v>
                      </c:pt>
                      <c:pt idx="9719">
                        <c:v>7.7751999999999999</c:v>
                      </c:pt>
                      <c:pt idx="9720">
                        <c:v>7.7759999999999998</c:v>
                      </c:pt>
                      <c:pt idx="9721">
                        <c:v>7.7767999999999997</c:v>
                      </c:pt>
                      <c:pt idx="9722">
                        <c:v>7.7775999999999996</c:v>
                      </c:pt>
                      <c:pt idx="9723">
                        <c:v>7.7784000000000004</c:v>
                      </c:pt>
                      <c:pt idx="9724">
                        <c:v>7.7792000000000003</c:v>
                      </c:pt>
                      <c:pt idx="9725">
                        <c:v>7.78</c:v>
                      </c:pt>
                      <c:pt idx="9726">
                        <c:v>7.7808000000000002</c:v>
                      </c:pt>
                      <c:pt idx="9727">
                        <c:v>7.7816000000000001</c:v>
                      </c:pt>
                      <c:pt idx="9728">
                        <c:v>7.7824</c:v>
                      </c:pt>
                      <c:pt idx="9729">
                        <c:v>7.7831999999999999</c:v>
                      </c:pt>
                      <c:pt idx="9730">
                        <c:v>7.7839999999999998</c:v>
                      </c:pt>
                      <c:pt idx="9731">
                        <c:v>7.7847999999999997</c:v>
                      </c:pt>
                      <c:pt idx="9732">
                        <c:v>7.7855999999999996</c:v>
                      </c:pt>
                      <c:pt idx="9733">
                        <c:v>7.7864000000000004</c:v>
                      </c:pt>
                      <c:pt idx="9734">
                        <c:v>7.7872000000000003</c:v>
                      </c:pt>
                      <c:pt idx="9735">
                        <c:v>7.7880000000000003</c:v>
                      </c:pt>
                      <c:pt idx="9736">
                        <c:v>7.7888000000000002</c:v>
                      </c:pt>
                      <c:pt idx="9737">
                        <c:v>7.7896000000000001</c:v>
                      </c:pt>
                      <c:pt idx="9738">
                        <c:v>7.7904</c:v>
                      </c:pt>
                      <c:pt idx="9739">
                        <c:v>7.7911999999999999</c:v>
                      </c:pt>
                      <c:pt idx="9740">
                        <c:v>7.7919999999999998</c:v>
                      </c:pt>
                      <c:pt idx="9741">
                        <c:v>7.7927999999999997</c:v>
                      </c:pt>
                      <c:pt idx="9742">
                        <c:v>7.7935999999999996</c:v>
                      </c:pt>
                      <c:pt idx="9743">
                        <c:v>7.7944000000000004</c:v>
                      </c:pt>
                      <c:pt idx="9744">
                        <c:v>7.7952000000000004</c:v>
                      </c:pt>
                      <c:pt idx="9745">
                        <c:v>7.7960000000000003</c:v>
                      </c:pt>
                      <c:pt idx="9746">
                        <c:v>7.7968000000000002</c:v>
                      </c:pt>
                      <c:pt idx="9747">
                        <c:v>7.7976000000000001</c:v>
                      </c:pt>
                      <c:pt idx="9748">
                        <c:v>7.7984</c:v>
                      </c:pt>
                      <c:pt idx="9749">
                        <c:v>7.7991999999999999</c:v>
                      </c:pt>
                      <c:pt idx="9750">
                        <c:v>7.8</c:v>
                      </c:pt>
                      <c:pt idx="9751">
                        <c:v>7.8007999999999997</c:v>
                      </c:pt>
                      <c:pt idx="9752">
                        <c:v>7.8015999999999996</c:v>
                      </c:pt>
                      <c:pt idx="9753">
                        <c:v>7.8023999999999996</c:v>
                      </c:pt>
                      <c:pt idx="9754">
                        <c:v>7.8032000000000004</c:v>
                      </c:pt>
                      <c:pt idx="9755">
                        <c:v>7.8040000000000003</c:v>
                      </c:pt>
                      <c:pt idx="9756">
                        <c:v>7.8048000000000002</c:v>
                      </c:pt>
                      <c:pt idx="9757">
                        <c:v>7.8056000000000001</c:v>
                      </c:pt>
                      <c:pt idx="9758">
                        <c:v>7.8064</c:v>
                      </c:pt>
                      <c:pt idx="9759">
                        <c:v>7.8071999999999999</c:v>
                      </c:pt>
                      <c:pt idx="9760">
                        <c:v>7.8079999999999998</c:v>
                      </c:pt>
                      <c:pt idx="9761">
                        <c:v>7.8087999999999997</c:v>
                      </c:pt>
                      <c:pt idx="9762">
                        <c:v>7.8095999999999997</c:v>
                      </c:pt>
                      <c:pt idx="9763">
                        <c:v>7.8103999999999996</c:v>
                      </c:pt>
                      <c:pt idx="9764">
                        <c:v>7.8112000000000004</c:v>
                      </c:pt>
                      <c:pt idx="9765">
                        <c:v>7.8120000000000003</c:v>
                      </c:pt>
                      <c:pt idx="9766">
                        <c:v>7.8128000000000002</c:v>
                      </c:pt>
                      <c:pt idx="9767">
                        <c:v>7.8136000000000001</c:v>
                      </c:pt>
                      <c:pt idx="9768">
                        <c:v>7.8144</c:v>
                      </c:pt>
                      <c:pt idx="9769">
                        <c:v>7.8151999999999999</c:v>
                      </c:pt>
                      <c:pt idx="9770">
                        <c:v>7.8159999999999998</c:v>
                      </c:pt>
                      <c:pt idx="9771">
                        <c:v>7.8167999999999997</c:v>
                      </c:pt>
                      <c:pt idx="9772">
                        <c:v>7.8175999999999997</c:v>
                      </c:pt>
                      <c:pt idx="9773">
                        <c:v>7.8183999999999996</c:v>
                      </c:pt>
                      <c:pt idx="9774">
                        <c:v>7.8192000000000004</c:v>
                      </c:pt>
                      <c:pt idx="9775">
                        <c:v>7.82</c:v>
                      </c:pt>
                      <c:pt idx="9776">
                        <c:v>7.8208000000000002</c:v>
                      </c:pt>
                      <c:pt idx="9777">
                        <c:v>7.8216000000000001</c:v>
                      </c:pt>
                      <c:pt idx="9778">
                        <c:v>7.8224</c:v>
                      </c:pt>
                      <c:pt idx="9779">
                        <c:v>7.8231999999999999</c:v>
                      </c:pt>
                      <c:pt idx="9780">
                        <c:v>7.8239999999999998</c:v>
                      </c:pt>
                      <c:pt idx="9781">
                        <c:v>7.8247999999999998</c:v>
                      </c:pt>
                      <c:pt idx="9782">
                        <c:v>7.8255999999999997</c:v>
                      </c:pt>
                      <c:pt idx="9783">
                        <c:v>7.8263999999999996</c:v>
                      </c:pt>
                      <c:pt idx="9784">
                        <c:v>7.8272000000000004</c:v>
                      </c:pt>
                      <c:pt idx="9785">
                        <c:v>7.8280000000000003</c:v>
                      </c:pt>
                      <c:pt idx="9786">
                        <c:v>7.8288000000000002</c:v>
                      </c:pt>
                      <c:pt idx="9787">
                        <c:v>7.8296000000000001</c:v>
                      </c:pt>
                      <c:pt idx="9788">
                        <c:v>7.8304</c:v>
                      </c:pt>
                      <c:pt idx="9789">
                        <c:v>7.8311999999999999</c:v>
                      </c:pt>
                      <c:pt idx="9790">
                        <c:v>7.8319999999999999</c:v>
                      </c:pt>
                      <c:pt idx="9791">
                        <c:v>7.8327999999999998</c:v>
                      </c:pt>
                      <c:pt idx="9792">
                        <c:v>7.8335999999999997</c:v>
                      </c:pt>
                      <c:pt idx="9793">
                        <c:v>7.8343999999999996</c:v>
                      </c:pt>
                      <c:pt idx="9794">
                        <c:v>7.8352000000000004</c:v>
                      </c:pt>
                      <c:pt idx="9795">
                        <c:v>7.8360000000000003</c:v>
                      </c:pt>
                      <c:pt idx="9796">
                        <c:v>7.8368000000000002</c:v>
                      </c:pt>
                      <c:pt idx="9797">
                        <c:v>7.8376000000000001</c:v>
                      </c:pt>
                      <c:pt idx="9798">
                        <c:v>7.8384</c:v>
                      </c:pt>
                      <c:pt idx="9799">
                        <c:v>7.8391999999999999</c:v>
                      </c:pt>
                      <c:pt idx="9800">
                        <c:v>7.84</c:v>
                      </c:pt>
                      <c:pt idx="9801">
                        <c:v>7.8407999999999998</c:v>
                      </c:pt>
                      <c:pt idx="9802">
                        <c:v>7.8415999999999997</c:v>
                      </c:pt>
                      <c:pt idx="9803">
                        <c:v>7.8423999999999996</c:v>
                      </c:pt>
                      <c:pt idx="9804">
                        <c:v>7.8432000000000004</c:v>
                      </c:pt>
                      <c:pt idx="9805">
                        <c:v>7.8440000000000003</c:v>
                      </c:pt>
                      <c:pt idx="9806">
                        <c:v>7.8448000000000002</c:v>
                      </c:pt>
                      <c:pt idx="9807">
                        <c:v>7.8456000000000001</c:v>
                      </c:pt>
                      <c:pt idx="9808">
                        <c:v>7.8464</c:v>
                      </c:pt>
                      <c:pt idx="9809">
                        <c:v>7.8472</c:v>
                      </c:pt>
                      <c:pt idx="9810">
                        <c:v>7.8479999999999999</c:v>
                      </c:pt>
                      <c:pt idx="9811">
                        <c:v>7.8487999999999998</c:v>
                      </c:pt>
                      <c:pt idx="9812">
                        <c:v>7.8495999999999997</c:v>
                      </c:pt>
                      <c:pt idx="9813">
                        <c:v>7.8503999999999996</c:v>
                      </c:pt>
                      <c:pt idx="9814">
                        <c:v>7.8512000000000004</c:v>
                      </c:pt>
                      <c:pt idx="9815">
                        <c:v>7.8520000000000003</c:v>
                      </c:pt>
                      <c:pt idx="9816">
                        <c:v>7.8528000000000002</c:v>
                      </c:pt>
                      <c:pt idx="9817">
                        <c:v>7.8536000000000001</c:v>
                      </c:pt>
                      <c:pt idx="9818">
                        <c:v>7.8544</c:v>
                      </c:pt>
                      <c:pt idx="9819">
                        <c:v>7.8552</c:v>
                      </c:pt>
                      <c:pt idx="9820">
                        <c:v>7.8559999999999999</c:v>
                      </c:pt>
                      <c:pt idx="9821">
                        <c:v>7.8567999999999998</c:v>
                      </c:pt>
                      <c:pt idx="9822">
                        <c:v>7.8575999999999997</c:v>
                      </c:pt>
                      <c:pt idx="9823">
                        <c:v>7.8583999999999996</c:v>
                      </c:pt>
                      <c:pt idx="9824">
                        <c:v>7.8592000000000004</c:v>
                      </c:pt>
                      <c:pt idx="9825">
                        <c:v>7.86</c:v>
                      </c:pt>
                      <c:pt idx="9826">
                        <c:v>7.8608000000000002</c:v>
                      </c:pt>
                      <c:pt idx="9827">
                        <c:v>7.8616000000000001</c:v>
                      </c:pt>
                      <c:pt idx="9828">
                        <c:v>7.8624000000000001</c:v>
                      </c:pt>
                      <c:pt idx="9829">
                        <c:v>7.8632</c:v>
                      </c:pt>
                      <c:pt idx="9830">
                        <c:v>7.8639999999999999</c:v>
                      </c:pt>
                      <c:pt idx="9831">
                        <c:v>7.8647999999999998</c:v>
                      </c:pt>
                      <c:pt idx="9832">
                        <c:v>7.8655999999999997</c:v>
                      </c:pt>
                      <c:pt idx="9833">
                        <c:v>7.8663999999999996</c:v>
                      </c:pt>
                      <c:pt idx="9834">
                        <c:v>7.8672000000000004</c:v>
                      </c:pt>
                      <c:pt idx="9835">
                        <c:v>7.8680000000000003</c:v>
                      </c:pt>
                      <c:pt idx="9836">
                        <c:v>7.8688000000000002</c:v>
                      </c:pt>
                      <c:pt idx="9837">
                        <c:v>7.8696000000000002</c:v>
                      </c:pt>
                      <c:pt idx="9838">
                        <c:v>7.8704000000000001</c:v>
                      </c:pt>
                      <c:pt idx="9839">
                        <c:v>7.8712</c:v>
                      </c:pt>
                      <c:pt idx="9840">
                        <c:v>7.8719999999999999</c:v>
                      </c:pt>
                      <c:pt idx="9841">
                        <c:v>7.8727999999999998</c:v>
                      </c:pt>
                      <c:pt idx="9842">
                        <c:v>7.8735999999999997</c:v>
                      </c:pt>
                      <c:pt idx="9843">
                        <c:v>7.8743999999999996</c:v>
                      </c:pt>
                      <c:pt idx="9844">
                        <c:v>7.8752000000000004</c:v>
                      </c:pt>
                      <c:pt idx="9845">
                        <c:v>7.8760000000000003</c:v>
                      </c:pt>
                      <c:pt idx="9846">
                        <c:v>7.8768000000000002</c:v>
                      </c:pt>
                      <c:pt idx="9847">
                        <c:v>7.8776000000000002</c:v>
                      </c:pt>
                      <c:pt idx="9848">
                        <c:v>7.8784000000000001</c:v>
                      </c:pt>
                      <c:pt idx="9849">
                        <c:v>7.8792</c:v>
                      </c:pt>
                      <c:pt idx="9850">
                        <c:v>7.88</c:v>
                      </c:pt>
                      <c:pt idx="9851">
                        <c:v>7.8807999999999998</c:v>
                      </c:pt>
                      <c:pt idx="9852">
                        <c:v>7.8815999999999997</c:v>
                      </c:pt>
                      <c:pt idx="9853">
                        <c:v>7.8823999999999996</c:v>
                      </c:pt>
                      <c:pt idx="9854">
                        <c:v>7.8832000000000004</c:v>
                      </c:pt>
                      <c:pt idx="9855">
                        <c:v>7.8840000000000003</c:v>
                      </c:pt>
                      <c:pt idx="9856">
                        <c:v>7.8848000000000003</c:v>
                      </c:pt>
                      <c:pt idx="9857">
                        <c:v>7.8856000000000002</c:v>
                      </c:pt>
                      <c:pt idx="9858">
                        <c:v>7.8864000000000001</c:v>
                      </c:pt>
                      <c:pt idx="9859">
                        <c:v>7.8872</c:v>
                      </c:pt>
                      <c:pt idx="9860">
                        <c:v>7.8879999999999999</c:v>
                      </c:pt>
                      <c:pt idx="9861">
                        <c:v>7.8887999999999998</c:v>
                      </c:pt>
                      <c:pt idx="9862">
                        <c:v>7.8895999999999997</c:v>
                      </c:pt>
                      <c:pt idx="9863">
                        <c:v>7.8903999999999996</c:v>
                      </c:pt>
                      <c:pt idx="9864">
                        <c:v>7.8912000000000004</c:v>
                      </c:pt>
                      <c:pt idx="9865">
                        <c:v>7.8920000000000003</c:v>
                      </c:pt>
                      <c:pt idx="9866">
                        <c:v>7.8928000000000003</c:v>
                      </c:pt>
                      <c:pt idx="9867">
                        <c:v>7.8936000000000002</c:v>
                      </c:pt>
                      <c:pt idx="9868">
                        <c:v>7.8944000000000001</c:v>
                      </c:pt>
                      <c:pt idx="9869">
                        <c:v>7.8952</c:v>
                      </c:pt>
                      <c:pt idx="9870">
                        <c:v>7.8959999999999999</c:v>
                      </c:pt>
                      <c:pt idx="9871">
                        <c:v>7.8967999999999998</c:v>
                      </c:pt>
                      <c:pt idx="9872">
                        <c:v>7.8975999999999997</c:v>
                      </c:pt>
                      <c:pt idx="9873">
                        <c:v>7.8983999999999996</c:v>
                      </c:pt>
                      <c:pt idx="9874">
                        <c:v>7.8992000000000004</c:v>
                      </c:pt>
                      <c:pt idx="9875">
                        <c:v>7.9</c:v>
                      </c:pt>
                      <c:pt idx="9876">
                        <c:v>7.9008000000000003</c:v>
                      </c:pt>
                      <c:pt idx="9877">
                        <c:v>7.9016000000000002</c:v>
                      </c:pt>
                      <c:pt idx="9878">
                        <c:v>7.9024000000000001</c:v>
                      </c:pt>
                      <c:pt idx="9879">
                        <c:v>7.9032</c:v>
                      </c:pt>
                      <c:pt idx="9880">
                        <c:v>7.9039999999999999</c:v>
                      </c:pt>
                      <c:pt idx="9881">
                        <c:v>7.9047999999999998</c:v>
                      </c:pt>
                      <c:pt idx="9882">
                        <c:v>7.9055999999999997</c:v>
                      </c:pt>
                      <c:pt idx="9883">
                        <c:v>7.9063999999999997</c:v>
                      </c:pt>
                      <c:pt idx="9884">
                        <c:v>7.9071999999999996</c:v>
                      </c:pt>
                      <c:pt idx="9885">
                        <c:v>7.9080000000000004</c:v>
                      </c:pt>
                      <c:pt idx="9886">
                        <c:v>7.9088000000000003</c:v>
                      </c:pt>
                      <c:pt idx="9887">
                        <c:v>7.9096000000000002</c:v>
                      </c:pt>
                      <c:pt idx="9888">
                        <c:v>7.9104000000000001</c:v>
                      </c:pt>
                      <c:pt idx="9889">
                        <c:v>7.9112</c:v>
                      </c:pt>
                      <c:pt idx="9890">
                        <c:v>7.9119999999999999</c:v>
                      </c:pt>
                      <c:pt idx="9891">
                        <c:v>7.9127999999999998</c:v>
                      </c:pt>
                      <c:pt idx="9892">
                        <c:v>7.9135999999999997</c:v>
                      </c:pt>
                      <c:pt idx="9893">
                        <c:v>7.9143999999999997</c:v>
                      </c:pt>
                      <c:pt idx="9894">
                        <c:v>7.9151999999999996</c:v>
                      </c:pt>
                      <c:pt idx="9895">
                        <c:v>7.9160000000000004</c:v>
                      </c:pt>
                      <c:pt idx="9896">
                        <c:v>7.9168000000000003</c:v>
                      </c:pt>
                      <c:pt idx="9897">
                        <c:v>7.9176000000000002</c:v>
                      </c:pt>
                      <c:pt idx="9898">
                        <c:v>7.9184000000000001</c:v>
                      </c:pt>
                      <c:pt idx="9899">
                        <c:v>7.9192</c:v>
                      </c:pt>
                      <c:pt idx="9900">
                        <c:v>7.92</c:v>
                      </c:pt>
                      <c:pt idx="9901">
                        <c:v>7.9207999999999998</c:v>
                      </c:pt>
                      <c:pt idx="9902">
                        <c:v>7.9215999999999998</c:v>
                      </c:pt>
                      <c:pt idx="9903">
                        <c:v>7.9223999999999997</c:v>
                      </c:pt>
                      <c:pt idx="9904">
                        <c:v>7.9231999999999996</c:v>
                      </c:pt>
                      <c:pt idx="9905">
                        <c:v>7.9240000000000004</c:v>
                      </c:pt>
                      <c:pt idx="9906">
                        <c:v>7.9248000000000003</c:v>
                      </c:pt>
                      <c:pt idx="9907">
                        <c:v>7.9256000000000002</c:v>
                      </c:pt>
                      <c:pt idx="9908">
                        <c:v>7.9264000000000001</c:v>
                      </c:pt>
                      <c:pt idx="9909">
                        <c:v>7.9272</c:v>
                      </c:pt>
                      <c:pt idx="9910">
                        <c:v>7.9279999999999999</c:v>
                      </c:pt>
                      <c:pt idx="9911">
                        <c:v>7.9287999999999998</c:v>
                      </c:pt>
                      <c:pt idx="9912">
                        <c:v>7.9295999999999998</c:v>
                      </c:pt>
                      <c:pt idx="9913">
                        <c:v>7.9303999999999997</c:v>
                      </c:pt>
                      <c:pt idx="9914">
                        <c:v>7.9311999999999996</c:v>
                      </c:pt>
                      <c:pt idx="9915">
                        <c:v>7.9320000000000004</c:v>
                      </c:pt>
                      <c:pt idx="9916">
                        <c:v>7.9328000000000003</c:v>
                      </c:pt>
                      <c:pt idx="9917">
                        <c:v>7.9336000000000002</c:v>
                      </c:pt>
                      <c:pt idx="9918">
                        <c:v>7.9344000000000001</c:v>
                      </c:pt>
                      <c:pt idx="9919">
                        <c:v>7.9352</c:v>
                      </c:pt>
                      <c:pt idx="9920">
                        <c:v>7.9359999999999999</c:v>
                      </c:pt>
                      <c:pt idx="9921">
                        <c:v>7.9367999999999999</c:v>
                      </c:pt>
                      <c:pt idx="9922">
                        <c:v>7.9375999999999998</c:v>
                      </c:pt>
                      <c:pt idx="9923">
                        <c:v>7.9383999999999997</c:v>
                      </c:pt>
                      <c:pt idx="9924">
                        <c:v>7.9391999999999996</c:v>
                      </c:pt>
                      <c:pt idx="9925">
                        <c:v>7.94</c:v>
                      </c:pt>
                      <c:pt idx="9926">
                        <c:v>7.9408000000000003</c:v>
                      </c:pt>
                      <c:pt idx="9927">
                        <c:v>7.9416000000000002</c:v>
                      </c:pt>
                      <c:pt idx="9928">
                        <c:v>7.9424000000000001</c:v>
                      </c:pt>
                      <c:pt idx="9929">
                        <c:v>7.9432</c:v>
                      </c:pt>
                      <c:pt idx="9930">
                        <c:v>7.944</c:v>
                      </c:pt>
                      <c:pt idx="9931">
                        <c:v>7.9447999999999999</c:v>
                      </c:pt>
                      <c:pt idx="9932">
                        <c:v>7.9455999999999998</c:v>
                      </c:pt>
                      <c:pt idx="9933">
                        <c:v>7.9463999999999997</c:v>
                      </c:pt>
                      <c:pt idx="9934">
                        <c:v>7.9471999999999996</c:v>
                      </c:pt>
                      <c:pt idx="9935">
                        <c:v>7.9480000000000004</c:v>
                      </c:pt>
                      <c:pt idx="9936">
                        <c:v>7.9488000000000003</c:v>
                      </c:pt>
                      <c:pt idx="9937">
                        <c:v>7.9496000000000002</c:v>
                      </c:pt>
                      <c:pt idx="9938">
                        <c:v>7.9504000000000001</c:v>
                      </c:pt>
                      <c:pt idx="9939">
                        <c:v>7.9512</c:v>
                      </c:pt>
                      <c:pt idx="9940">
                        <c:v>7.952</c:v>
                      </c:pt>
                      <c:pt idx="9941">
                        <c:v>7.9527999999999999</c:v>
                      </c:pt>
                      <c:pt idx="9942">
                        <c:v>7.9535999999999998</c:v>
                      </c:pt>
                      <c:pt idx="9943">
                        <c:v>7.9543999999999997</c:v>
                      </c:pt>
                      <c:pt idx="9944">
                        <c:v>7.9551999999999996</c:v>
                      </c:pt>
                      <c:pt idx="9945">
                        <c:v>7.9560000000000004</c:v>
                      </c:pt>
                      <c:pt idx="9946">
                        <c:v>7.9568000000000003</c:v>
                      </c:pt>
                      <c:pt idx="9947">
                        <c:v>7.9576000000000002</c:v>
                      </c:pt>
                      <c:pt idx="9948">
                        <c:v>7.9584000000000001</c:v>
                      </c:pt>
                      <c:pt idx="9949">
                        <c:v>7.9592000000000001</c:v>
                      </c:pt>
                      <c:pt idx="9950">
                        <c:v>7.96</c:v>
                      </c:pt>
                      <c:pt idx="9951">
                        <c:v>7.9607999999999999</c:v>
                      </c:pt>
                      <c:pt idx="9952">
                        <c:v>7.9615999999999998</c:v>
                      </c:pt>
                      <c:pt idx="9953">
                        <c:v>7.9623999999999997</c:v>
                      </c:pt>
                      <c:pt idx="9954">
                        <c:v>7.9631999999999996</c:v>
                      </c:pt>
                      <c:pt idx="9955">
                        <c:v>7.9640000000000004</c:v>
                      </c:pt>
                      <c:pt idx="9956">
                        <c:v>7.9648000000000003</c:v>
                      </c:pt>
                      <c:pt idx="9957">
                        <c:v>7.9656000000000002</c:v>
                      </c:pt>
                      <c:pt idx="9958">
                        <c:v>7.9664000000000001</c:v>
                      </c:pt>
                      <c:pt idx="9959">
                        <c:v>7.9672000000000001</c:v>
                      </c:pt>
                      <c:pt idx="9960">
                        <c:v>7.968</c:v>
                      </c:pt>
                      <c:pt idx="9961">
                        <c:v>7.9687999999999999</c:v>
                      </c:pt>
                      <c:pt idx="9962">
                        <c:v>7.9695999999999998</c:v>
                      </c:pt>
                      <c:pt idx="9963">
                        <c:v>7.9703999999999997</c:v>
                      </c:pt>
                      <c:pt idx="9964">
                        <c:v>7.9711999999999996</c:v>
                      </c:pt>
                      <c:pt idx="9965">
                        <c:v>7.9720000000000004</c:v>
                      </c:pt>
                      <c:pt idx="9966">
                        <c:v>7.9728000000000003</c:v>
                      </c:pt>
                      <c:pt idx="9967">
                        <c:v>7.9736000000000002</c:v>
                      </c:pt>
                      <c:pt idx="9968">
                        <c:v>7.9744000000000002</c:v>
                      </c:pt>
                      <c:pt idx="9969">
                        <c:v>7.9752000000000001</c:v>
                      </c:pt>
                      <c:pt idx="9970">
                        <c:v>7.976</c:v>
                      </c:pt>
                      <c:pt idx="9971">
                        <c:v>7.9767999999999999</c:v>
                      </c:pt>
                      <c:pt idx="9972">
                        <c:v>7.9775999999999998</c:v>
                      </c:pt>
                      <c:pt idx="9973">
                        <c:v>7.9783999999999997</c:v>
                      </c:pt>
                      <c:pt idx="9974">
                        <c:v>7.9791999999999996</c:v>
                      </c:pt>
                      <c:pt idx="9975">
                        <c:v>7.98</c:v>
                      </c:pt>
                      <c:pt idx="9976">
                        <c:v>7.9808000000000003</c:v>
                      </c:pt>
                      <c:pt idx="9977">
                        <c:v>7.9816000000000003</c:v>
                      </c:pt>
                      <c:pt idx="9978">
                        <c:v>7.9824000000000002</c:v>
                      </c:pt>
                      <c:pt idx="9979">
                        <c:v>7.9832000000000001</c:v>
                      </c:pt>
                      <c:pt idx="9980">
                        <c:v>7.984</c:v>
                      </c:pt>
                      <c:pt idx="9981">
                        <c:v>7.9847999999999999</c:v>
                      </c:pt>
                      <c:pt idx="9982">
                        <c:v>7.9855999999999998</c:v>
                      </c:pt>
                      <c:pt idx="9983">
                        <c:v>7.9863999999999997</c:v>
                      </c:pt>
                      <c:pt idx="9984">
                        <c:v>7.9871999999999996</c:v>
                      </c:pt>
                      <c:pt idx="9985">
                        <c:v>7.9880000000000004</c:v>
                      </c:pt>
                      <c:pt idx="9986">
                        <c:v>7.9888000000000003</c:v>
                      </c:pt>
                      <c:pt idx="9987">
                        <c:v>7.9896000000000003</c:v>
                      </c:pt>
                      <c:pt idx="9988">
                        <c:v>7.9904000000000002</c:v>
                      </c:pt>
                      <c:pt idx="9989">
                        <c:v>7.9912000000000001</c:v>
                      </c:pt>
                      <c:pt idx="9990">
                        <c:v>7.992</c:v>
                      </c:pt>
                      <c:pt idx="9991">
                        <c:v>7.9927999999999999</c:v>
                      </c:pt>
                      <c:pt idx="9992">
                        <c:v>7.9935999999999998</c:v>
                      </c:pt>
                      <c:pt idx="9993">
                        <c:v>7.9943999999999997</c:v>
                      </c:pt>
                      <c:pt idx="9994">
                        <c:v>7.9951999999999996</c:v>
                      </c:pt>
                      <c:pt idx="9995">
                        <c:v>7.9960000000000004</c:v>
                      </c:pt>
                      <c:pt idx="9996">
                        <c:v>7.9968000000000004</c:v>
                      </c:pt>
                      <c:pt idx="9997">
                        <c:v>7.9976000000000003</c:v>
                      </c:pt>
                      <c:pt idx="9998">
                        <c:v>7.9984000000000002</c:v>
                      </c:pt>
                      <c:pt idx="9999">
                        <c:v>7.9992000000000001</c:v>
                      </c:pt>
                      <c:pt idx="10000">
                        <c:v>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OpenFOAM!$Y$2:$Y$10002</c15:sqref>
                        </c15:formulaRef>
                      </c:ext>
                    </c:extLst>
                    <c:numCache>
                      <c:formatCode>General</c:formatCode>
                      <c:ptCount val="10001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>
                        <c:v>0</c:v>
                      </c:pt>
                      <c:pt idx="86">
                        <c:v>0</c:v>
                      </c:pt>
                      <c:pt idx="87">
                        <c:v>0</c:v>
                      </c:pt>
                      <c:pt idx="88">
                        <c:v>0</c:v>
                      </c:pt>
                      <c:pt idx="89">
                        <c:v>0</c:v>
                      </c:pt>
                      <c:pt idx="90">
                        <c:v>0</c:v>
                      </c:pt>
                      <c:pt idx="91">
                        <c:v>0</c:v>
                      </c:pt>
                      <c:pt idx="92">
                        <c:v>0</c:v>
                      </c:pt>
                      <c:pt idx="93">
                        <c:v>0</c:v>
                      </c:pt>
                      <c:pt idx="94">
                        <c:v>0</c:v>
                      </c:pt>
                      <c:pt idx="95">
                        <c:v>0</c:v>
                      </c:pt>
                      <c:pt idx="96">
                        <c:v>0</c:v>
                      </c:pt>
                      <c:pt idx="97">
                        <c:v>0</c:v>
                      </c:pt>
                      <c:pt idx="98">
                        <c:v>0</c:v>
                      </c:pt>
                      <c:pt idx="99">
                        <c:v>0</c:v>
                      </c:pt>
                      <c:pt idx="100">
                        <c:v>0</c:v>
                      </c:pt>
                      <c:pt idx="101">
                        <c:v>0</c:v>
                      </c:pt>
                      <c:pt idx="102">
                        <c:v>0</c:v>
                      </c:pt>
                      <c:pt idx="103">
                        <c:v>0</c:v>
                      </c:pt>
                      <c:pt idx="104">
                        <c:v>0</c:v>
                      </c:pt>
                      <c:pt idx="105">
                        <c:v>0</c:v>
                      </c:pt>
                      <c:pt idx="106">
                        <c:v>0</c:v>
                      </c:pt>
                      <c:pt idx="107">
                        <c:v>0</c:v>
                      </c:pt>
                      <c:pt idx="108">
                        <c:v>0</c:v>
                      </c:pt>
                      <c:pt idx="109">
                        <c:v>0</c:v>
                      </c:pt>
                      <c:pt idx="110">
                        <c:v>0</c:v>
                      </c:pt>
                      <c:pt idx="111">
                        <c:v>0</c:v>
                      </c:pt>
                      <c:pt idx="112">
                        <c:v>0</c:v>
                      </c:pt>
                      <c:pt idx="113">
                        <c:v>0</c:v>
                      </c:pt>
                      <c:pt idx="114">
                        <c:v>0</c:v>
                      </c:pt>
                      <c:pt idx="115">
                        <c:v>0</c:v>
                      </c:pt>
                      <c:pt idx="116">
                        <c:v>0</c:v>
                      </c:pt>
                      <c:pt idx="117">
                        <c:v>0</c:v>
                      </c:pt>
                      <c:pt idx="118">
                        <c:v>0</c:v>
                      </c:pt>
                      <c:pt idx="119">
                        <c:v>0</c:v>
                      </c:pt>
                      <c:pt idx="120">
                        <c:v>0</c:v>
                      </c:pt>
                      <c:pt idx="121">
                        <c:v>0</c:v>
                      </c:pt>
                      <c:pt idx="122">
                        <c:v>0</c:v>
                      </c:pt>
                      <c:pt idx="123">
                        <c:v>0</c:v>
                      </c:pt>
                      <c:pt idx="124">
                        <c:v>0</c:v>
                      </c:pt>
                      <c:pt idx="125">
                        <c:v>0</c:v>
                      </c:pt>
                      <c:pt idx="126">
                        <c:v>0</c:v>
                      </c:pt>
                      <c:pt idx="127">
                        <c:v>0</c:v>
                      </c:pt>
                      <c:pt idx="128">
                        <c:v>0</c:v>
                      </c:pt>
                      <c:pt idx="129">
                        <c:v>0</c:v>
                      </c:pt>
                      <c:pt idx="130">
                        <c:v>0</c:v>
                      </c:pt>
                      <c:pt idx="131">
                        <c:v>0</c:v>
                      </c:pt>
                      <c:pt idx="132">
                        <c:v>0</c:v>
                      </c:pt>
                      <c:pt idx="133">
                        <c:v>0</c:v>
                      </c:pt>
                      <c:pt idx="134">
                        <c:v>0</c:v>
                      </c:pt>
                      <c:pt idx="135">
                        <c:v>0</c:v>
                      </c:pt>
                      <c:pt idx="136">
                        <c:v>0</c:v>
                      </c:pt>
                      <c:pt idx="137">
                        <c:v>0</c:v>
                      </c:pt>
                      <c:pt idx="138">
                        <c:v>0</c:v>
                      </c:pt>
                      <c:pt idx="139">
                        <c:v>0</c:v>
                      </c:pt>
                      <c:pt idx="140">
                        <c:v>0</c:v>
                      </c:pt>
                      <c:pt idx="141">
                        <c:v>0</c:v>
                      </c:pt>
                      <c:pt idx="142">
                        <c:v>0</c:v>
                      </c:pt>
                      <c:pt idx="143">
                        <c:v>0</c:v>
                      </c:pt>
                      <c:pt idx="144">
                        <c:v>0</c:v>
                      </c:pt>
                      <c:pt idx="145">
                        <c:v>0</c:v>
                      </c:pt>
                      <c:pt idx="146">
                        <c:v>0</c:v>
                      </c:pt>
                      <c:pt idx="147">
                        <c:v>0</c:v>
                      </c:pt>
                      <c:pt idx="148">
                        <c:v>0</c:v>
                      </c:pt>
                      <c:pt idx="149">
                        <c:v>0</c:v>
                      </c:pt>
                      <c:pt idx="150">
                        <c:v>0</c:v>
                      </c:pt>
                      <c:pt idx="151">
                        <c:v>0</c:v>
                      </c:pt>
                      <c:pt idx="152">
                        <c:v>0</c:v>
                      </c:pt>
                      <c:pt idx="153">
                        <c:v>0</c:v>
                      </c:pt>
                      <c:pt idx="154">
                        <c:v>0</c:v>
                      </c:pt>
                      <c:pt idx="155">
                        <c:v>0</c:v>
                      </c:pt>
                      <c:pt idx="156">
                        <c:v>0</c:v>
                      </c:pt>
                      <c:pt idx="157">
                        <c:v>0</c:v>
                      </c:pt>
                      <c:pt idx="158">
                        <c:v>0</c:v>
                      </c:pt>
                      <c:pt idx="159">
                        <c:v>0</c:v>
                      </c:pt>
                      <c:pt idx="160">
                        <c:v>0</c:v>
                      </c:pt>
                      <c:pt idx="161">
                        <c:v>0</c:v>
                      </c:pt>
                      <c:pt idx="162">
                        <c:v>0</c:v>
                      </c:pt>
                      <c:pt idx="163">
                        <c:v>0</c:v>
                      </c:pt>
                      <c:pt idx="164">
                        <c:v>0</c:v>
                      </c:pt>
                      <c:pt idx="165">
                        <c:v>0</c:v>
                      </c:pt>
                      <c:pt idx="166">
                        <c:v>0</c:v>
                      </c:pt>
                      <c:pt idx="167">
                        <c:v>0</c:v>
                      </c:pt>
                      <c:pt idx="168">
                        <c:v>0</c:v>
                      </c:pt>
                      <c:pt idx="169">
                        <c:v>0</c:v>
                      </c:pt>
                      <c:pt idx="170">
                        <c:v>0</c:v>
                      </c:pt>
                      <c:pt idx="171">
                        <c:v>0</c:v>
                      </c:pt>
                      <c:pt idx="172">
                        <c:v>0</c:v>
                      </c:pt>
                      <c:pt idx="173">
                        <c:v>0</c:v>
                      </c:pt>
                      <c:pt idx="174">
                        <c:v>0</c:v>
                      </c:pt>
                      <c:pt idx="175">
                        <c:v>0</c:v>
                      </c:pt>
                      <c:pt idx="176">
                        <c:v>0</c:v>
                      </c:pt>
                      <c:pt idx="177">
                        <c:v>0</c:v>
                      </c:pt>
                      <c:pt idx="178">
                        <c:v>0</c:v>
                      </c:pt>
                      <c:pt idx="179">
                        <c:v>0</c:v>
                      </c:pt>
                      <c:pt idx="180">
                        <c:v>0</c:v>
                      </c:pt>
                      <c:pt idx="181">
                        <c:v>0</c:v>
                      </c:pt>
                      <c:pt idx="182">
                        <c:v>0</c:v>
                      </c:pt>
                      <c:pt idx="183">
                        <c:v>0</c:v>
                      </c:pt>
                      <c:pt idx="184">
                        <c:v>0</c:v>
                      </c:pt>
                      <c:pt idx="185">
                        <c:v>0</c:v>
                      </c:pt>
                      <c:pt idx="186">
                        <c:v>0</c:v>
                      </c:pt>
                      <c:pt idx="187">
                        <c:v>0</c:v>
                      </c:pt>
                      <c:pt idx="188">
                        <c:v>0</c:v>
                      </c:pt>
                      <c:pt idx="189">
                        <c:v>0</c:v>
                      </c:pt>
                      <c:pt idx="190">
                        <c:v>0</c:v>
                      </c:pt>
                      <c:pt idx="191">
                        <c:v>0</c:v>
                      </c:pt>
                      <c:pt idx="192">
                        <c:v>0</c:v>
                      </c:pt>
                      <c:pt idx="193">
                        <c:v>0</c:v>
                      </c:pt>
                      <c:pt idx="194">
                        <c:v>0</c:v>
                      </c:pt>
                      <c:pt idx="195">
                        <c:v>0</c:v>
                      </c:pt>
                      <c:pt idx="196">
                        <c:v>0</c:v>
                      </c:pt>
                      <c:pt idx="197">
                        <c:v>0</c:v>
                      </c:pt>
                      <c:pt idx="198">
                        <c:v>0</c:v>
                      </c:pt>
                      <c:pt idx="199">
                        <c:v>0</c:v>
                      </c:pt>
                      <c:pt idx="200">
                        <c:v>0</c:v>
                      </c:pt>
                      <c:pt idx="201">
                        <c:v>0</c:v>
                      </c:pt>
                      <c:pt idx="202">
                        <c:v>0</c:v>
                      </c:pt>
                      <c:pt idx="203">
                        <c:v>0</c:v>
                      </c:pt>
                      <c:pt idx="204">
                        <c:v>0</c:v>
                      </c:pt>
                      <c:pt idx="205">
                        <c:v>0</c:v>
                      </c:pt>
                      <c:pt idx="206">
                        <c:v>0</c:v>
                      </c:pt>
                      <c:pt idx="207">
                        <c:v>0</c:v>
                      </c:pt>
                      <c:pt idx="208">
                        <c:v>0</c:v>
                      </c:pt>
                      <c:pt idx="209">
                        <c:v>0</c:v>
                      </c:pt>
                      <c:pt idx="210">
                        <c:v>0</c:v>
                      </c:pt>
                      <c:pt idx="211">
                        <c:v>0</c:v>
                      </c:pt>
                      <c:pt idx="212">
                        <c:v>0</c:v>
                      </c:pt>
                      <c:pt idx="213">
                        <c:v>0</c:v>
                      </c:pt>
                      <c:pt idx="214">
                        <c:v>0</c:v>
                      </c:pt>
                      <c:pt idx="215">
                        <c:v>0</c:v>
                      </c:pt>
                      <c:pt idx="216">
                        <c:v>0</c:v>
                      </c:pt>
                      <c:pt idx="217">
                        <c:v>0</c:v>
                      </c:pt>
                      <c:pt idx="218">
                        <c:v>0</c:v>
                      </c:pt>
                      <c:pt idx="219">
                        <c:v>0</c:v>
                      </c:pt>
                      <c:pt idx="220">
                        <c:v>0</c:v>
                      </c:pt>
                      <c:pt idx="221">
                        <c:v>0</c:v>
                      </c:pt>
                      <c:pt idx="222">
                        <c:v>0</c:v>
                      </c:pt>
                      <c:pt idx="223">
                        <c:v>0</c:v>
                      </c:pt>
                      <c:pt idx="224">
                        <c:v>0</c:v>
                      </c:pt>
                      <c:pt idx="225">
                        <c:v>0</c:v>
                      </c:pt>
                      <c:pt idx="226">
                        <c:v>0</c:v>
                      </c:pt>
                      <c:pt idx="227">
                        <c:v>0</c:v>
                      </c:pt>
                      <c:pt idx="228">
                        <c:v>0</c:v>
                      </c:pt>
                      <c:pt idx="229">
                        <c:v>0</c:v>
                      </c:pt>
                      <c:pt idx="230">
                        <c:v>0</c:v>
                      </c:pt>
                      <c:pt idx="231">
                        <c:v>0</c:v>
                      </c:pt>
                      <c:pt idx="232">
                        <c:v>0</c:v>
                      </c:pt>
                      <c:pt idx="233">
                        <c:v>0</c:v>
                      </c:pt>
                      <c:pt idx="234">
                        <c:v>0</c:v>
                      </c:pt>
                      <c:pt idx="235">
                        <c:v>0</c:v>
                      </c:pt>
                      <c:pt idx="236">
                        <c:v>0</c:v>
                      </c:pt>
                      <c:pt idx="237">
                        <c:v>0</c:v>
                      </c:pt>
                      <c:pt idx="238">
                        <c:v>0</c:v>
                      </c:pt>
                      <c:pt idx="239">
                        <c:v>0</c:v>
                      </c:pt>
                      <c:pt idx="240">
                        <c:v>0</c:v>
                      </c:pt>
                      <c:pt idx="241">
                        <c:v>0</c:v>
                      </c:pt>
                      <c:pt idx="242">
                        <c:v>0</c:v>
                      </c:pt>
                      <c:pt idx="243">
                        <c:v>0</c:v>
                      </c:pt>
                      <c:pt idx="244">
                        <c:v>0</c:v>
                      </c:pt>
                      <c:pt idx="245">
                        <c:v>0</c:v>
                      </c:pt>
                      <c:pt idx="246">
                        <c:v>0</c:v>
                      </c:pt>
                      <c:pt idx="247">
                        <c:v>0</c:v>
                      </c:pt>
                      <c:pt idx="248">
                        <c:v>0</c:v>
                      </c:pt>
                      <c:pt idx="249">
                        <c:v>0</c:v>
                      </c:pt>
                      <c:pt idx="250">
                        <c:v>0</c:v>
                      </c:pt>
                      <c:pt idx="251">
                        <c:v>0</c:v>
                      </c:pt>
                      <c:pt idx="252">
                        <c:v>0</c:v>
                      </c:pt>
                      <c:pt idx="253">
                        <c:v>0</c:v>
                      </c:pt>
                      <c:pt idx="254">
                        <c:v>0</c:v>
                      </c:pt>
                      <c:pt idx="255">
                        <c:v>0</c:v>
                      </c:pt>
                      <c:pt idx="256">
                        <c:v>0</c:v>
                      </c:pt>
                      <c:pt idx="257">
                        <c:v>0</c:v>
                      </c:pt>
                      <c:pt idx="258">
                        <c:v>0</c:v>
                      </c:pt>
                      <c:pt idx="259">
                        <c:v>0</c:v>
                      </c:pt>
                      <c:pt idx="260">
                        <c:v>0</c:v>
                      </c:pt>
                      <c:pt idx="261">
                        <c:v>0</c:v>
                      </c:pt>
                      <c:pt idx="262">
                        <c:v>0</c:v>
                      </c:pt>
                      <c:pt idx="263">
                        <c:v>0</c:v>
                      </c:pt>
                      <c:pt idx="264">
                        <c:v>0</c:v>
                      </c:pt>
                      <c:pt idx="265">
                        <c:v>0</c:v>
                      </c:pt>
                      <c:pt idx="266">
                        <c:v>0</c:v>
                      </c:pt>
                      <c:pt idx="267">
                        <c:v>0</c:v>
                      </c:pt>
                      <c:pt idx="268">
                        <c:v>0</c:v>
                      </c:pt>
                      <c:pt idx="269">
                        <c:v>0</c:v>
                      </c:pt>
                      <c:pt idx="270">
                        <c:v>0</c:v>
                      </c:pt>
                      <c:pt idx="271">
                        <c:v>0</c:v>
                      </c:pt>
                      <c:pt idx="272">
                        <c:v>0</c:v>
                      </c:pt>
                      <c:pt idx="273">
                        <c:v>0</c:v>
                      </c:pt>
                      <c:pt idx="274">
                        <c:v>0</c:v>
                      </c:pt>
                      <c:pt idx="275">
                        <c:v>0</c:v>
                      </c:pt>
                      <c:pt idx="276">
                        <c:v>0</c:v>
                      </c:pt>
                      <c:pt idx="277">
                        <c:v>0</c:v>
                      </c:pt>
                      <c:pt idx="278">
                        <c:v>0</c:v>
                      </c:pt>
                      <c:pt idx="279">
                        <c:v>0</c:v>
                      </c:pt>
                      <c:pt idx="280">
                        <c:v>0</c:v>
                      </c:pt>
                      <c:pt idx="281">
                        <c:v>0</c:v>
                      </c:pt>
                      <c:pt idx="282">
                        <c:v>0</c:v>
                      </c:pt>
                      <c:pt idx="283">
                        <c:v>0</c:v>
                      </c:pt>
                      <c:pt idx="284">
                        <c:v>0</c:v>
                      </c:pt>
                      <c:pt idx="285">
                        <c:v>0</c:v>
                      </c:pt>
                      <c:pt idx="286">
                        <c:v>0</c:v>
                      </c:pt>
                      <c:pt idx="287">
                        <c:v>0</c:v>
                      </c:pt>
                      <c:pt idx="288">
                        <c:v>0</c:v>
                      </c:pt>
                      <c:pt idx="289">
                        <c:v>0</c:v>
                      </c:pt>
                      <c:pt idx="290">
                        <c:v>0</c:v>
                      </c:pt>
                      <c:pt idx="291">
                        <c:v>0</c:v>
                      </c:pt>
                      <c:pt idx="292">
                        <c:v>0</c:v>
                      </c:pt>
                      <c:pt idx="293">
                        <c:v>0</c:v>
                      </c:pt>
                      <c:pt idx="294">
                        <c:v>0</c:v>
                      </c:pt>
                      <c:pt idx="295">
                        <c:v>0</c:v>
                      </c:pt>
                      <c:pt idx="296">
                        <c:v>0</c:v>
                      </c:pt>
                      <c:pt idx="297">
                        <c:v>0</c:v>
                      </c:pt>
                      <c:pt idx="298">
                        <c:v>0</c:v>
                      </c:pt>
                      <c:pt idx="299">
                        <c:v>0</c:v>
                      </c:pt>
                      <c:pt idx="300">
                        <c:v>0</c:v>
                      </c:pt>
                      <c:pt idx="301">
                        <c:v>0</c:v>
                      </c:pt>
                      <c:pt idx="302">
                        <c:v>0</c:v>
                      </c:pt>
                      <c:pt idx="303">
                        <c:v>0</c:v>
                      </c:pt>
                      <c:pt idx="304">
                        <c:v>0</c:v>
                      </c:pt>
                      <c:pt idx="305">
                        <c:v>0</c:v>
                      </c:pt>
                      <c:pt idx="306">
                        <c:v>0</c:v>
                      </c:pt>
                      <c:pt idx="307">
                        <c:v>0</c:v>
                      </c:pt>
                      <c:pt idx="308">
                        <c:v>0</c:v>
                      </c:pt>
                      <c:pt idx="309">
                        <c:v>0</c:v>
                      </c:pt>
                      <c:pt idx="310">
                        <c:v>0</c:v>
                      </c:pt>
                      <c:pt idx="311">
                        <c:v>0</c:v>
                      </c:pt>
                      <c:pt idx="312">
                        <c:v>0</c:v>
                      </c:pt>
                      <c:pt idx="313">
                        <c:v>0</c:v>
                      </c:pt>
                      <c:pt idx="314">
                        <c:v>0</c:v>
                      </c:pt>
                      <c:pt idx="315">
                        <c:v>0</c:v>
                      </c:pt>
                      <c:pt idx="316">
                        <c:v>0</c:v>
                      </c:pt>
                      <c:pt idx="317">
                        <c:v>0</c:v>
                      </c:pt>
                      <c:pt idx="318">
                        <c:v>0</c:v>
                      </c:pt>
                      <c:pt idx="319">
                        <c:v>0</c:v>
                      </c:pt>
                      <c:pt idx="320">
                        <c:v>0</c:v>
                      </c:pt>
                      <c:pt idx="321">
                        <c:v>0</c:v>
                      </c:pt>
                      <c:pt idx="322">
                        <c:v>0</c:v>
                      </c:pt>
                      <c:pt idx="323">
                        <c:v>0</c:v>
                      </c:pt>
                      <c:pt idx="324">
                        <c:v>0</c:v>
                      </c:pt>
                      <c:pt idx="325">
                        <c:v>0</c:v>
                      </c:pt>
                      <c:pt idx="326">
                        <c:v>0</c:v>
                      </c:pt>
                      <c:pt idx="327">
                        <c:v>0</c:v>
                      </c:pt>
                      <c:pt idx="328">
                        <c:v>0</c:v>
                      </c:pt>
                      <c:pt idx="329">
                        <c:v>0</c:v>
                      </c:pt>
                      <c:pt idx="330">
                        <c:v>0</c:v>
                      </c:pt>
                      <c:pt idx="331">
                        <c:v>0</c:v>
                      </c:pt>
                      <c:pt idx="332">
                        <c:v>0</c:v>
                      </c:pt>
                      <c:pt idx="333">
                        <c:v>0</c:v>
                      </c:pt>
                      <c:pt idx="334">
                        <c:v>0</c:v>
                      </c:pt>
                      <c:pt idx="335">
                        <c:v>0</c:v>
                      </c:pt>
                      <c:pt idx="336">
                        <c:v>0</c:v>
                      </c:pt>
                      <c:pt idx="337">
                        <c:v>0</c:v>
                      </c:pt>
                      <c:pt idx="338">
                        <c:v>0</c:v>
                      </c:pt>
                      <c:pt idx="339">
                        <c:v>0</c:v>
                      </c:pt>
                      <c:pt idx="340">
                        <c:v>0</c:v>
                      </c:pt>
                      <c:pt idx="341">
                        <c:v>0</c:v>
                      </c:pt>
                      <c:pt idx="342">
                        <c:v>0</c:v>
                      </c:pt>
                      <c:pt idx="343">
                        <c:v>0</c:v>
                      </c:pt>
                      <c:pt idx="344">
                        <c:v>0</c:v>
                      </c:pt>
                      <c:pt idx="345">
                        <c:v>0</c:v>
                      </c:pt>
                      <c:pt idx="346">
                        <c:v>0</c:v>
                      </c:pt>
                      <c:pt idx="347">
                        <c:v>0</c:v>
                      </c:pt>
                      <c:pt idx="348">
                        <c:v>0</c:v>
                      </c:pt>
                      <c:pt idx="349">
                        <c:v>0</c:v>
                      </c:pt>
                      <c:pt idx="350">
                        <c:v>0</c:v>
                      </c:pt>
                      <c:pt idx="351">
                        <c:v>0</c:v>
                      </c:pt>
                      <c:pt idx="352">
                        <c:v>0</c:v>
                      </c:pt>
                      <c:pt idx="353">
                        <c:v>0</c:v>
                      </c:pt>
                      <c:pt idx="354">
                        <c:v>0</c:v>
                      </c:pt>
                      <c:pt idx="355">
                        <c:v>0</c:v>
                      </c:pt>
                      <c:pt idx="356">
                        <c:v>0</c:v>
                      </c:pt>
                      <c:pt idx="357">
                        <c:v>0</c:v>
                      </c:pt>
                      <c:pt idx="358">
                        <c:v>0</c:v>
                      </c:pt>
                      <c:pt idx="359">
                        <c:v>0</c:v>
                      </c:pt>
                      <c:pt idx="360">
                        <c:v>0</c:v>
                      </c:pt>
                      <c:pt idx="361">
                        <c:v>0</c:v>
                      </c:pt>
                      <c:pt idx="362">
                        <c:v>0</c:v>
                      </c:pt>
                      <c:pt idx="363">
                        <c:v>0</c:v>
                      </c:pt>
                      <c:pt idx="364">
                        <c:v>0</c:v>
                      </c:pt>
                      <c:pt idx="365">
                        <c:v>0</c:v>
                      </c:pt>
                      <c:pt idx="366">
                        <c:v>0</c:v>
                      </c:pt>
                      <c:pt idx="367">
                        <c:v>0</c:v>
                      </c:pt>
                      <c:pt idx="368">
                        <c:v>0</c:v>
                      </c:pt>
                      <c:pt idx="369">
                        <c:v>0</c:v>
                      </c:pt>
                      <c:pt idx="370">
                        <c:v>0</c:v>
                      </c:pt>
                      <c:pt idx="371">
                        <c:v>0</c:v>
                      </c:pt>
                      <c:pt idx="372">
                        <c:v>0</c:v>
                      </c:pt>
                      <c:pt idx="373">
                        <c:v>0</c:v>
                      </c:pt>
                      <c:pt idx="374">
                        <c:v>0</c:v>
                      </c:pt>
                      <c:pt idx="375">
                        <c:v>0</c:v>
                      </c:pt>
                      <c:pt idx="376">
                        <c:v>0</c:v>
                      </c:pt>
                      <c:pt idx="377">
                        <c:v>0</c:v>
                      </c:pt>
                      <c:pt idx="378">
                        <c:v>0</c:v>
                      </c:pt>
                      <c:pt idx="379">
                        <c:v>0</c:v>
                      </c:pt>
                      <c:pt idx="380">
                        <c:v>0</c:v>
                      </c:pt>
                      <c:pt idx="381">
                        <c:v>0</c:v>
                      </c:pt>
                      <c:pt idx="382">
                        <c:v>0</c:v>
                      </c:pt>
                      <c:pt idx="383">
                        <c:v>0</c:v>
                      </c:pt>
                      <c:pt idx="384">
                        <c:v>0</c:v>
                      </c:pt>
                      <c:pt idx="385">
                        <c:v>0</c:v>
                      </c:pt>
                      <c:pt idx="386">
                        <c:v>0</c:v>
                      </c:pt>
                      <c:pt idx="387">
                        <c:v>0</c:v>
                      </c:pt>
                      <c:pt idx="388">
                        <c:v>0</c:v>
                      </c:pt>
                      <c:pt idx="389">
                        <c:v>0</c:v>
                      </c:pt>
                      <c:pt idx="390">
                        <c:v>0</c:v>
                      </c:pt>
                      <c:pt idx="391">
                        <c:v>0</c:v>
                      </c:pt>
                      <c:pt idx="392">
                        <c:v>0</c:v>
                      </c:pt>
                      <c:pt idx="393">
                        <c:v>0</c:v>
                      </c:pt>
                      <c:pt idx="394">
                        <c:v>0</c:v>
                      </c:pt>
                      <c:pt idx="395">
                        <c:v>0</c:v>
                      </c:pt>
                      <c:pt idx="396">
                        <c:v>0</c:v>
                      </c:pt>
                      <c:pt idx="397">
                        <c:v>0</c:v>
                      </c:pt>
                      <c:pt idx="398">
                        <c:v>0</c:v>
                      </c:pt>
                      <c:pt idx="399">
                        <c:v>0</c:v>
                      </c:pt>
                      <c:pt idx="400">
                        <c:v>0</c:v>
                      </c:pt>
                      <c:pt idx="401">
                        <c:v>0</c:v>
                      </c:pt>
                      <c:pt idx="402">
                        <c:v>0</c:v>
                      </c:pt>
                      <c:pt idx="403">
                        <c:v>0</c:v>
                      </c:pt>
                      <c:pt idx="404">
                        <c:v>0</c:v>
                      </c:pt>
                      <c:pt idx="405">
                        <c:v>0</c:v>
                      </c:pt>
                      <c:pt idx="406">
                        <c:v>0</c:v>
                      </c:pt>
                      <c:pt idx="407">
                        <c:v>0</c:v>
                      </c:pt>
                      <c:pt idx="408">
                        <c:v>0</c:v>
                      </c:pt>
                      <c:pt idx="409">
                        <c:v>0</c:v>
                      </c:pt>
                      <c:pt idx="410">
                        <c:v>0</c:v>
                      </c:pt>
                      <c:pt idx="411">
                        <c:v>0</c:v>
                      </c:pt>
                      <c:pt idx="412">
                        <c:v>0</c:v>
                      </c:pt>
                      <c:pt idx="413">
                        <c:v>0</c:v>
                      </c:pt>
                      <c:pt idx="414">
                        <c:v>0</c:v>
                      </c:pt>
                      <c:pt idx="415">
                        <c:v>0</c:v>
                      </c:pt>
                      <c:pt idx="416">
                        <c:v>0</c:v>
                      </c:pt>
                      <c:pt idx="417">
                        <c:v>0</c:v>
                      </c:pt>
                      <c:pt idx="418">
                        <c:v>0</c:v>
                      </c:pt>
                      <c:pt idx="419">
                        <c:v>0</c:v>
                      </c:pt>
                      <c:pt idx="420">
                        <c:v>0</c:v>
                      </c:pt>
                      <c:pt idx="421">
                        <c:v>0</c:v>
                      </c:pt>
                      <c:pt idx="422">
                        <c:v>0</c:v>
                      </c:pt>
                      <c:pt idx="423">
                        <c:v>0</c:v>
                      </c:pt>
                      <c:pt idx="424">
                        <c:v>0</c:v>
                      </c:pt>
                      <c:pt idx="425">
                        <c:v>0</c:v>
                      </c:pt>
                      <c:pt idx="426">
                        <c:v>0</c:v>
                      </c:pt>
                      <c:pt idx="427">
                        <c:v>0</c:v>
                      </c:pt>
                      <c:pt idx="428">
                        <c:v>0</c:v>
                      </c:pt>
                      <c:pt idx="429">
                        <c:v>0</c:v>
                      </c:pt>
                      <c:pt idx="430">
                        <c:v>0</c:v>
                      </c:pt>
                      <c:pt idx="431">
                        <c:v>0</c:v>
                      </c:pt>
                      <c:pt idx="432">
                        <c:v>0</c:v>
                      </c:pt>
                      <c:pt idx="433">
                        <c:v>0</c:v>
                      </c:pt>
                      <c:pt idx="434">
                        <c:v>0</c:v>
                      </c:pt>
                      <c:pt idx="435">
                        <c:v>0</c:v>
                      </c:pt>
                      <c:pt idx="436">
                        <c:v>0</c:v>
                      </c:pt>
                      <c:pt idx="437">
                        <c:v>0</c:v>
                      </c:pt>
                      <c:pt idx="438">
                        <c:v>0</c:v>
                      </c:pt>
                      <c:pt idx="439">
                        <c:v>0</c:v>
                      </c:pt>
                      <c:pt idx="440">
                        <c:v>0</c:v>
                      </c:pt>
                      <c:pt idx="441">
                        <c:v>0</c:v>
                      </c:pt>
                      <c:pt idx="442">
                        <c:v>0</c:v>
                      </c:pt>
                      <c:pt idx="443">
                        <c:v>0</c:v>
                      </c:pt>
                      <c:pt idx="444">
                        <c:v>0</c:v>
                      </c:pt>
                      <c:pt idx="445">
                        <c:v>0</c:v>
                      </c:pt>
                      <c:pt idx="446">
                        <c:v>0</c:v>
                      </c:pt>
                      <c:pt idx="447">
                        <c:v>0</c:v>
                      </c:pt>
                      <c:pt idx="448">
                        <c:v>0</c:v>
                      </c:pt>
                      <c:pt idx="449">
                        <c:v>0</c:v>
                      </c:pt>
                      <c:pt idx="450">
                        <c:v>0</c:v>
                      </c:pt>
                      <c:pt idx="451">
                        <c:v>0</c:v>
                      </c:pt>
                      <c:pt idx="452">
                        <c:v>0</c:v>
                      </c:pt>
                      <c:pt idx="453">
                        <c:v>0</c:v>
                      </c:pt>
                      <c:pt idx="454">
                        <c:v>0</c:v>
                      </c:pt>
                      <c:pt idx="455">
                        <c:v>0</c:v>
                      </c:pt>
                      <c:pt idx="456">
                        <c:v>0</c:v>
                      </c:pt>
                      <c:pt idx="457">
                        <c:v>0</c:v>
                      </c:pt>
                      <c:pt idx="458">
                        <c:v>0</c:v>
                      </c:pt>
                      <c:pt idx="459">
                        <c:v>0</c:v>
                      </c:pt>
                      <c:pt idx="460">
                        <c:v>0</c:v>
                      </c:pt>
                      <c:pt idx="461">
                        <c:v>0</c:v>
                      </c:pt>
                      <c:pt idx="462">
                        <c:v>0</c:v>
                      </c:pt>
                      <c:pt idx="463">
                        <c:v>0</c:v>
                      </c:pt>
                      <c:pt idx="464">
                        <c:v>0</c:v>
                      </c:pt>
                      <c:pt idx="465">
                        <c:v>0</c:v>
                      </c:pt>
                      <c:pt idx="466">
                        <c:v>0</c:v>
                      </c:pt>
                      <c:pt idx="467">
                        <c:v>0</c:v>
                      </c:pt>
                      <c:pt idx="468">
                        <c:v>0</c:v>
                      </c:pt>
                      <c:pt idx="469">
                        <c:v>0</c:v>
                      </c:pt>
                      <c:pt idx="470">
                        <c:v>0</c:v>
                      </c:pt>
                      <c:pt idx="471">
                        <c:v>0</c:v>
                      </c:pt>
                      <c:pt idx="472">
                        <c:v>0</c:v>
                      </c:pt>
                      <c:pt idx="473">
                        <c:v>0</c:v>
                      </c:pt>
                      <c:pt idx="474">
                        <c:v>0</c:v>
                      </c:pt>
                      <c:pt idx="475">
                        <c:v>0</c:v>
                      </c:pt>
                      <c:pt idx="476">
                        <c:v>0</c:v>
                      </c:pt>
                      <c:pt idx="477">
                        <c:v>0</c:v>
                      </c:pt>
                      <c:pt idx="478">
                        <c:v>0</c:v>
                      </c:pt>
                      <c:pt idx="479">
                        <c:v>0</c:v>
                      </c:pt>
                      <c:pt idx="480">
                        <c:v>0</c:v>
                      </c:pt>
                      <c:pt idx="481">
                        <c:v>0</c:v>
                      </c:pt>
                      <c:pt idx="482">
                        <c:v>0</c:v>
                      </c:pt>
                      <c:pt idx="483">
                        <c:v>0</c:v>
                      </c:pt>
                      <c:pt idx="484">
                        <c:v>0</c:v>
                      </c:pt>
                      <c:pt idx="485">
                        <c:v>0</c:v>
                      </c:pt>
                      <c:pt idx="486">
                        <c:v>0</c:v>
                      </c:pt>
                      <c:pt idx="487">
                        <c:v>0</c:v>
                      </c:pt>
                      <c:pt idx="488">
                        <c:v>0</c:v>
                      </c:pt>
                      <c:pt idx="489">
                        <c:v>0</c:v>
                      </c:pt>
                      <c:pt idx="490">
                        <c:v>0</c:v>
                      </c:pt>
                      <c:pt idx="491">
                        <c:v>0</c:v>
                      </c:pt>
                      <c:pt idx="492">
                        <c:v>0</c:v>
                      </c:pt>
                      <c:pt idx="493">
                        <c:v>0</c:v>
                      </c:pt>
                      <c:pt idx="494">
                        <c:v>0</c:v>
                      </c:pt>
                      <c:pt idx="495">
                        <c:v>0</c:v>
                      </c:pt>
                      <c:pt idx="496">
                        <c:v>0</c:v>
                      </c:pt>
                      <c:pt idx="497">
                        <c:v>0</c:v>
                      </c:pt>
                      <c:pt idx="498">
                        <c:v>0</c:v>
                      </c:pt>
                      <c:pt idx="499">
                        <c:v>0</c:v>
                      </c:pt>
                      <c:pt idx="500">
                        <c:v>0</c:v>
                      </c:pt>
                      <c:pt idx="501">
                        <c:v>0</c:v>
                      </c:pt>
                      <c:pt idx="502">
                        <c:v>0</c:v>
                      </c:pt>
                      <c:pt idx="503">
                        <c:v>0</c:v>
                      </c:pt>
                      <c:pt idx="504">
                        <c:v>0</c:v>
                      </c:pt>
                      <c:pt idx="505">
                        <c:v>0</c:v>
                      </c:pt>
                      <c:pt idx="506">
                        <c:v>0</c:v>
                      </c:pt>
                      <c:pt idx="507">
                        <c:v>0</c:v>
                      </c:pt>
                      <c:pt idx="508">
                        <c:v>0</c:v>
                      </c:pt>
                      <c:pt idx="509">
                        <c:v>0</c:v>
                      </c:pt>
                      <c:pt idx="510">
                        <c:v>0</c:v>
                      </c:pt>
                      <c:pt idx="511">
                        <c:v>0</c:v>
                      </c:pt>
                      <c:pt idx="512">
                        <c:v>0</c:v>
                      </c:pt>
                      <c:pt idx="513">
                        <c:v>0</c:v>
                      </c:pt>
                      <c:pt idx="514">
                        <c:v>0</c:v>
                      </c:pt>
                      <c:pt idx="515">
                        <c:v>0</c:v>
                      </c:pt>
                      <c:pt idx="516">
                        <c:v>0</c:v>
                      </c:pt>
                      <c:pt idx="517">
                        <c:v>0</c:v>
                      </c:pt>
                      <c:pt idx="518">
                        <c:v>0</c:v>
                      </c:pt>
                      <c:pt idx="519">
                        <c:v>0</c:v>
                      </c:pt>
                      <c:pt idx="520">
                        <c:v>0</c:v>
                      </c:pt>
                      <c:pt idx="521">
                        <c:v>0</c:v>
                      </c:pt>
                      <c:pt idx="522">
                        <c:v>0</c:v>
                      </c:pt>
                      <c:pt idx="523">
                        <c:v>0</c:v>
                      </c:pt>
                      <c:pt idx="524">
                        <c:v>0</c:v>
                      </c:pt>
                      <c:pt idx="525">
                        <c:v>0</c:v>
                      </c:pt>
                      <c:pt idx="526">
                        <c:v>0</c:v>
                      </c:pt>
                      <c:pt idx="527">
                        <c:v>0</c:v>
                      </c:pt>
                      <c:pt idx="528">
                        <c:v>0</c:v>
                      </c:pt>
                      <c:pt idx="529">
                        <c:v>0</c:v>
                      </c:pt>
                      <c:pt idx="530">
                        <c:v>0</c:v>
                      </c:pt>
                      <c:pt idx="531">
                        <c:v>0</c:v>
                      </c:pt>
                      <c:pt idx="532">
                        <c:v>0</c:v>
                      </c:pt>
                      <c:pt idx="533">
                        <c:v>0</c:v>
                      </c:pt>
                      <c:pt idx="534">
                        <c:v>0</c:v>
                      </c:pt>
                      <c:pt idx="535">
                        <c:v>0</c:v>
                      </c:pt>
                      <c:pt idx="536">
                        <c:v>0</c:v>
                      </c:pt>
                      <c:pt idx="537">
                        <c:v>0</c:v>
                      </c:pt>
                      <c:pt idx="538">
                        <c:v>0</c:v>
                      </c:pt>
                      <c:pt idx="539">
                        <c:v>0</c:v>
                      </c:pt>
                      <c:pt idx="540">
                        <c:v>0</c:v>
                      </c:pt>
                      <c:pt idx="541">
                        <c:v>0</c:v>
                      </c:pt>
                      <c:pt idx="542">
                        <c:v>0</c:v>
                      </c:pt>
                      <c:pt idx="543">
                        <c:v>0</c:v>
                      </c:pt>
                      <c:pt idx="544">
                        <c:v>0</c:v>
                      </c:pt>
                      <c:pt idx="545">
                        <c:v>0</c:v>
                      </c:pt>
                      <c:pt idx="546">
                        <c:v>0</c:v>
                      </c:pt>
                      <c:pt idx="547">
                        <c:v>0</c:v>
                      </c:pt>
                      <c:pt idx="548">
                        <c:v>0</c:v>
                      </c:pt>
                      <c:pt idx="549">
                        <c:v>0</c:v>
                      </c:pt>
                      <c:pt idx="550">
                        <c:v>0</c:v>
                      </c:pt>
                      <c:pt idx="551">
                        <c:v>0</c:v>
                      </c:pt>
                      <c:pt idx="552">
                        <c:v>0</c:v>
                      </c:pt>
                      <c:pt idx="553">
                        <c:v>0</c:v>
                      </c:pt>
                      <c:pt idx="554">
                        <c:v>0</c:v>
                      </c:pt>
                      <c:pt idx="555">
                        <c:v>0</c:v>
                      </c:pt>
                      <c:pt idx="556">
                        <c:v>0</c:v>
                      </c:pt>
                      <c:pt idx="557">
                        <c:v>0</c:v>
                      </c:pt>
                      <c:pt idx="558">
                        <c:v>0</c:v>
                      </c:pt>
                      <c:pt idx="559">
                        <c:v>0</c:v>
                      </c:pt>
                      <c:pt idx="560">
                        <c:v>0</c:v>
                      </c:pt>
                      <c:pt idx="561">
                        <c:v>0</c:v>
                      </c:pt>
                      <c:pt idx="562">
                        <c:v>0</c:v>
                      </c:pt>
                      <c:pt idx="563">
                        <c:v>0</c:v>
                      </c:pt>
                      <c:pt idx="564">
                        <c:v>0</c:v>
                      </c:pt>
                      <c:pt idx="565">
                        <c:v>0</c:v>
                      </c:pt>
                      <c:pt idx="566">
                        <c:v>0</c:v>
                      </c:pt>
                      <c:pt idx="567">
                        <c:v>0</c:v>
                      </c:pt>
                      <c:pt idx="568">
                        <c:v>0</c:v>
                      </c:pt>
                      <c:pt idx="569">
                        <c:v>0</c:v>
                      </c:pt>
                      <c:pt idx="570">
                        <c:v>0</c:v>
                      </c:pt>
                      <c:pt idx="571">
                        <c:v>0</c:v>
                      </c:pt>
                      <c:pt idx="572">
                        <c:v>0</c:v>
                      </c:pt>
                      <c:pt idx="573">
                        <c:v>0</c:v>
                      </c:pt>
                      <c:pt idx="574">
                        <c:v>0</c:v>
                      </c:pt>
                      <c:pt idx="575">
                        <c:v>0</c:v>
                      </c:pt>
                      <c:pt idx="576">
                        <c:v>0</c:v>
                      </c:pt>
                      <c:pt idx="577">
                        <c:v>0</c:v>
                      </c:pt>
                      <c:pt idx="578">
                        <c:v>0</c:v>
                      </c:pt>
                      <c:pt idx="579">
                        <c:v>0</c:v>
                      </c:pt>
                      <c:pt idx="580">
                        <c:v>0</c:v>
                      </c:pt>
                      <c:pt idx="581">
                        <c:v>0</c:v>
                      </c:pt>
                      <c:pt idx="582">
                        <c:v>0</c:v>
                      </c:pt>
                      <c:pt idx="583">
                        <c:v>0</c:v>
                      </c:pt>
                      <c:pt idx="584">
                        <c:v>0</c:v>
                      </c:pt>
                      <c:pt idx="585">
                        <c:v>0</c:v>
                      </c:pt>
                      <c:pt idx="586">
                        <c:v>0</c:v>
                      </c:pt>
                      <c:pt idx="587">
                        <c:v>0</c:v>
                      </c:pt>
                      <c:pt idx="588">
                        <c:v>0</c:v>
                      </c:pt>
                      <c:pt idx="589">
                        <c:v>0</c:v>
                      </c:pt>
                      <c:pt idx="590">
                        <c:v>0</c:v>
                      </c:pt>
                      <c:pt idx="591">
                        <c:v>0</c:v>
                      </c:pt>
                      <c:pt idx="592">
                        <c:v>0</c:v>
                      </c:pt>
                      <c:pt idx="593">
                        <c:v>0</c:v>
                      </c:pt>
                      <c:pt idx="594">
                        <c:v>0</c:v>
                      </c:pt>
                      <c:pt idx="595">
                        <c:v>0</c:v>
                      </c:pt>
                      <c:pt idx="596">
                        <c:v>0</c:v>
                      </c:pt>
                      <c:pt idx="597">
                        <c:v>0</c:v>
                      </c:pt>
                      <c:pt idx="598">
                        <c:v>0</c:v>
                      </c:pt>
                      <c:pt idx="599" formatCode="0.00E+00">
                        <c:v>6.1414000000000002E-7</c:v>
                      </c:pt>
                      <c:pt idx="600" formatCode="0.00E+00">
                        <c:v>1.5345999999999998E-5</c:v>
                      </c:pt>
                      <c:pt idx="601" formatCode="0.00E+00">
                        <c:v>3.0079000000000001E-5</c:v>
                      </c:pt>
                      <c:pt idx="602" formatCode="0.00E+00">
                        <c:v>4.4811000000000002E-5</c:v>
                      </c:pt>
                      <c:pt idx="603" formatCode="0.00E+00">
                        <c:v>5.9543999999999998E-5</c:v>
                      </c:pt>
                      <c:pt idx="604" formatCode="0.00E+00">
                        <c:v>7.4276000000000005E-5</c:v>
                      </c:pt>
                      <c:pt idx="605" formatCode="0.00E+00">
                        <c:v>8.9009000000000001E-5</c:v>
                      </c:pt>
                      <c:pt idx="606">
                        <c:v>1.0374000000000001E-4</c:v>
                      </c:pt>
                      <c:pt idx="607">
                        <c:v>1.1847E-4</c:v>
                      </c:pt>
                      <c:pt idx="608">
                        <c:v>1.3321000000000001E-4</c:v>
                      </c:pt>
                      <c:pt idx="609">
                        <c:v>1.4794E-4</c:v>
                      </c:pt>
                      <c:pt idx="610">
                        <c:v>1.6267000000000001E-4</c:v>
                      </c:pt>
                      <c:pt idx="611">
                        <c:v>1.774E-4</c:v>
                      </c:pt>
                      <c:pt idx="612">
                        <c:v>1.9213999999999999E-4</c:v>
                      </c:pt>
                      <c:pt idx="613">
                        <c:v>2.0687E-4</c:v>
                      </c:pt>
                      <c:pt idx="614">
                        <c:v>2.2159999999999999E-4</c:v>
                      </c:pt>
                      <c:pt idx="615">
                        <c:v>2.3633000000000001E-4</c:v>
                      </c:pt>
                      <c:pt idx="616">
                        <c:v>2.5106999999999999E-4</c:v>
                      </c:pt>
                      <c:pt idx="617">
                        <c:v>2.6580000000000001E-4</c:v>
                      </c:pt>
                      <c:pt idx="618">
                        <c:v>2.8053000000000003E-4</c:v>
                      </c:pt>
                      <c:pt idx="619">
                        <c:v>2.9525999999999999E-4</c:v>
                      </c:pt>
                      <c:pt idx="620">
                        <c:v>3.1E-4</c:v>
                      </c:pt>
                      <c:pt idx="621">
                        <c:v>3.2473000000000002E-4</c:v>
                      </c:pt>
                      <c:pt idx="622">
                        <c:v>3.3945999999999998E-4</c:v>
                      </c:pt>
                      <c:pt idx="623">
                        <c:v>3.5419E-4</c:v>
                      </c:pt>
                      <c:pt idx="624">
                        <c:v>3.6892000000000001E-4</c:v>
                      </c:pt>
                      <c:pt idx="625">
                        <c:v>4.3028999999999998E-2</c:v>
                      </c:pt>
                      <c:pt idx="626">
                        <c:v>4.2696999999999999E-2</c:v>
                      </c:pt>
                      <c:pt idx="627">
                        <c:v>4.2365E-2</c:v>
                      </c:pt>
                      <c:pt idx="628">
                        <c:v>4.2033000000000001E-2</c:v>
                      </c:pt>
                      <c:pt idx="629">
                        <c:v>4.1701000000000002E-2</c:v>
                      </c:pt>
                      <c:pt idx="630">
                        <c:v>4.1369000000000003E-2</c:v>
                      </c:pt>
                      <c:pt idx="631">
                        <c:v>4.1036999999999997E-2</c:v>
                      </c:pt>
                      <c:pt idx="632">
                        <c:v>4.0705999999999999E-2</c:v>
                      </c:pt>
                      <c:pt idx="633">
                        <c:v>4.0374E-2</c:v>
                      </c:pt>
                      <c:pt idx="634">
                        <c:v>4.0042000000000001E-2</c:v>
                      </c:pt>
                      <c:pt idx="635">
                        <c:v>3.9710000000000002E-2</c:v>
                      </c:pt>
                      <c:pt idx="636">
                        <c:v>3.9378000000000003E-2</c:v>
                      </c:pt>
                      <c:pt idx="637">
                        <c:v>3.9045999999999997E-2</c:v>
                      </c:pt>
                      <c:pt idx="638">
                        <c:v>3.8713999999999998E-2</c:v>
                      </c:pt>
                      <c:pt idx="639">
                        <c:v>3.8381999999999999E-2</c:v>
                      </c:pt>
                      <c:pt idx="640">
                        <c:v>3.805E-2</c:v>
                      </c:pt>
                      <c:pt idx="641">
                        <c:v>3.7718000000000002E-2</c:v>
                      </c:pt>
                      <c:pt idx="642">
                        <c:v>3.7386000000000003E-2</c:v>
                      </c:pt>
                      <c:pt idx="643">
                        <c:v>3.7053999999999997E-2</c:v>
                      </c:pt>
                      <c:pt idx="644">
                        <c:v>3.6721999999999998E-2</c:v>
                      </c:pt>
                      <c:pt idx="645">
                        <c:v>3.6389999999999999E-2</c:v>
                      </c:pt>
                      <c:pt idx="646">
                        <c:v>3.6058E-2</c:v>
                      </c:pt>
                      <c:pt idx="647">
                        <c:v>3.5726000000000001E-2</c:v>
                      </c:pt>
                      <c:pt idx="648">
                        <c:v>3.5394000000000002E-2</c:v>
                      </c:pt>
                      <c:pt idx="649">
                        <c:v>3.5062000000000003E-2</c:v>
                      </c:pt>
                      <c:pt idx="650">
                        <c:v>3.4729999999999997E-2</c:v>
                      </c:pt>
                      <c:pt idx="651">
                        <c:v>3.4228000000000001E-2</c:v>
                      </c:pt>
                      <c:pt idx="652">
                        <c:v>3.3714000000000001E-2</c:v>
                      </c:pt>
                      <c:pt idx="653">
                        <c:v>3.32E-2</c:v>
                      </c:pt>
                      <c:pt idx="654">
                        <c:v>3.2687000000000001E-2</c:v>
                      </c:pt>
                      <c:pt idx="655">
                        <c:v>3.2173E-2</c:v>
                      </c:pt>
                      <c:pt idx="656">
                        <c:v>3.1659E-2</c:v>
                      </c:pt>
                      <c:pt idx="657">
                        <c:v>3.1144999999999999E-2</c:v>
                      </c:pt>
                      <c:pt idx="658">
                        <c:v>3.0630999999999999E-2</c:v>
                      </c:pt>
                      <c:pt idx="659">
                        <c:v>3.0117000000000001E-2</c:v>
                      </c:pt>
                      <c:pt idx="660">
                        <c:v>2.9603000000000001E-2</c:v>
                      </c:pt>
                      <c:pt idx="661">
                        <c:v>2.9089E-2</c:v>
                      </c:pt>
                      <c:pt idx="662">
                        <c:v>2.8575E-2</c:v>
                      </c:pt>
                      <c:pt idx="663">
                        <c:v>2.8060999999999999E-2</c:v>
                      </c:pt>
                      <c:pt idx="664">
                        <c:v>2.7546999999999999E-2</c:v>
                      </c:pt>
                      <c:pt idx="665">
                        <c:v>2.7033999999999999E-2</c:v>
                      </c:pt>
                      <c:pt idx="666">
                        <c:v>2.6519999999999998E-2</c:v>
                      </c:pt>
                      <c:pt idx="667">
                        <c:v>2.6006000000000001E-2</c:v>
                      </c:pt>
                      <c:pt idx="668">
                        <c:v>2.5492000000000001E-2</c:v>
                      </c:pt>
                      <c:pt idx="669">
                        <c:v>2.4978E-2</c:v>
                      </c:pt>
                      <c:pt idx="670">
                        <c:v>2.4464E-2</c:v>
                      </c:pt>
                      <c:pt idx="671">
                        <c:v>2.3949999999999999E-2</c:v>
                      </c:pt>
                      <c:pt idx="672">
                        <c:v>2.3435999999999998E-2</c:v>
                      </c:pt>
                      <c:pt idx="673">
                        <c:v>2.2922000000000001E-2</c:v>
                      </c:pt>
                      <c:pt idx="674">
                        <c:v>2.2408000000000001E-2</c:v>
                      </c:pt>
                      <c:pt idx="675">
                        <c:v>2.1894E-2</c:v>
                      </c:pt>
                      <c:pt idx="676">
                        <c:v>2.1593000000000001E-2</c:v>
                      </c:pt>
                      <c:pt idx="677">
                        <c:v>2.1325E-2</c:v>
                      </c:pt>
                      <c:pt idx="678">
                        <c:v>2.1056999999999999E-2</c:v>
                      </c:pt>
                      <c:pt idx="679">
                        <c:v>2.0788999999999998E-2</c:v>
                      </c:pt>
                      <c:pt idx="680">
                        <c:v>2.052E-2</c:v>
                      </c:pt>
                      <c:pt idx="681">
                        <c:v>2.0251999999999999E-2</c:v>
                      </c:pt>
                      <c:pt idx="682">
                        <c:v>1.9983999999999998E-2</c:v>
                      </c:pt>
                      <c:pt idx="683">
                        <c:v>1.9716000000000001E-2</c:v>
                      </c:pt>
                      <c:pt idx="684">
                        <c:v>1.9446999999999999E-2</c:v>
                      </c:pt>
                      <c:pt idx="685">
                        <c:v>1.9179000000000002E-2</c:v>
                      </c:pt>
                      <c:pt idx="686">
                        <c:v>1.8911000000000001E-2</c:v>
                      </c:pt>
                      <c:pt idx="687">
                        <c:v>1.8643E-2</c:v>
                      </c:pt>
                      <c:pt idx="688">
                        <c:v>1.8374000000000001E-2</c:v>
                      </c:pt>
                      <c:pt idx="689">
                        <c:v>1.8106000000000001E-2</c:v>
                      </c:pt>
                      <c:pt idx="690">
                        <c:v>1.7838E-2</c:v>
                      </c:pt>
                      <c:pt idx="691">
                        <c:v>1.7569999999999999E-2</c:v>
                      </c:pt>
                      <c:pt idx="692">
                        <c:v>1.7301E-2</c:v>
                      </c:pt>
                      <c:pt idx="693">
                        <c:v>1.7033E-2</c:v>
                      </c:pt>
                      <c:pt idx="694">
                        <c:v>1.6764999999999999E-2</c:v>
                      </c:pt>
                      <c:pt idx="695">
                        <c:v>1.6497000000000001E-2</c:v>
                      </c:pt>
                      <c:pt idx="696">
                        <c:v>1.6227999999999999E-2</c:v>
                      </c:pt>
                      <c:pt idx="697">
                        <c:v>1.5959999999999998E-2</c:v>
                      </c:pt>
                      <c:pt idx="698">
                        <c:v>1.5692000000000001E-2</c:v>
                      </c:pt>
                      <c:pt idx="699">
                        <c:v>1.5424E-2</c:v>
                      </c:pt>
                      <c:pt idx="700">
                        <c:v>1.5155E-2</c:v>
                      </c:pt>
                      <c:pt idx="701">
                        <c:v>1.4997999999999999E-2</c:v>
                      </c:pt>
                      <c:pt idx="702">
                        <c:v>1.4869E-2</c:v>
                      </c:pt>
                      <c:pt idx="703">
                        <c:v>1.474E-2</c:v>
                      </c:pt>
                      <c:pt idx="704">
                        <c:v>1.4611000000000001E-2</c:v>
                      </c:pt>
                      <c:pt idx="705">
                        <c:v>1.4482E-2</c:v>
                      </c:pt>
                      <c:pt idx="706">
                        <c:v>1.4352999999999999E-2</c:v>
                      </c:pt>
                      <c:pt idx="707">
                        <c:v>1.4224000000000001E-2</c:v>
                      </c:pt>
                      <c:pt idx="708">
                        <c:v>1.4095E-2</c:v>
                      </c:pt>
                      <c:pt idx="709">
                        <c:v>1.3965999999999999E-2</c:v>
                      </c:pt>
                      <c:pt idx="710">
                        <c:v>1.3837E-2</c:v>
                      </c:pt>
                      <c:pt idx="711">
                        <c:v>1.3708E-2</c:v>
                      </c:pt>
                      <c:pt idx="712">
                        <c:v>1.3579000000000001E-2</c:v>
                      </c:pt>
                      <c:pt idx="713">
                        <c:v>1.345E-2</c:v>
                      </c:pt>
                      <c:pt idx="714">
                        <c:v>1.3321E-2</c:v>
                      </c:pt>
                      <c:pt idx="715">
                        <c:v>1.3192000000000001E-2</c:v>
                      </c:pt>
                      <c:pt idx="716">
                        <c:v>1.3063E-2</c:v>
                      </c:pt>
                      <c:pt idx="717">
                        <c:v>1.2933999999999999E-2</c:v>
                      </c:pt>
                      <c:pt idx="718">
                        <c:v>1.2805E-2</c:v>
                      </c:pt>
                      <c:pt idx="719">
                        <c:v>1.2676E-2</c:v>
                      </c:pt>
                      <c:pt idx="720">
                        <c:v>1.2547000000000001E-2</c:v>
                      </c:pt>
                      <c:pt idx="721">
                        <c:v>1.2418E-2</c:v>
                      </c:pt>
                      <c:pt idx="722">
                        <c:v>1.2289E-2</c:v>
                      </c:pt>
                      <c:pt idx="723">
                        <c:v>1.2160000000000001E-2</c:v>
                      </c:pt>
                      <c:pt idx="724">
                        <c:v>1.2031E-2</c:v>
                      </c:pt>
                      <c:pt idx="725">
                        <c:v>1.1901999999999999E-2</c:v>
                      </c:pt>
                      <c:pt idx="726">
                        <c:v>1.1818E-2</c:v>
                      </c:pt>
                      <c:pt idx="727">
                        <c:v>1.175E-2</c:v>
                      </c:pt>
                      <c:pt idx="728">
                        <c:v>1.1682E-2</c:v>
                      </c:pt>
                      <c:pt idx="729">
                        <c:v>1.1613999999999999E-2</c:v>
                      </c:pt>
                      <c:pt idx="730">
                        <c:v>1.1546000000000001E-2</c:v>
                      </c:pt>
                      <c:pt idx="731">
                        <c:v>1.1478E-2</c:v>
                      </c:pt>
                      <c:pt idx="732">
                        <c:v>1.141E-2</c:v>
                      </c:pt>
                      <c:pt idx="733">
                        <c:v>1.1342E-2</c:v>
                      </c:pt>
                      <c:pt idx="734">
                        <c:v>1.1273999999999999E-2</c:v>
                      </c:pt>
                      <c:pt idx="735">
                        <c:v>1.1206000000000001E-2</c:v>
                      </c:pt>
                      <c:pt idx="736">
                        <c:v>1.1138E-2</c:v>
                      </c:pt>
                      <c:pt idx="737">
                        <c:v>1.107E-2</c:v>
                      </c:pt>
                      <c:pt idx="738">
                        <c:v>1.1002E-2</c:v>
                      </c:pt>
                      <c:pt idx="739">
                        <c:v>1.0933999999999999E-2</c:v>
                      </c:pt>
                      <c:pt idx="740">
                        <c:v>1.0866000000000001E-2</c:v>
                      </c:pt>
                      <c:pt idx="741">
                        <c:v>1.0796999999999999E-2</c:v>
                      </c:pt>
                      <c:pt idx="742">
                        <c:v>1.0729000000000001E-2</c:v>
                      </c:pt>
                      <c:pt idx="743">
                        <c:v>1.0661E-2</c:v>
                      </c:pt>
                      <c:pt idx="744">
                        <c:v>1.0593E-2</c:v>
                      </c:pt>
                      <c:pt idx="745">
                        <c:v>1.0525E-2</c:v>
                      </c:pt>
                      <c:pt idx="746">
                        <c:v>1.0456999999999999E-2</c:v>
                      </c:pt>
                      <c:pt idx="747">
                        <c:v>1.0389000000000001E-2</c:v>
                      </c:pt>
                      <c:pt idx="748">
                        <c:v>1.0321E-2</c:v>
                      </c:pt>
                      <c:pt idx="749">
                        <c:v>1.0253E-2</c:v>
                      </c:pt>
                      <c:pt idx="750">
                        <c:v>1.0185E-2</c:v>
                      </c:pt>
                      <c:pt idx="751">
                        <c:v>1.0134000000000001E-2</c:v>
                      </c:pt>
                      <c:pt idx="752">
                        <c:v>1.0090999999999999E-2</c:v>
                      </c:pt>
                      <c:pt idx="753">
                        <c:v>1.0048E-2</c:v>
                      </c:pt>
                      <c:pt idx="754">
                        <c:v>1.0005E-2</c:v>
                      </c:pt>
                      <c:pt idx="755">
                        <c:v>9.9617000000000004E-3</c:v>
                      </c:pt>
                      <c:pt idx="756">
                        <c:v>9.9185999999999996E-3</c:v>
                      </c:pt>
                      <c:pt idx="757">
                        <c:v>9.8756E-3</c:v>
                      </c:pt>
                      <c:pt idx="758">
                        <c:v>9.8324999999999992E-3</c:v>
                      </c:pt>
                      <c:pt idx="759">
                        <c:v>9.7894999999999996E-3</c:v>
                      </c:pt>
                      <c:pt idx="760">
                        <c:v>9.7464000000000005E-3</c:v>
                      </c:pt>
                      <c:pt idx="761">
                        <c:v>9.7033999999999992E-3</c:v>
                      </c:pt>
                      <c:pt idx="762">
                        <c:v>9.6603000000000001E-3</c:v>
                      </c:pt>
                      <c:pt idx="763">
                        <c:v>9.6173000000000005E-3</c:v>
                      </c:pt>
                      <c:pt idx="764">
                        <c:v>9.5741999999999997E-3</c:v>
                      </c:pt>
                      <c:pt idx="765">
                        <c:v>9.5312000000000001E-3</c:v>
                      </c:pt>
                      <c:pt idx="766">
                        <c:v>9.4880999999999993E-3</c:v>
                      </c:pt>
                      <c:pt idx="767">
                        <c:v>9.4450999999999997E-3</c:v>
                      </c:pt>
                      <c:pt idx="768">
                        <c:v>9.4020000000000006E-3</c:v>
                      </c:pt>
                      <c:pt idx="769">
                        <c:v>9.3589999999999993E-3</c:v>
                      </c:pt>
                      <c:pt idx="770">
                        <c:v>9.3159000000000002E-3</c:v>
                      </c:pt>
                      <c:pt idx="771">
                        <c:v>9.2729000000000006E-3</c:v>
                      </c:pt>
                      <c:pt idx="772">
                        <c:v>9.2297999999999998E-3</c:v>
                      </c:pt>
                      <c:pt idx="773">
                        <c:v>9.1868000000000002E-3</c:v>
                      </c:pt>
                      <c:pt idx="774">
                        <c:v>9.1436999999999994E-3</c:v>
                      </c:pt>
                      <c:pt idx="775">
                        <c:v>9.1006999999999998E-3</c:v>
                      </c:pt>
                      <c:pt idx="776">
                        <c:v>9.0647000000000002E-3</c:v>
                      </c:pt>
                      <c:pt idx="777">
                        <c:v>9.0334999999999999E-3</c:v>
                      </c:pt>
                      <c:pt idx="778">
                        <c:v>9.0022000000000001E-3</c:v>
                      </c:pt>
                      <c:pt idx="779">
                        <c:v>8.9709999999999998E-3</c:v>
                      </c:pt>
                      <c:pt idx="780">
                        <c:v>8.9397999999999995E-3</c:v>
                      </c:pt>
                      <c:pt idx="781">
                        <c:v>8.9085999999999992E-3</c:v>
                      </c:pt>
                      <c:pt idx="782">
                        <c:v>8.8772999999999994E-3</c:v>
                      </c:pt>
                      <c:pt idx="783">
                        <c:v>8.8461000000000008E-3</c:v>
                      </c:pt>
                      <c:pt idx="784">
                        <c:v>8.8149000000000005E-3</c:v>
                      </c:pt>
                      <c:pt idx="785">
                        <c:v>8.7837000000000002E-3</c:v>
                      </c:pt>
                      <c:pt idx="786">
                        <c:v>8.7524000000000005E-3</c:v>
                      </c:pt>
                      <c:pt idx="787">
                        <c:v>8.7212000000000001E-3</c:v>
                      </c:pt>
                      <c:pt idx="788">
                        <c:v>8.6899999999999998E-3</c:v>
                      </c:pt>
                      <c:pt idx="789">
                        <c:v>8.6587000000000001E-3</c:v>
                      </c:pt>
                      <c:pt idx="790">
                        <c:v>8.6274999999999998E-3</c:v>
                      </c:pt>
                      <c:pt idx="791">
                        <c:v>8.5962999999999994E-3</c:v>
                      </c:pt>
                      <c:pt idx="792">
                        <c:v>8.5651000000000008E-3</c:v>
                      </c:pt>
                      <c:pt idx="793">
                        <c:v>8.5337999999999994E-3</c:v>
                      </c:pt>
                      <c:pt idx="794">
                        <c:v>8.5026000000000008E-3</c:v>
                      </c:pt>
                      <c:pt idx="795">
                        <c:v>8.4714000000000005E-3</c:v>
                      </c:pt>
                      <c:pt idx="796">
                        <c:v>8.4402000000000001E-3</c:v>
                      </c:pt>
                      <c:pt idx="797">
                        <c:v>8.4089000000000004E-3</c:v>
                      </c:pt>
                      <c:pt idx="798">
                        <c:v>8.3777000000000001E-3</c:v>
                      </c:pt>
                      <c:pt idx="799">
                        <c:v>8.3464999999999998E-3</c:v>
                      </c:pt>
                      <c:pt idx="800">
                        <c:v>8.3152E-3</c:v>
                      </c:pt>
                      <c:pt idx="801">
                        <c:v>8.2877000000000003E-3</c:v>
                      </c:pt>
                      <c:pt idx="802">
                        <c:v>8.2634000000000006E-3</c:v>
                      </c:pt>
                      <c:pt idx="803">
                        <c:v>8.2390999999999992E-3</c:v>
                      </c:pt>
                      <c:pt idx="804">
                        <c:v>8.2149000000000007E-3</c:v>
                      </c:pt>
                      <c:pt idx="805">
                        <c:v>8.1905999999999993E-3</c:v>
                      </c:pt>
                      <c:pt idx="806">
                        <c:v>8.1662999999999996E-3</c:v>
                      </c:pt>
                      <c:pt idx="807">
                        <c:v>8.1419999999999999E-3</c:v>
                      </c:pt>
                      <c:pt idx="808">
                        <c:v>8.1177000000000003E-3</c:v>
                      </c:pt>
                      <c:pt idx="809">
                        <c:v>8.0934000000000006E-3</c:v>
                      </c:pt>
                      <c:pt idx="810">
                        <c:v>8.0692000000000003E-3</c:v>
                      </c:pt>
                      <c:pt idx="811">
                        <c:v>8.0449000000000007E-3</c:v>
                      </c:pt>
                      <c:pt idx="812">
                        <c:v>8.0205999999999993E-3</c:v>
                      </c:pt>
                      <c:pt idx="813">
                        <c:v>7.9962999999999996E-3</c:v>
                      </c:pt>
                      <c:pt idx="814">
                        <c:v>7.9719999999999999E-3</c:v>
                      </c:pt>
                      <c:pt idx="815">
                        <c:v>7.9477000000000003E-3</c:v>
                      </c:pt>
                      <c:pt idx="816">
                        <c:v>7.9235E-3</c:v>
                      </c:pt>
                      <c:pt idx="817">
                        <c:v>7.8992000000000003E-3</c:v>
                      </c:pt>
                      <c:pt idx="818">
                        <c:v>7.8749000000000006E-3</c:v>
                      </c:pt>
                      <c:pt idx="819">
                        <c:v>7.8505999999999992E-3</c:v>
                      </c:pt>
                      <c:pt idx="820">
                        <c:v>7.8262999999999996E-3</c:v>
                      </c:pt>
                      <c:pt idx="821">
                        <c:v>7.8019999999999999E-3</c:v>
                      </c:pt>
                      <c:pt idx="822">
                        <c:v>7.7777999999999996E-3</c:v>
                      </c:pt>
                      <c:pt idx="823">
                        <c:v>7.7535E-3</c:v>
                      </c:pt>
                      <c:pt idx="824">
                        <c:v>7.7292000000000003E-3</c:v>
                      </c:pt>
                      <c:pt idx="825">
                        <c:v>7.7048999999999998E-3</c:v>
                      </c:pt>
                      <c:pt idx="826">
                        <c:v>7.6828E-3</c:v>
                      </c:pt>
                      <c:pt idx="827">
                        <c:v>7.6632000000000002E-3</c:v>
                      </c:pt>
                      <c:pt idx="828">
                        <c:v>7.6436000000000004E-3</c:v>
                      </c:pt>
                      <c:pt idx="829">
                        <c:v>7.6239999999999997E-3</c:v>
                      </c:pt>
                      <c:pt idx="830">
                        <c:v>7.6045000000000001E-3</c:v>
                      </c:pt>
                      <c:pt idx="831">
                        <c:v>7.5849000000000003E-3</c:v>
                      </c:pt>
                      <c:pt idx="832">
                        <c:v>7.5652999999999996E-3</c:v>
                      </c:pt>
                      <c:pt idx="833">
                        <c:v>7.5456999999999998E-3</c:v>
                      </c:pt>
                      <c:pt idx="834">
                        <c:v>7.5261E-3</c:v>
                      </c:pt>
                      <c:pt idx="835">
                        <c:v>7.5065000000000002E-3</c:v>
                      </c:pt>
                      <c:pt idx="836">
                        <c:v>7.4869000000000003E-3</c:v>
                      </c:pt>
                      <c:pt idx="837">
                        <c:v>7.4672999999999996E-3</c:v>
                      </c:pt>
                      <c:pt idx="838">
                        <c:v>7.4476999999999998E-3</c:v>
                      </c:pt>
                      <c:pt idx="839">
                        <c:v>7.4281E-3</c:v>
                      </c:pt>
                      <c:pt idx="840">
                        <c:v>7.4085000000000002E-3</c:v>
                      </c:pt>
                      <c:pt idx="841">
                        <c:v>7.3889999999999997E-3</c:v>
                      </c:pt>
                      <c:pt idx="842">
                        <c:v>7.3693999999999999E-3</c:v>
                      </c:pt>
                      <c:pt idx="843">
                        <c:v>7.3498000000000001E-3</c:v>
                      </c:pt>
                      <c:pt idx="844">
                        <c:v>7.3302000000000003E-3</c:v>
                      </c:pt>
                      <c:pt idx="845">
                        <c:v>7.3106000000000004E-3</c:v>
                      </c:pt>
                      <c:pt idx="846">
                        <c:v>7.2909999999999997E-3</c:v>
                      </c:pt>
                      <c:pt idx="847">
                        <c:v>7.2713999999999999E-3</c:v>
                      </c:pt>
                      <c:pt idx="848">
                        <c:v>7.2518000000000001E-3</c:v>
                      </c:pt>
                      <c:pt idx="849">
                        <c:v>7.2322000000000003E-3</c:v>
                      </c:pt>
                      <c:pt idx="850">
                        <c:v>7.2125999999999996E-3</c:v>
                      </c:pt>
                      <c:pt idx="851">
                        <c:v>7.1944000000000001E-3</c:v>
                      </c:pt>
                      <c:pt idx="852">
                        <c:v>7.1782E-3</c:v>
                      </c:pt>
                      <c:pt idx="853">
                        <c:v>7.162E-3</c:v>
                      </c:pt>
                      <c:pt idx="854">
                        <c:v>7.1456999999999996E-3</c:v>
                      </c:pt>
                      <c:pt idx="855">
                        <c:v>7.1295000000000004E-3</c:v>
                      </c:pt>
                      <c:pt idx="856">
                        <c:v>7.1133000000000004E-3</c:v>
                      </c:pt>
                      <c:pt idx="857">
                        <c:v>7.0971000000000003E-3</c:v>
                      </c:pt>
                      <c:pt idx="858">
                        <c:v>7.0809000000000002E-3</c:v>
                      </c:pt>
                      <c:pt idx="859">
                        <c:v>7.0645999999999999E-3</c:v>
                      </c:pt>
                      <c:pt idx="860">
                        <c:v>7.0483999999999998E-3</c:v>
                      </c:pt>
                      <c:pt idx="861">
                        <c:v>7.0321999999999997E-3</c:v>
                      </c:pt>
                      <c:pt idx="862">
                        <c:v>7.0159999999999997E-3</c:v>
                      </c:pt>
                      <c:pt idx="863">
                        <c:v>6.9997999999999996E-3</c:v>
                      </c:pt>
                      <c:pt idx="864">
                        <c:v>6.9835000000000001E-3</c:v>
                      </c:pt>
                      <c:pt idx="865">
                        <c:v>6.9673000000000001E-3</c:v>
                      </c:pt>
                      <c:pt idx="866">
                        <c:v>6.9511E-3</c:v>
                      </c:pt>
                      <c:pt idx="867">
                        <c:v>6.9348999999999999E-3</c:v>
                      </c:pt>
                      <c:pt idx="868">
                        <c:v>6.9186999999999999E-3</c:v>
                      </c:pt>
                      <c:pt idx="869">
                        <c:v>6.9024000000000004E-3</c:v>
                      </c:pt>
                      <c:pt idx="870">
                        <c:v>6.8862000000000003E-3</c:v>
                      </c:pt>
                      <c:pt idx="871">
                        <c:v>6.8700000000000002E-3</c:v>
                      </c:pt>
                      <c:pt idx="872">
                        <c:v>6.8538000000000002E-3</c:v>
                      </c:pt>
                      <c:pt idx="873">
                        <c:v>6.8376000000000001E-3</c:v>
                      </c:pt>
                      <c:pt idx="874">
                        <c:v>6.8212999999999998E-3</c:v>
                      </c:pt>
                      <c:pt idx="875">
                        <c:v>6.8050999999999997E-3</c:v>
                      </c:pt>
                      <c:pt idx="876">
                        <c:v>6.7897000000000001E-3</c:v>
                      </c:pt>
                      <c:pt idx="877">
                        <c:v>6.7759999999999999E-3</c:v>
                      </c:pt>
                      <c:pt idx="878">
                        <c:v>6.7622999999999997E-3</c:v>
                      </c:pt>
                      <c:pt idx="879">
                        <c:v>6.7486000000000004E-3</c:v>
                      </c:pt>
                      <c:pt idx="880">
                        <c:v>6.7349000000000003E-3</c:v>
                      </c:pt>
                      <c:pt idx="881">
                        <c:v>6.7212000000000001E-3</c:v>
                      </c:pt>
                      <c:pt idx="882">
                        <c:v>6.7074999999999999E-3</c:v>
                      </c:pt>
                      <c:pt idx="883">
                        <c:v>6.6937000000000003E-3</c:v>
                      </c:pt>
                      <c:pt idx="884">
                        <c:v>6.6800000000000002E-3</c:v>
                      </c:pt>
                      <c:pt idx="885">
                        <c:v>6.6663E-3</c:v>
                      </c:pt>
                      <c:pt idx="886">
                        <c:v>6.6525999999999998E-3</c:v>
                      </c:pt>
                      <c:pt idx="887">
                        <c:v>6.6388999999999997E-3</c:v>
                      </c:pt>
                      <c:pt idx="888">
                        <c:v>6.6252000000000004E-3</c:v>
                      </c:pt>
                      <c:pt idx="889">
                        <c:v>6.6115000000000002E-3</c:v>
                      </c:pt>
                      <c:pt idx="890">
                        <c:v>6.5976999999999997E-3</c:v>
                      </c:pt>
                      <c:pt idx="891">
                        <c:v>6.5839999999999996E-3</c:v>
                      </c:pt>
                      <c:pt idx="892">
                        <c:v>6.5703000000000003E-3</c:v>
                      </c:pt>
                      <c:pt idx="893">
                        <c:v>6.5566000000000001E-3</c:v>
                      </c:pt>
                      <c:pt idx="894">
                        <c:v>6.5428999999999999E-3</c:v>
                      </c:pt>
                      <c:pt idx="895">
                        <c:v>6.5291999999999998E-3</c:v>
                      </c:pt>
                      <c:pt idx="896">
                        <c:v>6.5154999999999996E-3</c:v>
                      </c:pt>
                      <c:pt idx="897">
                        <c:v>6.5017E-3</c:v>
                      </c:pt>
                      <c:pt idx="898">
                        <c:v>6.4879999999999998E-3</c:v>
                      </c:pt>
                      <c:pt idx="899">
                        <c:v>6.4742999999999997E-3</c:v>
                      </c:pt>
                      <c:pt idx="900">
                        <c:v>6.4606000000000004E-3</c:v>
                      </c:pt>
                      <c:pt idx="901">
                        <c:v>6.4473999999999998E-3</c:v>
                      </c:pt>
                      <c:pt idx="902">
                        <c:v>6.4355999999999997E-3</c:v>
                      </c:pt>
                      <c:pt idx="903">
                        <c:v>6.4238000000000003E-3</c:v>
                      </c:pt>
                      <c:pt idx="904">
                        <c:v>6.4120000000000002E-3</c:v>
                      </c:pt>
                      <c:pt idx="905">
                        <c:v>6.4002E-3</c:v>
                      </c:pt>
                      <c:pt idx="906">
                        <c:v>6.3883999999999998E-3</c:v>
                      </c:pt>
                      <c:pt idx="907">
                        <c:v>6.3765999999999996E-3</c:v>
                      </c:pt>
                      <c:pt idx="908">
                        <c:v>6.3648000000000003E-3</c:v>
                      </c:pt>
                      <c:pt idx="909">
                        <c:v>6.3530000000000001E-3</c:v>
                      </c:pt>
                      <c:pt idx="910">
                        <c:v>6.3412E-3</c:v>
                      </c:pt>
                      <c:pt idx="911">
                        <c:v>6.3293999999999998E-3</c:v>
                      </c:pt>
                      <c:pt idx="912">
                        <c:v>6.3175999999999996E-3</c:v>
                      </c:pt>
                      <c:pt idx="913">
                        <c:v>6.3058000000000003E-3</c:v>
                      </c:pt>
                      <c:pt idx="914">
                        <c:v>6.2940000000000001E-3</c:v>
                      </c:pt>
                      <c:pt idx="915">
                        <c:v>6.2821999999999999E-3</c:v>
                      </c:pt>
                      <c:pt idx="916">
                        <c:v>6.2705E-3</c:v>
                      </c:pt>
                      <c:pt idx="917">
                        <c:v>6.2586999999999999E-3</c:v>
                      </c:pt>
                      <c:pt idx="918">
                        <c:v>6.2468999999999997E-3</c:v>
                      </c:pt>
                      <c:pt idx="919">
                        <c:v>6.2351000000000004E-3</c:v>
                      </c:pt>
                      <c:pt idx="920">
                        <c:v>6.2233000000000002E-3</c:v>
                      </c:pt>
                      <c:pt idx="921">
                        <c:v>6.2115E-3</c:v>
                      </c:pt>
                      <c:pt idx="922">
                        <c:v>6.1996999999999998E-3</c:v>
                      </c:pt>
                      <c:pt idx="923">
                        <c:v>6.1878999999999997E-3</c:v>
                      </c:pt>
                      <c:pt idx="924">
                        <c:v>6.1761000000000003E-3</c:v>
                      </c:pt>
                      <c:pt idx="925">
                        <c:v>6.1643000000000002E-3</c:v>
                      </c:pt>
                      <c:pt idx="926">
                        <c:v>6.1527999999999999E-3</c:v>
                      </c:pt>
                      <c:pt idx="927">
                        <c:v>6.1425000000000004E-3</c:v>
                      </c:pt>
                      <c:pt idx="928">
                        <c:v>6.1322E-3</c:v>
                      </c:pt>
                      <c:pt idx="929">
                        <c:v>6.1219000000000004E-3</c:v>
                      </c:pt>
                      <c:pt idx="930">
                        <c:v>6.1116E-3</c:v>
                      </c:pt>
                      <c:pt idx="931">
                        <c:v>6.1013999999999999E-3</c:v>
                      </c:pt>
                      <c:pt idx="932">
                        <c:v>6.0911000000000003E-3</c:v>
                      </c:pt>
                      <c:pt idx="933">
                        <c:v>6.0807999999999999E-3</c:v>
                      </c:pt>
                      <c:pt idx="934">
                        <c:v>6.0705000000000004E-3</c:v>
                      </c:pt>
                      <c:pt idx="935">
                        <c:v>6.0602E-3</c:v>
                      </c:pt>
                      <c:pt idx="936">
                        <c:v>6.0499000000000004E-3</c:v>
                      </c:pt>
                      <c:pt idx="937">
                        <c:v>6.0396E-3</c:v>
                      </c:pt>
                      <c:pt idx="938">
                        <c:v>6.0292999999999996E-3</c:v>
                      </c:pt>
                      <c:pt idx="939">
                        <c:v>6.019E-3</c:v>
                      </c:pt>
                      <c:pt idx="940">
                        <c:v>6.0087999999999999E-3</c:v>
                      </c:pt>
                      <c:pt idx="941">
                        <c:v>5.9985000000000004E-3</c:v>
                      </c:pt>
                      <c:pt idx="942">
                        <c:v>5.9881999999999999E-3</c:v>
                      </c:pt>
                      <c:pt idx="943">
                        <c:v>5.9779000000000004E-3</c:v>
                      </c:pt>
                      <c:pt idx="944">
                        <c:v>5.9676E-3</c:v>
                      </c:pt>
                      <c:pt idx="945">
                        <c:v>5.9572999999999996E-3</c:v>
                      </c:pt>
                      <c:pt idx="946">
                        <c:v>5.947E-3</c:v>
                      </c:pt>
                      <c:pt idx="947">
                        <c:v>5.9366999999999996E-3</c:v>
                      </c:pt>
                      <c:pt idx="948">
                        <c:v>5.9265000000000003E-3</c:v>
                      </c:pt>
                      <c:pt idx="949">
                        <c:v>5.9161999999999999E-3</c:v>
                      </c:pt>
                      <c:pt idx="950">
                        <c:v>5.9059000000000004E-3</c:v>
                      </c:pt>
                      <c:pt idx="951">
                        <c:v>5.8957000000000002E-3</c:v>
                      </c:pt>
                      <c:pt idx="952">
                        <c:v>5.8866999999999999E-3</c:v>
                      </c:pt>
                      <c:pt idx="953">
                        <c:v>5.8776000000000002E-3</c:v>
                      </c:pt>
                      <c:pt idx="954">
                        <c:v>5.8684999999999996E-3</c:v>
                      </c:pt>
                      <c:pt idx="955">
                        <c:v>5.8593999999999999E-3</c:v>
                      </c:pt>
                      <c:pt idx="956">
                        <c:v>5.8504000000000004E-3</c:v>
                      </c:pt>
                      <c:pt idx="957">
                        <c:v>5.8412999999999998E-3</c:v>
                      </c:pt>
                      <c:pt idx="958">
                        <c:v>5.8322000000000001E-3</c:v>
                      </c:pt>
                      <c:pt idx="959">
                        <c:v>5.8231000000000003E-3</c:v>
                      </c:pt>
                      <c:pt idx="960">
                        <c:v>5.8141E-3</c:v>
                      </c:pt>
                      <c:pt idx="961">
                        <c:v>5.8050000000000003E-3</c:v>
                      </c:pt>
                      <c:pt idx="962">
                        <c:v>5.7958999999999997E-3</c:v>
                      </c:pt>
                      <c:pt idx="963">
                        <c:v>5.7867999999999999E-3</c:v>
                      </c:pt>
                      <c:pt idx="964">
                        <c:v>5.7777000000000002E-3</c:v>
                      </c:pt>
                      <c:pt idx="965">
                        <c:v>5.7686999999999999E-3</c:v>
                      </c:pt>
                      <c:pt idx="966">
                        <c:v>5.7596000000000001E-3</c:v>
                      </c:pt>
                      <c:pt idx="967">
                        <c:v>5.7505000000000004E-3</c:v>
                      </c:pt>
                      <c:pt idx="968">
                        <c:v>5.7413999999999998E-3</c:v>
                      </c:pt>
                      <c:pt idx="969">
                        <c:v>5.7324000000000003E-3</c:v>
                      </c:pt>
                      <c:pt idx="970">
                        <c:v>5.7232999999999997E-3</c:v>
                      </c:pt>
                      <c:pt idx="971">
                        <c:v>5.7142E-3</c:v>
                      </c:pt>
                      <c:pt idx="972">
                        <c:v>5.7051000000000003E-3</c:v>
                      </c:pt>
                      <c:pt idx="973">
                        <c:v>5.6959999999999997E-3</c:v>
                      </c:pt>
                      <c:pt idx="974">
                        <c:v>5.6870000000000002E-3</c:v>
                      </c:pt>
                      <c:pt idx="975">
                        <c:v>5.6778999999999996E-3</c:v>
                      </c:pt>
                      <c:pt idx="976">
                        <c:v>5.6689000000000002E-3</c:v>
                      </c:pt>
                      <c:pt idx="977">
                        <c:v>5.6607999999999997E-3</c:v>
                      </c:pt>
                      <c:pt idx="978">
                        <c:v>5.6527000000000001E-3</c:v>
                      </c:pt>
                      <c:pt idx="979">
                        <c:v>5.6445999999999996E-3</c:v>
                      </c:pt>
                      <c:pt idx="980">
                        <c:v>5.6365E-3</c:v>
                      </c:pt>
                      <c:pt idx="981">
                        <c:v>5.6284000000000004E-3</c:v>
                      </c:pt>
                      <c:pt idx="982">
                        <c:v>5.6204000000000002E-3</c:v>
                      </c:pt>
                      <c:pt idx="983">
                        <c:v>5.6122999999999998E-3</c:v>
                      </c:pt>
                      <c:pt idx="984">
                        <c:v>5.6042000000000002E-3</c:v>
                      </c:pt>
                      <c:pt idx="985">
                        <c:v>5.5960999999999997E-3</c:v>
                      </c:pt>
                      <c:pt idx="986">
                        <c:v>5.5880000000000001E-3</c:v>
                      </c:pt>
                      <c:pt idx="987">
                        <c:v>5.5798999999999996E-3</c:v>
                      </c:pt>
                      <c:pt idx="988">
                        <c:v>5.5718E-3</c:v>
                      </c:pt>
                      <c:pt idx="989">
                        <c:v>5.5637000000000004E-3</c:v>
                      </c:pt>
                      <c:pt idx="990">
                        <c:v>5.5557000000000002E-3</c:v>
                      </c:pt>
                      <c:pt idx="991">
                        <c:v>5.5475999999999998E-3</c:v>
                      </c:pt>
                      <c:pt idx="992">
                        <c:v>5.5395000000000002E-3</c:v>
                      </c:pt>
                      <c:pt idx="993">
                        <c:v>5.5313999999999997E-3</c:v>
                      </c:pt>
                      <c:pt idx="994">
                        <c:v>5.5233000000000001E-3</c:v>
                      </c:pt>
                      <c:pt idx="995">
                        <c:v>5.5151999999999996E-3</c:v>
                      </c:pt>
                      <c:pt idx="996">
                        <c:v>5.5071E-3</c:v>
                      </c:pt>
                      <c:pt idx="997">
                        <c:v>5.4990000000000004E-3</c:v>
                      </c:pt>
                      <c:pt idx="998">
                        <c:v>5.4910000000000002E-3</c:v>
                      </c:pt>
                      <c:pt idx="999">
                        <c:v>5.4828999999999998E-3</c:v>
                      </c:pt>
                      <c:pt idx="1000">
                        <c:v>5.4748000000000002E-3</c:v>
                      </c:pt>
                      <c:pt idx="1001">
                        <c:v>5.4666999999999997E-3</c:v>
                      </c:pt>
                      <c:pt idx="1002">
                        <c:v>5.4593999999999997E-3</c:v>
                      </c:pt>
                      <c:pt idx="1003">
                        <c:v>5.4521999999999999E-3</c:v>
                      </c:pt>
                      <c:pt idx="1004">
                        <c:v>5.4448999999999999E-3</c:v>
                      </c:pt>
                      <c:pt idx="1005">
                        <c:v>5.4375999999999999E-3</c:v>
                      </c:pt>
                      <c:pt idx="1006">
                        <c:v>5.4304000000000002E-3</c:v>
                      </c:pt>
                      <c:pt idx="1007">
                        <c:v>5.4231000000000001E-3</c:v>
                      </c:pt>
                      <c:pt idx="1008">
                        <c:v>5.4158000000000001E-3</c:v>
                      </c:pt>
                      <c:pt idx="1009">
                        <c:v>5.4086000000000004E-3</c:v>
                      </c:pt>
                      <c:pt idx="1010">
                        <c:v>5.4013000000000004E-3</c:v>
                      </c:pt>
                      <c:pt idx="1011">
                        <c:v>5.3940000000000004E-3</c:v>
                      </c:pt>
                      <c:pt idx="1012">
                        <c:v>5.3867999999999997E-3</c:v>
                      </c:pt>
                      <c:pt idx="1013">
                        <c:v>5.3794999999999997E-3</c:v>
                      </c:pt>
                      <c:pt idx="1014">
                        <c:v>5.3721999999999997E-3</c:v>
                      </c:pt>
                      <c:pt idx="1015">
                        <c:v>5.365E-3</c:v>
                      </c:pt>
                      <c:pt idx="1016">
                        <c:v>5.3577E-3</c:v>
                      </c:pt>
                      <c:pt idx="1017">
                        <c:v>5.3503999999999999E-3</c:v>
                      </c:pt>
                      <c:pt idx="1018">
                        <c:v>5.3432000000000002E-3</c:v>
                      </c:pt>
                      <c:pt idx="1019">
                        <c:v>5.3359000000000002E-3</c:v>
                      </c:pt>
                      <c:pt idx="1020">
                        <c:v>5.3286000000000002E-3</c:v>
                      </c:pt>
                      <c:pt idx="1021">
                        <c:v>5.3213999999999996E-3</c:v>
                      </c:pt>
                      <c:pt idx="1022">
                        <c:v>5.3141000000000004E-3</c:v>
                      </c:pt>
                      <c:pt idx="1023">
                        <c:v>5.3068000000000004E-3</c:v>
                      </c:pt>
                      <c:pt idx="1024">
                        <c:v>5.2995999999999998E-3</c:v>
                      </c:pt>
                      <c:pt idx="1025">
                        <c:v>5.2922999999999998E-3</c:v>
                      </c:pt>
                      <c:pt idx="1026">
                        <c:v>5.2849999999999998E-3</c:v>
                      </c:pt>
                      <c:pt idx="1027">
                        <c:v>5.2783999999999999E-3</c:v>
                      </c:pt>
                      <c:pt idx="1028">
                        <c:v>5.2718000000000001E-3</c:v>
                      </c:pt>
                      <c:pt idx="1029">
                        <c:v>5.2652999999999997E-3</c:v>
                      </c:pt>
                      <c:pt idx="1030">
                        <c:v>5.2586999999999998E-3</c:v>
                      </c:pt>
                      <c:pt idx="1031">
                        <c:v>5.2521E-3</c:v>
                      </c:pt>
                      <c:pt idx="1032">
                        <c:v>5.2455000000000002E-3</c:v>
                      </c:pt>
                      <c:pt idx="1033">
                        <c:v>5.2389999999999997E-3</c:v>
                      </c:pt>
                      <c:pt idx="1034">
                        <c:v>5.2323999999999999E-3</c:v>
                      </c:pt>
                      <c:pt idx="1035">
                        <c:v>5.2258000000000001E-3</c:v>
                      </c:pt>
                      <c:pt idx="1036">
                        <c:v>5.2192999999999996E-3</c:v>
                      </c:pt>
                      <c:pt idx="1037">
                        <c:v>5.2126999999999998E-3</c:v>
                      </c:pt>
                      <c:pt idx="1038">
                        <c:v>5.2061E-3</c:v>
                      </c:pt>
                      <c:pt idx="1039">
                        <c:v>5.1995000000000001E-3</c:v>
                      </c:pt>
                      <c:pt idx="1040">
                        <c:v>5.1929999999999997E-3</c:v>
                      </c:pt>
                      <c:pt idx="1041">
                        <c:v>5.1863999999999999E-3</c:v>
                      </c:pt>
                      <c:pt idx="1042">
                        <c:v>5.1798E-3</c:v>
                      </c:pt>
                      <c:pt idx="1043">
                        <c:v>5.1732000000000002E-3</c:v>
                      </c:pt>
                      <c:pt idx="1044">
                        <c:v>5.1666999999999998E-3</c:v>
                      </c:pt>
                      <c:pt idx="1045">
                        <c:v>5.1600999999999999E-3</c:v>
                      </c:pt>
                      <c:pt idx="1046">
                        <c:v>5.1535000000000001E-3</c:v>
                      </c:pt>
                      <c:pt idx="1047">
                        <c:v>5.1469000000000003E-3</c:v>
                      </c:pt>
                      <c:pt idx="1048">
                        <c:v>5.1403999999999998E-3</c:v>
                      </c:pt>
                      <c:pt idx="1049">
                        <c:v>5.1338E-3</c:v>
                      </c:pt>
                      <c:pt idx="1050">
                        <c:v>5.1272000000000002E-3</c:v>
                      </c:pt>
                      <c:pt idx="1051">
                        <c:v>5.1206000000000003E-3</c:v>
                      </c:pt>
                      <c:pt idx="1052">
                        <c:v>5.1146000000000004E-3</c:v>
                      </c:pt>
                      <c:pt idx="1053">
                        <c:v>5.1085999999999996E-3</c:v>
                      </c:pt>
                      <c:pt idx="1054">
                        <c:v>5.1025999999999997E-3</c:v>
                      </c:pt>
                      <c:pt idx="1055">
                        <c:v>5.0965999999999997E-3</c:v>
                      </c:pt>
                      <c:pt idx="1056">
                        <c:v>5.0905999999999998E-3</c:v>
                      </c:pt>
                      <c:pt idx="1057">
                        <c:v>5.0845999999999999E-3</c:v>
                      </c:pt>
                      <c:pt idx="1058">
                        <c:v>5.0786E-3</c:v>
                      </c:pt>
                      <c:pt idx="1059">
                        <c:v>5.0727000000000003E-3</c:v>
                      </c:pt>
                      <c:pt idx="1060">
                        <c:v>5.0667000000000004E-3</c:v>
                      </c:pt>
                      <c:pt idx="1061">
                        <c:v>5.0606999999999996E-3</c:v>
                      </c:pt>
                      <c:pt idx="1062">
                        <c:v>5.0546999999999996E-3</c:v>
                      </c:pt>
                      <c:pt idx="1063">
                        <c:v>5.0486999999999997E-3</c:v>
                      </c:pt>
                      <c:pt idx="1064">
                        <c:v>5.0426999999999998E-3</c:v>
                      </c:pt>
                      <c:pt idx="1065">
                        <c:v>5.0366999999999999E-3</c:v>
                      </c:pt>
                      <c:pt idx="1066">
                        <c:v>5.0306999999999999E-3</c:v>
                      </c:pt>
                      <c:pt idx="1067">
                        <c:v>5.0248000000000003E-3</c:v>
                      </c:pt>
                      <c:pt idx="1068">
                        <c:v>5.0188000000000003E-3</c:v>
                      </c:pt>
                      <c:pt idx="1069">
                        <c:v>5.0128000000000004E-3</c:v>
                      </c:pt>
                      <c:pt idx="1070">
                        <c:v>5.0067999999999996E-3</c:v>
                      </c:pt>
                      <c:pt idx="1071">
                        <c:v>5.0007999999999997E-3</c:v>
                      </c:pt>
                      <c:pt idx="1072">
                        <c:v>4.9947999999999998E-3</c:v>
                      </c:pt>
                      <c:pt idx="1073">
                        <c:v>4.9887999999999998E-3</c:v>
                      </c:pt>
                      <c:pt idx="1074">
                        <c:v>4.9827999999999999E-3</c:v>
                      </c:pt>
                      <c:pt idx="1075">
                        <c:v>4.9769000000000002E-3</c:v>
                      </c:pt>
                      <c:pt idx="1076">
                        <c:v>4.9709000000000003E-3</c:v>
                      </c:pt>
                      <c:pt idx="1077">
                        <c:v>4.9652999999999997E-3</c:v>
                      </c:pt>
                      <c:pt idx="1078">
                        <c:v>4.9598000000000003E-3</c:v>
                      </c:pt>
                      <c:pt idx="1079">
                        <c:v>4.9543E-3</c:v>
                      </c:pt>
                      <c:pt idx="1080">
                        <c:v>4.9487999999999997E-3</c:v>
                      </c:pt>
                      <c:pt idx="1081">
                        <c:v>4.9433999999999997E-3</c:v>
                      </c:pt>
                      <c:pt idx="1082">
                        <c:v>4.9379000000000003E-3</c:v>
                      </c:pt>
                      <c:pt idx="1083">
                        <c:v>4.9324E-3</c:v>
                      </c:pt>
                      <c:pt idx="1084">
                        <c:v>4.9268999999999997E-3</c:v>
                      </c:pt>
                      <c:pt idx="1085">
                        <c:v>4.9214000000000003E-3</c:v>
                      </c:pt>
                      <c:pt idx="1086">
                        <c:v>4.9159E-3</c:v>
                      </c:pt>
                      <c:pt idx="1087">
                        <c:v>4.9104999999999999E-3</c:v>
                      </c:pt>
                      <c:pt idx="1088">
                        <c:v>4.9049999999999996E-3</c:v>
                      </c:pt>
                      <c:pt idx="1089">
                        <c:v>4.8995000000000002E-3</c:v>
                      </c:pt>
                      <c:pt idx="1090">
                        <c:v>4.8939999999999999E-3</c:v>
                      </c:pt>
                      <c:pt idx="1091">
                        <c:v>4.8884999999999996E-3</c:v>
                      </c:pt>
                      <c:pt idx="1092">
                        <c:v>4.8830999999999996E-3</c:v>
                      </c:pt>
                      <c:pt idx="1093">
                        <c:v>4.8776000000000002E-3</c:v>
                      </c:pt>
                      <c:pt idx="1094">
                        <c:v>4.8720999999999999E-3</c:v>
                      </c:pt>
                      <c:pt idx="1095">
                        <c:v>4.8665999999999996E-3</c:v>
                      </c:pt>
                      <c:pt idx="1096">
                        <c:v>4.8611000000000001E-3</c:v>
                      </c:pt>
                      <c:pt idx="1097">
                        <c:v>4.8555999999999998E-3</c:v>
                      </c:pt>
                      <c:pt idx="1098">
                        <c:v>4.8501999999999998E-3</c:v>
                      </c:pt>
                      <c:pt idx="1099">
                        <c:v>4.8447000000000004E-3</c:v>
                      </c:pt>
                      <c:pt idx="1100">
                        <c:v>4.8392000000000001E-3</c:v>
                      </c:pt>
                      <c:pt idx="1101">
                        <c:v>4.8336999999999998E-3</c:v>
                      </c:pt>
                      <c:pt idx="1102">
                        <c:v>4.8285999999999997E-3</c:v>
                      </c:pt>
                      <c:pt idx="1103">
                        <c:v>4.8234999999999997E-3</c:v>
                      </c:pt>
                      <c:pt idx="1104">
                        <c:v>4.8184999999999999E-3</c:v>
                      </c:pt>
                      <c:pt idx="1105">
                        <c:v>4.8133999999999998E-3</c:v>
                      </c:pt>
                      <c:pt idx="1106">
                        <c:v>4.8084E-3</c:v>
                      </c:pt>
                      <c:pt idx="1107">
                        <c:v>4.8032999999999999E-3</c:v>
                      </c:pt>
                      <c:pt idx="1108">
                        <c:v>4.7983000000000001E-3</c:v>
                      </c:pt>
                      <c:pt idx="1109">
                        <c:v>4.7932000000000001E-3</c:v>
                      </c:pt>
                      <c:pt idx="1110">
                        <c:v>4.7882000000000003E-3</c:v>
                      </c:pt>
                      <c:pt idx="1111">
                        <c:v>4.7831000000000002E-3</c:v>
                      </c:pt>
                      <c:pt idx="1112">
                        <c:v>4.7781000000000004E-3</c:v>
                      </c:pt>
                      <c:pt idx="1113">
                        <c:v>4.7730999999999997E-3</c:v>
                      </c:pt>
                      <c:pt idx="1114">
                        <c:v>4.7679999999999997E-3</c:v>
                      </c:pt>
                      <c:pt idx="1115">
                        <c:v>4.7629999999999999E-3</c:v>
                      </c:pt>
                      <c:pt idx="1116">
                        <c:v>4.7578999999999998E-3</c:v>
                      </c:pt>
                      <c:pt idx="1117">
                        <c:v>4.7529E-3</c:v>
                      </c:pt>
                      <c:pt idx="1118">
                        <c:v>4.7477999999999999E-3</c:v>
                      </c:pt>
                      <c:pt idx="1119">
                        <c:v>4.7428000000000001E-3</c:v>
                      </c:pt>
                      <c:pt idx="1120">
                        <c:v>4.7377000000000001E-3</c:v>
                      </c:pt>
                      <c:pt idx="1121">
                        <c:v>4.7327000000000003E-3</c:v>
                      </c:pt>
                      <c:pt idx="1122">
                        <c:v>4.7276999999999996E-3</c:v>
                      </c:pt>
                      <c:pt idx="1123">
                        <c:v>4.7226000000000004E-3</c:v>
                      </c:pt>
                      <c:pt idx="1124">
                        <c:v>4.7175999999999997E-3</c:v>
                      </c:pt>
                      <c:pt idx="1125">
                        <c:v>4.7124999999999997E-3</c:v>
                      </c:pt>
                      <c:pt idx="1126">
                        <c:v>4.7074999999999999E-3</c:v>
                      </c:pt>
                      <c:pt idx="1127">
                        <c:v>4.7026999999999998E-3</c:v>
                      </c:pt>
                      <c:pt idx="1128">
                        <c:v>4.6979999999999999E-3</c:v>
                      </c:pt>
                      <c:pt idx="1129">
                        <c:v>4.6934000000000003E-3</c:v>
                      </c:pt>
                      <c:pt idx="1130">
                        <c:v>4.6886999999999996E-3</c:v>
                      </c:pt>
                      <c:pt idx="1131">
                        <c:v>4.6839999999999998E-3</c:v>
                      </c:pt>
                      <c:pt idx="1132">
                        <c:v>4.6794000000000002E-3</c:v>
                      </c:pt>
                      <c:pt idx="1133">
                        <c:v>4.6747000000000004E-3</c:v>
                      </c:pt>
                      <c:pt idx="1134">
                        <c:v>4.6699999999999997E-3</c:v>
                      </c:pt>
                      <c:pt idx="1135">
                        <c:v>4.6654000000000001E-3</c:v>
                      </c:pt>
                      <c:pt idx="1136">
                        <c:v>4.6607000000000003E-3</c:v>
                      </c:pt>
                      <c:pt idx="1137">
                        <c:v>4.6560999999999998E-3</c:v>
                      </c:pt>
                      <c:pt idx="1138">
                        <c:v>4.6514E-3</c:v>
                      </c:pt>
                      <c:pt idx="1139">
                        <c:v>4.6467000000000001E-3</c:v>
                      </c:pt>
                      <c:pt idx="1140">
                        <c:v>4.6420999999999997E-3</c:v>
                      </c:pt>
                      <c:pt idx="1141">
                        <c:v>4.6373999999999999E-3</c:v>
                      </c:pt>
                      <c:pt idx="1142">
                        <c:v>4.6327E-3</c:v>
                      </c:pt>
                      <c:pt idx="1143">
                        <c:v>4.6280999999999996E-3</c:v>
                      </c:pt>
                      <c:pt idx="1144">
                        <c:v>4.6233999999999997E-3</c:v>
                      </c:pt>
                      <c:pt idx="1145">
                        <c:v>4.6188000000000002E-3</c:v>
                      </c:pt>
                      <c:pt idx="1146">
                        <c:v>4.6141000000000003E-3</c:v>
                      </c:pt>
                      <c:pt idx="1147">
                        <c:v>4.6093999999999996E-3</c:v>
                      </c:pt>
                      <c:pt idx="1148">
                        <c:v>4.6048E-3</c:v>
                      </c:pt>
                      <c:pt idx="1149">
                        <c:v>4.6001000000000002E-3</c:v>
                      </c:pt>
                      <c:pt idx="1150">
                        <c:v>4.5954000000000004E-3</c:v>
                      </c:pt>
                      <c:pt idx="1151">
                        <c:v>4.5907999999999999E-3</c:v>
                      </c:pt>
                      <c:pt idx="1152">
                        <c:v>4.5862999999999998E-3</c:v>
                      </c:pt>
                      <c:pt idx="1153">
                        <c:v>4.5820000000000001E-3</c:v>
                      </c:pt>
                      <c:pt idx="1154">
                        <c:v>4.5776999999999997E-3</c:v>
                      </c:pt>
                      <c:pt idx="1155">
                        <c:v>4.5732999999999998E-3</c:v>
                      </c:pt>
                      <c:pt idx="1156">
                        <c:v>4.5690000000000001E-3</c:v>
                      </c:pt>
                      <c:pt idx="1157">
                        <c:v>4.5646999999999997E-3</c:v>
                      </c:pt>
                      <c:pt idx="1158">
                        <c:v>4.5604E-3</c:v>
                      </c:pt>
                      <c:pt idx="1159">
                        <c:v>4.5560000000000002E-3</c:v>
                      </c:pt>
                      <c:pt idx="1160">
                        <c:v>4.5516999999999997E-3</c:v>
                      </c:pt>
                      <c:pt idx="1161">
                        <c:v>4.5474000000000001E-3</c:v>
                      </c:pt>
                      <c:pt idx="1162">
                        <c:v>4.5430000000000002E-3</c:v>
                      </c:pt>
                      <c:pt idx="1163">
                        <c:v>4.5386999999999997E-3</c:v>
                      </c:pt>
                      <c:pt idx="1164">
                        <c:v>4.5344000000000001E-3</c:v>
                      </c:pt>
                      <c:pt idx="1165">
                        <c:v>4.5300999999999996E-3</c:v>
                      </c:pt>
                      <c:pt idx="1166">
                        <c:v>4.5256999999999997E-3</c:v>
                      </c:pt>
                      <c:pt idx="1167">
                        <c:v>4.5214000000000001E-3</c:v>
                      </c:pt>
                      <c:pt idx="1168">
                        <c:v>4.5170999999999996E-3</c:v>
                      </c:pt>
                      <c:pt idx="1169">
                        <c:v>4.5128E-3</c:v>
                      </c:pt>
                      <c:pt idx="1170">
                        <c:v>4.5084000000000001E-3</c:v>
                      </c:pt>
                      <c:pt idx="1171">
                        <c:v>4.5040999999999996E-3</c:v>
                      </c:pt>
                      <c:pt idx="1172">
                        <c:v>4.4998E-3</c:v>
                      </c:pt>
                      <c:pt idx="1173">
                        <c:v>4.4954000000000001E-3</c:v>
                      </c:pt>
                      <c:pt idx="1174">
                        <c:v>4.4910999999999996E-3</c:v>
                      </c:pt>
                      <c:pt idx="1175">
                        <c:v>4.4868E-3</c:v>
                      </c:pt>
                      <c:pt idx="1176">
                        <c:v>4.4825000000000004E-3</c:v>
                      </c:pt>
                      <c:pt idx="1177">
                        <c:v>4.4783000000000002E-3</c:v>
                      </c:pt>
                      <c:pt idx="1178">
                        <c:v>4.4742999999999996E-3</c:v>
                      </c:pt>
                      <c:pt idx="1179">
                        <c:v>4.4701999999999997E-3</c:v>
                      </c:pt>
                      <c:pt idx="1180">
                        <c:v>4.4662E-3</c:v>
                      </c:pt>
                      <c:pt idx="1181">
                        <c:v>4.4622000000000004E-3</c:v>
                      </c:pt>
                      <c:pt idx="1182">
                        <c:v>4.4581000000000004E-3</c:v>
                      </c:pt>
                      <c:pt idx="1183">
                        <c:v>4.4540999999999999E-3</c:v>
                      </c:pt>
                      <c:pt idx="1184">
                        <c:v>4.4501000000000002E-3</c:v>
                      </c:pt>
                      <c:pt idx="1185">
                        <c:v>4.4460999999999997E-3</c:v>
                      </c:pt>
                      <c:pt idx="1186">
                        <c:v>4.4419999999999998E-3</c:v>
                      </c:pt>
                      <c:pt idx="1187">
                        <c:v>4.4380000000000001E-3</c:v>
                      </c:pt>
                      <c:pt idx="1188">
                        <c:v>4.4339999999999996E-3</c:v>
                      </c:pt>
                      <c:pt idx="1189">
                        <c:v>4.4298999999999996E-3</c:v>
                      </c:pt>
                      <c:pt idx="1190">
                        <c:v>4.4259E-3</c:v>
                      </c:pt>
                      <c:pt idx="1191">
                        <c:v>4.4219000000000003E-3</c:v>
                      </c:pt>
                      <c:pt idx="1192">
                        <c:v>4.4178999999999998E-3</c:v>
                      </c:pt>
                      <c:pt idx="1193">
                        <c:v>4.4137999999999998E-3</c:v>
                      </c:pt>
                      <c:pt idx="1194">
                        <c:v>4.4098000000000002E-3</c:v>
                      </c:pt>
                      <c:pt idx="1195">
                        <c:v>4.4057999999999996E-3</c:v>
                      </c:pt>
                      <c:pt idx="1196">
                        <c:v>4.4016999999999997E-3</c:v>
                      </c:pt>
                      <c:pt idx="1197">
                        <c:v>4.3977E-3</c:v>
                      </c:pt>
                      <c:pt idx="1198">
                        <c:v>4.3937000000000004E-3</c:v>
                      </c:pt>
                      <c:pt idx="1199">
                        <c:v>4.3895999999999996E-3</c:v>
                      </c:pt>
                      <c:pt idx="1200">
                        <c:v>4.3855999999999999E-3</c:v>
                      </c:pt>
                      <c:pt idx="1201">
                        <c:v>4.3816000000000003E-3</c:v>
                      </c:pt>
                      <c:pt idx="1202">
                        <c:v>4.3777E-3</c:v>
                      </c:pt>
                      <c:pt idx="1203">
                        <c:v>4.3739E-3</c:v>
                      </c:pt>
                      <c:pt idx="1204">
                        <c:v>4.3701E-3</c:v>
                      </c:pt>
                      <c:pt idx="1205">
                        <c:v>4.3664000000000003E-3</c:v>
                      </c:pt>
                      <c:pt idx="1206">
                        <c:v>4.3626000000000003E-3</c:v>
                      </c:pt>
                      <c:pt idx="1207">
                        <c:v>4.3588999999999998E-3</c:v>
                      </c:pt>
                      <c:pt idx="1208">
                        <c:v>4.3550999999999998E-3</c:v>
                      </c:pt>
                      <c:pt idx="1209">
                        <c:v>4.3512999999999998E-3</c:v>
                      </c:pt>
                      <c:pt idx="1210">
                        <c:v>4.3476000000000001E-3</c:v>
                      </c:pt>
                      <c:pt idx="1211">
                        <c:v>4.3438000000000001E-3</c:v>
                      </c:pt>
                      <c:pt idx="1212">
                        <c:v>4.3400000000000001E-3</c:v>
                      </c:pt>
                      <c:pt idx="1213">
                        <c:v>4.3363000000000004E-3</c:v>
                      </c:pt>
                      <c:pt idx="1214">
                        <c:v>4.3325000000000004E-3</c:v>
                      </c:pt>
                      <c:pt idx="1215">
                        <c:v>4.3287000000000004E-3</c:v>
                      </c:pt>
                      <c:pt idx="1216">
                        <c:v>4.3249999999999999E-3</c:v>
                      </c:pt>
                      <c:pt idx="1217">
                        <c:v>4.3211999999999999E-3</c:v>
                      </c:pt>
                      <c:pt idx="1218">
                        <c:v>4.3173999999999999E-3</c:v>
                      </c:pt>
                      <c:pt idx="1219">
                        <c:v>4.3137000000000002E-3</c:v>
                      </c:pt>
                      <c:pt idx="1220">
                        <c:v>4.3099000000000002E-3</c:v>
                      </c:pt>
                      <c:pt idx="1221">
                        <c:v>4.3061000000000002E-3</c:v>
                      </c:pt>
                      <c:pt idx="1222">
                        <c:v>4.3023999999999996E-3</c:v>
                      </c:pt>
                      <c:pt idx="1223">
                        <c:v>4.2985999999999996E-3</c:v>
                      </c:pt>
                      <c:pt idx="1224">
                        <c:v>4.2947999999999997E-3</c:v>
                      </c:pt>
                      <c:pt idx="1225">
                        <c:v>4.2910999999999999E-3</c:v>
                      </c:pt>
                      <c:pt idx="1226">
                        <c:v>4.2873E-3</c:v>
                      </c:pt>
                      <c:pt idx="1227">
                        <c:v>4.2836000000000003E-3</c:v>
                      </c:pt>
                      <c:pt idx="1228">
                        <c:v>4.2801000000000002E-3</c:v>
                      </c:pt>
                      <c:pt idx="1229">
                        <c:v>4.2766000000000002E-3</c:v>
                      </c:pt>
                      <c:pt idx="1230">
                        <c:v>4.2731000000000002E-3</c:v>
                      </c:pt>
                      <c:pt idx="1231">
                        <c:v>4.2694999999999999E-3</c:v>
                      </c:pt>
                      <c:pt idx="1232">
                        <c:v>4.2659999999999998E-3</c:v>
                      </c:pt>
                      <c:pt idx="1233">
                        <c:v>4.2624999999999998E-3</c:v>
                      </c:pt>
                      <c:pt idx="1234">
                        <c:v>4.2589000000000004E-3</c:v>
                      </c:pt>
                      <c:pt idx="1235">
                        <c:v>4.2554000000000003E-3</c:v>
                      </c:pt>
                      <c:pt idx="1236">
                        <c:v>4.2519000000000003E-3</c:v>
                      </c:pt>
                      <c:pt idx="1237">
                        <c:v>4.2484000000000003E-3</c:v>
                      </c:pt>
                      <c:pt idx="1238">
                        <c:v>4.2448E-3</c:v>
                      </c:pt>
                      <c:pt idx="1239">
                        <c:v>4.2412999999999999E-3</c:v>
                      </c:pt>
                      <c:pt idx="1240">
                        <c:v>4.2377999999999999E-3</c:v>
                      </c:pt>
                      <c:pt idx="1241">
                        <c:v>4.2342999999999999E-3</c:v>
                      </c:pt>
                      <c:pt idx="1242">
                        <c:v>4.2307000000000004E-3</c:v>
                      </c:pt>
                      <c:pt idx="1243">
                        <c:v>4.2272000000000004E-3</c:v>
                      </c:pt>
                      <c:pt idx="1244">
                        <c:v>4.2237000000000004E-3</c:v>
                      </c:pt>
                      <c:pt idx="1245">
                        <c:v>4.2201000000000001E-3</c:v>
                      </c:pt>
                      <c:pt idx="1246">
                        <c:v>4.2166E-3</c:v>
                      </c:pt>
                      <c:pt idx="1247">
                        <c:v>4.2131E-3</c:v>
                      </c:pt>
                      <c:pt idx="1248">
                        <c:v>4.2096E-3</c:v>
                      </c:pt>
                      <c:pt idx="1249">
                        <c:v>4.2059999999999997E-3</c:v>
                      </c:pt>
                      <c:pt idx="1250">
                        <c:v>4.2024999999999996E-3</c:v>
                      </c:pt>
                      <c:pt idx="1251">
                        <c:v>4.1989999999999996E-3</c:v>
                      </c:pt>
                      <c:pt idx="1252">
                        <c:v>4.1954999999999996E-3</c:v>
                      </c:pt>
                      <c:pt idx="1253">
                        <c:v>4.1922000000000001E-3</c:v>
                      </c:pt>
                      <c:pt idx="1254">
                        <c:v>4.1888999999999997E-3</c:v>
                      </c:pt>
                      <c:pt idx="1255">
                        <c:v>4.1856000000000003E-3</c:v>
                      </c:pt>
                      <c:pt idx="1256">
                        <c:v>4.1821999999999996E-3</c:v>
                      </c:pt>
                      <c:pt idx="1257">
                        <c:v>4.1789000000000001E-3</c:v>
                      </c:pt>
                      <c:pt idx="1258">
                        <c:v>4.1755999999999998E-3</c:v>
                      </c:pt>
                      <c:pt idx="1259">
                        <c:v>4.1723000000000003E-3</c:v>
                      </c:pt>
                      <c:pt idx="1260">
                        <c:v>4.169E-3</c:v>
                      </c:pt>
                      <c:pt idx="1261">
                        <c:v>4.1656999999999996E-3</c:v>
                      </c:pt>
                      <c:pt idx="1262">
                        <c:v>4.1624000000000001E-3</c:v>
                      </c:pt>
                      <c:pt idx="1263">
                        <c:v>4.1590000000000004E-3</c:v>
                      </c:pt>
                      <c:pt idx="1264">
                        <c:v>4.1557E-3</c:v>
                      </c:pt>
                      <c:pt idx="1265">
                        <c:v>4.1523999999999997E-3</c:v>
                      </c:pt>
                      <c:pt idx="1266">
                        <c:v>4.1491000000000002E-3</c:v>
                      </c:pt>
                      <c:pt idx="1267">
                        <c:v>4.1457999999999998E-3</c:v>
                      </c:pt>
                      <c:pt idx="1268">
                        <c:v>4.1425000000000003E-3</c:v>
                      </c:pt>
                      <c:pt idx="1269">
                        <c:v>4.1390999999999997E-3</c:v>
                      </c:pt>
                      <c:pt idx="1270">
                        <c:v>4.1358000000000002E-3</c:v>
                      </c:pt>
                      <c:pt idx="1271">
                        <c:v>4.1324999999999999E-3</c:v>
                      </c:pt>
                      <c:pt idx="1272">
                        <c:v>4.1292000000000004E-3</c:v>
                      </c:pt>
                      <c:pt idx="1273">
                        <c:v>4.1259000000000001E-3</c:v>
                      </c:pt>
                      <c:pt idx="1274">
                        <c:v>4.1225999999999997E-3</c:v>
                      </c:pt>
                      <c:pt idx="1275">
                        <c:v>4.1193000000000002E-3</c:v>
                      </c:pt>
                      <c:pt idx="1276">
                        <c:v>4.1158999999999996E-3</c:v>
                      </c:pt>
                      <c:pt idx="1277">
                        <c:v>4.1127000000000004E-3</c:v>
                      </c:pt>
                      <c:pt idx="1278">
                        <c:v>4.1095999999999997E-3</c:v>
                      </c:pt>
                      <c:pt idx="1279">
                        <c:v>4.1063999999999996E-3</c:v>
                      </c:pt>
                      <c:pt idx="1280">
                        <c:v>4.1032999999999998E-3</c:v>
                      </c:pt>
                      <c:pt idx="1281">
                        <c:v>4.1002E-3</c:v>
                      </c:pt>
                      <c:pt idx="1282">
                        <c:v>4.0971000000000002E-3</c:v>
                      </c:pt>
                      <c:pt idx="1283">
                        <c:v>4.0939000000000001E-3</c:v>
                      </c:pt>
                      <c:pt idx="1284">
                        <c:v>4.0908000000000003E-3</c:v>
                      </c:pt>
                      <c:pt idx="1285">
                        <c:v>4.0876999999999997E-3</c:v>
                      </c:pt>
                      <c:pt idx="1286">
                        <c:v>4.0845999999999999E-3</c:v>
                      </c:pt>
                      <c:pt idx="1287">
                        <c:v>4.0813999999999998E-3</c:v>
                      </c:pt>
                      <c:pt idx="1288">
                        <c:v>4.0783E-3</c:v>
                      </c:pt>
                      <c:pt idx="1289">
                        <c:v>4.0752000000000002E-3</c:v>
                      </c:pt>
                      <c:pt idx="1290">
                        <c:v>4.0721000000000004E-3</c:v>
                      </c:pt>
                      <c:pt idx="1291">
                        <c:v>4.0689999999999997E-3</c:v>
                      </c:pt>
                      <c:pt idx="1292">
                        <c:v>4.0657999999999996E-3</c:v>
                      </c:pt>
                      <c:pt idx="1293">
                        <c:v>4.0626999999999998E-3</c:v>
                      </c:pt>
                      <c:pt idx="1294">
                        <c:v>4.0596E-3</c:v>
                      </c:pt>
                      <c:pt idx="1295">
                        <c:v>4.0565000000000002E-3</c:v>
                      </c:pt>
                      <c:pt idx="1296">
                        <c:v>4.0533000000000001E-3</c:v>
                      </c:pt>
                      <c:pt idx="1297">
                        <c:v>4.0502000000000003E-3</c:v>
                      </c:pt>
                      <c:pt idx="1298">
                        <c:v>4.0470999999999997E-3</c:v>
                      </c:pt>
                      <c:pt idx="1299">
                        <c:v>4.0439999999999999E-3</c:v>
                      </c:pt>
                      <c:pt idx="1300">
                        <c:v>4.0407999999999998E-3</c:v>
                      </c:pt>
                      <c:pt idx="1301">
                        <c:v>4.0377E-3</c:v>
                      </c:pt>
                      <c:pt idx="1302">
                        <c:v>4.0346000000000002E-3</c:v>
                      </c:pt>
                      <c:pt idx="1303">
                        <c:v>4.0317E-3</c:v>
                      </c:pt>
                      <c:pt idx="1304">
                        <c:v>4.0286999999999996E-3</c:v>
                      </c:pt>
                      <c:pt idx="1305">
                        <c:v>4.0258000000000004E-3</c:v>
                      </c:pt>
                      <c:pt idx="1306">
                        <c:v>4.0228E-3</c:v>
                      </c:pt>
                      <c:pt idx="1307">
                        <c:v>4.0198999999999999E-3</c:v>
                      </c:pt>
                      <c:pt idx="1308">
                        <c:v>4.0169000000000003E-3</c:v>
                      </c:pt>
                      <c:pt idx="1309">
                        <c:v>4.0140000000000002E-3</c:v>
                      </c:pt>
                      <c:pt idx="1310">
                        <c:v>4.0109999999999998E-3</c:v>
                      </c:pt>
                      <c:pt idx="1311">
                        <c:v>4.0080999999999997E-3</c:v>
                      </c:pt>
                      <c:pt idx="1312">
                        <c:v>4.0051000000000002E-3</c:v>
                      </c:pt>
                      <c:pt idx="1313">
                        <c:v>4.0022E-3</c:v>
                      </c:pt>
                      <c:pt idx="1314">
                        <c:v>3.9991999999999996E-3</c:v>
                      </c:pt>
                      <c:pt idx="1315">
                        <c:v>3.9963000000000004E-3</c:v>
                      </c:pt>
                      <c:pt idx="1316">
                        <c:v>3.9933E-3</c:v>
                      </c:pt>
                      <c:pt idx="1317">
                        <c:v>3.9903999999999998E-3</c:v>
                      </c:pt>
                      <c:pt idx="1318">
                        <c:v>3.9874000000000003E-3</c:v>
                      </c:pt>
                      <c:pt idx="1319">
                        <c:v>3.9845000000000002E-3</c:v>
                      </c:pt>
                      <c:pt idx="1320">
                        <c:v>3.9816000000000001E-3</c:v>
                      </c:pt>
                      <c:pt idx="1321">
                        <c:v>3.9785999999999997E-3</c:v>
                      </c:pt>
                      <c:pt idx="1322">
                        <c:v>3.9757000000000004E-3</c:v>
                      </c:pt>
                      <c:pt idx="1323">
                        <c:v>3.9727E-3</c:v>
                      </c:pt>
                      <c:pt idx="1324">
                        <c:v>3.9697999999999999E-3</c:v>
                      </c:pt>
                      <c:pt idx="1325">
                        <c:v>3.9668000000000004E-3</c:v>
                      </c:pt>
                      <c:pt idx="1326">
                        <c:v>3.9639000000000002E-3</c:v>
                      </c:pt>
                      <c:pt idx="1327">
                        <c:v>3.9608999999999998E-3</c:v>
                      </c:pt>
                      <c:pt idx="1328">
                        <c:v>3.9581E-3</c:v>
                      </c:pt>
                      <c:pt idx="1329">
                        <c:v>3.9553000000000001E-3</c:v>
                      </c:pt>
                      <c:pt idx="1330">
                        <c:v>3.9525999999999997E-3</c:v>
                      </c:pt>
                      <c:pt idx="1331">
                        <c:v>3.9497999999999998E-3</c:v>
                      </c:pt>
                      <c:pt idx="1332">
                        <c:v>3.947E-3</c:v>
                      </c:pt>
                      <c:pt idx="1333">
                        <c:v>3.9442000000000001E-3</c:v>
                      </c:pt>
                      <c:pt idx="1334">
                        <c:v>3.9414000000000003E-3</c:v>
                      </c:pt>
                      <c:pt idx="1335">
                        <c:v>3.9385999999999996E-3</c:v>
                      </c:pt>
                      <c:pt idx="1336">
                        <c:v>3.9357999999999997E-3</c:v>
                      </c:pt>
                      <c:pt idx="1337">
                        <c:v>3.9329999999999999E-3</c:v>
                      </c:pt>
                      <c:pt idx="1338">
                        <c:v>3.9302E-3</c:v>
                      </c:pt>
                      <c:pt idx="1339">
                        <c:v>3.9274000000000002E-3</c:v>
                      </c:pt>
                      <c:pt idx="1340">
                        <c:v>3.9246999999999997E-3</c:v>
                      </c:pt>
                      <c:pt idx="1341">
                        <c:v>3.9218999999999999E-3</c:v>
                      </c:pt>
                      <c:pt idx="1342">
                        <c:v>3.9191E-3</c:v>
                      </c:pt>
                      <c:pt idx="1343">
                        <c:v>3.9163000000000002E-3</c:v>
                      </c:pt>
                      <c:pt idx="1344">
                        <c:v>3.9135000000000003E-3</c:v>
                      </c:pt>
                      <c:pt idx="1345">
                        <c:v>3.9106999999999996E-3</c:v>
                      </c:pt>
                      <c:pt idx="1346">
                        <c:v>3.9078999999999997E-3</c:v>
                      </c:pt>
                      <c:pt idx="1347">
                        <c:v>3.9050999999999999E-3</c:v>
                      </c:pt>
                      <c:pt idx="1348">
                        <c:v>3.9023E-3</c:v>
                      </c:pt>
                      <c:pt idx="1349">
                        <c:v>3.8995000000000002E-3</c:v>
                      </c:pt>
                      <c:pt idx="1350">
                        <c:v>3.8968000000000002E-3</c:v>
                      </c:pt>
                      <c:pt idx="1351">
                        <c:v>3.8939999999999999E-3</c:v>
                      </c:pt>
                      <c:pt idx="1352">
                        <c:v>3.8912E-3</c:v>
                      </c:pt>
                      <c:pt idx="1353">
                        <c:v>3.8885E-3</c:v>
                      </c:pt>
                      <c:pt idx="1354">
                        <c:v>3.8858999999999999E-3</c:v>
                      </c:pt>
                      <c:pt idx="1355">
                        <c:v>3.8831999999999998E-3</c:v>
                      </c:pt>
                      <c:pt idx="1356">
                        <c:v>3.8806000000000001E-3</c:v>
                      </c:pt>
                      <c:pt idx="1357">
                        <c:v>3.8779999999999999E-3</c:v>
                      </c:pt>
                      <c:pt idx="1358">
                        <c:v>3.8752999999999999E-3</c:v>
                      </c:pt>
                      <c:pt idx="1359">
                        <c:v>3.8727000000000002E-3</c:v>
                      </c:pt>
                      <c:pt idx="1360">
                        <c:v>3.8700000000000002E-3</c:v>
                      </c:pt>
                      <c:pt idx="1361">
                        <c:v>3.8674E-3</c:v>
                      </c:pt>
                      <c:pt idx="1362">
                        <c:v>3.8647E-3</c:v>
                      </c:pt>
                      <c:pt idx="1363">
                        <c:v>3.8620999999999998E-3</c:v>
                      </c:pt>
                      <c:pt idx="1364">
                        <c:v>3.8593999999999998E-3</c:v>
                      </c:pt>
                      <c:pt idx="1365">
                        <c:v>3.8568000000000001E-3</c:v>
                      </c:pt>
                      <c:pt idx="1366">
                        <c:v>3.8541000000000001E-3</c:v>
                      </c:pt>
                      <c:pt idx="1367">
                        <c:v>3.8514999999999999E-3</c:v>
                      </c:pt>
                      <c:pt idx="1368">
                        <c:v>3.8489000000000002E-3</c:v>
                      </c:pt>
                      <c:pt idx="1369">
                        <c:v>3.8462000000000001E-3</c:v>
                      </c:pt>
                      <c:pt idx="1370">
                        <c:v>3.8436E-3</c:v>
                      </c:pt>
                      <c:pt idx="1371">
                        <c:v>3.8409E-3</c:v>
                      </c:pt>
                      <c:pt idx="1372">
                        <c:v>3.8382999999999998E-3</c:v>
                      </c:pt>
                      <c:pt idx="1373">
                        <c:v>3.8356000000000002E-3</c:v>
                      </c:pt>
                      <c:pt idx="1374">
                        <c:v>3.833E-3</c:v>
                      </c:pt>
                      <c:pt idx="1375">
                        <c:v>3.8303E-3</c:v>
                      </c:pt>
                      <c:pt idx="1376">
                        <c:v>3.8276999999999999E-3</c:v>
                      </c:pt>
                      <c:pt idx="1377">
                        <c:v>3.8249999999999998E-3</c:v>
                      </c:pt>
                      <c:pt idx="1378">
                        <c:v>3.8224999999999999E-3</c:v>
                      </c:pt>
                      <c:pt idx="1379">
                        <c:v>3.82E-3</c:v>
                      </c:pt>
                      <c:pt idx="1380">
                        <c:v>3.8175000000000001E-3</c:v>
                      </c:pt>
                      <c:pt idx="1381">
                        <c:v>3.8149999999999998E-3</c:v>
                      </c:pt>
                      <c:pt idx="1382">
                        <c:v>3.8124999999999999E-3</c:v>
                      </c:pt>
                      <c:pt idx="1383">
                        <c:v>3.81E-3</c:v>
                      </c:pt>
                      <c:pt idx="1384">
                        <c:v>3.8075000000000001E-3</c:v>
                      </c:pt>
                      <c:pt idx="1385">
                        <c:v>3.8048999999999999E-3</c:v>
                      </c:pt>
                      <c:pt idx="1386">
                        <c:v>3.8024000000000001E-3</c:v>
                      </c:pt>
                      <c:pt idx="1387">
                        <c:v>3.7999000000000002E-3</c:v>
                      </c:pt>
                      <c:pt idx="1388">
                        <c:v>3.7973999999999998E-3</c:v>
                      </c:pt>
                      <c:pt idx="1389">
                        <c:v>3.7948999999999999E-3</c:v>
                      </c:pt>
                      <c:pt idx="1390">
                        <c:v>3.7924E-3</c:v>
                      </c:pt>
                      <c:pt idx="1391">
                        <c:v>3.7899000000000001E-3</c:v>
                      </c:pt>
                      <c:pt idx="1392">
                        <c:v>3.7873E-3</c:v>
                      </c:pt>
                      <c:pt idx="1393">
                        <c:v>3.7848000000000001E-3</c:v>
                      </c:pt>
                      <c:pt idx="1394">
                        <c:v>3.7823000000000002E-3</c:v>
                      </c:pt>
                      <c:pt idx="1395">
                        <c:v>3.7797999999999998E-3</c:v>
                      </c:pt>
                      <c:pt idx="1396">
                        <c:v>3.7772999999999999E-3</c:v>
                      </c:pt>
                      <c:pt idx="1397">
                        <c:v>3.7748E-3</c:v>
                      </c:pt>
                      <c:pt idx="1398">
                        <c:v>3.7723000000000001E-3</c:v>
                      </c:pt>
                      <c:pt idx="1399">
                        <c:v>3.7697999999999998E-3</c:v>
                      </c:pt>
                      <c:pt idx="1400">
                        <c:v>3.7672000000000001E-3</c:v>
                      </c:pt>
                      <c:pt idx="1401">
                        <c:v>3.7647000000000002E-3</c:v>
                      </c:pt>
                      <c:pt idx="1402">
                        <c:v>3.7621999999999998E-3</c:v>
                      </c:pt>
                      <c:pt idx="1403">
                        <c:v>3.7598000000000002E-3</c:v>
                      </c:pt>
                      <c:pt idx="1404">
                        <c:v>3.7574000000000001E-3</c:v>
                      </c:pt>
                      <c:pt idx="1405">
                        <c:v>3.7550000000000001E-3</c:v>
                      </c:pt>
                      <c:pt idx="1406">
                        <c:v>3.7526E-3</c:v>
                      </c:pt>
                      <c:pt idx="1407">
                        <c:v>3.7502999999999998E-3</c:v>
                      </c:pt>
                      <c:pt idx="1408">
                        <c:v>3.7479000000000002E-3</c:v>
                      </c:pt>
                      <c:pt idx="1409">
                        <c:v>3.7455000000000001E-3</c:v>
                      </c:pt>
                      <c:pt idx="1410">
                        <c:v>3.7431000000000001E-3</c:v>
                      </c:pt>
                      <c:pt idx="1411">
                        <c:v>3.7407E-3</c:v>
                      </c:pt>
                      <c:pt idx="1412">
                        <c:v>3.7383E-3</c:v>
                      </c:pt>
                      <c:pt idx="1413">
                        <c:v>3.7358999999999999E-3</c:v>
                      </c:pt>
                      <c:pt idx="1414">
                        <c:v>3.7334999999999998E-3</c:v>
                      </c:pt>
                      <c:pt idx="1415">
                        <c:v>3.7311000000000002E-3</c:v>
                      </c:pt>
                      <c:pt idx="1416">
                        <c:v>3.7287000000000002E-3</c:v>
                      </c:pt>
                      <c:pt idx="1417">
                        <c:v>3.7263000000000001E-3</c:v>
                      </c:pt>
                      <c:pt idx="1418">
                        <c:v>3.7239999999999999E-3</c:v>
                      </c:pt>
                      <c:pt idx="1419">
                        <c:v>3.7215999999999998E-3</c:v>
                      </c:pt>
                      <c:pt idx="1420">
                        <c:v>3.7192000000000002E-3</c:v>
                      </c:pt>
                      <c:pt idx="1421">
                        <c:v>3.7168000000000001E-3</c:v>
                      </c:pt>
                      <c:pt idx="1422">
                        <c:v>3.7144000000000001E-3</c:v>
                      </c:pt>
                      <c:pt idx="1423">
                        <c:v>3.712E-3</c:v>
                      </c:pt>
                      <c:pt idx="1424">
                        <c:v>3.7096E-3</c:v>
                      </c:pt>
                      <c:pt idx="1425">
                        <c:v>3.7071999999999999E-3</c:v>
                      </c:pt>
                      <c:pt idx="1426">
                        <c:v>3.7047999999999998E-3</c:v>
                      </c:pt>
                      <c:pt idx="1427">
                        <c:v>3.7023999999999998E-3</c:v>
                      </c:pt>
                      <c:pt idx="1428">
                        <c:v>3.7001E-3</c:v>
                      </c:pt>
                      <c:pt idx="1429">
                        <c:v>3.6979000000000001E-3</c:v>
                      </c:pt>
                      <c:pt idx="1430">
                        <c:v>3.6955999999999998E-3</c:v>
                      </c:pt>
                      <c:pt idx="1431">
                        <c:v>3.6933000000000001E-3</c:v>
                      </c:pt>
                      <c:pt idx="1432">
                        <c:v>3.6909999999999998E-3</c:v>
                      </c:pt>
                      <c:pt idx="1433">
                        <c:v>3.6887000000000001E-3</c:v>
                      </c:pt>
                      <c:pt idx="1434">
                        <c:v>3.6865000000000001E-3</c:v>
                      </c:pt>
                      <c:pt idx="1435">
                        <c:v>3.6841999999999999E-3</c:v>
                      </c:pt>
                      <c:pt idx="1436">
                        <c:v>3.6819000000000001E-3</c:v>
                      </c:pt>
                      <c:pt idx="1437">
                        <c:v>3.6795999999999999E-3</c:v>
                      </c:pt>
                      <c:pt idx="1438">
                        <c:v>3.6773999999999999E-3</c:v>
                      </c:pt>
                      <c:pt idx="1439">
                        <c:v>3.6751000000000002E-3</c:v>
                      </c:pt>
                      <c:pt idx="1440">
                        <c:v>3.6727999999999999E-3</c:v>
                      </c:pt>
                      <c:pt idx="1441">
                        <c:v>3.6705000000000002E-3</c:v>
                      </c:pt>
                      <c:pt idx="1442">
                        <c:v>3.6681999999999999E-3</c:v>
                      </c:pt>
                      <c:pt idx="1443">
                        <c:v>3.666E-3</c:v>
                      </c:pt>
                      <c:pt idx="1444">
                        <c:v>3.6637000000000002E-3</c:v>
                      </c:pt>
                      <c:pt idx="1445">
                        <c:v>3.6614E-3</c:v>
                      </c:pt>
                      <c:pt idx="1446">
                        <c:v>3.6591000000000002E-3</c:v>
                      </c:pt>
                      <c:pt idx="1447">
                        <c:v>3.6568E-3</c:v>
                      </c:pt>
                      <c:pt idx="1448">
                        <c:v>3.6546E-3</c:v>
                      </c:pt>
                      <c:pt idx="1449">
                        <c:v>3.6522999999999998E-3</c:v>
                      </c:pt>
                      <c:pt idx="1450">
                        <c:v>3.65E-3</c:v>
                      </c:pt>
                      <c:pt idx="1451">
                        <c:v>3.6476999999999998E-3</c:v>
                      </c:pt>
                      <c:pt idx="1452">
                        <c:v>3.6454999999999999E-3</c:v>
                      </c:pt>
                      <c:pt idx="1453">
                        <c:v>3.6432999999999999E-3</c:v>
                      </c:pt>
                      <c:pt idx="1454">
                        <c:v>3.6411E-3</c:v>
                      </c:pt>
                      <c:pt idx="1455">
                        <c:v>3.6389E-3</c:v>
                      </c:pt>
                      <c:pt idx="1456">
                        <c:v>3.6367000000000001E-3</c:v>
                      </c:pt>
                      <c:pt idx="1457">
                        <c:v>3.6346E-3</c:v>
                      </c:pt>
                      <c:pt idx="1458">
                        <c:v>3.6324E-3</c:v>
                      </c:pt>
                      <c:pt idx="1459">
                        <c:v>3.6302000000000001E-3</c:v>
                      </c:pt>
                      <c:pt idx="1460">
                        <c:v>3.6280000000000001E-3</c:v>
                      </c:pt>
                      <c:pt idx="1461">
                        <c:v>3.6259E-3</c:v>
                      </c:pt>
                      <c:pt idx="1462">
                        <c:v>3.6237000000000001E-3</c:v>
                      </c:pt>
                      <c:pt idx="1463">
                        <c:v>3.6215000000000002E-3</c:v>
                      </c:pt>
                      <c:pt idx="1464">
                        <c:v>3.6193000000000002E-3</c:v>
                      </c:pt>
                      <c:pt idx="1465">
                        <c:v>3.6172000000000001E-3</c:v>
                      </c:pt>
                      <c:pt idx="1466">
                        <c:v>3.6150000000000002E-3</c:v>
                      </c:pt>
                      <c:pt idx="1467">
                        <c:v>3.6128000000000002E-3</c:v>
                      </c:pt>
                      <c:pt idx="1468">
                        <c:v>3.6105999999999998E-3</c:v>
                      </c:pt>
                      <c:pt idx="1469">
                        <c:v>3.6085000000000002E-3</c:v>
                      </c:pt>
                      <c:pt idx="1470">
                        <c:v>3.6062999999999998E-3</c:v>
                      </c:pt>
                      <c:pt idx="1471">
                        <c:v>3.6040999999999998E-3</c:v>
                      </c:pt>
                      <c:pt idx="1472">
                        <c:v>3.6018999999999999E-3</c:v>
                      </c:pt>
                      <c:pt idx="1473">
                        <c:v>3.5997999999999998E-3</c:v>
                      </c:pt>
                      <c:pt idx="1474">
                        <c:v>3.5975999999999998E-3</c:v>
                      </c:pt>
                      <c:pt idx="1475">
                        <c:v>3.5953999999999999E-3</c:v>
                      </c:pt>
                      <c:pt idx="1476">
                        <c:v>3.5932E-3</c:v>
                      </c:pt>
                      <c:pt idx="1477">
                        <c:v>3.5910999999999998E-3</c:v>
                      </c:pt>
                      <c:pt idx="1478">
                        <c:v>3.5888999999999999E-3</c:v>
                      </c:pt>
                      <c:pt idx="1479">
                        <c:v>3.5869000000000001E-3</c:v>
                      </c:pt>
                      <c:pt idx="1480">
                        <c:v>3.5848E-3</c:v>
                      </c:pt>
                      <c:pt idx="1481">
                        <c:v>3.5826999999999999E-3</c:v>
                      </c:pt>
                      <c:pt idx="1482">
                        <c:v>3.5806000000000002E-3</c:v>
                      </c:pt>
                      <c:pt idx="1483">
                        <c:v>3.5785999999999999E-3</c:v>
                      </c:pt>
                      <c:pt idx="1484">
                        <c:v>3.5764999999999998E-3</c:v>
                      </c:pt>
                      <c:pt idx="1485">
                        <c:v>3.5744000000000001E-3</c:v>
                      </c:pt>
                      <c:pt idx="1486">
                        <c:v>3.5723E-3</c:v>
                      </c:pt>
                      <c:pt idx="1487">
                        <c:v>3.5701999999999999E-3</c:v>
                      </c:pt>
                      <c:pt idx="1488">
                        <c:v>3.5682000000000001E-3</c:v>
                      </c:pt>
                      <c:pt idx="1489">
                        <c:v>3.5661E-3</c:v>
                      </c:pt>
                      <c:pt idx="1490">
                        <c:v>3.5639999999999999E-3</c:v>
                      </c:pt>
                      <c:pt idx="1491">
                        <c:v>3.5618999999999998E-3</c:v>
                      </c:pt>
                      <c:pt idx="1492">
                        <c:v>3.5598000000000001E-3</c:v>
                      </c:pt>
                      <c:pt idx="1493">
                        <c:v>3.5577999999999999E-3</c:v>
                      </c:pt>
                      <c:pt idx="1494">
                        <c:v>3.5557000000000002E-3</c:v>
                      </c:pt>
                      <c:pt idx="1495">
                        <c:v>3.5536000000000001E-3</c:v>
                      </c:pt>
                      <c:pt idx="1496">
                        <c:v>3.5515E-3</c:v>
                      </c:pt>
                      <c:pt idx="1497">
                        <c:v>3.5493999999999999E-3</c:v>
                      </c:pt>
                      <c:pt idx="1498">
                        <c:v>3.5474E-3</c:v>
                      </c:pt>
                      <c:pt idx="1499">
                        <c:v>3.5452999999999999E-3</c:v>
                      </c:pt>
                      <c:pt idx="1500">
                        <c:v>3.5431999999999998E-3</c:v>
                      </c:pt>
                      <c:pt idx="1501">
                        <c:v>3.5411000000000002E-3</c:v>
                      </c:pt>
                      <c:pt idx="1502">
                        <c:v>3.5390999999999999E-3</c:v>
                      </c:pt>
                      <c:pt idx="1503">
                        <c:v>3.5370000000000002E-3</c:v>
                      </c:pt>
                      <c:pt idx="1504">
                        <c:v>3.5349999999999999E-3</c:v>
                      </c:pt>
                      <c:pt idx="1505">
                        <c:v>3.5331E-3</c:v>
                      </c:pt>
                      <c:pt idx="1506">
                        <c:v>3.5311000000000001E-3</c:v>
                      </c:pt>
                      <c:pt idx="1507">
                        <c:v>3.5290999999999999E-3</c:v>
                      </c:pt>
                      <c:pt idx="1508">
                        <c:v>3.5271E-3</c:v>
                      </c:pt>
                      <c:pt idx="1509">
                        <c:v>3.5251000000000002E-3</c:v>
                      </c:pt>
                      <c:pt idx="1510">
                        <c:v>3.5230999999999999E-3</c:v>
                      </c:pt>
                      <c:pt idx="1511">
                        <c:v>3.5211000000000001E-3</c:v>
                      </c:pt>
                      <c:pt idx="1512">
                        <c:v>3.5190999999999998E-3</c:v>
                      </c:pt>
                      <c:pt idx="1513">
                        <c:v>3.5171E-3</c:v>
                      </c:pt>
                      <c:pt idx="1514">
                        <c:v>3.5151000000000002E-3</c:v>
                      </c:pt>
                      <c:pt idx="1515">
                        <c:v>3.5132000000000002E-3</c:v>
                      </c:pt>
                      <c:pt idx="1516">
                        <c:v>3.5111999999999999E-3</c:v>
                      </c:pt>
                      <c:pt idx="1517">
                        <c:v>3.5092000000000001E-3</c:v>
                      </c:pt>
                      <c:pt idx="1518">
                        <c:v>3.5071999999999998E-3</c:v>
                      </c:pt>
                      <c:pt idx="1519">
                        <c:v>3.5052E-3</c:v>
                      </c:pt>
                      <c:pt idx="1520">
                        <c:v>3.5032000000000002E-3</c:v>
                      </c:pt>
                      <c:pt idx="1521">
                        <c:v>3.5011999999999999E-3</c:v>
                      </c:pt>
                      <c:pt idx="1522">
                        <c:v>3.4992000000000001E-3</c:v>
                      </c:pt>
                      <c:pt idx="1523">
                        <c:v>3.4971999999999998E-3</c:v>
                      </c:pt>
                      <c:pt idx="1524">
                        <c:v>3.4952E-3</c:v>
                      </c:pt>
                      <c:pt idx="1525">
                        <c:v>3.4933E-3</c:v>
                      </c:pt>
                      <c:pt idx="1526">
                        <c:v>3.4913000000000001E-3</c:v>
                      </c:pt>
                      <c:pt idx="1527">
                        <c:v>3.4892999999999999E-3</c:v>
                      </c:pt>
                      <c:pt idx="1528">
                        <c:v>3.4873E-3</c:v>
                      </c:pt>
                      <c:pt idx="1529">
                        <c:v>3.4854E-3</c:v>
                      </c:pt>
                      <c:pt idx="1530">
                        <c:v>3.4835000000000001E-3</c:v>
                      </c:pt>
                      <c:pt idx="1531">
                        <c:v>3.4816000000000001E-3</c:v>
                      </c:pt>
                      <c:pt idx="1532">
                        <c:v>3.4797000000000001E-3</c:v>
                      </c:pt>
                      <c:pt idx="1533">
                        <c:v>3.4778000000000001E-3</c:v>
                      </c:pt>
                      <c:pt idx="1534">
                        <c:v>3.4759000000000001E-3</c:v>
                      </c:pt>
                      <c:pt idx="1535">
                        <c:v>3.4740000000000001E-3</c:v>
                      </c:pt>
                      <c:pt idx="1536">
                        <c:v>3.4721000000000001E-3</c:v>
                      </c:pt>
                      <c:pt idx="1537">
                        <c:v>3.4702000000000001E-3</c:v>
                      </c:pt>
                      <c:pt idx="1538">
                        <c:v>3.4683000000000001E-3</c:v>
                      </c:pt>
                      <c:pt idx="1539">
                        <c:v>3.4664000000000001E-3</c:v>
                      </c:pt>
                      <c:pt idx="1540">
                        <c:v>3.4645000000000001E-3</c:v>
                      </c:pt>
                      <c:pt idx="1541">
                        <c:v>3.4626000000000001E-3</c:v>
                      </c:pt>
                      <c:pt idx="1542">
                        <c:v>3.4605999999999999E-3</c:v>
                      </c:pt>
                      <c:pt idx="1543">
                        <c:v>3.4586999999999999E-3</c:v>
                      </c:pt>
                      <c:pt idx="1544">
                        <c:v>3.4567999999999999E-3</c:v>
                      </c:pt>
                      <c:pt idx="1545">
                        <c:v>3.4548999999999999E-3</c:v>
                      </c:pt>
                      <c:pt idx="1546">
                        <c:v>3.4529999999999999E-3</c:v>
                      </c:pt>
                      <c:pt idx="1547">
                        <c:v>3.4510999999999999E-3</c:v>
                      </c:pt>
                      <c:pt idx="1548">
                        <c:v>3.4491999999999999E-3</c:v>
                      </c:pt>
                      <c:pt idx="1549">
                        <c:v>3.4472999999999999E-3</c:v>
                      </c:pt>
                      <c:pt idx="1550">
                        <c:v>3.4453999999999999E-3</c:v>
                      </c:pt>
                      <c:pt idx="1551">
                        <c:v>3.4434999999999999E-3</c:v>
                      </c:pt>
                      <c:pt idx="1552">
                        <c:v>3.4416E-3</c:v>
                      </c:pt>
                      <c:pt idx="1553">
                        <c:v>3.4397E-3</c:v>
                      </c:pt>
                      <c:pt idx="1554">
                        <c:v>3.4378999999999998E-3</c:v>
                      </c:pt>
                      <c:pt idx="1555">
                        <c:v>3.4361000000000001E-3</c:v>
                      </c:pt>
                      <c:pt idx="1556">
                        <c:v>3.4342000000000001E-3</c:v>
                      </c:pt>
                      <c:pt idx="1557">
                        <c:v>3.4323999999999999E-3</c:v>
                      </c:pt>
                      <c:pt idx="1558">
                        <c:v>3.4305999999999998E-3</c:v>
                      </c:pt>
                      <c:pt idx="1559">
                        <c:v>3.4286999999999998E-3</c:v>
                      </c:pt>
                      <c:pt idx="1560">
                        <c:v>3.4269000000000001E-3</c:v>
                      </c:pt>
                      <c:pt idx="1561">
                        <c:v>3.4250999999999999E-3</c:v>
                      </c:pt>
                      <c:pt idx="1562">
                        <c:v>3.4231999999999999E-3</c:v>
                      </c:pt>
                      <c:pt idx="1563">
                        <c:v>3.4213999999999998E-3</c:v>
                      </c:pt>
                      <c:pt idx="1564">
                        <c:v>3.4196000000000001E-3</c:v>
                      </c:pt>
                      <c:pt idx="1565">
                        <c:v>3.4177999999999999E-3</c:v>
                      </c:pt>
                      <c:pt idx="1566">
                        <c:v>3.4158999999999999E-3</c:v>
                      </c:pt>
                      <c:pt idx="1567">
                        <c:v>3.4141000000000002E-3</c:v>
                      </c:pt>
                      <c:pt idx="1568">
                        <c:v>3.4123000000000001E-3</c:v>
                      </c:pt>
                      <c:pt idx="1569">
                        <c:v>3.4104000000000001E-3</c:v>
                      </c:pt>
                      <c:pt idx="1570">
                        <c:v>3.4085999999999999E-3</c:v>
                      </c:pt>
                      <c:pt idx="1571">
                        <c:v>3.4068000000000002E-3</c:v>
                      </c:pt>
                      <c:pt idx="1572">
                        <c:v>3.4049000000000002E-3</c:v>
                      </c:pt>
                      <c:pt idx="1573">
                        <c:v>3.4031E-3</c:v>
                      </c:pt>
                      <c:pt idx="1574">
                        <c:v>3.4012999999999999E-3</c:v>
                      </c:pt>
                      <c:pt idx="1575">
                        <c:v>3.3995000000000002E-3</c:v>
                      </c:pt>
                      <c:pt idx="1576">
                        <c:v>3.3976000000000002E-3</c:v>
                      </c:pt>
                      <c:pt idx="1577">
                        <c:v>3.3958E-3</c:v>
                      </c:pt>
                      <c:pt idx="1578">
                        <c:v>3.3939999999999999E-3</c:v>
                      </c:pt>
                      <c:pt idx="1579">
                        <c:v>3.3922000000000002E-3</c:v>
                      </c:pt>
                      <c:pt idx="1580">
                        <c:v>3.3904999999999999E-3</c:v>
                      </c:pt>
                      <c:pt idx="1581">
                        <c:v>3.3887000000000001E-3</c:v>
                      </c:pt>
                      <c:pt idx="1582">
                        <c:v>3.3869999999999998E-3</c:v>
                      </c:pt>
                      <c:pt idx="1583">
                        <c:v>3.3852000000000001E-3</c:v>
                      </c:pt>
                      <c:pt idx="1584">
                        <c:v>3.3834999999999998E-3</c:v>
                      </c:pt>
                      <c:pt idx="1585">
                        <c:v>3.3817000000000001E-3</c:v>
                      </c:pt>
                      <c:pt idx="1586">
                        <c:v>3.3798999999999999E-3</c:v>
                      </c:pt>
                      <c:pt idx="1587">
                        <c:v>3.3782E-3</c:v>
                      </c:pt>
                      <c:pt idx="1588">
                        <c:v>3.3763999999999999E-3</c:v>
                      </c:pt>
                      <c:pt idx="1589">
                        <c:v>3.3747E-3</c:v>
                      </c:pt>
                      <c:pt idx="1590">
                        <c:v>3.3728999999999999E-3</c:v>
                      </c:pt>
                      <c:pt idx="1591">
                        <c:v>3.3712E-3</c:v>
                      </c:pt>
                      <c:pt idx="1592">
                        <c:v>3.3693999999999998E-3</c:v>
                      </c:pt>
                      <c:pt idx="1593">
                        <c:v>3.3676000000000001E-3</c:v>
                      </c:pt>
                      <c:pt idx="1594">
                        <c:v>3.3658999999999998E-3</c:v>
                      </c:pt>
                      <c:pt idx="1595">
                        <c:v>3.3641000000000001E-3</c:v>
                      </c:pt>
                      <c:pt idx="1596">
                        <c:v>3.3624000000000002E-3</c:v>
                      </c:pt>
                      <c:pt idx="1597">
                        <c:v>3.3606E-3</c:v>
                      </c:pt>
                      <c:pt idx="1598">
                        <c:v>3.3589000000000002E-3</c:v>
                      </c:pt>
                      <c:pt idx="1599">
                        <c:v>3.3571E-3</c:v>
                      </c:pt>
                      <c:pt idx="1600">
                        <c:v>3.3552999999999999E-3</c:v>
                      </c:pt>
                      <c:pt idx="1601">
                        <c:v>3.3536E-3</c:v>
                      </c:pt>
                      <c:pt idx="1602">
                        <c:v>3.3517999999999998E-3</c:v>
                      </c:pt>
                      <c:pt idx="1603">
                        <c:v>3.3501E-3</c:v>
                      </c:pt>
                      <c:pt idx="1604">
                        <c:v>3.3484000000000001E-3</c:v>
                      </c:pt>
                      <c:pt idx="1605">
                        <c:v>3.3467000000000002E-3</c:v>
                      </c:pt>
                      <c:pt idx="1606">
                        <c:v>3.3449999999999999E-3</c:v>
                      </c:pt>
                      <c:pt idx="1607">
                        <c:v>3.3433E-3</c:v>
                      </c:pt>
                      <c:pt idx="1608">
                        <c:v>3.3417E-3</c:v>
                      </c:pt>
                      <c:pt idx="1609">
                        <c:v>3.3400000000000001E-3</c:v>
                      </c:pt>
                      <c:pt idx="1610">
                        <c:v>3.3383000000000002E-3</c:v>
                      </c:pt>
                      <c:pt idx="1611">
                        <c:v>3.3365999999999999E-3</c:v>
                      </c:pt>
                      <c:pt idx="1612">
                        <c:v>3.3349E-3</c:v>
                      </c:pt>
                      <c:pt idx="1613">
                        <c:v>3.3332000000000001E-3</c:v>
                      </c:pt>
                      <c:pt idx="1614">
                        <c:v>3.3314999999999998E-3</c:v>
                      </c:pt>
                      <c:pt idx="1615">
                        <c:v>3.3297999999999999E-3</c:v>
                      </c:pt>
                      <c:pt idx="1616">
                        <c:v>3.3281000000000001E-3</c:v>
                      </c:pt>
                      <c:pt idx="1617">
                        <c:v>3.3264000000000002E-3</c:v>
                      </c:pt>
                      <c:pt idx="1618">
                        <c:v>3.3248000000000002E-3</c:v>
                      </c:pt>
                      <c:pt idx="1619">
                        <c:v>3.3230999999999998E-3</c:v>
                      </c:pt>
                      <c:pt idx="1620">
                        <c:v>3.3214E-3</c:v>
                      </c:pt>
                      <c:pt idx="1621">
                        <c:v>3.3197000000000001E-3</c:v>
                      </c:pt>
                      <c:pt idx="1622">
                        <c:v>3.3180000000000002E-3</c:v>
                      </c:pt>
                      <c:pt idx="1623">
                        <c:v>3.3162999999999999E-3</c:v>
                      </c:pt>
                      <c:pt idx="1624">
                        <c:v>3.3146E-3</c:v>
                      </c:pt>
                      <c:pt idx="1625">
                        <c:v>3.3129000000000001E-3</c:v>
                      </c:pt>
                      <c:pt idx="1626">
                        <c:v>3.3111999999999998E-3</c:v>
                      </c:pt>
                      <c:pt idx="1627">
                        <c:v>3.3094999999999999E-3</c:v>
                      </c:pt>
                      <c:pt idx="1628">
                        <c:v>3.3078999999999999E-3</c:v>
                      </c:pt>
                      <c:pt idx="1629">
                        <c:v>3.3062999999999999E-3</c:v>
                      </c:pt>
                      <c:pt idx="1630">
                        <c:v>3.3046E-3</c:v>
                      </c:pt>
                      <c:pt idx="1631">
                        <c:v>3.3029999999999999E-3</c:v>
                      </c:pt>
                      <c:pt idx="1632">
                        <c:v>3.3013999999999999E-3</c:v>
                      </c:pt>
                      <c:pt idx="1633">
                        <c:v>3.2997E-3</c:v>
                      </c:pt>
                      <c:pt idx="1634">
                        <c:v>3.2981E-3</c:v>
                      </c:pt>
                      <c:pt idx="1635">
                        <c:v>3.2965E-3</c:v>
                      </c:pt>
                      <c:pt idx="1636">
                        <c:v>3.2948999999999999E-3</c:v>
                      </c:pt>
                      <c:pt idx="1637">
                        <c:v>3.2932E-3</c:v>
                      </c:pt>
                      <c:pt idx="1638">
                        <c:v>3.2916E-3</c:v>
                      </c:pt>
                      <c:pt idx="1639">
                        <c:v>3.29E-3</c:v>
                      </c:pt>
                      <c:pt idx="1640">
                        <c:v>3.2883999999999999E-3</c:v>
                      </c:pt>
                      <c:pt idx="1641">
                        <c:v>3.2867E-3</c:v>
                      </c:pt>
                      <c:pt idx="1642">
                        <c:v>3.2851E-3</c:v>
                      </c:pt>
                      <c:pt idx="1643">
                        <c:v>3.2835E-3</c:v>
                      </c:pt>
                      <c:pt idx="1644">
                        <c:v>3.2818999999999999E-3</c:v>
                      </c:pt>
                      <c:pt idx="1645">
                        <c:v>3.2802E-3</c:v>
                      </c:pt>
                      <c:pt idx="1646">
                        <c:v>3.2786E-3</c:v>
                      </c:pt>
                      <c:pt idx="1647">
                        <c:v>3.277E-3</c:v>
                      </c:pt>
                      <c:pt idx="1648">
                        <c:v>3.2753000000000001E-3</c:v>
                      </c:pt>
                      <c:pt idx="1649">
                        <c:v>3.2737E-3</c:v>
                      </c:pt>
                      <c:pt idx="1650">
                        <c:v>3.2721E-3</c:v>
                      </c:pt>
                      <c:pt idx="1651">
                        <c:v>3.2705E-3</c:v>
                      </c:pt>
                      <c:pt idx="1652">
                        <c:v>3.2688000000000001E-3</c:v>
                      </c:pt>
                      <c:pt idx="1653">
                        <c:v>3.2672000000000001E-3</c:v>
                      </c:pt>
                      <c:pt idx="1654">
                        <c:v>3.2656999999999999E-3</c:v>
                      </c:pt>
                      <c:pt idx="1655">
                        <c:v>3.2640999999999998E-3</c:v>
                      </c:pt>
                      <c:pt idx="1656">
                        <c:v>3.2625000000000002E-3</c:v>
                      </c:pt>
                      <c:pt idx="1657">
                        <c:v>3.261E-3</c:v>
                      </c:pt>
                      <c:pt idx="1658">
                        <c:v>3.2594E-3</c:v>
                      </c:pt>
                      <c:pt idx="1659">
                        <c:v>3.2577999999999999E-3</c:v>
                      </c:pt>
                      <c:pt idx="1660">
                        <c:v>3.2563000000000002E-3</c:v>
                      </c:pt>
                      <c:pt idx="1661">
                        <c:v>3.2547000000000001E-3</c:v>
                      </c:pt>
                      <c:pt idx="1662">
                        <c:v>3.2531000000000001E-3</c:v>
                      </c:pt>
                      <c:pt idx="1663">
                        <c:v>3.2515999999999999E-3</c:v>
                      </c:pt>
                      <c:pt idx="1664">
                        <c:v>3.2499999999999999E-3</c:v>
                      </c:pt>
                      <c:pt idx="1665">
                        <c:v>3.2483999999999998E-3</c:v>
                      </c:pt>
                      <c:pt idx="1666">
                        <c:v>3.2469E-3</c:v>
                      </c:pt>
                      <c:pt idx="1667">
                        <c:v>3.2453E-3</c:v>
                      </c:pt>
                      <c:pt idx="1668">
                        <c:v>3.2437E-3</c:v>
                      </c:pt>
                      <c:pt idx="1669">
                        <c:v>3.2422000000000002E-3</c:v>
                      </c:pt>
                      <c:pt idx="1670">
                        <c:v>3.2406000000000002E-3</c:v>
                      </c:pt>
                      <c:pt idx="1671">
                        <c:v>3.2390000000000001E-3</c:v>
                      </c:pt>
                      <c:pt idx="1672">
                        <c:v>3.2374999999999999E-3</c:v>
                      </c:pt>
                      <c:pt idx="1673">
                        <c:v>3.2358999999999999E-3</c:v>
                      </c:pt>
                      <c:pt idx="1674">
                        <c:v>3.2342999999999998E-3</c:v>
                      </c:pt>
                      <c:pt idx="1675">
                        <c:v>3.2328000000000001E-3</c:v>
                      </c:pt>
                      <c:pt idx="1676">
                        <c:v>3.2312E-3</c:v>
                      </c:pt>
                      <c:pt idx="1677">
                        <c:v>3.2296E-3</c:v>
                      </c:pt>
                      <c:pt idx="1678">
                        <c:v>3.2280999999999998E-3</c:v>
                      </c:pt>
                      <c:pt idx="1679">
                        <c:v>3.2266E-3</c:v>
                      </c:pt>
                      <c:pt idx="1680">
                        <c:v>3.225E-3</c:v>
                      </c:pt>
                      <c:pt idx="1681">
                        <c:v>3.2234999999999998E-3</c:v>
                      </c:pt>
                      <c:pt idx="1682">
                        <c:v>3.222E-3</c:v>
                      </c:pt>
                      <c:pt idx="1683">
                        <c:v>3.2204999999999998E-3</c:v>
                      </c:pt>
                      <c:pt idx="1684">
                        <c:v>3.2190000000000001E-3</c:v>
                      </c:pt>
                      <c:pt idx="1685">
                        <c:v>3.2174999999999999E-3</c:v>
                      </c:pt>
                      <c:pt idx="1686">
                        <c:v>3.2160000000000001E-3</c:v>
                      </c:pt>
                      <c:pt idx="1687">
                        <c:v>3.2144999999999999E-3</c:v>
                      </c:pt>
                      <c:pt idx="1688">
                        <c:v>3.2130000000000001E-3</c:v>
                      </c:pt>
                      <c:pt idx="1689">
                        <c:v>3.2114000000000001E-3</c:v>
                      </c:pt>
                      <c:pt idx="1690">
                        <c:v>3.2098999999999999E-3</c:v>
                      </c:pt>
                      <c:pt idx="1691">
                        <c:v>3.2084000000000001E-3</c:v>
                      </c:pt>
                      <c:pt idx="1692">
                        <c:v>3.2068999999999999E-3</c:v>
                      </c:pt>
                      <c:pt idx="1693">
                        <c:v>3.2054000000000002E-3</c:v>
                      </c:pt>
                      <c:pt idx="1694">
                        <c:v>3.2039E-3</c:v>
                      </c:pt>
                      <c:pt idx="1695">
                        <c:v>3.2024000000000002E-3</c:v>
                      </c:pt>
                      <c:pt idx="1696">
                        <c:v>3.2009E-3</c:v>
                      </c:pt>
                      <c:pt idx="1697">
                        <c:v>3.1993999999999998E-3</c:v>
                      </c:pt>
                      <c:pt idx="1698">
                        <c:v>3.1978000000000002E-3</c:v>
                      </c:pt>
                      <c:pt idx="1699">
                        <c:v>3.1963E-3</c:v>
                      </c:pt>
                      <c:pt idx="1700">
                        <c:v>3.1947999999999998E-3</c:v>
                      </c:pt>
                      <c:pt idx="1701">
                        <c:v>3.1933E-3</c:v>
                      </c:pt>
                      <c:pt idx="1702">
                        <c:v>3.1917999999999998E-3</c:v>
                      </c:pt>
                      <c:pt idx="1703">
                        <c:v>3.1903000000000001E-3</c:v>
                      </c:pt>
                      <c:pt idx="1704">
                        <c:v>3.1887999999999999E-3</c:v>
                      </c:pt>
                      <c:pt idx="1705">
                        <c:v>3.1874E-3</c:v>
                      </c:pt>
                      <c:pt idx="1706">
                        <c:v>3.1859000000000002E-3</c:v>
                      </c:pt>
                      <c:pt idx="1707">
                        <c:v>3.1844999999999998E-3</c:v>
                      </c:pt>
                      <c:pt idx="1708">
                        <c:v>3.1830000000000001E-3</c:v>
                      </c:pt>
                      <c:pt idx="1709">
                        <c:v>3.1814999999999999E-3</c:v>
                      </c:pt>
                      <c:pt idx="1710">
                        <c:v>3.1800999999999999E-3</c:v>
                      </c:pt>
                      <c:pt idx="1711">
                        <c:v>3.1786000000000002E-3</c:v>
                      </c:pt>
                      <c:pt idx="1712">
                        <c:v>3.1771999999999998E-3</c:v>
                      </c:pt>
                      <c:pt idx="1713">
                        <c:v>3.1757000000000001E-3</c:v>
                      </c:pt>
                      <c:pt idx="1714">
                        <c:v>3.1743000000000001E-3</c:v>
                      </c:pt>
                      <c:pt idx="1715">
                        <c:v>3.1727999999999999E-3</c:v>
                      </c:pt>
                      <c:pt idx="1716">
                        <c:v>3.1713000000000002E-3</c:v>
                      </c:pt>
                      <c:pt idx="1717">
                        <c:v>3.1698999999999998E-3</c:v>
                      </c:pt>
                      <c:pt idx="1718">
                        <c:v>3.1684E-3</c:v>
                      </c:pt>
                      <c:pt idx="1719">
                        <c:v>3.1670000000000001E-3</c:v>
                      </c:pt>
                      <c:pt idx="1720">
                        <c:v>3.1654999999999999E-3</c:v>
                      </c:pt>
                      <c:pt idx="1721">
                        <c:v>3.1640000000000001E-3</c:v>
                      </c:pt>
                      <c:pt idx="1722">
                        <c:v>3.1625999999999998E-3</c:v>
                      </c:pt>
                      <c:pt idx="1723">
                        <c:v>3.1611E-3</c:v>
                      </c:pt>
                      <c:pt idx="1724">
                        <c:v>3.1597000000000001E-3</c:v>
                      </c:pt>
                      <c:pt idx="1725">
                        <c:v>3.1581999999999999E-3</c:v>
                      </c:pt>
                      <c:pt idx="1726">
                        <c:v>3.1568E-3</c:v>
                      </c:pt>
                      <c:pt idx="1727">
                        <c:v>3.1553000000000002E-3</c:v>
                      </c:pt>
                      <c:pt idx="1728">
                        <c:v>3.1538E-3</c:v>
                      </c:pt>
                      <c:pt idx="1729">
                        <c:v>3.1524000000000001E-3</c:v>
                      </c:pt>
                      <c:pt idx="1730">
                        <c:v>3.1510000000000002E-3</c:v>
                      </c:pt>
                      <c:pt idx="1731">
                        <c:v>3.1495999999999998E-3</c:v>
                      </c:pt>
                      <c:pt idx="1732">
                        <c:v>3.1481999999999999E-3</c:v>
                      </c:pt>
                      <c:pt idx="1733">
                        <c:v>3.1467999999999999E-3</c:v>
                      </c:pt>
                      <c:pt idx="1734">
                        <c:v>3.1454E-3</c:v>
                      </c:pt>
                      <c:pt idx="1735">
                        <c:v>3.1440000000000001E-3</c:v>
                      </c:pt>
                      <c:pt idx="1736">
                        <c:v>3.1426000000000002E-3</c:v>
                      </c:pt>
                      <c:pt idx="1737">
                        <c:v>3.1411999999999998E-3</c:v>
                      </c:pt>
                      <c:pt idx="1738">
                        <c:v>3.1397999999999999E-3</c:v>
                      </c:pt>
                      <c:pt idx="1739">
                        <c:v>3.1383000000000001E-3</c:v>
                      </c:pt>
                      <c:pt idx="1740">
                        <c:v>3.1369000000000002E-3</c:v>
                      </c:pt>
                      <c:pt idx="1741">
                        <c:v>3.1354999999999998E-3</c:v>
                      </c:pt>
                      <c:pt idx="1742">
                        <c:v>3.1340999999999999E-3</c:v>
                      </c:pt>
                      <c:pt idx="1743">
                        <c:v>3.1327E-3</c:v>
                      </c:pt>
                      <c:pt idx="1744">
                        <c:v>3.1313000000000001E-3</c:v>
                      </c:pt>
                      <c:pt idx="1745">
                        <c:v>3.1299000000000001E-3</c:v>
                      </c:pt>
                      <c:pt idx="1746">
                        <c:v>3.1285000000000002E-3</c:v>
                      </c:pt>
                      <c:pt idx="1747">
                        <c:v>3.1270999999999998E-3</c:v>
                      </c:pt>
                      <c:pt idx="1748">
                        <c:v>3.1256999999999999E-3</c:v>
                      </c:pt>
                      <c:pt idx="1749">
                        <c:v>3.1243E-3</c:v>
                      </c:pt>
                      <c:pt idx="1750">
                        <c:v>3.1229000000000001E-3</c:v>
                      </c:pt>
                      <c:pt idx="1751">
                        <c:v>3.1213999999999999E-3</c:v>
                      </c:pt>
                      <c:pt idx="1752">
                        <c:v>3.1199999999999999E-3</c:v>
                      </c:pt>
                      <c:pt idx="1753">
                        <c:v>3.1186E-3</c:v>
                      </c:pt>
                      <c:pt idx="1754">
                        <c:v>3.1172999999999999E-3</c:v>
                      </c:pt>
                      <c:pt idx="1755">
                        <c:v>3.1159E-3</c:v>
                      </c:pt>
                      <c:pt idx="1756">
                        <c:v>3.1145000000000001E-3</c:v>
                      </c:pt>
                      <c:pt idx="1757">
                        <c:v>3.1132E-3</c:v>
                      </c:pt>
                      <c:pt idx="1758">
                        <c:v>3.1118000000000001E-3</c:v>
                      </c:pt>
                      <c:pt idx="1759">
                        <c:v>3.1105E-3</c:v>
                      </c:pt>
                      <c:pt idx="1760">
                        <c:v>3.1091000000000001E-3</c:v>
                      </c:pt>
                      <c:pt idx="1761">
                        <c:v>3.1077000000000001E-3</c:v>
                      </c:pt>
                      <c:pt idx="1762">
                        <c:v>3.1064E-3</c:v>
                      </c:pt>
                      <c:pt idx="1763">
                        <c:v>3.1050000000000001E-3</c:v>
                      </c:pt>
                      <c:pt idx="1764">
                        <c:v>3.1036000000000002E-3</c:v>
                      </c:pt>
                      <c:pt idx="1765">
                        <c:v>3.1023000000000001E-3</c:v>
                      </c:pt>
                      <c:pt idx="1766">
                        <c:v>3.1009000000000002E-3</c:v>
                      </c:pt>
                      <c:pt idx="1767">
                        <c:v>3.0996000000000001E-3</c:v>
                      </c:pt>
                      <c:pt idx="1768">
                        <c:v>3.0982000000000002E-3</c:v>
                      </c:pt>
                      <c:pt idx="1769">
                        <c:v>3.0967999999999998E-3</c:v>
                      </c:pt>
                      <c:pt idx="1770">
                        <c:v>3.0955000000000002E-3</c:v>
                      </c:pt>
                      <c:pt idx="1771">
                        <c:v>3.0940999999999998E-3</c:v>
                      </c:pt>
                      <c:pt idx="1772">
                        <c:v>3.0926999999999999E-3</c:v>
                      </c:pt>
                      <c:pt idx="1773">
                        <c:v>3.0913999999999998E-3</c:v>
                      </c:pt>
                      <c:pt idx="1774">
                        <c:v>3.0899999999999999E-3</c:v>
                      </c:pt>
                      <c:pt idx="1775">
                        <c:v>3.0887000000000002E-3</c:v>
                      </c:pt>
                      <c:pt idx="1776">
                        <c:v>3.0872999999999999E-3</c:v>
                      </c:pt>
                      <c:pt idx="1777">
                        <c:v>3.0858999999999999E-3</c:v>
                      </c:pt>
                      <c:pt idx="1778">
                        <c:v>3.0845999999999998E-3</c:v>
                      </c:pt>
                      <c:pt idx="1779">
                        <c:v>3.0833000000000002E-3</c:v>
                      </c:pt>
                      <c:pt idx="1780">
                        <c:v>3.0818999999999998E-3</c:v>
                      </c:pt>
                      <c:pt idx="1781">
                        <c:v>3.0806000000000002E-3</c:v>
                      </c:pt>
                      <c:pt idx="1782">
                        <c:v>3.0793000000000001E-3</c:v>
                      </c:pt>
                      <c:pt idx="1783">
                        <c:v>3.078E-3</c:v>
                      </c:pt>
                      <c:pt idx="1784">
                        <c:v>3.0766999999999999E-3</c:v>
                      </c:pt>
                      <c:pt idx="1785">
                        <c:v>3.0753999999999998E-3</c:v>
                      </c:pt>
                      <c:pt idx="1786">
                        <c:v>3.0739999999999999E-3</c:v>
                      </c:pt>
                      <c:pt idx="1787">
                        <c:v>3.0726999999999998E-3</c:v>
                      </c:pt>
                      <c:pt idx="1788">
                        <c:v>3.0714000000000002E-3</c:v>
                      </c:pt>
                      <c:pt idx="1789">
                        <c:v>3.0701000000000001E-3</c:v>
                      </c:pt>
                      <c:pt idx="1790">
                        <c:v>3.0688E-3</c:v>
                      </c:pt>
                      <c:pt idx="1791">
                        <c:v>3.0674000000000001E-3</c:v>
                      </c:pt>
                      <c:pt idx="1792">
                        <c:v>3.0661E-3</c:v>
                      </c:pt>
                      <c:pt idx="1793">
                        <c:v>3.0647999999999999E-3</c:v>
                      </c:pt>
                      <c:pt idx="1794">
                        <c:v>3.0634999999999998E-3</c:v>
                      </c:pt>
                      <c:pt idx="1795">
                        <c:v>3.0622000000000002E-3</c:v>
                      </c:pt>
                      <c:pt idx="1796">
                        <c:v>3.0609000000000001E-3</c:v>
                      </c:pt>
                      <c:pt idx="1797">
                        <c:v>3.0595000000000002E-3</c:v>
                      </c:pt>
                      <c:pt idx="1798">
                        <c:v>3.0582000000000001E-3</c:v>
                      </c:pt>
                      <c:pt idx="1799">
                        <c:v>3.0569E-3</c:v>
                      </c:pt>
                      <c:pt idx="1800">
                        <c:v>3.0555999999999999E-3</c:v>
                      </c:pt>
                      <c:pt idx="1801">
                        <c:v>3.0542999999999998E-3</c:v>
                      </c:pt>
                      <c:pt idx="1802">
                        <c:v>3.0530000000000002E-3</c:v>
                      </c:pt>
                      <c:pt idx="1803">
                        <c:v>3.0515999999999998E-3</c:v>
                      </c:pt>
                      <c:pt idx="1804">
                        <c:v>3.0504E-3</c:v>
                      </c:pt>
                      <c:pt idx="1805">
                        <c:v>3.0490999999999999E-3</c:v>
                      </c:pt>
                      <c:pt idx="1806">
                        <c:v>3.0477999999999998E-3</c:v>
                      </c:pt>
                      <c:pt idx="1807">
                        <c:v>3.0465000000000002E-3</c:v>
                      </c:pt>
                      <c:pt idx="1808">
                        <c:v>3.0452999999999999E-3</c:v>
                      </c:pt>
                      <c:pt idx="1809">
                        <c:v>3.0439999999999998E-3</c:v>
                      </c:pt>
                      <c:pt idx="1810">
                        <c:v>3.0427000000000002E-3</c:v>
                      </c:pt>
                      <c:pt idx="1811">
                        <c:v>3.0414000000000001E-3</c:v>
                      </c:pt>
                      <c:pt idx="1812">
                        <c:v>3.0401E-3</c:v>
                      </c:pt>
                      <c:pt idx="1813">
                        <c:v>3.0389000000000002E-3</c:v>
                      </c:pt>
                      <c:pt idx="1814">
                        <c:v>3.0376000000000001E-3</c:v>
                      </c:pt>
                      <c:pt idx="1815">
                        <c:v>3.0363E-3</c:v>
                      </c:pt>
                      <c:pt idx="1816">
                        <c:v>3.0349999999999999E-3</c:v>
                      </c:pt>
                      <c:pt idx="1817">
                        <c:v>3.0338000000000001E-3</c:v>
                      </c:pt>
                      <c:pt idx="1818">
                        <c:v>3.0325E-3</c:v>
                      </c:pt>
                      <c:pt idx="1819">
                        <c:v>3.0312E-3</c:v>
                      </c:pt>
                      <c:pt idx="1820">
                        <c:v>3.0298999999999999E-3</c:v>
                      </c:pt>
                      <c:pt idx="1821">
                        <c:v>3.0287000000000001E-3</c:v>
                      </c:pt>
                      <c:pt idx="1822">
                        <c:v>3.0274E-3</c:v>
                      </c:pt>
                      <c:pt idx="1823">
                        <c:v>3.0260999999999999E-3</c:v>
                      </c:pt>
                      <c:pt idx="1824">
                        <c:v>3.0247999999999998E-3</c:v>
                      </c:pt>
                      <c:pt idx="1825">
                        <c:v>3.0236E-3</c:v>
                      </c:pt>
                      <c:pt idx="1826">
                        <c:v>3.0222999999999999E-3</c:v>
                      </c:pt>
                      <c:pt idx="1827">
                        <c:v>3.0209999999999998E-3</c:v>
                      </c:pt>
                      <c:pt idx="1828">
                        <c:v>3.0197000000000002E-3</c:v>
                      </c:pt>
                      <c:pt idx="1829">
                        <c:v>3.0184999999999999E-3</c:v>
                      </c:pt>
                      <c:pt idx="1830">
                        <c:v>3.0173000000000001E-3</c:v>
                      </c:pt>
                      <c:pt idx="1831">
                        <c:v>3.016E-3</c:v>
                      </c:pt>
                      <c:pt idx="1832">
                        <c:v>3.0148000000000002E-3</c:v>
                      </c:pt>
                      <c:pt idx="1833">
                        <c:v>3.0136E-3</c:v>
                      </c:pt>
                      <c:pt idx="1834">
                        <c:v>3.0122999999999999E-3</c:v>
                      </c:pt>
                      <c:pt idx="1835">
                        <c:v>3.0111000000000001E-3</c:v>
                      </c:pt>
                      <c:pt idx="1836">
                        <c:v>3.0098E-3</c:v>
                      </c:pt>
                      <c:pt idx="1837">
                        <c:v>3.0086000000000002E-3</c:v>
                      </c:pt>
                      <c:pt idx="1838">
                        <c:v>3.0073999999999999E-3</c:v>
                      </c:pt>
                      <c:pt idx="1839">
                        <c:v>3.0060999999999998E-3</c:v>
                      </c:pt>
                      <c:pt idx="1840">
                        <c:v>3.0049E-3</c:v>
                      </c:pt>
                      <c:pt idx="1841">
                        <c:v>3.0037000000000002E-3</c:v>
                      </c:pt>
                      <c:pt idx="1842">
                        <c:v>3.0024000000000001E-3</c:v>
                      </c:pt>
                      <c:pt idx="1843">
                        <c:v>3.0011999999999999E-3</c:v>
                      </c:pt>
                      <c:pt idx="1844">
                        <c:v>3.0000000000000001E-3</c:v>
                      </c:pt>
                      <c:pt idx="1845">
                        <c:v>2.9987E-3</c:v>
                      </c:pt>
                      <c:pt idx="1846">
                        <c:v>2.9975000000000002E-3</c:v>
                      </c:pt>
                      <c:pt idx="1847">
                        <c:v>2.9962999999999999E-3</c:v>
                      </c:pt>
                      <c:pt idx="1848">
                        <c:v>2.9949999999999998E-3</c:v>
                      </c:pt>
                      <c:pt idx="1849">
                        <c:v>2.9938E-3</c:v>
                      </c:pt>
                      <c:pt idx="1850">
                        <c:v>2.9924999999999999E-3</c:v>
                      </c:pt>
                      <c:pt idx="1851">
                        <c:v>2.9913000000000001E-3</c:v>
                      </c:pt>
                      <c:pt idx="1852">
                        <c:v>2.9900999999999999E-3</c:v>
                      </c:pt>
                      <c:pt idx="1853">
                        <c:v>2.9887999999999998E-3</c:v>
                      </c:pt>
                      <c:pt idx="1854">
                        <c:v>2.9876E-3</c:v>
                      </c:pt>
                      <c:pt idx="1855">
                        <c:v>2.9864000000000002E-3</c:v>
                      </c:pt>
                      <c:pt idx="1856">
                        <c:v>2.9851999999999999E-3</c:v>
                      </c:pt>
                      <c:pt idx="1857">
                        <c:v>2.9840000000000001E-3</c:v>
                      </c:pt>
                      <c:pt idx="1858">
                        <c:v>2.9827999999999999E-3</c:v>
                      </c:pt>
                      <c:pt idx="1859">
                        <c:v>2.9816E-3</c:v>
                      </c:pt>
                      <c:pt idx="1860">
                        <c:v>2.9803999999999998E-3</c:v>
                      </c:pt>
                      <c:pt idx="1861">
                        <c:v>2.9792E-3</c:v>
                      </c:pt>
                      <c:pt idx="1862">
                        <c:v>2.9780000000000002E-3</c:v>
                      </c:pt>
                      <c:pt idx="1863">
                        <c:v>2.9767999999999999E-3</c:v>
                      </c:pt>
                      <c:pt idx="1864">
                        <c:v>2.9756000000000001E-3</c:v>
                      </c:pt>
                      <c:pt idx="1865">
                        <c:v>2.9743999999999999E-3</c:v>
                      </c:pt>
                      <c:pt idx="1866">
                        <c:v>2.9732999999999999E-3</c:v>
                      </c:pt>
                      <c:pt idx="1867">
                        <c:v>2.9721000000000001E-3</c:v>
                      </c:pt>
                      <c:pt idx="1868">
                        <c:v>2.9708999999999998E-3</c:v>
                      </c:pt>
                      <c:pt idx="1869">
                        <c:v>2.9697E-3</c:v>
                      </c:pt>
                      <c:pt idx="1870">
                        <c:v>2.9684999999999998E-3</c:v>
                      </c:pt>
                      <c:pt idx="1871">
                        <c:v>2.9673E-3</c:v>
                      </c:pt>
                      <c:pt idx="1872">
                        <c:v>2.9661000000000002E-3</c:v>
                      </c:pt>
                      <c:pt idx="1873">
                        <c:v>2.9648999999999999E-3</c:v>
                      </c:pt>
                      <c:pt idx="1874">
                        <c:v>2.9637000000000001E-3</c:v>
                      </c:pt>
                      <c:pt idx="1875">
                        <c:v>2.9624999999999999E-3</c:v>
                      </c:pt>
                      <c:pt idx="1876">
                        <c:v>2.9613E-3</c:v>
                      </c:pt>
                      <c:pt idx="1877">
                        <c:v>2.9600999999999998E-3</c:v>
                      </c:pt>
                      <c:pt idx="1878">
                        <c:v>2.9589E-3</c:v>
                      </c:pt>
                      <c:pt idx="1879">
                        <c:v>2.9577000000000002E-3</c:v>
                      </c:pt>
                      <c:pt idx="1880">
                        <c:v>2.9564999999999999E-3</c:v>
                      </c:pt>
                      <c:pt idx="1881">
                        <c:v>2.9554E-3</c:v>
                      </c:pt>
                      <c:pt idx="1882">
                        <c:v>2.9542000000000001E-3</c:v>
                      </c:pt>
                      <c:pt idx="1883">
                        <c:v>2.9529999999999999E-3</c:v>
                      </c:pt>
                      <c:pt idx="1884">
                        <c:v>2.9518999999999999E-3</c:v>
                      </c:pt>
                      <c:pt idx="1885">
                        <c:v>2.9507000000000001E-3</c:v>
                      </c:pt>
                      <c:pt idx="1886">
                        <c:v>2.9496000000000001E-3</c:v>
                      </c:pt>
                      <c:pt idx="1887">
                        <c:v>2.9483999999999999E-3</c:v>
                      </c:pt>
                      <c:pt idx="1888">
                        <c:v>2.9472000000000001E-3</c:v>
                      </c:pt>
                      <c:pt idx="1889">
                        <c:v>2.9461000000000001E-3</c:v>
                      </c:pt>
                      <c:pt idx="1890">
                        <c:v>2.9448999999999999E-3</c:v>
                      </c:pt>
                      <c:pt idx="1891">
                        <c:v>2.9437999999999999E-3</c:v>
                      </c:pt>
                      <c:pt idx="1892">
                        <c:v>2.9426000000000001E-3</c:v>
                      </c:pt>
                      <c:pt idx="1893">
                        <c:v>2.9413999999999998E-3</c:v>
                      </c:pt>
                      <c:pt idx="1894">
                        <c:v>2.9402999999999999E-3</c:v>
                      </c:pt>
                      <c:pt idx="1895">
                        <c:v>2.9391E-3</c:v>
                      </c:pt>
                      <c:pt idx="1896">
                        <c:v>2.9378999999999998E-3</c:v>
                      </c:pt>
                      <c:pt idx="1897">
                        <c:v>2.9367999999999998E-3</c:v>
                      </c:pt>
                      <c:pt idx="1898">
                        <c:v>2.9356E-3</c:v>
                      </c:pt>
                      <c:pt idx="1899">
                        <c:v>2.9345E-3</c:v>
                      </c:pt>
                      <c:pt idx="1900">
                        <c:v>2.9332999999999998E-3</c:v>
                      </c:pt>
                      <c:pt idx="1901">
                        <c:v>2.9321E-3</c:v>
                      </c:pt>
                      <c:pt idx="1902">
                        <c:v>2.931E-3</c:v>
                      </c:pt>
                      <c:pt idx="1903">
                        <c:v>2.9298000000000002E-3</c:v>
                      </c:pt>
                      <c:pt idx="1904">
                        <c:v>2.9286999999999998E-3</c:v>
                      </c:pt>
                      <c:pt idx="1905">
                        <c:v>2.9275E-3</c:v>
                      </c:pt>
                      <c:pt idx="1906">
                        <c:v>2.9264E-3</c:v>
                      </c:pt>
                      <c:pt idx="1907">
                        <c:v>2.9253E-3</c:v>
                      </c:pt>
                      <c:pt idx="1908">
                        <c:v>2.9242000000000001E-3</c:v>
                      </c:pt>
                      <c:pt idx="1909">
                        <c:v>2.9229999999999998E-3</c:v>
                      </c:pt>
                      <c:pt idx="1910">
                        <c:v>2.9218999999999998E-3</c:v>
                      </c:pt>
                      <c:pt idx="1911">
                        <c:v>2.9207999999999999E-3</c:v>
                      </c:pt>
                      <c:pt idx="1912">
                        <c:v>2.9196000000000001E-3</c:v>
                      </c:pt>
                      <c:pt idx="1913">
                        <c:v>2.9185000000000001E-3</c:v>
                      </c:pt>
                      <c:pt idx="1914">
                        <c:v>2.9174000000000001E-3</c:v>
                      </c:pt>
                      <c:pt idx="1915">
                        <c:v>2.9163000000000001E-3</c:v>
                      </c:pt>
                      <c:pt idx="1916">
                        <c:v>2.9150999999999999E-3</c:v>
                      </c:pt>
                      <c:pt idx="1917">
                        <c:v>2.9139999999999999E-3</c:v>
                      </c:pt>
                      <c:pt idx="1918">
                        <c:v>2.9129E-3</c:v>
                      </c:pt>
                      <c:pt idx="1919">
                        <c:v>2.9117000000000001E-3</c:v>
                      </c:pt>
                      <c:pt idx="1920">
                        <c:v>2.9106000000000002E-3</c:v>
                      </c:pt>
                      <c:pt idx="1921">
                        <c:v>2.9095000000000002E-3</c:v>
                      </c:pt>
                      <c:pt idx="1922">
                        <c:v>2.9083999999999998E-3</c:v>
                      </c:pt>
                      <c:pt idx="1923">
                        <c:v>2.9072E-3</c:v>
                      </c:pt>
                      <c:pt idx="1924">
                        <c:v>2.9061E-3</c:v>
                      </c:pt>
                      <c:pt idx="1925">
                        <c:v>2.905E-3</c:v>
                      </c:pt>
                      <c:pt idx="1926">
                        <c:v>2.9037999999999998E-3</c:v>
                      </c:pt>
                      <c:pt idx="1927">
                        <c:v>2.9026999999999998E-3</c:v>
                      </c:pt>
                      <c:pt idx="1928">
                        <c:v>2.9015999999999998E-3</c:v>
                      </c:pt>
                      <c:pt idx="1929">
                        <c:v>2.9004999999999999E-3</c:v>
                      </c:pt>
                      <c:pt idx="1930">
                        <c:v>2.8993999999999999E-3</c:v>
                      </c:pt>
                      <c:pt idx="1931">
                        <c:v>2.8982999999999999E-3</c:v>
                      </c:pt>
                      <c:pt idx="1932">
                        <c:v>2.8971999999999999E-3</c:v>
                      </c:pt>
                      <c:pt idx="1933">
                        <c:v>2.8961E-3</c:v>
                      </c:pt>
                      <c:pt idx="1934">
                        <c:v>2.895E-3</c:v>
                      </c:pt>
                      <c:pt idx="1935">
                        <c:v>2.8939E-3</c:v>
                      </c:pt>
                      <c:pt idx="1936">
                        <c:v>2.8928000000000001E-3</c:v>
                      </c:pt>
                      <c:pt idx="1937">
                        <c:v>2.8917000000000001E-3</c:v>
                      </c:pt>
                      <c:pt idx="1938">
                        <c:v>2.8906000000000001E-3</c:v>
                      </c:pt>
                      <c:pt idx="1939">
                        <c:v>2.8895000000000001E-3</c:v>
                      </c:pt>
                      <c:pt idx="1940">
                        <c:v>2.8884000000000002E-3</c:v>
                      </c:pt>
                      <c:pt idx="1941">
                        <c:v>2.8873000000000002E-3</c:v>
                      </c:pt>
                      <c:pt idx="1942">
                        <c:v>2.8861999999999998E-3</c:v>
                      </c:pt>
                      <c:pt idx="1943">
                        <c:v>2.8850999999999998E-3</c:v>
                      </c:pt>
                      <c:pt idx="1944">
                        <c:v>2.8839999999999998E-3</c:v>
                      </c:pt>
                      <c:pt idx="1945">
                        <c:v>2.8828999999999999E-3</c:v>
                      </c:pt>
                      <c:pt idx="1946">
                        <c:v>2.8819000000000002E-3</c:v>
                      </c:pt>
                      <c:pt idx="1947">
                        <c:v>2.8808000000000002E-3</c:v>
                      </c:pt>
                      <c:pt idx="1948">
                        <c:v>2.8796999999999998E-3</c:v>
                      </c:pt>
                      <c:pt idx="1949">
                        <c:v>2.8785999999999998E-3</c:v>
                      </c:pt>
                      <c:pt idx="1950">
                        <c:v>2.8774999999999998E-3</c:v>
                      </c:pt>
                      <c:pt idx="1951">
                        <c:v>2.8763999999999999E-3</c:v>
                      </c:pt>
                      <c:pt idx="1952">
                        <c:v>2.8752999999999999E-3</c:v>
                      </c:pt>
                      <c:pt idx="1953">
                        <c:v>2.8741999999999999E-3</c:v>
                      </c:pt>
                      <c:pt idx="1954">
                        <c:v>2.8731E-3</c:v>
                      </c:pt>
                      <c:pt idx="1955">
                        <c:v>2.872E-3</c:v>
                      </c:pt>
                      <c:pt idx="1956">
                        <c:v>2.8709999999999999E-3</c:v>
                      </c:pt>
                      <c:pt idx="1957">
                        <c:v>2.8698999999999999E-3</c:v>
                      </c:pt>
                      <c:pt idx="1958">
                        <c:v>2.8687999999999999E-3</c:v>
                      </c:pt>
                      <c:pt idx="1959">
                        <c:v>2.8678000000000002E-3</c:v>
                      </c:pt>
                      <c:pt idx="1960">
                        <c:v>2.8666999999999998E-3</c:v>
                      </c:pt>
                      <c:pt idx="1961">
                        <c:v>2.8655999999999998E-3</c:v>
                      </c:pt>
                      <c:pt idx="1962">
                        <c:v>2.8646000000000001E-3</c:v>
                      </c:pt>
                      <c:pt idx="1963">
                        <c:v>2.8635000000000002E-3</c:v>
                      </c:pt>
                      <c:pt idx="1964">
                        <c:v>2.8625E-3</c:v>
                      </c:pt>
                      <c:pt idx="1965">
                        <c:v>2.8614000000000001E-3</c:v>
                      </c:pt>
                      <c:pt idx="1966">
                        <c:v>2.8603000000000001E-3</c:v>
                      </c:pt>
                      <c:pt idx="1967">
                        <c:v>2.8592999999999999E-3</c:v>
                      </c:pt>
                      <c:pt idx="1968">
                        <c:v>2.8582E-3</c:v>
                      </c:pt>
                      <c:pt idx="1969">
                        <c:v>2.8571E-3</c:v>
                      </c:pt>
                      <c:pt idx="1970">
                        <c:v>2.8560999999999999E-3</c:v>
                      </c:pt>
                      <c:pt idx="1971">
                        <c:v>2.8549999999999999E-3</c:v>
                      </c:pt>
                      <c:pt idx="1972">
                        <c:v>2.8538999999999999E-3</c:v>
                      </c:pt>
                      <c:pt idx="1973">
                        <c:v>2.8528999999999998E-3</c:v>
                      </c:pt>
                      <c:pt idx="1974">
                        <c:v>2.8517999999999998E-3</c:v>
                      </c:pt>
                      <c:pt idx="1975">
                        <c:v>2.8506999999999998E-3</c:v>
                      </c:pt>
                      <c:pt idx="1976">
                        <c:v>2.8497000000000001E-3</c:v>
                      </c:pt>
                      <c:pt idx="1977">
                        <c:v>2.8486000000000002E-3</c:v>
                      </c:pt>
                      <c:pt idx="1978">
                        <c:v>2.8475000000000002E-3</c:v>
                      </c:pt>
                      <c:pt idx="1979">
                        <c:v>2.8465000000000001E-3</c:v>
                      </c:pt>
                      <c:pt idx="1980">
                        <c:v>2.8454999999999999E-3</c:v>
                      </c:pt>
                      <c:pt idx="1981">
                        <c:v>2.8444E-3</c:v>
                      </c:pt>
                      <c:pt idx="1982">
                        <c:v>2.8433999999999998E-3</c:v>
                      </c:pt>
                      <c:pt idx="1983">
                        <c:v>2.8424000000000001E-3</c:v>
                      </c:pt>
                      <c:pt idx="1984">
                        <c:v>2.8413000000000002E-3</c:v>
                      </c:pt>
                      <c:pt idx="1985">
                        <c:v>2.8403E-3</c:v>
                      </c:pt>
                      <c:pt idx="1986">
                        <c:v>2.8392000000000001E-3</c:v>
                      </c:pt>
                      <c:pt idx="1987">
                        <c:v>2.8381999999999999E-3</c:v>
                      </c:pt>
                      <c:pt idx="1988">
                        <c:v>2.8371999999999998E-3</c:v>
                      </c:pt>
                      <c:pt idx="1989">
                        <c:v>2.8360999999999998E-3</c:v>
                      </c:pt>
                      <c:pt idx="1990">
                        <c:v>2.8351000000000001E-3</c:v>
                      </c:pt>
                      <c:pt idx="1991">
                        <c:v>2.8341E-3</c:v>
                      </c:pt>
                      <c:pt idx="1992">
                        <c:v>2.833E-3</c:v>
                      </c:pt>
                      <c:pt idx="1993">
                        <c:v>2.8319999999999999E-3</c:v>
                      </c:pt>
                      <c:pt idx="1994">
                        <c:v>2.8310000000000002E-3</c:v>
                      </c:pt>
                      <c:pt idx="1995">
                        <c:v>2.8299000000000002E-3</c:v>
                      </c:pt>
                      <c:pt idx="1996">
                        <c:v>2.8289000000000001E-3</c:v>
                      </c:pt>
                      <c:pt idx="1997">
                        <c:v>2.8278999999999999E-3</c:v>
                      </c:pt>
                      <c:pt idx="1998">
                        <c:v>2.8268E-3</c:v>
                      </c:pt>
                      <c:pt idx="1999">
                        <c:v>2.8257999999999998E-3</c:v>
                      </c:pt>
                      <c:pt idx="2000">
                        <c:v>2.8248000000000001E-3</c:v>
                      </c:pt>
                      <c:pt idx="2001">
                        <c:v>2.8237000000000002E-3</c:v>
                      </c:pt>
                      <c:pt idx="2002">
                        <c:v>2.8227E-3</c:v>
                      </c:pt>
                      <c:pt idx="2003">
                        <c:v>2.8216000000000001E-3</c:v>
                      </c:pt>
                      <c:pt idx="2004">
                        <c:v>2.8205999999999999E-3</c:v>
                      </c:pt>
                      <c:pt idx="2005">
                        <c:v>2.8195999999999998E-3</c:v>
                      </c:pt>
                      <c:pt idx="2006">
                        <c:v>2.8186000000000001E-3</c:v>
                      </c:pt>
                      <c:pt idx="2007">
                        <c:v>2.8176E-3</c:v>
                      </c:pt>
                      <c:pt idx="2008">
                        <c:v>2.8165999999999998E-3</c:v>
                      </c:pt>
                      <c:pt idx="2009">
                        <c:v>2.8156000000000001E-3</c:v>
                      </c:pt>
                      <c:pt idx="2010">
                        <c:v>2.8146E-3</c:v>
                      </c:pt>
                      <c:pt idx="2011">
                        <c:v>2.8135999999999999E-3</c:v>
                      </c:pt>
                      <c:pt idx="2012">
                        <c:v>2.8126000000000002E-3</c:v>
                      </c:pt>
                      <c:pt idx="2013">
                        <c:v>2.8116E-3</c:v>
                      </c:pt>
                      <c:pt idx="2014">
                        <c:v>2.8105000000000001E-3</c:v>
                      </c:pt>
                      <c:pt idx="2015">
                        <c:v>2.8094999999999999E-3</c:v>
                      </c:pt>
                      <c:pt idx="2016">
                        <c:v>2.8084999999999998E-3</c:v>
                      </c:pt>
                      <c:pt idx="2017">
                        <c:v>2.8075000000000001E-3</c:v>
                      </c:pt>
                      <c:pt idx="2018">
                        <c:v>2.8065E-3</c:v>
                      </c:pt>
                      <c:pt idx="2019">
                        <c:v>2.8054999999999998E-3</c:v>
                      </c:pt>
                      <c:pt idx="2020">
                        <c:v>2.8045000000000001E-3</c:v>
                      </c:pt>
                      <c:pt idx="2021">
                        <c:v>2.8035E-3</c:v>
                      </c:pt>
                      <c:pt idx="2022">
                        <c:v>2.8024999999999999E-3</c:v>
                      </c:pt>
                      <c:pt idx="2023">
                        <c:v>2.8015000000000002E-3</c:v>
                      </c:pt>
                      <c:pt idx="2024">
                        <c:v>2.8005E-3</c:v>
                      </c:pt>
                      <c:pt idx="2025">
                        <c:v>2.7994999999999999E-3</c:v>
                      </c:pt>
                      <c:pt idx="2026">
                        <c:v>2.7985000000000002E-3</c:v>
                      </c:pt>
                      <c:pt idx="2027">
                        <c:v>2.7975000000000001E-3</c:v>
                      </c:pt>
                      <c:pt idx="2028">
                        <c:v>2.7964999999999999E-3</c:v>
                      </c:pt>
                      <c:pt idx="2029">
                        <c:v>2.7954999999999998E-3</c:v>
                      </c:pt>
                      <c:pt idx="2030">
                        <c:v>2.7945000000000001E-3</c:v>
                      </c:pt>
                      <c:pt idx="2031">
                        <c:v>2.7935E-3</c:v>
                      </c:pt>
                      <c:pt idx="2032">
                        <c:v>2.7924999999999998E-3</c:v>
                      </c:pt>
                      <c:pt idx="2033">
                        <c:v>2.7915000000000001E-3</c:v>
                      </c:pt>
                      <c:pt idx="2034">
                        <c:v>2.7905E-3</c:v>
                      </c:pt>
                      <c:pt idx="2035">
                        <c:v>2.7896000000000002E-3</c:v>
                      </c:pt>
                      <c:pt idx="2036">
                        <c:v>2.7886E-3</c:v>
                      </c:pt>
                      <c:pt idx="2037">
                        <c:v>2.7875999999999999E-3</c:v>
                      </c:pt>
                      <c:pt idx="2038">
                        <c:v>2.7866000000000002E-3</c:v>
                      </c:pt>
                      <c:pt idx="2039">
                        <c:v>2.7856000000000001E-3</c:v>
                      </c:pt>
                      <c:pt idx="2040">
                        <c:v>2.7847000000000002E-3</c:v>
                      </c:pt>
                      <c:pt idx="2041">
                        <c:v>2.7837000000000001E-3</c:v>
                      </c:pt>
                      <c:pt idx="2042">
                        <c:v>2.7826999999999999E-3</c:v>
                      </c:pt>
                      <c:pt idx="2043">
                        <c:v>2.7816999999999998E-3</c:v>
                      </c:pt>
                      <c:pt idx="2044">
                        <c:v>2.7807000000000001E-3</c:v>
                      </c:pt>
                      <c:pt idx="2045">
                        <c:v>2.7797999999999998E-3</c:v>
                      </c:pt>
                      <c:pt idx="2046">
                        <c:v>2.7788000000000001E-3</c:v>
                      </c:pt>
                      <c:pt idx="2047">
                        <c:v>2.7778E-3</c:v>
                      </c:pt>
                      <c:pt idx="2048">
                        <c:v>2.7767999999999998E-3</c:v>
                      </c:pt>
                      <c:pt idx="2049">
                        <c:v>2.7758000000000001E-3</c:v>
                      </c:pt>
                      <c:pt idx="2050">
                        <c:v>2.7748999999999998E-3</c:v>
                      </c:pt>
                      <c:pt idx="2051">
                        <c:v>2.7739000000000002E-3</c:v>
                      </c:pt>
                      <c:pt idx="2052">
                        <c:v>2.7729E-3</c:v>
                      </c:pt>
                      <c:pt idx="2053">
                        <c:v>2.7718999999999999E-3</c:v>
                      </c:pt>
                      <c:pt idx="2054">
                        <c:v>2.771E-3</c:v>
                      </c:pt>
                      <c:pt idx="2055">
                        <c:v>2.7699999999999999E-3</c:v>
                      </c:pt>
                      <c:pt idx="2056">
                        <c:v>2.7690000000000002E-3</c:v>
                      </c:pt>
                      <c:pt idx="2057">
                        <c:v>2.7680999999999999E-3</c:v>
                      </c:pt>
                      <c:pt idx="2058">
                        <c:v>2.7671000000000002E-3</c:v>
                      </c:pt>
                      <c:pt idx="2059">
                        <c:v>2.7661999999999999E-3</c:v>
                      </c:pt>
                      <c:pt idx="2060">
                        <c:v>2.7652000000000002E-3</c:v>
                      </c:pt>
                      <c:pt idx="2061">
                        <c:v>2.7642999999999999E-3</c:v>
                      </c:pt>
                      <c:pt idx="2062">
                        <c:v>2.7632999999999998E-3</c:v>
                      </c:pt>
                      <c:pt idx="2063">
                        <c:v>2.7623999999999999E-3</c:v>
                      </c:pt>
                      <c:pt idx="2064">
                        <c:v>2.7613999999999998E-3</c:v>
                      </c:pt>
                      <c:pt idx="2065">
                        <c:v>2.7604999999999999E-3</c:v>
                      </c:pt>
                      <c:pt idx="2066">
                        <c:v>2.7594999999999998E-3</c:v>
                      </c:pt>
                      <c:pt idx="2067">
                        <c:v>2.7585000000000001E-3</c:v>
                      </c:pt>
                      <c:pt idx="2068">
                        <c:v>2.7575999999999998E-3</c:v>
                      </c:pt>
                      <c:pt idx="2069">
                        <c:v>2.7566000000000001E-3</c:v>
                      </c:pt>
                      <c:pt idx="2070">
                        <c:v>2.7556999999999998E-3</c:v>
                      </c:pt>
                      <c:pt idx="2071">
                        <c:v>2.7547000000000001E-3</c:v>
                      </c:pt>
                      <c:pt idx="2072">
                        <c:v>2.7537999999999998E-3</c:v>
                      </c:pt>
                      <c:pt idx="2073">
                        <c:v>2.7528000000000001E-3</c:v>
                      </c:pt>
                      <c:pt idx="2074">
                        <c:v>2.7518999999999998E-3</c:v>
                      </c:pt>
                      <c:pt idx="2075">
                        <c:v>2.7509000000000001E-3</c:v>
                      </c:pt>
                      <c:pt idx="2076">
                        <c:v>2.7499999999999998E-3</c:v>
                      </c:pt>
                      <c:pt idx="2077">
                        <c:v>2.7490000000000001E-3</c:v>
                      </c:pt>
                      <c:pt idx="2078">
                        <c:v>2.748E-3</c:v>
                      </c:pt>
                      <c:pt idx="2079">
                        <c:v>2.7471000000000001E-3</c:v>
                      </c:pt>
                      <c:pt idx="2080">
                        <c:v>2.7461999999999999E-3</c:v>
                      </c:pt>
                      <c:pt idx="2081">
                        <c:v>2.7452000000000002E-3</c:v>
                      </c:pt>
                      <c:pt idx="2082">
                        <c:v>2.7442999999999999E-3</c:v>
                      </c:pt>
                      <c:pt idx="2083">
                        <c:v>2.7434E-3</c:v>
                      </c:pt>
                      <c:pt idx="2084">
                        <c:v>2.7423999999999999E-3</c:v>
                      </c:pt>
                      <c:pt idx="2085">
                        <c:v>2.7415E-3</c:v>
                      </c:pt>
                      <c:pt idx="2086">
                        <c:v>2.7406000000000002E-3</c:v>
                      </c:pt>
                      <c:pt idx="2087">
                        <c:v>2.7396999999999999E-3</c:v>
                      </c:pt>
                      <c:pt idx="2088">
                        <c:v>2.7387000000000002E-3</c:v>
                      </c:pt>
                      <c:pt idx="2089">
                        <c:v>2.7377999999999999E-3</c:v>
                      </c:pt>
                      <c:pt idx="2090">
                        <c:v>2.7369E-3</c:v>
                      </c:pt>
                      <c:pt idx="2091">
                        <c:v>2.7358999999999999E-3</c:v>
                      </c:pt>
                      <c:pt idx="2092">
                        <c:v>2.735E-3</c:v>
                      </c:pt>
                      <c:pt idx="2093">
                        <c:v>2.7341000000000002E-3</c:v>
                      </c:pt>
                      <c:pt idx="2094">
                        <c:v>2.7331E-3</c:v>
                      </c:pt>
                      <c:pt idx="2095">
                        <c:v>2.7322000000000002E-3</c:v>
                      </c:pt>
                      <c:pt idx="2096">
                        <c:v>2.7312999999999999E-3</c:v>
                      </c:pt>
                      <c:pt idx="2097">
                        <c:v>2.7304E-3</c:v>
                      </c:pt>
                      <c:pt idx="2098">
                        <c:v>2.7293999999999999E-3</c:v>
                      </c:pt>
                      <c:pt idx="2099">
                        <c:v>2.7285E-3</c:v>
                      </c:pt>
                      <c:pt idx="2100">
                        <c:v>2.7276000000000002E-3</c:v>
                      </c:pt>
                      <c:pt idx="2101">
                        <c:v>2.7266E-3</c:v>
                      </c:pt>
                      <c:pt idx="2102">
                        <c:v>2.7257000000000002E-3</c:v>
                      </c:pt>
                      <c:pt idx="2103">
                        <c:v>2.7247999999999999E-3</c:v>
                      </c:pt>
                      <c:pt idx="2104">
                        <c:v>2.7238000000000002E-3</c:v>
                      </c:pt>
                      <c:pt idx="2105">
                        <c:v>2.7228999999999999E-3</c:v>
                      </c:pt>
                      <c:pt idx="2106">
                        <c:v>2.722E-3</c:v>
                      </c:pt>
                      <c:pt idx="2107">
                        <c:v>2.7211000000000002E-3</c:v>
                      </c:pt>
                      <c:pt idx="2108">
                        <c:v>2.7201999999999999E-3</c:v>
                      </c:pt>
                      <c:pt idx="2109">
                        <c:v>2.7193E-3</c:v>
                      </c:pt>
                      <c:pt idx="2110">
                        <c:v>2.7184000000000002E-3</c:v>
                      </c:pt>
                      <c:pt idx="2111">
                        <c:v>2.7174999999999999E-3</c:v>
                      </c:pt>
                      <c:pt idx="2112">
                        <c:v>2.7166E-3</c:v>
                      </c:pt>
                      <c:pt idx="2113">
                        <c:v>2.7157000000000001E-3</c:v>
                      </c:pt>
                      <c:pt idx="2114">
                        <c:v>2.7147999999999999E-3</c:v>
                      </c:pt>
                      <c:pt idx="2115">
                        <c:v>2.7139E-3</c:v>
                      </c:pt>
                      <c:pt idx="2116">
                        <c:v>2.7130000000000001E-3</c:v>
                      </c:pt>
                      <c:pt idx="2117">
                        <c:v>2.7120999999999998E-3</c:v>
                      </c:pt>
                      <c:pt idx="2118">
                        <c:v>2.7112E-3</c:v>
                      </c:pt>
                      <c:pt idx="2119">
                        <c:v>2.7103000000000001E-3</c:v>
                      </c:pt>
                      <c:pt idx="2120">
                        <c:v>2.7093E-3</c:v>
                      </c:pt>
                      <c:pt idx="2121">
                        <c:v>2.7084000000000001E-3</c:v>
                      </c:pt>
                      <c:pt idx="2122">
                        <c:v>2.7074999999999998E-3</c:v>
                      </c:pt>
                      <c:pt idx="2123">
                        <c:v>2.7066E-3</c:v>
                      </c:pt>
                      <c:pt idx="2124">
                        <c:v>2.7057000000000001E-3</c:v>
                      </c:pt>
                      <c:pt idx="2125">
                        <c:v>2.7047999999999998E-3</c:v>
                      </c:pt>
                      <c:pt idx="2126">
                        <c:v>2.7039E-3</c:v>
                      </c:pt>
                      <c:pt idx="2127">
                        <c:v>2.7030000000000001E-3</c:v>
                      </c:pt>
                      <c:pt idx="2128">
                        <c:v>2.7020999999999998E-3</c:v>
                      </c:pt>
                      <c:pt idx="2129">
                        <c:v>2.7012E-3</c:v>
                      </c:pt>
                      <c:pt idx="2130">
                        <c:v>2.7003000000000001E-3</c:v>
                      </c:pt>
                      <c:pt idx="2131">
                        <c:v>2.6993999999999998E-3</c:v>
                      </c:pt>
                      <c:pt idx="2132">
                        <c:v>2.6984999999999999E-3</c:v>
                      </c:pt>
                      <c:pt idx="2133">
                        <c:v>2.6976999999999999E-3</c:v>
                      </c:pt>
                      <c:pt idx="2134">
                        <c:v>2.6968000000000001E-3</c:v>
                      </c:pt>
                      <c:pt idx="2135">
                        <c:v>2.6959000000000002E-3</c:v>
                      </c:pt>
                      <c:pt idx="2136">
                        <c:v>2.6949999999999999E-3</c:v>
                      </c:pt>
                      <c:pt idx="2137">
                        <c:v>2.6941000000000001E-3</c:v>
                      </c:pt>
                      <c:pt idx="2138">
                        <c:v>2.6932000000000002E-3</c:v>
                      </c:pt>
                      <c:pt idx="2139">
                        <c:v>2.6922999999999999E-3</c:v>
                      </c:pt>
                      <c:pt idx="2140">
                        <c:v>2.6914999999999999E-3</c:v>
                      </c:pt>
                      <c:pt idx="2141">
                        <c:v>2.6906E-3</c:v>
                      </c:pt>
                      <c:pt idx="2142">
                        <c:v>2.6897000000000002E-3</c:v>
                      </c:pt>
                      <c:pt idx="2143">
                        <c:v>2.6887999999999999E-3</c:v>
                      </c:pt>
                      <c:pt idx="2144">
                        <c:v>2.6879E-3</c:v>
                      </c:pt>
                      <c:pt idx="2145">
                        <c:v>2.6870000000000002E-3</c:v>
                      </c:pt>
                      <c:pt idx="2146">
                        <c:v>2.6862000000000001E-3</c:v>
                      </c:pt>
                      <c:pt idx="2147">
                        <c:v>2.6852999999999998E-3</c:v>
                      </c:pt>
                      <c:pt idx="2148">
                        <c:v>2.6844E-3</c:v>
                      </c:pt>
                      <c:pt idx="2149">
                        <c:v>2.6835000000000001E-3</c:v>
                      </c:pt>
                      <c:pt idx="2150">
                        <c:v>2.6825999999999998E-3</c:v>
                      </c:pt>
                      <c:pt idx="2151">
                        <c:v>2.6817E-3</c:v>
                      </c:pt>
                      <c:pt idx="2152">
                        <c:v>2.6808999999999999E-3</c:v>
                      </c:pt>
                      <c:pt idx="2153">
                        <c:v>2.6800000000000001E-3</c:v>
                      </c:pt>
                      <c:pt idx="2154">
                        <c:v>2.6790999999999998E-3</c:v>
                      </c:pt>
                      <c:pt idx="2155">
                        <c:v>2.6781999999999999E-3</c:v>
                      </c:pt>
                      <c:pt idx="2156">
                        <c:v>2.6773999999999999E-3</c:v>
                      </c:pt>
                      <c:pt idx="2157">
                        <c:v>2.6765000000000001E-3</c:v>
                      </c:pt>
                      <c:pt idx="2158">
                        <c:v>2.6756000000000002E-3</c:v>
                      </c:pt>
                      <c:pt idx="2159">
                        <c:v>2.6748000000000002E-3</c:v>
                      </c:pt>
                      <c:pt idx="2160">
                        <c:v>2.6738999999999999E-3</c:v>
                      </c:pt>
                      <c:pt idx="2161">
                        <c:v>2.6730999999999999E-3</c:v>
                      </c:pt>
                      <c:pt idx="2162">
                        <c:v>2.6722E-3</c:v>
                      </c:pt>
                      <c:pt idx="2163">
                        <c:v>2.6713000000000002E-3</c:v>
                      </c:pt>
                      <c:pt idx="2164">
                        <c:v>2.6705000000000001E-3</c:v>
                      </c:pt>
                      <c:pt idx="2165">
                        <c:v>2.6695999999999998E-3</c:v>
                      </c:pt>
                      <c:pt idx="2166">
                        <c:v>2.6687E-3</c:v>
                      </c:pt>
                      <c:pt idx="2167">
                        <c:v>2.6679E-3</c:v>
                      </c:pt>
                      <c:pt idx="2168">
                        <c:v>2.6670000000000001E-3</c:v>
                      </c:pt>
                      <c:pt idx="2169">
                        <c:v>2.6662000000000001E-3</c:v>
                      </c:pt>
                      <c:pt idx="2170">
                        <c:v>2.6652999999999998E-3</c:v>
                      </c:pt>
                      <c:pt idx="2171">
                        <c:v>2.6643999999999999E-3</c:v>
                      </c:pt>
                      <c:pt idx="2172">
                        <c:v>2.6635999999999999E-3</c:v>
                      </c:pt>
                      <c:pt idx="2173">
                        <c:v>2.6627E-3</c:v>
                      </c:pt>
                      <c:pt idx="2174">
                        <c:v>2.6619E-3</c:v>
                      </c:pt>
                      <c:pt idx="2175">
                        <c:v>2.6610000000000002E-3</c:v>
                      </c:pt>
                      <c:pt idx="2176">
                        <c:v>2.6600999999999999E-3</c:v>
                      </c:pt>
                      <c:pt idx="2177">
                        <c:v>2.6592999999999999E-3</c:v>
                      </c:pt>
                      <c:pt idx="2178">
                        <c:v>2.6584E-3</c:v>
                      </c:pt>
                      <c:pt idx="2179">
                        <c:v>2.6575000000000001E-3</c:v>
                      </c:pt>
                      <c:pt idx="2180">
                        <c:v>2.6567000000000001E-3</c:v>
                      </c:pt>
                      <c:pt idx="2181">
                        <c:v>2.6559000000000001E-3</c:v>
                      </c:pt>
                      <c:pt idx="2182">
                        <c:v>2.6549999999999998E-3</c:v>
                      </c:pt>
                      <c:pt idx="2183">
                        <c:v>2.6541999999999998E-3</c:v>
                      </c:pt>
                      <c:pt idx="2184">
                        <c:v>2.6532999999999999E-3</c:v>
                      </c:pt>
                      <c:pt idx="2185">
                        <c:v>2.6524999999999999E-3</c:v>
                      </c:pt>
                      <c:pt idx="2186">
                        <c:v>2.6516000000000001E-3</c:v>
                      </c:pt>
                      <c:pt idx="2187">
                        <c:v>2.6508E-3</c:v>
                      </c:pt>
                      <c:pt idx="2188">
                        <c:v>2.65E-3</c:v>
                      </c:pt>
                      <c:pt idx="2189">
                        <c:v>2.6491000000000002E-3</c:v>
                      </c:pt>
                      <c:pt idx="2190">
                        <c:v>2.6483000000000001E-3</c:v>
                      </c:pt>
                      <c:pt idx="2191">
                        <c:v>2.6473999999999998E-3</c:v>
                      </c:pt>
                      <c:pt idx="2192">
                        <c:v>2.6465999999999998E-3</c:v>
                      </c:pt>
                      <c:pt idx="2193">
                        <c:v>2.6457999999999998E-3</c:v>
                      </c:pt>
                      <c:pt idx="2194">
                        <c:v>2.6448999999999999E-3</c:v>
                      </c:pt>
                      <c:pt idx="2195">
                        <c:v>2.6440999999999999E-3</c:v>
                      </c:pt>
                      <c:pt idx="2196">
                        <c:v>2.6432000000000001E-3</c:v>
                      </c:pt>
                      <c:pt idx="2197">
                        <c:v>2.6424E-3</c:v>
                      </c:pt>
                      <c:pt idx="2198">
                        <c:v>2.6416E-3</c:v>
                      </c:pt>
                      <c:pt idx="2199">
                        <c:v>2.6407000000000002E-3</c:v>
                      </c:pt>
                      <c:pt idx="2200">
                        <c:v>2.6399000000000001E-3</c:v>
                      </c:pt>
                      <c:pt idx="2201">
                        <c:v>2.6389999999999999E-3</c:v>
                      </c:pt>
                      <c:pt idx="2202">
                        <c:v>2.6381999999999998E-3</c:v>
                      </c:pt>
                      <c:pt idx="2203">
                        <c:v>2.6373E-3</c:v>
                      </c:pt>
                      <c:pt idx="2204">
                        <c:v>2.6365E-3</c:v>
                      </c:pt>
                      <c:pt idx="2205">
                        <c:v>2.6356999999999999E-3</c:v>
                      </c:pt>
                      <c:pt idx="2206">
                        <c:v>2.6348999999999999E-3</c:v>
                      </c:pt>
                      <c:pt idx="2207">
                        <c:v>2.6340000000000001E-3</c:v>
                      </c:pt>
                      <c:pt idx="2208">
                        <c:v>2.6332E-3</c:v>
                      </c:pt>
                      <c:pt idx="2209">
                        <c:v>2.6324E-3</c:v>
                      </c:pt>
                      <c:pt idx="2210">
                        <c:v>2.6316E-3</c:v>
                      </c:pt>
                      <c:pt idx="2211">
                        <c:v>2.6308E-3</c:v>
                      </c:pt>
                      <c:pt idx="2212">
                        <c:v>2.6299000000000001E-3</c:v>
                      </c:pt>
                      <c:pt idx="2213">
                        <c:v>2.6291000000000001E-3</c:v>
                      </c:pt>
                      <c:pt idx="2214">
                        <c:v>2.6283000000000001E-3</c:v>
                      </c:pt>
                      <c:pt idx="2215">
                        <c:v>2.6275000000000001E-3</c:v>
                      </c:pt>
                      <c:pt idx="2216">
                        <c:v>2.6266000000000002E-3</c:v>
                      </c:pt>
                      <c:pt idx="2217">
                        <c:v>2.6258000000000002E-3</c:v>
                      </c:pt>
                      <c:pt idx="2218">
                        <c:v>2.6250000000000002E-3</c:v>
                      </c:pt>
                      <c:pt idx="2219">
                        <c:v>2.6242000000000001E-3</c:v>
                      </c:pt>
                      <c:pt idx="2220">
                        <c:v>2.6234000000000001E-3</c:v>
                      </c:pt>
                      <c:pt idx="2221">
                        <c:v>2.6224999999999998E-3</c:v>
                      </c:pt>
                      <c:pt idx="2222">
                        <c:v>2.6216999999999998E-3</c:v>
                      </c:pt>
                      <c:pt idx="2223">
                        <c:v>2.6208999999999998E-3</c:v>
                      </c:pt>
                      <c:pt idx="2224">
                        <c:v>2.6201000000000002E-3</c:v>
                      </c:pt>
                      <c:pt idx="2225">
                        <c:v>2.6193000000000002E-3</c:v>
                      </c:pt>
                      <c:pt idx="2226">
                        <c:v>2.6183999999999999E-3</c:v>
                      </c:pt>
                      <c:pt idx="2227">
                        <c:v>2.6175999999999999E-3</c:v>
                      </c:pt>
                      <c:pt idx="2228">
                        <c:v>2.6167999999999999E-3</c:v>
                      </c:pt>
                      <c:pt idx="2229">
                        <c:v>2.6159999999999998E-3</c:v>
                      </c:pt>
                      <c:pt idx="2230">
                        <c:v>2.6151999999999998E-3</c:v>
                      </c:pt>
                      <c:pt idx="2231">
                        <c:v>2.6143999999999998E-3</c:v>
                      </c:pt>
                      <c:pt idx="2232">
                        <c:v>2.6136000000000002E-3</c:v>
                      </c:pt>
                      <c:pt idx="2233">
                        <c:v>2.6128000000000002E-3</c:v>
                      </c:pt>
                      <c:pt idx="2234">
                        <c:v>2.6120000000000002E-3</c:v>
                      </c:pt>
                      <c:pt idx="2235">
                        <c:v>2.6110999999999999E-3</c:v>
                      </c:pt>
                      <c:pt idx="2236">
                        <c:v>2.6102999999999999E-3</c:v>
                      </c:pt>
                      <c:pt idx="2237">
                        <c:v>2.6094999999999998E-3</c:v>
                      </c:pt>
                      <c:pt idx="2238">
                        <c:v>2.6086999999999998E-3</c:v>
                      </c:pt>
                      <c:pt idx="2239">
                        <c:v>2.6078999999999998E-3</c:v>
                      </c:pt>
                      <c:pt idx="2240">
                        <c:v>2.6071000000000002E-3</c:v>
                      </c:pt>
                      <c:pt idx="2241">
                        <c:v>2.6063000000000002E-3</c:v>
                      </c:pt>
                      <c:pt idx="2242">
                        <c:v>2.6055000000000002E-3</c:v>
                      </c:pt>
                      <c:pt idx="2243">
                        <c:v>2.6047000000000002E-3</c:v>
                      </c:pt>
                      <c:pt idx="2244">
                        <c:v>2.6039000000000001E-3</c:v>
                      </c:pt>
                      <c:pt idx="2245">
                        <c:v>2.6031000000000001E-3</c:v>
                      </c:pt>
                      <c:pt idx="2246">
                        <c:v>2.6023000000000001E-3</c:v>
                      </c:pt>
                      <c:pt idx="2247">
                        <c:v>2.6015000000000001E-3</c:v>
                      </c:pt>
                      <c:pt idx="2248">
                        <c:v>2.6007000000000001E-3</c:v>
                      </c:pt>
                      <c:pt idx="2249">
                        <c:v>2.5999E-3</c:v>
                      </c:pt>
                      <c:pt idx="2250">
                        <c:v>2.5991E-3</c:v>
                      </c:pt>
                      <c:pt idx="2251">
                        <c:v>2.5983E-3</c:v>
                      </c:pt>
                      <c:pt idx="2252">
                        <c:v>2.5975E-3</c:v>
                      </c:pt>
                      <c:pt idx="2253">
                        <c:v>2.5967E-3</c:v>
                      </c:pt>
                      <c:pt idx="2254">
                        <c:v>2.5958999999999999E-3</c:v>
                      </c:pt>
                      <c:pt idx="2255">
                        <c:v>2.5950999999999999E-3</c:v>
                      </c:pt>
                      <c:pt idx="2256">
                        <c:v>2.5942999999999999E-3</c:v>
                      </c:pt>
                      <c:pt idx="2257">
                        <c:v>2.5936000000000002E-3</c:v>
                      </c:pt>
                      <c:pt idx="2258">
                        <c:v>2.5928000000000001E-3</c:v>
                      </c:pt>
                      <c:pt idx="2259">
                        <c:v>2.5920000000000001E-3</c:v>
                      </c:pt>
                      <c:pt idx="2260">
                        <c:v>2.5912000000000001E-3</c:v>
                      </c:pt>
                      <c:pt idx="2261">
                        <c:v>2.5904000000000001E-3</c:v>
                      </c:pt>
                      <c:pt idx="2262">
                        <c:v>2.5896000000000001E-3</c:v>
                      </c:pt>
                      <c:pt idx="2263">
                        <c:v>2.5888E-3</c:v>
                      </c:pt>
                      <c:pt idx="2264">
                        <c:v>2.5880999999999999E-3</c:v>
                      </c:pt>
                      <c:pt idx="2265">
                        <c:v>2.5872999999999998E-3</c:v>
                      </c:pt>
                      <c:pt idx="2266">
                        <c:v>2.5864999999999998E-3</c:v>
                      </c:pt>
                      <c:pt idx="2267">
                        <c:v>2.5856999999999998E-3</c:v>
                      </c:pt>
                      <c:pt idx="2268">
                        <c:v>2.5848999999999998E-3</c:v>
                      </c:pt>
                      <c:pt idx="2269">
                        <c:v>2.5841000000000002E-3</c:v>
                      </c:pt>
                      <c:pt idx="2270">
                        <c:v>2.5834E-3</c:v>
                      </c:pt>
                      <c:pt idx="2271">
                        <c:v>2.5826E-3</c:v>
                      </c:pt>
                      <c:pt idx="2272">
                        <c:v>2.5818E-3</c:v>
                      </c:pt>
                      <c:pt idx="2273">
                        <c:v>2.581E-3</c:v>
                      </c:pt>
                      <c:pt idx="2274">
                        <c:v>2.5801999999999999E-3</c:v>
                      </c:pt>
                      <c:pt idx="2275">
                        <c:v>2.5793999999999999E-3</c:v>
                      </c:pt>
                      <c:pt idx="2276">
                        <c:v>2.5787000000000002E-3</c:v>
                      </c:pt>
                      <c:pt idx="2277">
                        <c:v>2.5779000000000002E-3</c:v>
                      </c:pt>
                      <c:pt idx="2278">
                        <c:v>2.5771000000000001E-3</c:v>
                      </c:pt>
                      <c:pt idx="2279">
                        <c:v>2.5763000000000001E-3</c:v>
                      </c:pt>
                      <c:pt idx="2280">
                        <c:v>2.5755000000000001E-3</c:v>
                      </c:pt>
                      <c:pt idx="2281">
                        <c:v>2.5747999999999999E-3</c:v>
                      </c:pt>
                      <c:pt idx="2282">
                        <c:v>2.5739999999999999E-3</c:v>
                      </c:pt>
                      <c:pt idx="2283">
                        <c:v>2.5731999999999999E-3</c:v>
                      </c:pt>
                      <c:pt idx="2284">
                        <c:v>2.5725000000000001E-3</c:v>
                      </c:pt>
                      <c:pt idx="2285">
                        <c:v>2.5717000000000001E-3</c:v>
                      </c:pt>
                      <c:pt idx="2286">
                        <c:v>2.5709000000000001E-3</c:v>
                      </c:pt>
                      <c:pt idx="2287">
                        <c:v>2.5701999999999999E-3</c:v>
                      </c:pt>
                      <c:pt idx="2288">
                        <c:v>2.5693999999999999E-3</c:v>
                      </c:pt>
                      <c:pt idx="2289">
                        <c:v>2.5685999999999999E-3</c:v>
                      </c:pt>
                      <c:pt idx="2290">
                        <c:v>2.5679000000000001E-3</c:v>
                      </c:pt>
                      <c:pt idx="2291">
                        <c:v>2.5671000000000001E-3</c:v>
                      </c:pt>
                      <c:pt idx="2292">
                        <c:v>2.5663000000000001E-3</c:v>
                      </c:pt>
                      <c:pt idx="2293">
                        <c:v>2.5655999999999999E-3</c:v>
                      </c:pt>
                      <c:pt idx="2294">
                        <c:v>2.5647999999999999E-3</c:v>
                      </c:pt>
                      <c:pt idx="2295">
                        <c:v>2.5639999999999999E-3</c:v>
                      </c:pt>
                      <c:pt idx="2296">
                        <c:v>2.5633000000000001E-3</c:v>
                      </c:pt>
                      <c:pt idx="2297">
                        <c:v>2.5625000000000001E-3</c:v>
                      </c:pt>
                      <c:pt idx="2298">
                        <c:v>2.5617000000000001E-3</c:v>
                      </c:pt>
                      <c:pt idx="2299">
                        <c:v>2.5609999999999999E-3</c:v>
                      </c:pt>
                      <c:pt idx="2300">
                        <c:v>2.5601999999999999E-3</c:v>
                      </c:pt>
                      <c:pt idx="2301">
                        <c:v>2.5595000000000001E-3</c:v>
                      </c:pt>
                      <c:pt idx="2302">
                        <c:v>2.5587000000000001E-3</c:v>
                      </c:pt>
                      <c:pt idx="2303">
                        <c:v>2.5579000000000001E-3</c:v>
                      </c:pt>
                      <c:pt idx="2304">
                        <c:v>2.5571999999999999E-3</c:v>
                      </c:pt>
                      <c:pt idx="2305">
                        <c:v>2.5563999999999999E-3</c:v>
                      </c:pt>
                      <c:pt idx="2306">
                        <c:v>2.5555999999999999E-3</c:v>
                      </c:pt>
                      <c:pt idx="2307">
                        <c:v>2.5549000000000001E-3</c:v>
                      </c:pt>
                      <c:pt idx="2308">
                        <c:v>2.5541000000000001E-3</c:v>
                      </c:pt>
                      <c:pt idx="2309">
                        <c:v>2.5533999999999999E-3</c:v>
                      </c:pt>
                      <c:pt idx="2310">
                        <c:v>2.5527000000000002E-3</c:v>
                      </c:pt>
                      <c:pt idx="2311">
                        <c:v>2.5519000000000002E-3</c:v>
                      </c:pt>
                      <c:pt idx="2312">
                        <c:v>2.5512E-3</c:v>
                      </c:pt>
                      <c:pt idx="2313">
                        <c:v>2.5504E-3</c:v>
                      </c:pt>
                      <c:pt idx="2314">
                        <c:v>2.5496999999999998E-3</c:v>
                      </c:pt>
                      <c:pt idx="2315">
                        <c:v>2.5489000000000002E-3</c:v>
                      </c:pt>
                      <c:pt idx="2316">
                        <c:v>2.5482E-3</c:v>
                      </c:pt>
                      <c:pt idx="2317">
                        <c:v>2.5474E-3</c:v>
                      </c:pt>
                      <c:pt idx="2318">
                        <c:v>2.5466999999999998E-3</c:v>
                      </c:pt>
                      <c:pt idx="2319">
                        <c:v>2.5458999999999998E-3</c:v>
                      </c:pt>
                      <c:pt idx="2320">
                        <c:v>2.5452000000000001E-3</c:v>
                      </c:pt>
                      <c:pt idx="2321">
                        <c:v>2.5444E-3</c:v>
                      </c:pt>
                      <c:pt idx="2322">
                        <c:v>2.5436999999999999E-3</c:v>
                      </c:pt>
                      <c:pt idx="2323">
                        <c:v>2.5428999999999998E-3</c:v>
                      </c:pt>
                      <c:pt idx="2324">
                        <c:v>2.5422000000000001E-3</c:v>
                      </c:pt>
                      <c:pt idx="2325">
                        <c:v>2.5414000000000001E-3</c:v>
                      </c:pt>
                      <c:pt idx="2326">
                        <c:v>2.5406999999999999E-3</c:v>
                      </c:pt>
                      <c:pt idx="2327">
                        <c:v>2.5398999999999999E-3</c:v>
                      </c:pt>
                      <c:pt idx="2328">
                        <c:v>2.5392000000000001E-3</c:v>
                      </c:pt>
                      <c:pt idx="2329">
                        <c:v>2.5384000000000001E-3</c:v>
                      </c:pt>
                      <c:pt idx="2330">
                        <c:v>2.5376999999999999E-3</c:v>
                      </c:pt>
                      <c:pt idx="2331">
                        <c:v>2.5368999999999999E-3</c:v>
                      </c:pt>
                      <c:pt idx="2332">
                        <c:v>2.5362000000000002E-3</c:v>
                      </c:pt>
                      <c:pt idx="2333">
                        <c:v>2.5355E-3</c:v>
                      </c:pt>
                      <c:pt idx="2334">
                        <c:v>2.5347999999999998E-3</c:v>
                      </c:pt>
                      <c:pt idx="2335">
                        <c:v>2.5339999999999998E-3</c:v>
                      </c:pt>
                      <c:pt idx="2336">
                        <c:v>2.5333E-3</c:v>
                      </c:pt>
                      <c:pt idx="2337">
                        <c:v>2.5325999999999999E-3</c:v>
                      </c:pt>
                      <c:pt idx="2338">
                        <c:v>2.5317999999999998E-3</c:v>
                      </c:pt>
                      <c:pt idx="2339">
                        <c:v>2.5311000000000001E-3</c:v>
                      </c:pt>
                      <c:pt idx="2340">
                        <c:v>2.5303999999999999E-3</c:v>
                      </c:pt>
                      <c:pt idx="2341">
                        <c:v>2.5295999999999999E-3</c:v>
                      </c:pt>
                      <c:pt idx="2342">
                        <c:v>2.5289000000000002E-3</c:v>
                      </c:pt>
                      <c:pt idx="2343">
                        <c:v>2.5282E-3</c:v>
                      </c:pt>
                      <c:pt idx="2344">
                        <c:v>2.5274E-3</c:v>
                      </c:pt>
                      <c:pt idx="2345">
                        <c:v>2.5267000000000002E-3</c:v>
                      </c:pt>
                      <c:pt idx="2346">
                        <c:v>2.526E-3</c:v>
                      </c:pt>
                      <c:pt idx="2347">
                        <c:v>2.5252E-3</c:v>
                      </c:pt>
                      <c:pt idx="2348">
                        <c:v>2.5244999999999998E-3</c:v>
                      </c:pt>
                      <c:pt idx="2349">
                        <c:v>2.5238000000000001E-3</c:v>
                      </c:pt>
                      <c:pt idx="2350">
                        <c:v>2.5230000000000001E-3</c:v>
                      </c:pt>
                      <c:pt idx="2351">
                        <c:v>2.5222999999999999E-3</c:v>
                      </c:pt>
                      <c:pt idx="2352">
                        <c:v>2.5216000000000001E-3</c:v>
                      </c:pt>
                      <c:pt idx="2353">
                        <c:v>2.5208000000000001E-3</c:v>
                      </c:pt>
                      <c:pt idx="2354">
                        <c:v>2.5200999999999999E-3</c:v>
                      </c:pt>
                      <c:pt idx="2355">
                        <c:v>2.5194000000000002E-3</c:v>
                      </c:pt>
                      <c:pt idx="2356">
                        <c:v>2.5187E-3</c:v>
                      </c:pt>
                      <c:pt idx="2357">
                        <c:v>2.5179E-3</c:v>
                      </c:pt>
                      <c:pt idx="2358">
                        <c:v>2.5171999999999998E-3</c:v>
                      </c:pt>
                      <c:pt idx="2359">
                        <c:v>2.5165000000000001E-3</c:v>
                      </c:pt>
                      <c:pt idx="2360">
                        <c:v>2.5157999999999999E-3</c:v>
                      </c:pt>
                      <c:pt idx="2361">
                        <c:v>2.5151000000000001E-3</c:v>
                      </c:pt>
                      <c:pt idx="2362">
                        <c:v>2.5144E-3</c:v>
                      </c:pt>
                      <c:pt idx="2363">
                        <c:v>2.5135999999999999E-3</c:v>
                      </c:pt>
                      <c:pt idx="2364">
                        <c:v>2.5129000000000002E-3</c:v>
                      </c:pt>
                      <c:pt idx="2365">
                        <c:v>2.5122E-3</c:v>
                      </c:pt>
                      <c:pt idx="2366">
                        <c:v>2.5114999999999998E-3</c:v>
                      </c:pt>
                      <c:pt idx="2367">
                        <c:v>2.5108000000000001E-3</c:v>
                      </c:pt>
                      <c:pt idx="2368">
                        <c:v>2.5100999999999999E-3</c:v>
                      </c:pt>
                      <c:pt idx="2369">
                        <c:v>2.5092999999999999E-3</c:v>
                      </c:pt>
                      <c:pt idx="2370">
                        <c:v>2.5086000000000002E-3</c:v>
                      </c:pt>
                      <c:pt idx="2371">
                        <c:v>2.5079E-3</c:v>
                      </c:pt>
                      <c:pt idx="2372">
                        <c:v>2.5071999999999998E-3</c:v>
                      </c:pt>
                      <c:pt idx="2373">
                        <c:v>2.5065E-3</c:v>
                      </c:pt>
                      <c:pt idx="2374">
                        <c:v>2.5057999999999999E-3</c:v>
                      </c:pt>
                      <c:pt idx="2375">
                        <c:v>2.5049999999999998E-3</c:v>
                      </c:pt>
                      <c:pt idx="2376">
                        <c:v>2.5043000000000001E-3</c:v>
                      </c:pt>
                      <c:pt idx="2377">
                        <c:v>2.5035999999999999E-3</c:v>
                      </c:pt>
                      <c:pt idx="2378">
                        <c:v>2.5029000000000002E-3</c:v>
                      </c:pt>
                      <c:pt idx="2379">
                        <c:v>2.5022E-3</c:v>
                      </c:pt>
                      <c:pt idx="2380">
                        <c:v>2.5014999999999998E-3</c:v>
                      </c:pt>
                      <c:pt idx="2381">
                        <c:v>2.5008000000000001E-3</c:v>
                      </c:pt>
                      <c:pt idx="2382">
                        <c:v>2.5000999999999999E-3</c:v>
                      </c:pt>
                      <c:pt idx="2383">
                        <c:v>2.4994000000000001E-3</c:v>
                      </c:pt>
                      <c:pt idx="2384">
                        <c:v>2.4987E-3</c:v>
                      </c:pt>
                      <c:pt idx="2385">
                        <c:v>2.4979999999999998E-3</c:v>
                      </c:pt>
                      <c:pt idx="2386">
                        <c:v>2.4973E-3</c:v>
                      </c:pt>
                      <c:pt idx="2387">
                        <c:v>2.4965999999999999E-3</c:v>
                      </c:pt>
                      <c:pt idx="2388">
                        <c:v>2.4959000000000001E-3</c:v>
                      </c:pt>
                      <c:pt idx="2389">
                        <c:v>2.4951999999999999E-3</c:v>
                      </c:pt>
                      <c:pt idx="2390">
                        <c:v>2.4945000000000002E-3</c:v>
                      </c:pt>
                      <c:pt idx="2391">
                        <c:v>2.4938E-3</c:v>
                      </c:pt>
                      <c:pt idx="2392">
                        <c:v>2.4930999999999998E-3</c:v>
                      </c:pt>
                      <c:pt idx="2393">
                        <c:v>2.4924000000000001E-3</c:v>
                      </c:pt>
                      <c:pt idx="2394">
                        <c:v>2.4916999999999999E-3</c:v>
                      </c:pt>
                      <c:pt idx="2395">
                        <c:v>2.4908999999999999E-3</c:v>
                      </c:pt>
                      <c:pt idx="2396">
                        <c:v>2.4902000000000001E-3</c:v>
                      </c:pt>
                      <c:pt idx="2397">
                        <c:v>2.4895E-3</c:v>
                      </c:pt>
                      <c:pt idx="2398">
                        <c:v>2.4888000000000002E-3</c:v>
                      </c:pt>
                      <c:pt idx="2399">
                        <c:v>2.4881E-3</c:v>
                      </c:pt>
                      <c:pt idx="2400">
                        <c:v>2.4873999999999999E-3</c:v>
                      </c:pt>
                      <c:pt idx="2401">
                        <c:v>2.4867000000000001E-3</c:v>
                      </c:pt>
                      <c:pt idx="2402">
                        <c:v>2.4859999999999999E-3</c:v>
                      </c:pt>
                      <c:pt idx="2403">
                        <c:v>2.4853000000000002E-3</c:v>
                      </c:pt>
                      <c:pt idx="2404">
                        <c:v>2.4846E-3</c:v>
                      </c:pt>
                      <c:pt idx="2405">
                        <c:v>2.4838999999999998E-3</c:v>
                      </c:pt>
                      <c:pt idx="2406">
                        <c:v>2.4832999999999999E-3</c:v>
                      </c:pt>
                      <c:pt idx="2407">
                        <c:v>2.4826000000000002E-3</c:v>
                      </c:pt>
                      <c:pt idx="2408">
                        <c:v>2.4819E-3</c:v>
                      </c:pt>
                      <c:pt idx="2409">
                        <c:v>2.4811999999999998E-3</c:v>
                      </c:pt>
                      <c:pt idx="2410">
                        <c:v>2.4805000000000001E-3</c:v>
                      </c:pt>
                      <c:pt idx="2411">
                        <c:v>2.4797999999999999E-3</c:v>
                      </c:pt>
                      <c:pt idx="2412">
                        <c:v>2.4791000000000001E-3</c:v>
                      </c:pt>
                      <c:pt idx="2413">
                        <c:v>2.4784E-3</c:v>
                      </c:pt>
                      <c:pt idx="2414">
                        <c:v>2.4778000000000001E-3</c:v>
                      </c:pt>
                      <c:pt idx="2415">
                        <c:v>2.4770999999999999E-3</c:v>
                      </c:pt>
                      <c:pt idx="2416">
                        <c:v>2.4764000000000001E-3</c:v>
                      </c:pt>
                      <c:pt idx="2417">
                        <c:v>2.4756999999999999E-3</c:v>
                      </c:pt>
                      <c:pt idx="2418">
                        <c:v>2.4750000000000002E-3</c:v>
                      </c:pt>
                      <c:pt idx="2419">
                        <c:v>2.4743E-3</c:v>
                      </c:pt>
                      <c:pt idx="2420">
                        <c:v>2.4735999999999998E-3</c:v>
                      </c:pt>
                      <c:pt idx="2421">
                        <c:v>2.4729999999999999E-3</c:v>
                      </c:pt>
                      <c:pt idx="2422">
                        <c:v>2.4723000000000002E-3</c:v>
                      </c:pt>
                      <c:pt idx="2423">
                        <c:v>2.4716E-3</c:v>
                      </c:pt>
                      <c:pt idx="2424">
                        <c:v>2.4708999999999998E-3</c:v>
                      </c:pt>
                      <c:pt idx="2425">
                        <c:v>2.4702000000000001E-3</c:v>
                      </c:pt>
                      <c:pt idx="2426">
                        <c:v>2.4694999999999999E-3</c:v>
                      </c:pt>
                      <c:pt idx="2427">
                        <c:v>2.4688000000000002E-3</c:v>
                      </c:pt>
                      <c:pt idx="2428">
                        <c:v>2.4681999999999998E-3</c:v>
                      </c:pt>
                      <c:pt idx="2429">
                        <c:v>2.4675000000000001E-3</c:v>
                      </c:pt>
                      <c:pt idx="2430">
                        <c:v>2.4667999999999999E-3</c:v>
                      </c:pt>
                      <c:pt idx="2431">
                        <c:v>2.4661000000000001E-3</c:v>
                      </c:pt>
                      <c:pt idx="2432">
                        <c:v>2.4654E-3</c:v>
                      </c:pt>
                      <c:pt idx="2433">
                        <c:v>2.4648000000000001E-3</c:v>
                      </c:pt>
                      <c:pt idx="2434">
                        <c:v>2.4640999999999999E-3</c:v>
                      </c:pt>
                      <c:pt idx="2435">
                        <c:v>2.4634000000000001E-3</c:v>
                      </c:pt>
                      <c:pt idx="2436">
                        <c:v>2.4627E-3</c:v>
                      </c:pt>
                      <c:pt idx="2437">
                        <c:v>2.4621000000000001E-3</c:v>
                      </c:pt>
                      <c:pt idx="2438">
                        <c:v>2.4613999999999999E-3</c:v>
                      </c:pt>
                      <c:pt idx="2439">
                        <c:v>2.4607000000000001E-3</c:v>
                      </c:pt>
                      <c:pt idx="2440">
                        <c:v>2.4600999999999998E-3</c:v>
                      </c:pt>
                      <c:pt idx="2441">
                        <c:v>2.4594E-3</c:v>
                      </c:pt>
                      <c:pt idx="2442">
                        <c:v>2.4586999999999999E-3</c:v>
                      </c:pt>
                      <c:pt idx="2443">
                        <c:v>2.4580000000000001E-3</c:v>
                      </c:pt>
                      <c:pt idx="2444">
                        <c:v>2.4574000000000002E-3</c:v>
                      </c:pt>
                      <c:pt idx="2445">
                        <c:v>2.4567E-3</c:v>
                      </c:pt>
                      <c:pt idx="2446">
                        <c:v>2.4559999999999998E-3</c:v>
                      </c:pt>
                      <c:pt idx="2447">
                        <c:v>2.4553999999999999E-3</c:v>
                      </c:pt>
                      <c:pt idx="2448">
                        <c:v>2.4547000000000002E-3</c:v>
                      </c:pt>
                      <c:pt idx="2449">
                        <c:v>2.454E-3</c:v>
                      </c:pt>
                      <c:pt idx="2450">
                        <c:v>2.4532999999999998E-3</c:v>
                      </c:pt>
                      <c:pt idx="2451">
                        <c:v>2.4526999999999999E-3</c:v>
                      </c:pt>
                      <c:pt idx="2452">
                        <c:v>2.4520000000000002E-3</c:v>
                      </c:pt>
                      <c:pt idx="2453">
                        <c:v>2.4513E-3</c:v>
                      </c:pt>
                      <c:pt idx="2454">
                        <c:v>2.4505999999999998E-3</c:v>
                      </c:pt>
                      <c:pt idx="2455">
                        <c:v>2.4499999999999999E-3</c:v>
                      </c:pt>
                      <c:pt idx="2456">
                        <c:v>2.4493000000000002E-3</c:v>
                      </c:pt>
                      <c:pt idx="2457">
                        <c:v>2.4486999999999998E-3</c:v>
                      </c:pt>
                      <c:pt idx="2458">
                        <c:v>2.4480000000000001E-3</c:v>
                      </c:pt>
                      <c:pt idx="2459">
                        <c:v>2.4472999999999999E-3</c:v>
                      </c:pt>
                      <c:pt idx="2460">
                        <c:v>2.4467E-3</c:v>
                      </c:pt>
                      <c:pt idx="2461">
                        <c:v>2.4459999999999998E-3</c:v>
                      </c:pt>
                      <c:pt idx="2462">
                        <c:v>2.4453999999999999E-3</c:v>
                      </c:pt>
                      <c:pt idx="2463">
                        <c:v>2.4447000000000002E-3</c:v>
                      </c:pt>
                      <c:pt idx="2464">
                        <c:v>2.4440999999999998E-3</c:v>
                      </c:pt>
                      <c:pt idx="2465">
                        <c:v>2.4434000000000001E-3</c:v>
                      </c:pt>
                      <c:pt idx="2466">
                        <c:v>2.4426999999999999E-3</c:v>
                      </c:pt>
                      <c:pt idx="2467">
                        <c:v>2.4421E-3</c:v>
                      </c:pt>
                      <c:pt idx="2468">
                        <c:v>2.4413999999999998E-3</c:v>
                      </c:pt>
                      <c:pt idx="2469">
                        <c:v>2.4407999999999999E-3</c:v>
                      </c:pt>
                      <c:pt idx="2470">
                        <c:v>2.4401000000000002E-3</c:v>
                      </c:pt>
                      <c:pt idx="2471">
                        <c:v>2.4394E-3</c:v>
                      </c:pt>
                      <c:pt idx="2472">
                        <c:v>2.4388000000000001E-3</c:v>
                      </c:pt>
                      <c:pt idx="2473">
                        <c:v>2.4380999999999999E-3</c:v>
                      </c:pt>
                      <c:pt idx="2474">
                        <c:v>2.4375E-3</c:v>
                      </c:pt>
                      <c:pt idx="2475">
                        <c:v>2.4367999999999998E-3</c:v>
                      </c:pt>
                      <c:pt idx="2476">
                        <c:v>2.4361000000000001E-3</c:v>
                      </c:pt>
                      <c:pt idx="2477">
                        <c:v>2.4355000000000002E-3</c:v>
                      </c:pt>
                      <c:pt idx="2478">
                        <c:v>2.4348E-3</c:v>
                      </c:pt>
                      <c:pt idx="2479">
                        <c:v>2.4342000000000001E-3</c:v>
                      </c:pt>
                      <c:pt idx="2480">
                        <c:v>2.4334999999999999E-3</c:v>
                      </c:pt>
                      <c:pt idx="2481">
                        <c:v>2.4329E-3</c:v>
                      </c:pt>
                      <c:pt idx="2482">
                        <c:v>2.4321999999999998E-3</c:v>
                      </c:pt>
                      <c:pt idx="2483">
                        <c:v>2.4315999999999999E-3</c:v>
                      </c:pt>
                      <c:pt idx="2484">
                        <c:v>2.4309000000000002E-3</c:v>
                      </c:pt>
                      <c:pt idx="2485">
                        <c:v>2.4302999999999998E-3</c:v>
                      </c:pt>
                      <c:pt idx="2486">
                        <c:v>2.4296000000000001E-3</c:v>
                      </c:pt>
                      <c:pt idx="2487">
                        <c:v>2.4290000000000002E-3</c:v>
                      </c:pt>
                      <c:pt idx="2488">
                        <c:v>2.4283999999999998E-3</c:v>
                      </c:pt>
                      <c:pt idx="2489">
                        <c:v>2.4277000000000001E-3</c:v>
                      </c:pt>
                      <c:pt idx="2490">
                        <c:v>2.4271000000000002E-3</c:v>
                      </c:pt>
                      <c:pt idx="2491">
                        <c:v>2.4264E-3</c:v>
                      </c:pt>
                      <c:pt idx="2492">
                        <c:v>2.4258000000000001E-3</c:v>
                      </c:pt>
                      <c:pt idx="2493">
                        <c:v>2.4250999999999999E-3</c:v>
                      </c:pt>
                      <c:pt idx="2494">
                        <c:v>2.4245E-3</c:v>
                      </c:pt>
                      <c:pt idx="2495">
                        <c:v>2.4237999999999998E-3</c:v>
                      </c:pt>
                      <c:pt idx="2496">
                        <c:v>2.4231999999999999E-3</c:v>
                      </c:pt>
                      <c:pt idx="2497">
                        <c:v>2.4225000000000002E-3</c:v>
                      </c:pt>
                      <c:pt idx="2498">
                        <c:v>2.4218999999999998E-3</c:v>
                      </c:pt>
                      <c:pt idx="2499">
                        <c:v>2.4212999999999999E-3</c:v>
                      </c:pt>
                      <c:pt idx="2500">
                        <c:v>2.4206000000000002E-3</c:v>
                      </c:pt>
                      <c:pt idx="2501">
                        <c:v>2.4199999999999998E-3</c:v>
                      </c:pt>
                      <c:pt idx="2502">
                        <c:v>2.4193000000000001E-3</c:v>
                      </c:pt>
                      <c:pt idx="2503">
                        <c:v>2.4187000000000002E-3</c:v>
                      </c:pt>
                      <c:pt idx="2504">
                        <c:v>2.418E-3</c:v>
                      </c:pt>
                      <c:pt idx="2505">
                        <c:v>2.4174000000000001E-3</c:v>
                      </c:pt>
                      <c:pt idx="2506">
                        <c:v>2.4168000000000002E-3</c:v>
                      </c:pt>
                      <c:pt idx="2507">
                        <c:v>2.4161E-3</c:v>
                      </c:pt>
                      <c:pt idx="2508">
                        <c:v>2.4155000000000001E-3</c:v>
                      </c:pt>
                      <c:pt idx="2509">
                        <c:v>2.4149000000000002E-3</c:v>
                      </c:pt>
                      <c:pt idx="2510">
                        <c:v>2.4142E-3</c:v>
                      </c:pt>
                      <c:pt idx="2511">
                        <c:v>2.4136000000000001E-3</c:v>
                      </c:pt>
                      <c:pt idx="2512">
                        <c:v>2.4130000000000002E-3</c:v>
                      </c:pt>
                      <c:pt idx="2513">
                        <c:v>2.4123E-3</c:v>
                      </c:pt>
                      <c:pt idx="2514">
                        <c:v>2.4117000000000001E-3</c:v>
                      </c:pt>
                      <c:pt idx="2515">
                        <c:v>2.4110999999999998E-3</c:v>
                      </c:pt>
                      <c:pt idx="2516">
                        <c:v>2.4104E-3</c:v>
                      </c:pt>
                      <c:pt idx="2517">
                        <c:v>2.4098000000000001E-3</c:v>
                      </c:pt>
                      <c:pt idx="2518">
                        <c:v>2.4091999999999998E-3</c:v>
                      </c:pt>
                      <c:pt idx="2519">
                        <c:v>2.4085000000000001E-3</c:v>
                      </c:pt>
                      <c:pt idx="2520">
                        <c:v>2.4079000000000001E-3</c:v>
                      </c:pt>
                      <c:pt idx="2521">
                        <c:v>2.4072999999999998E-3</c:v>
                      </c:pt>
                      <c:pt idx="2522">
                        <c:v>2.4066000000000001E-3</c:v>
                      </c:pt>
                      <c:pt idx="2523">
                        <c:v>2.4060000000000002E-3</c:v>
                      </c:pt>
                      <c:pt idx="2524">
                        <c:v>2.4053999999999998E-3</c:v>
                      </c:pt>
                      <c:pt idx="2525">
                        <c:v>2.4047000000000001E-3</c:v>
                      </c:pt>
                      <c:pt idx="2526">
                        <c:v>2.4041000000000002E-3</c:v>
                      </c:pt>
                      <c:pt idx="2527">
                        <c:v>2.4034999999999998E-3</c:v>
                      </c:pt>
                      <c:pt idx="2528">
                        <c:v>2.4028000000000001E-3</c:v>
                      </c:pt>
                      <c:pt idx="2529">
                        <c:v>2.4022000000000002E-3</c:v>
                      </c:pt>
                      <c:pt idx="2530">
                        <c:v>2.4015999999999998E-3</c:v>
                      </c:pt>
                      <c:pt idx="2531">
                        <c:v>2.4009999999999999E-3</c:v>
                      </c:pt>
                      <c:pt idx="2532">
                        <c:v>2.4003000000000002E-3</c:v>
                      </c:pt>
                      <c:pt idx="2533">
                        <c:v>2.3996999999999998E-3</c:v>
                      </c:pt>
                      <c:pt idx="2534">
                        <c:v>2.3990999999999999E-3</c:v>
                      </c:pt>
                      <c:pt idx="2535">
                        <c:v>2.3985E-3</c:v>
                      </c:pt>
                      <c:pt idx="2536">
                        <c:v>2.3979000000000001E-3</c:v>
                      </c:pt>
                      <c:pt idx="2537">
                        <c:v>2.3971999999999999E-3</c:v>
                      </c:pt>
                      <c:pt idx="2538">
                        <c:v>2.3966E-3</c:v>
                      </c:pt>
                      <c:pt idx="2539">
                        <c:v>2.3960000000000001E-3</c:v>
                      </c:pt>
                      <c:pt idx="2540">
                        <c:v>2.3953999999999998E-3</c:v>
                      </c:pt>
                      <c:pt idx="2541">
                        <c:v>2.3947999999999999E-3</c:v>
                      </c:pt>
                      <c:pt idx="2542">
                        <c:v>2.3941000000000001E-3</c:v>
                      </c:pt>
                      <c:pt idx="2543">
                        <c:v>2.3934999999999998E-3</c:v>
                      </c:pt>
                      <c:pt idx="2544">
                        <c:v>2.3928999999999999E-3</c:v>
                      </c:pt>
                      <c:pt idx="2545">
                        <c:v>2.3923E-3</c:v>
                      </c:pt>
                      <c:pt idx="2546">
                        <c:v>2.3917000000000001E-3</c:v>
                      </c:pt>
                      <c:pt idx="2547">
                        <c:v>2.3909999999999999E-3</c:v>
                      </c:pt>
                      <c:pt idx="2548">
                        <c:v>2.3904E-3</c:v>
                      </c:pt>
                      <c:pt idx="2549">
                        <c:v>2.3898000000000001E-3</c:v>
                      </c:pt>
                      <c:pt idx="2550">
                        <c:v>2.3892000000000002E-3</c:v>
                      </c:pt>
                      <c:pt idx="2551">
                        <c:v>2.3885999999999998E-3</c:v>
                      </c:pt>
                      <c:pt idx="2552">
                        <c:v>2.3879000000000001E-3</c:v>
                      </c:pt>
                      <c:pt idx="2553">
                        <c:v>2.3873000000000002E-3</c:v>
                      </c:pt>
                      <c:pt idx="2554">
                        <c:v>2.3866999999999998E-3</c:v>
                      </c:pt>
                      <c:pt idx="2555">
                        <c:v>2.3860999999999999E-3</c:v>
                      </c:pt>
                      <c:pt idx="2556">
                        <c:v>2.3855E-3</c:v>
                      </c:pt>
                      <c:pt idx="2557">
                        <c:v>2.3849000000000001E-3</c:v>
                      </c:pt>
                      <c:pt idx="2558">
                        <c:v>2.3842999999999998E-3</c:v>
                      </c:pt>
                      <c:pt idx="2559">
                        <c:v>2.3836E-3</c:v>
                      </c:pt>
                      <c:pt idx="2560">
                        <c:v>2.3830000000000001E-3</c:v>
                      </c:pt>
                      <c:pt idx="2561">
                        <c:v>2.3823999999999998E-3</c:v>
                      </c:pt>
                      <c:pt idx="2562">
                        <c:v>2.3817999999999999E-3</c:v>
                      </c:pt>
                      <c:pt idx="2563">
                        <c:v>2.3812E-3</c:v>
                      </c:pt>
                      <c:pt idx="2564">
                        <c:v>2.3806000000000001E-3</c:v>
                      </c:pt>
                      <c:pt idx="2565">
                        <c:v>2.3800000000000002E-3</c:v>
                      </c:pt>
                      <c:pt idx="2566">
                        <c:v>2.3793999999999998E-3</c:v>
                      </c:pt>
                      <c:pt idx="2567">
                        <c:v>2.3787999999999999E-3</c:v>
                      </c:pt>
                      <c:pt idx="2568">
                        <c:v>2.3782E-3</c:v>
                      </c:pt>
                      <c:pt idx="2569">
                        <c:v>2.3776000000000001E-3</c:v>
                      </c:pt>
                      <c:pt idx="2570">
                        <c:v>2.3770000000000002E-3</c:v>
                      </c:pt>
                      <c:pt idx="2571">
                        <c:v>2.3763999999999999E-3</c:v>
                      </c:pt>
                      <c:pt idx="2572">
                        <c:v>2.3757000000000001E-3</c:v>
                      </c:pt>
                      <c:pt idx="2573">
                        <c:v>2.3751000000000002E-3</c:v>
                      </c:pt>
                      <c:pt idx="2574">
                        <c:v>2.3744999999999999E-3</c:v>
                      </c:pt>
                      <c:pt idx="2575">
                        <c:v>2.3739E-3</c:v>
                      </c:pt>
                      <c:pt idx="2576">
                        <c:v>2.3733000000000001E-3</c:v>
                      </c:pt>
                      <c:pt idx="2577">
                        <c:v>2.3727000000000002E-3</c:v>
                      </c:pt>
                      <c:pt idx="2578">
                        <c:v>2.3720999999999998E-3</c:v>
                      </c:pt>
                      <c:pt idx="2579">
                        <c:v>2.3714999999999999E-3</c:v>
                      </c:pt>
                      <c:pt idx="2580">
                        <c:v>2.3709E-3</c:v>
                      </c:pt>
                      <c:pt idx="2581">
                        <c:v>2.3703000000000001E-3</c:v>
                      </c:pt>
                      <c:pt idx="2582">
                        <c:v>2.3697000000000002E-3</c:v>
                      </c:pt>
                      <c:pt idx="2583">
                        <c:v>2.3690999999999999E-3</c:v>
                      </c:pt>
                      <c:pt idx="2584">
                        <c:v>2.3684999999999999E-3</c:v>
                      </c:pt>
                      <c:pt idx="2585">
                        <c:v>2.3679E-3</c:v>
                      </c:pt>
                      <c:pt idx="2586">
                        <c:v>2.3673000000000001E-3</c:v>
                      </c:pt>
                      <c:pt idx="2587">
                        <c:v>2.3666999999999998E-3</c:v>
                      </c:pt>
                      <c:pt idx="2588">
                        <c:v>2.3660999999999999E-3</c:v>
                      </c:pt>
                      <c:pt idx="2589">
                        <c:v>2.3655E-3</c:v>
                      </c:pt>
                      <c:pt idx="2590">
                        <c:v>2.3649000000000001E-3</c:v>
                      </c:pt>
                      <c:pt idx="2591">
                        <c:v>2.3643000000000002E-3</c:v>
                      </c:pt>
                      <c:pt idx="2592">
                        <c:v>2.3636999999999998E-3</c:v>
                      </c:pt>
                      <c:pt idx="2593">
                        <c:v>2.3630999999999999E-3</c:v>
                      </c:pt>
                      <c:pt idx="2594">
                        <c:v>2.3625E-3</c:v>
                      </c:pt>
                      <c:pt idx="2595">
                        <c:v>2.3619000000000001E-3</c:v>
                      </c:pt>
                      <c:pt idx="2596">
                        <c:v>2.3613000000000002E-3</c:v>
                      </c:pt>
                      <c:pt idx="2597">
                        <c:v>2.3606999999999999E-3</c:v>
                      </c:pt>
                      <c:pt idx="2598">
                        <c:v>2.3601E-3</c:v>
                      </c:pt>
                      <c:pt idx="2599">
                        <c:v>2.3595999999999999E-3</c:v>
                      </c:pt>
                      <c:pt idx="2600">
                        <c:v>2.359E-3</c:v>
                      </c:pt>
                      <c:pt idx="2601">
                        <c:v>2.3584000000000001E-3</c:v>
                      </c:pt>
                      <c:pt idx="2602">
                        <c:v>2.3578000000000002E-3</c:v>
                      </c:pt>
                      <c:pt idx="2603">
                        <c:v>2.3571999999999998E-3</c:v>
                      </c:pt>
                      <c:pt idx="2604">
                        <c:v>2.3565999999999999E-3</c:v>
                      </c:pt>
                      <c:pt idx="2605">
                        <c:v>2.356E-3</c:v>
                      </c:pt>
                      <c:pt idx="2606">
                        <c:v>2.3554000000000001E-3</c:v>
                      </c:pt>
                      <c:pt idx="2607">
                        <c:v>2.3548000000000002E-3</c:v>
                      </c:pt>
                      <c:pt idx="2608">
                        <c:v>2.3541999999999999E-3</c:v>
                      </c:pt>
                      <c:pt idx="2609">
                        <c:v>2.3536E-3</c:v>
                      </c:pt>
                      <c:pt idx="2610">
                        <c:v>2.3530000000000001E-3</c:v>
                      </c:pt>
                      <c:pt idx="2611">
                        <c:v>2.3525E-3</c:v>
                      </c:pt>
                      <c:pt idx="2612">
                        <c:v>2.3519000000000001E-3</c:v>
                      </c:pt>
                      <c:pt idx="2613">
                        <c:v>2.3513000000000002E-3</c:v>
                      </c:pt>
                      <c:pt idx="2614">
                        <c:v>2.3506999999999998E-3</c:v>
                      </c:pt>
                      <c:pt idx="2615">
                        <c:v>2.3500999999999999E-3</c:v>
                      </c:pt>
                      <c:pt idx="2616">
                        <c:v>2.3495E-3</c:v>
                      </c:pt>
                      <c:pt idx="2617">
                        <c:v>2.349E-3</c:v>
                      </c:pt>
                      <c:pt idx="2618">
                        <c:v>2.3484000000000001E-3</c:v>
                      </c:pt>
                      <c:pt idx="2619">
                        <c:v>2.3478000000000001E-3</c:v>
                      </c:pt>
                      <c:pt idx="2620">
                        <c:v>2.3471999999999998E-3</c:v>
                      </c:pt>
                      <c:pt idx="2621">
                        <c:v>2.3465999999999999E-3</c:v>
                      </c:pt>
                      <c:pt idx="2622">
                        <c:v>2.346E-3</c:v>
                      </c:pt>
                      <c:pt idx="2623">
                        <c:v>2.3454000000000001E-3</c:v>
                      </c:pt>
                      <c:pt idx="2624">
                        <c:v>2.3449E-3</c:v>
                      </c:pt>
                      <c:pt idx="2625">
                        <c:v>2.3443000000000001E-3</c:v>
                      </c:pt>
                      <c:pt idx="2626">
                        <c:v>2.3437000000000002E-3</c:v>
                      </c:pt>
                      <c:pt idx="2627">
                        <c:v>2.3430999999999999E-3</c:v>
                      </c:pt>
                      <c:pt idx="2628">
                        <c:v>2.3425E-3</c:v>
                      </c:pt>
                      <c:pt idx="2629">
                        <c:v>2.3419000000000001E-3</c:v>
                      </c:pt>
                      <c:pt idx="2630">
                        <c:v>2.3413000000000002E-3</c:v>
                      </c:pt>
                      <c:pt idx="2631">
                        <c:v>2.3408000000000001E-3</c:v>
                      </c:pt>
                      <c:pt idx="2632">
                        <c:v>2.3402000000000002E-3</c:v>
                      </c:pt>
                      <c:pt idx="2633">
                        <c:v>2.3395999999999998E-3</c:v>
                      </c:pt>
                      <c:pt idx="2634">
                        <c:v>2.3389999999999999E-3</c:v>
                      </c:pt>
                      <c:pt idx="2635">
                        <c:v>2.3384999999999999E-3</c:v>
                      </c:pt>
                      <c:pt idx="2636">
                        <c:v>2.3379E-3</c:v>
                      </c:pt>
                      <c:pt idx="2637">
                        <c:v>2.3373000000000001E-3</c:v>
                      </c:pt>
                      <c:pt idx="2638">
                        <c:v>2.3368E-3</c:v>
                      </c:pt>
                      <c:pt idx="2639">
                        <c:v>2.3362000000000001E-3</c:v>
                      </c:pt>
                      <c:pt idx="2640">
                        <c:v>2.3356000000000002E-3</c:v>
                      </c:pt>
                      <c:pt idx="2641">
                        <c:v>2.3349999999999998E-3</c:v>
                      </c:pt>
                      <c:pt idx="2642">
                        <c:v>2.3345000000000002E-3</c:v>
                      </c:pt>
                      <c:pt idx="2643">
                        <c:v>2.3338999999999999E-3</c:v>
                      </c:pt>
                      <c:pt idx="2644">
                        <c:v>2.3333E-3</c:v>
                      </c:pt>
                      <c:pt idx="2645">
                        <c:v>2.3327000000000001E-3</c:v>
                      </c:pt>
                      <c:pt idx="2646">
                        <c:v>2.3322E-3</c:v>
                      </c:pt>
                      <c:pt idx="2647">
                        <c:v>2.3316000000000001E-3</c:v>
                      </c:pt>
                      <c:pt idx="2648">
                        <c:v>2.3310000000000002E-3</c:v>
                      </c:pt>
                      <c:pt idx="2649">
                        <c:v>2.3303999999999998E-3</c:v>
                      </c:pt>
                      <c:pt idx="2650">
                        <c:v>2.3299000000000002E-3</c:v>
                      </c:pt>
                      <c:pt idx="2651">
                        <c:v>2.3292999999999999E-3</c:v>
                      </c:pt>
                      <c:pt idx="2652">
                        <c:v>2.3287E-3</c:v>
                      </c:pt>
                      <c:pt idx="2653">
                        <c:v>2.3281E-3</c:v>
                      </c:pt>
                      <c:pt idx="2654">
                        <c:v>2.3276E-3</c:v>
                      </c:pt>
                      <c:pt idx="2655">
                        <c:v>2.3270000000000001E-3</c:v>
                      </c:pt>
                      <c:pt idx="2656">
                        <c:v>2.3264000000000002E-3</c:v>
                      </c:pt>
                      <c:pt idx="2657">
                        <c:v>2.3259000000000001E-3</c:v>
                      </c:pt>
                      <c:pt idx="2658">
                        <c:v>2.3253000000000002E-3</c:v>
                      </c:pt>
                      <c:pt idx="2659">
                        <c:v>2.3246999999999999E-3</c:v>
                      </c:pt>
                      <c:pt idx="2660">
                        <c:v>2.3241999999999998E-3</c:v>
                      </c:pt>
                      <c:pt idx="2661">
                        <c:v>2.3235999999999999E-3</c:v>
                      </c:pt>
                      <c:pt idx="2662">
                        <c:v>2.323E-3</c:v>
                      </c:pt>
                      <c:pt idx="2663">
                        <c:v>2.3224999999999999E-3</c:v>
                      </c:pt>
                      <c:pt idx="2664">
                        <c:v>2.3219E-3</c:v>
                      </c:pt>
                      <c:pt idx="2665">
                        <c:v>2.3213999999999999E-3</c:v>
                      </c:pt>
                      <c:pt idx="2666">
                        <c:v>2.3208E-3</c:v>
                      </c:pt>
                      <c:pt idx="2667">
                        <c:v>2.3202000000000001E-3</c:v>
                      </c:pt>
                      <c:pt idx="2668">
                        <c:v>2.3197000000000001E-3</c:v>
                      </c:pt>
                      <c:pt idx="2669">
                        <c:v>2.3191000000000002E-3</c:v>
                      </c:pt>
                      <c:pt idx="2670">
                        <c:v>2.3184999999999998E-3</c:v>
                      </c:pt>
                      <c:pt idx="2671">
                        <c:v>2.3180000000000002E-3</c:v>
                      </c:pt>
                      <c:pt idx="2672">
                        <c:v>2.3173999999999998E-3</c:v>
                      </c:pt>
                      <c:pt idx="2673">
                        <c:v>2.3167999999999999E-3</c:v>
                      </c:pt>
                      <c:pt idx="2674">
                        <c:v>2.3162999999999999E-3</c:v>
                      </c:pt>
                      <c:pt idx="2675">
                        <c:v>2.3157E-3</c:v>
                      </c:pt>
                      <c:pt idx="2676">
                        <c:v>2.3151999999999999E-3</c:v>
                      </c:pt>
                      <c:pt idx="2677">
                        <c:v>2.3146E-3</c:v>
                      </c:pt>
                      <c:pt idx="2678">
                        <c:v>2.3140000000000001E-3</c:v>
                      </c:pt>
                      <c:pt idx="2679">
                        <c:v>2.3135E-3</c:v>
                      </c:pt>
                      <c:pt idx="2680">
                        <c:v>2.3129000000000001E-3</c:v>
                      </c:pt>
                      <c:pt idx="2681">
                        <c:v>2.3123000000000002E-3</c:v>
                      </c:pt>
                      <c:pt idx="2682">
                        <c:v>2.3118000000000001E-3</c:v>
                      </c:pt>
                      <c:pt idx="2683">
                        <c:v>2.3111999999999998E-3</c:v>
                      </c:pt>
                      <c:pt idx="2684">
                        <c:v>2.3107000000000002E-3</c:v>
                      </c:pt>
                      <c:pt idx="2685">
                        <c:v>2.3100999999999998E-3</c:v>
                      </c:pt>
                      <c:pt idx="2686">
                        <c:v>2.3096000000000002E-3</c:v>
                      </c:pt>
                      <c:pt idx="2687">
                        <c:v>2.3089999999999999E-3</c:v>
                      </c:pt>
                      <c:pt idx="2688">
                        <c:v>2.3084999999999998E-3</c:v>
                      </c:pt>
                      <c:pt idx="2689">
                        <c:v>2.3078999999999999E-3</c:v>
                      </c:pt>
                      <c:pt idx="2690">
                        <c:v>2.3073999999999998E-3</c:v>
                      </c:pt>
                      <c:pt idx="2691">
                        <c:v>2.3067999999999999E-3</c:v>
                      </c:pt>
                      <c:pt idx="2692">
                        <c:v>2.3062999999999998E-3</c:v>
                      </c:pt>
                      <c:pt idx="2693">
                        <c:v>2.3056999999999999E-3</c:v>
                      </c:pt>
                      <c:pt idx="2694">
                        <c:v>2.3051999999999999E-3</c:v>
                      </c:pt>
                      <c:pt idx="2695">
                        <c:v>2.3046E-3</c:v>
                      </c:pt>
                      <c:pt idx="2696">
                        <c:v>2.3040000000000001E-3</c:v>
                      </c:pt>
                      <c:pt idx="2697">
                        <c:v>2.3035E-3</c:v>
                      </c:pt>
                      <c:pt idx="2698">
                        <c:v>2.3029000000000001E-3</c:v>
                      </c:pt>
                      <c:pt idx="2699">
                        <c:v>2.3024E-3</c:v>
                      </c:pt>
                      <c:pt idx="2700">
                        <c:v>2.3018000000000001E-3</c:v>
                      </c:pt>
                      <c:pt idx="2701">
                        <c:v>2.3013E-3</c:v>
                      </c:pt>
                      <c:pt idx="2702">
                        <c:v>2.3007000000000001E-3</c:v>
                      </c:pt>
                      <c:pt idx="2703">
                        <c:v>2.3002000000000001E-3</c:v>
                      </c:pt>
                      <c:pt idx="2704">
                        <c:v>2.2996000000000002E-3</c:v>
                      </c:pt>
                      <c:pt idx="2705">
                        <c:v>2.2991000000000001E-3</c:v>
                      </c:pt>
                      <c:pt idx="2706">
                        <c:v>2.2985000000000002E-3</c:v>
                      </c:pt>
                      <c:pt idx="2707">
                        <c:v>2.2980000000000001E-3</c:v>
                      </c:pt>
                      <c:pt idx="2708">
                        <c:v>2.2973999999999998E-3</c:v>
                      </c:pt>
                      <c:pt idx="2709">
                        <c:v>2.2969000000000002E-3</c:v>
                      </c:pt>
                      <c:pt idx="2710">
                        <c:v>2.2962999999999998E-3</c:v>
                      </c:pt>
                      <c:pt idx="2711">
                        <c:v>2.2958000000000002E-3</c:v>
                      </c:pt>
                      <c:pt idx="2712">
                        <c:v>2.2953000000000001E-3</c:v>
                      </c:pt>
                      <c:pt idx="2713">
                        <c:v>2.2947000000000002E-3</c:v>
                      </c:pt>
                      <c:pt idx="2714">
                        <c:v>2.2942000000000001E-3</c:v>
                      </c:pt>
                      <c:pt idx="2715">
                        <c:v>2.2935999999999998E-3</c:v>
                      </c:pt>
                      <c:pt idx="2716">
                        <c:v>2.2931000000000002E-3</c:v>
                      </c:pt>
                      <c:pt idx="2717">
                        <c:v>2.2924999999999998E-3</c:v>
                      </c:pt>
                      <c:pt idx="2718">
                        <c:v>2.2920000000000002E-3</c:v>
                      </c:pt>
                      <c:pt idx="2719">
                        <c:v>2.2915000000000001E-3</c:v>
                      </c:pt>
                      <c:pt idx="2720">
                        <c:v>2.2908999999999998E-3</c:v>
                      </c:pt>
                      <c:pt idx="2721">
                        <c:v>2.2904000000000002E-3</c:v>
                      </c:pt>
                      <c:pt idx="2722">
                        <c:v>2.2897999999999998E-3</c:v>
                      </c:pt>
                      <c:pt idx="2723">
                        <c:v>2.2893000000000002E-3</c:v>
                      </c:pt>
                      <c:pt idx="2724">
                        <c:v>2.2886999999999998E-3</c:v>
                      </c:pt>
                      <c:pt idx="2725">
                        <c:v>2.2882000000000002E-3</c:v>
                      </c:pt>
                      <c:pt idx="2726">
                        <c:v>2.2877000000000002E-3</c:v>
                      </c:pt>
                      <c:pt idx="2727">
                        <c:v>2.2870999999999998E-3</c:v>
                      </c:pt>
                      <c:pt idx="2728">
                        <c:v>2.2866000000000002E-3</c:v>
                      </c:pt>
                      <c:pt idx="2729">
                        <c:v>2.2859999999999998E-3</c:v>
                      </c:pt>
                      <c:pt idx="2730">
                        <c:v>2.2855000000000002E-3</c:v>
                      </c:pt>
                      <c:pt idx="2731">
                        <c:v>2.2848999999999999E-3</c:v>
                      </c:pt>
                      <c:pt idx="2732">
                        <c:v>2.2843999999999998E-3</c:v>
                      </c:pt>
                      <c:pt idx="2733">
                        <c:v>2.2839000000000002E-3</c:v>
                      </c:pt>
                      <c:pt idx="2734">
                        <c:v>2.2832999999999998E-3</c:v>
                      </c:pt>
                      <c:pt idx="2735">
                        <c:v>2.2828000000000002E-3</c:v>
                      </c:pt>
                      <c:pt idx="2736">
                        <c:v>2.2823000000000001E-3</c:v>
                      </c:pt>
                      <c:pt idx="2737">
                        <c:v>2.2816999999999998E-3</c:v>
                      </c:pt>
                      <c:pt idx="2738">
                        <c:v>2.2812000000000002E-3</c:v>
                      </c:pt>
                      <c:pt idx="2739">
                        <c:v>2.2807000000000001E-3</c:v>
                      </c:pt>
                      <c:pt idx="2740">
                        <c:v>2.2801000000000002E-3</c:v>
                      </c:pt>
                      <c:pt idx="2741">
                        <c:v>2.2796000000000001E-3</c:v>
                      </c:pt>
                      <c:pt idx="2742">
                        <c:v>2.2791E-3</c:v>
                      </c:pt>
                      <c:pt idx="2743">
                        <c:v>2.2785000000000001E-3</c:v>
                      </c:pt>
                      <c:pt idx="2744">
                        <c:v>2.2780000000000001E-3</c:v>
                      </c:pt>
                      <c:pt idx="2745">
                        <c:v>2.2775E-3</c:v>
                      </c:pt>
                      <c:pt idx="2746">
                        <c:v>2.2769000000000001E-3</c:v>
                      </c:pt>
                      <c:pt idx="2747">
                        <c:v>2.2764E-3</c:v>
                      </c:pt>
                      <c:pt idx="2748">
                        <c:v>2.2759E-3</c:v>
                      </c:pt>
                      <c:pt idx="2749">
                        <c:v>2.2753000000000001E-3</c:v>
                      </c:pt>
                      <c:pt idx="2750">
                        <c:v>2.2748E-3</c:v>
                      </c:pt>
                      <c:pt idx="2751">
                        <c:v>2.2742999999999999E-3</c:v>
                      </c:pt>
                      <c:pt idx="2752">
                        <c:v>2.2737E-3</c:v>
                      </c:pt>
                      <c:pt idx="2753">
                        <c:v>2.2732E-3</c:v>
                      </c:pt>
                      <c:pt idx="2754">
                        <c:v>2.2726999999999999E-3</c:v>
                      </c:pt>
                      <c:pt idx="2755">
                        <c:v>2.2721E-3</c:v>
                      </c:pt>
                      <c:pt idx="2756">
                        <c:v>2.2715999999999999E-3</c:v>
                      </c:pt>
                      <c:pt idx="2757">
                        <c:v>2.2710999999999999E-3</c:v>
                      </c:pt>
                      <c:pt idx="2758">
                        <c:v>2.2705999999999998E-3</c:v>
                      </c:pt>
                      <c:pt idx="2759">
                        <c:v>2.2699999999999999E-3</c:v>
                      </c:pt>
                      <c:pt idx="2760">
                        <c:v>2.2694999999999998E-3</c:v>
                      </c:pt>
                      <c:pt idx="2761">
                        <c:v>2.2690000000000002E-3</c:v>
                      </c:pt>
                      <c:pt idx="2762">
                        <c:v>2.2685000000000001E-3</c:v>
                      </c:pt>
                      <c:pt idx="2763">
                        <c:v>2.2679000000000002E-3</c:v>
                      </c:pt>
                      <c:pt idx="2764">
                        <c:v>2.2674000000000001E-3</c:v>
                      </c:pt>
                      <c:pt idx="2765">
                        <c:v>2.2669000000000001E-3</c:v>
                      </c:pt>
                      <c:pt idx="2766">
                        <c:v>2.2664E-3</c:v>
                      </c:pt>
                      <c:pt idx="2767">
                        <c:v>2.2658000000000001E-3</c:v>
                      </c:pt>
                      <c:pt idx="2768">
                        <c:v>2.2653E-3</c:v>
                      </c:pt>
                      <c:pt idx="2769">
                        <c:v>2.2648E-3</c:v>
                      </c:pt>
                      <c:pt idx="2770">
                        <c:v>2.2642999999999999E-3</c:v>
                      </c:pt>
                      <c:pt idx="2771">
                        <c:v>2.2637E-3</c:v>
                      </c:pt>
                      <c:pt idx="2772">
                        <c:v>2.2631999999999999E-3</c:v>
                      </c:pt>
                      <c:pt idx="2773">
                        <c:v>2.2626999999999999E-3</c:v>
                      </c:pt>
                      <c:pt idx="2774">
                        <c:v>2.2621999999999998E-3</c:v>
                      </c:pt>
                      <c:pt idx="2775">
                        <c:v>2.2617000000000002E-3</c:v>
                      </c:pt>
                      <c:pt idx="2776">
                        <c:v>2.2610999999999998E-3</c:v>
                      </c:pt>
                      <c:pt idx="2777">
                        <c:v>2.2606000000000002E-3</c:v>
                      </c:pt>
                      <c:pt idx="2778">
                        <c:v>2.2601000000000001E-3</c:v>
                      </c:pt>
                      <c:pt idx="2779">
                        <c:v>2.2596000000000001E-3</c:v>
                      </c:pt>
                      <c:pt idx="2780">
                        <c:v>2.2590000000000002E-3</c:v>
                      </c:pt>
                      <c:pt idx="2781">
                        <c:v>2.2585000000000001E-3</c:v>
                      </c:pt>
                      <c:pt idx="2782">
                        <c:v>2.258E-3</c:v>
                      </c:pt>
                      <c:pt idx="2783">
                        <c:v>2.2575E-3</c:v>
                      </c:pt>
                      <c:pt idx="2784">
                        <c:v>2.2569999999999999E-3</c:v>
                      </c:pt>
                      <c:pt idx="2785">
                        <c:v>2.2564E-3</c:v>
                      </c:pt>
                      <c:pt idx="2786">
                        <c:v>2.2558999999999999E-3</c:v>
                      </c:pt>
                      <c:pt idx="2787">
                        <c:v>2.2553999999999999E-3</c:v>
                      </c:pt>
                      <c:pt idx="2788">
                        <c:v>2.2548999999999998E-3</c:v>
                      </c:pt>
                      <c:pt idx="2789">
                        <c:v>2.2544000000000002E-3</c:v>
                      </c:pt>
                      <c:pt idx="2790">
                        <c:v>2.2539000000000001E-3</c:v>
                      </c:pt>
                      <c:pt idx="2791">
                        <c:v>2.2534E-3</c:v>
                      </c:pt>
                      <c:pt idx="2792">
                        <c:v>2.2528000000000001E-3</c:v>
                      </c:pt>
                      <c:pt idx="2793">
                        <c:v>2.2523E-3</c:v>
                      </c:pt>
                      <c:pt idx="2794">
                        <c:v>2.2518E-3</c:v>
                      </c:pt>
                      <c:pt idx="2795">
                        <c:v>2.2512999999999999E-3</c:v>
                      </c:pt>
                      <c:pt idx="2796">
                        <c:v>2.2507999999999998E-3</c:v>
                      </c:pt>
                      <c:pt idx="2797">
                        <c:v>2.2503000000000002E-3</c:v>
                      </c:pt>
                      <c:pt idx="2798">
                        <c:v>2.2498000000000002E-3</c:v>
                      </c:pt>
                      <c:pt idx="2799">
                        <c:v>2.2491999999999998E-3</c:v>
                      </c:pt>
                      <c:pt idx="2800">
                        <c:v>2.2487000000000002E-3</c:v>
                      </c:pt>
                      <c:pt idx="2801">
                        <c:v>2.2482000000000001E-3</c:v>
                      </c:pt>
                      <c:pt idx="2802">
                        <c:v>2.2477E-3</c:v>
                      </c:pt>
                      <c:pt idx="2803">
                        <c:v>2.2472E-3</c:v>
                      </c:pt>
                      <c:pt idx="2804">
                        <c:v>2.2466999999999999E-3</c:v>
                      </c:pt>
                      <c:pt idx="2805">
                        <c:v>2.2461E-3</c:v>
                      </c:pt>
                      <c:pt idx="2806">
                        <c:v>2.2455999999999999E-3</c:v>
                      </c:pt>
                      <c:pt idx="2807">
                        <c:v>2.2450999999999999E-3</c:v>
                      </c:pt>
                      <c:pt idx="2808">
                        <c:v>2.2445999999999998E-3</c:v>
                      </c:pt>
                      <c:pt idx="2809">
                        <c:v>2.2441000000000002E-3</c:v>
                      </c:pt>
                      <c:pt idx="2810">
                        <c:v>2.2436000000000001E-3</c:v>
                      </c:pt>
                      <c:pt idx="2811">
                        <c:v>2.2431E-3</c:v>
                      </c:pt>
                      <c:pt idx="2812">
                        <c:v>2.2426E-3</c:v>
                      </c:pt>
                      <c:pt idx="2813">
                        <c:v>2.2420999999999999E-3</c:v>
                      </c:pt>
                      <c:pt idx="2814">
                        <c:v>2.2415999999999998E-3</c:v>
                      </c:pt>
                      <c:pt idx="2815">
                        <c:v>2.2411000000000002E-3</c:v>
                      </c:pt>
                      <c:pt idx="2816">
                        <c:v>2.2406000000000001E-3</c:v>
                      </c:pt>
                      <c:pt idx="2817">
                        <c:v>2.2401000000000001E-3</c:v>
                      </c:pt>
                      <c:pt idx="2818">
                        <c:v>2.2396E-3</c:v>
                      </c:pt>
                      <c:pt idx="2819">
                        <c:v>2.2390999999999999E-3</c:v>
                      </c:pt>
                      <c:pt idx="2820">
                        <c:v>2.2385E-3</c:v>
                      </c:pt>
                      <c:pt idx="2821">
                        <c:v>2.238E-3</c:v>
                      </c:pt>
                      <c:pt idx="2822">
                        <c:v>2.2374999999999999E-3</c:v>
                      </c:pt>
                      <c:pt idx="2823">
                        <c:v>2.2369999999999998E-3</c:v>
                      </c:pt>
                      <c:pt idx="2824">
                        <c:v>2.2365000000000002E-3</c:v>
                      </c:pt>
                      <c:pt idx="2825">
                        <c:v>2.2360000000000001E-3</c:v>
                      </c:pt>
                      <c:pt idx="2826">
                        <c:v>2.2355000000000001E-3</c:v>
                      </c:pt>
                      <c:pt idx="2827">
                        <c:v>2.235E-3</c:v>
                      </c:pt>
                      <c:pt idx="2828">
                        <c:v>2.2344999999999999E-3</c:v>
                      </c:pt>
                      <c:pt idx="2829">
                        <c:v>2.2339999999999999E-3</c:v>
                      </c:pt>
                      <c:pt idx="2830">
                        <c:v>2.2334999999999998E-3</c:v>
                      </c:pt>
                      <c:pt idx="2831">
                        <c:v>2.2330000000000002E-3</c:v>
                      </c:pt>
                      <c:pt idx="2832">
                        <c:v>2.2325000000000001E-3</c:v>
                      </c:pt>
                      <c:pt idx="2833">
                        <c:v>2.232E-3</c:v>
                      </c:pt>
                      <c:pt idx="2834">
                        <c:v>2.2315E-3</c:v>
                      </c:pt>
                      <c:pt idx="2835">
                        <c:v>2.2309999999999999E-3</c:v>
                      </c:pt>
                      <c:pt idx="2836">
                        <c:v>2.2304999999999998E-3</c:v>
                      </c:pt>
                      <c:pt idx="2837">
                        <c:v>2.2300000000000002E-3</c:v>
                      </c:pt>
                      <c:pt idx="2838">
                        <c:v>2.2295000000000001E-3</c:v>
                      </c:pt>
                      <c:pt idx="2839">
                        <c:v>2.2290000000000001E-3</c:v>
                      </c:pt>
                      <c:pt idx="2840">
                        <c:v>2.2285E-3</c:v>
                      </c:pt>
                      <c:pt idx="2841">
                        <c:v>2.2279999999999999E-3</c:v>
                      </c:pt>
                      <c:pt idx="2842">
                        <c:v>2.2274999999999999E-3</c:v>
                      </c:pt>
                      <c:pt idx="2843">
                        <c:v>2.2269999999999998E-3</c:v>
                      </c:pt>
                      <c:pt idx="2844">
                        <c:v>2.2265000000000002E-3</c:v>
                      </c:pt>
                      <c:pt idx="2845">
                        <c:v>2.2260000000000001E-3</c:v>
                      </c:pt>
                      <c:pt idx="2846">
                        <c:v>2.2255E-3</c:v>
                      </c:pt>
                      <c:pt idx="2847">
                        <c:v>2.225E-3</c:v>
                      </c:pt>
                      <c:pt idx="2848">
                        <c:v>2.2244999999999999E-3</c:v>
                      </c:pt>
                      <c:pt idx="2849">
                        <c:v>2.2239999999999998E-3</c:v>
                      </c:pt>
                      <c:pt idx="2850">
                        <c:v>2.2235000000000002E-3</c:v>
                      </c:pt>
                      <c:pt idx="2851">
                        <c:v>2.2230000000000001E-3</c:v>
                      </c:pt>
                      <c:pt idx="2852">
                        <c:v>2.2225000000000001E-3</c:v>
                      </c:pt>
                      <c:pt idx="2853">
                        <c:v>2.222E-3</c:v>
                      </c:pt>
                      <c:pt idx="2854">
                        <c:v>2.2215E-3</c:v>
                      </c:pt>
                      <c:pt idx="2855">
                        <c:v>2.2209999999999999E-3</c:v>
                      </c:pt>
                      <c:pt idx="2856">
                        <c:v>2.2204999999999998E-3</c:v>
                      </c:pt>
                      <c:pt idx="2857">
                        <c:v>2.2201E-3</c:v>
                      </c:pt>
                      <c:pt idx="2858">
                        <c:v>2.2196E-3</c:v>
                      </c:pt>
                      <c:pt idx="2859">
                        <c:v>2.2190999999999999E-3</c:v>
                      </c:pt>
                      <c:pt idx="2860">
                        <c:v>2.2185999999999998E-3</c:v>
                      </c:pt>
                      <c:pt idx="2861">
                        <c:v>2.2181000000000002E-3</c:v>
                      </c:pt>
                      <c:pt idx="2862">
                        <c:v>2.2176000000000001E-3</c:v>
                      </c:pt>
                      <c:pt idx="2863">
                        <c:v>2.2171000000000001E-3</c:v>
                      </c:pt>
                      <c:pt idx="2864">
                        <c:v>2.2166E-3</c:v>
                      </c:pt>
                      <c:pt idx="2865">
                        <c:v>2.2160999999999999E-3</c:v>
                      </c:pt>
                      <c:pt idx="2866">
                        <c:v>2.2155999999999999E-3</c:v>
                      </c:pt>
                      <c:pt idx="2867">
                        <c:v>2.2152000000000001E-3</c:v>
                      </c:pt>
                      <c:pt idx="2868">
                        <c:v>2.2147E-3</c:v>
                      </c:pt>
                      <c:pt idx="2869">
                        <c:v>2.2141999999999999E-3</c:v>
                      </c:pt>
                      <c:pt idx="2870">
                        <c:v>2.2136999999999999E-3</c:v>
                      </c:pt>
                      <c:pt idx="2871">
                        <c:v>2.2131999999999998E-3</c:v>
                      </c:pt>
                      <c:pt idx="2872">
                        <c:v>2.2127000000000002E-3</c:v>
                      </c:pt>
                      <c:pt idx="2873">
                        <c:v>2.2122000000000001E-3</c:v>
                      </c:pt>
                      <c:pt idx="2874">
                        <c:v>2.2117E-3</c:v>
                      </c:pt>
                      <c:pt idx="2875">
                        <c:v>2.2112E-3</c:v>
                      </c:pt>
                      <c:pt idx="2876">
                        <c:v>2.2108000000000002E-3</c:v>
                      </c:pt>
                      <c:pt idx="2877">
                        <c:v>2.2103000000000001E-3</c:v>
                      </c:pt>
                      <c:pt idx="2878">
                        <c:v>2.2098E-3</c:v>
                      </c:pt>
                      <c:pt idx="2879">
                        <c:v>2.2093E-3</c:v>
                      </c:pt>
                      <c:pt idx="2880">
                        <c:v>2.2087999999999999E-3</c:v>
                      </c:pt>
                      <c:pt idx="2881">
                        <c:v>2.2082999999999998E-3</c:v>
                      </c:pt>
                      <c:pt idx="2882">
                        <c:v>2.2078000000000002E-3</c:v>
                      </c:pt>
                      <c:pt idx="2883">
                        <c:v>2.2073000000000001E-3</c:v>
                      </c:pt>
                      <c:pt idx="2884">
                        <c:v>2.2068999999999999E-3</c:v>
                      </c:pt>
                      <c:pt idx="2885">
                        <c:v>2.2063999999999999E-3</c:v>
                      </c:pt>
                      <c:pt idx="2886">
                        <c:v>2.2058999999999998E-3</c:v>
                      </c:pt>
                      <c:pt idx="2887">
                        <c:v>2.2054000000000002E-3</c:v>
                      </c:pt>
                      <c:pt idx="2888">
                        <c:v>2.2049000000000001E-3</c:v>
                      </c:pt>
                      <c:pt idx="2889">
                        <c:v>2.2044999999999999E-3</c:v>
                      </c:pt>
                      <c:pt idx="2890">
                        <c:v>2.2039999999999998E-3</c:v>
                      </c:pt>
                      <c:pt idx="2891">
                        <c:v>2.2035000000000002E-3</c:v>
                      </c:pt>
                      <c:pt idx="2892">
                        <c:v>2.2030000000000001E-3</c:v>
                      </c:pt>
                      <c:pt idx="2893">
                        <c:v>2.2025E-3</c:v>
                      </c:pt>
                      <c:pt idx="2894">
                        <c:v>2.2020999999999998E-3</c:v>
                      </c:pt>
                      <c:pt idx="2895">
                        <c:v>2.2016000000000002E-3</c:v>
                      </c:pt>
                      <c:pt idx="2896">
                        <c:v>2.2011000000000001E-3</c:v>
                      </c:pt>
                      <c:pt idx="2897">
                        <c:v>2.2006E-3</c:v>
                      </c:pt>
                      <c:pt idx="2898">
                        <c:v>2.2001E-3</c:v>
                      </c:pt>
                      <c:pt idx="2899">
                        <c:v>2.1995999999999999E-3</c:v>
                      </c:pt>
                      <c:pt idx="2900">
                        <c:v>2.1992000000000001E-3</c:v>
                      </c:pt>
                      <c:pt idx="2901">
                        <c:v>2.1987E-3</c:v>
                      </c:pt>
                      <c:pt idx="2902">
                        <c:v>2.1982E-3</c:v>
                      </c:pt>
                      <c:pt idx="2903">
                        <c:v>2.1976999999999999E-3</c:v>
                      </c:pt>
                      <c:pt idx="2904">
                        <c:v>2.1971999999999998E-3</c:v>
                      </c:pt>
                      <c:pt idx="2905">
                        <c:v>2.1968000000000001E-3</c:v>
                      </c:pt>
                      <c:pt idx="2906">
                        <c:v>2.1963E-3</c:v>
                      </c:pt>
                      <c:pt idx="2907">
                        <c:v>2.1957999999999999E-3</c:v>
                      </c:pt>
                      <c:pt idx="2908">
                        <c:v>2.1952999999999999E-3</c:v>
                      </c:pt>
                      <c:pt idx="2909">
                        <c:v>2.1949000000000001E-3</c:v>
                      </c:pt>
                      <c:pt idx="2910">
                        <c:v>2.1944E-3</c:v>
                      </c:pt>
                      <c:pt idx="2911">
                        <c:v>2.1938999999999999E-3</c:v>
                      </c:pt>
                      <c:pt idx="2912">
                        <c:v>2.1933999999999999E-3</c:v>
                      </c:pt>
                      <c:pt idx="2913">
                        <c:v>2.1930000000000001E-3</c:v>
                      </c:pt>
                      <c:pt idx="2914">
                        <c:v>2.1925E-3</c:v>
                      </c:pt>
                      <c:pt idx="2915">
                        <c:v>2.1919999999999999E-3</c:v>
                      </c:pt>
                      <c:pt idx="2916">
                        <c:v>2.1914999999999999E-3</c:v>
                      </c:pt>
                      <c:pt idx="2917">
                        <c:v>2.1911000000000001E-3</c:v>
                      </c:pt>
                      <c:pt idx="2918">
                        <c:v>2.1906E-3</c:v>
                      </c:pt>
                      <c:pt idx="2919">
                        <c:v>2.1900999999999999E-3</c:v>
                      </c:pt>
                      <c:pt idx="2920">
                        <c:v>2.1897000000000002E-3</c:v>
                      </c:pt>
                      <c:pt idx="2921">
                        <c:v>2.1892000000000001E-3</c:v>
                      </c:pt>
                      <c:pt idx="2922">
                        <c:v>2.1887E-3</c:v>
                      </c:pt>
                      <c:pt idx="2923">
                        <c:v>2.1882E-3</c:v>
                      </c:pt>
                      <c:pt idx="2924">
                        <c:v>2.1878000000000002E-3</c:v>
                      </c:pt>
                      <c:pt idx="2925">
                        <c:v>2.1873000000000001E-3</c:v>
                      </c:pt>
                      <c:pt idx="2926">
                        <c:v>2.1868E-3</c:v>
                      </c:pt>
                      <c:pt idx="2927">
                        <c:v>2.1863E-3</c:v>
                      </c:pt>
                      <c:pt idx="2928">
                        <c:v>2.1859000000000002E-3</c:v>
                      </c:pt>
                      <c:pt idx="2929">
                        <c:v>2.1854000000000001E-3</c:v>
                      </c:pt>
                      <c:pt idx="2930">
                        <c:v>2.1849E-3</c:v>
                      </c:pt>
                      <c:pt idx="2931">
                        <c:v>2.1844999999999998E-3</c:v>
                      </c:pt>
                      <c:pt idx="2932">
                        <c:v>2.1840000000000002E-3</c:v>
                      </c:pt>
                      <c:pt idx="2933">
                        <c:v>2.1835000000000001E-3</c:v>
                      </c:pt>
                      <c:pt idx="2934">
                        <c:v>2.1830999999999999E-3</c:v>
                      </c:pt>
                      <c:pt idx="2935">
                        <c:v>2.1825999999999998E-3</c:v>
                      </c:pt>
                      <c:pt idx="2936">
                        <c:v>2.1821000000000002E-3</c:v>
                      </c:pt>
                      <c:pt idx="2937">
                        <c:v>2.1817E-3</c:v>
                      </c:pt>
                      <c:pt idx="2938">
                        <c:v>2.1811999999999999E-3</c:v>
                      </c:pt>
                      <c:pt idx="2939">
                        <c:v>2.1806999999999998E-3</c:v>
                      </c:pt>
                      <c:pt idx="2940">
                        <c:v>2.1803E-3</c:v>
                      </c:pt>
                      <c:pt idx="2941">
                        <c:v>2.1798E-3</c:v>
                      </c:pt>
                      <c:pt idx="2942">
                        <c:v>2.1792999999999999E-3</c:v>
                      </c:pt>
                      <c:pt idx="2943">
                        <c:v>2.1789000000000001E-3</c:v>
                      </c:pt>
                      <c:pt idx="2944">
                        <c:v>2.1784E-3</c:v>
                      </c:pt>
                      <c:pt idx="2945">
                        <c:v>2.1779E-3</c:v>
                      </c:pt>
                      <c:pt idx="2946">
                        <c:v>2.1775000000000002E-3</c:v>
                      </c:pt>
                      <c:pt idx="2947">
                        <c:v>2.1770000000000001E-3</c:v>
                      </c:pt>
                      <c:pt idx="2948">
                        <c:v>2.1765E-3</c:v>
                      </c:pt>
                      <c:pt idx="2949">
                        <c:v>2.1760999999999998E-3</c:v>
                      </c:pt>
                      <c:pt idx="2950">
                        <c:v>2.1756000000000002E-3</c:v>
                      </c:pt>
                      <c:pt idx="2951">
                        <c:v>2.1751000000000001E-3</c:v>
                      </c:pt>
                      <c:pt idx="2952">
                        <c:v>2.1746999999999999E-3</c:v>
                      </c:pt>
                      <c:pt idx="2953">
                        <c:v>2.1741999999999998E-3</c:v>
                      </c:pt>
                      <c:pt idx="2954">
                        <c:v>2.1737000000000002E-3</c:v>
                      </c:pt>
                      <c:pt idx="2955">
                        <c:v>2.1733E-3</c:v>
                      </c:pt>
                      <c:pt idx="2956">
                        <c:v>2.1727999999999999E-3</c:v>
                      </c:pt>
                      <c:pt idx="2957">
                        <c:v>2.1724000000000001E-3</c:v>
                      </c:pt>
                      <c:pt idx="2958">
                        <c:v>2.1719E-3</c:v>
                      </c:pt>
                      <c:pt idx="2959">
                        <c:v>2.1714E-3</c:v>
                      </c:pt>
                      <c:pt idx="2960">
                        <c:v>2.1710000000000002E-3</c:v>
                      </c:pt>
                      <c:pt idx="2961">
                        <c:v>2.1705000000000001E-3</c:v>
                      </c:pt>
                      <c:pt idx="2962">
                        <c:v>2.1700999999999999E-3</c:v>
                      </c:pt>
                      <c:pt idx="2963">
                        <c:v>2.1695999999999998E-3</c:v>
                      </c:pt>
                      <c:pt idx="2964">
                        <c:v>2.1691000000000002E-3</c:v>
                      </c:pt>
                      <c:pt idx="2965">
                        <c:v>2.1687E-3</c:v>
                      </c:pt>
                      <c:pt idx="2966">
                        <c:v>2.1681999999999999E-3</c:v>
                      </c:pt>
                      <c:pt idx="2967">
                        <c:v>2.1678000000000001E-3</c:v>
                      </c:pt>
                      <c:pt idx="2968">
                        <c:v>2.1673E-3</c:v>
                      </c:pt>
                      <c:pt idx="2969">
                        <c:v>2.1668999999999998E-3</c:v>
                      </c:pt>
                      <c:pt idx="2970">
                        <c:v>2.1664000000000002E-3</c:v>
                      </c:pt>
                      <c:pt idx="2971">
                        <c:v>2.1659000000000001E-3</c:v>
                      </c:pt>
                      <c:pt idx="2972">
                        <c:v>2.1654999999999999E-3</c:v>
                      </c:pt>
                      <c:pt idx="2973">
                        <c:v>2.1649999999999998E-3</c:v>
                      </c:pt>
                      <c:pt idx="2974">
                        <c:v>2.1646E-3</c:v>
                      </c:pt>
                      <c:pt idx="2975">
                        <c:v>2.1641E-3</c:v>
                      </c:pt>
                      <c:pt idx="2976">
                        <c:v>2.1637000000000002E-3</c:v>
                      </c:pt>
                      <c:pt idx="2977">
                        <c:v>2.1632000000000001E-3</c:v>
                      </c:pt>
                      <c:pt idx="2978">
                        <c:v>2.1627E-3</c:v>
                      </c:pt>
                      <c:pt idx="2979">
                        <c:v>2.1622999999999998E-3</c:v>
                      </c:pt>
                      <c:pt idx="2980">
                        <c:v>2.1618000000000002E-3</c:v>
                      </c:pt>
                      <c:pt idx="2981">
                        <c:v>2.1614E-3</c:v>
                      </c:pt>
                      <c:pt idx="2982">
                        <c:v>2.1608999999999999E-3</c:v>
                      </c:pt>
                      <c:pt idx="2983">
                        <c:v>2.1605000000000001E-3</c:v>
                      </c:pt>
                      <c:pt idx="2984">
                        <c:v>2.16E-3</c:v>
                      </c:pt>
                      <c:pt idx="2985">
                        <c:v>2.1595999999999998E-3</c:v>
                      </c:pt>
                      <c:pt idx="2986">
                        <c:v>2.1591000000000002E-3</c:v>
                      </c:pt>
                      <c:pt idx="2987">
                        <c:v>2.1586999999999999E-3</c:v>
                      </c:pt>
                      <c:pt idx="2988">
                        <c:v>2.1581999999999999E-3</c:v>
                      </c:pt>
                      <c:pt idx="2989">
                        <c:v>2.1578000000000001E-3</c:v>
                      </c:pt>
                      <c:pt idx="2990">
                        <c:v>2.1573E-3</c:v>
                      </c:pt>
                      <c:pt idx="2991">
                        <c:v>2.1568999999999998E-3</c:v>
                      </c:pt>
                      <c:pt idx="2992">
                        <c:v>2.1564000000000002E-3</c:v>
                      </c:pt>
                      <c:pt idx="2993">
                        <c:v>2.1559000000000001E-3</c:v>
                      </c:pt>
                      <c:pt idx="2994">
                        <c:v>2.1554999999999999E-3</c:v>
                      </c:pt>
                      <c:pt idx="2995">
                        <c:v>2.1549999999999998E-3</c:v>
                      </c:pt>
                      <c:pt idx="2996">
                        <c:v>2.1546E-3</c:v>
                      </c:pt>
                      <c:pt idx="2997">
                        <c:v>2.1540999999999999E-3</c:v>
                      </c:pt>
                      <c:pt idx="2998">
                        <c:v>2.1537000000000001E-3</c:v>
                      </c:pt>
                      <c:pt idx="2999">
                        <c:v>2.1532000000000001E-3</c:v>
                      </c:pt>
                      <c:pt idx="3000">
                        <c:v>2.1527999999999999E-3</c:v>
                      </c:pt>
                      <c:pt idx="3001">
                        <c:v>2.1522999999999998E-3</c:v>
                      </c:pt>
                      <c:pt idx="3002">
                        <c:v>2.1519E-3</c:v>
                      </c:pt>
                      <c:pt idx="3003">
                        <c:v>2.1513999999999999E-3</c:v>
                      </c:pt>
                      <c:pt idx="3004">
                        <c:v>2.1510000000000001E-3</c:v>
                      </c:pt>
                      <c:pt idx="3005">
                        <c:v>2.1505000000000001E-3</c:v>
                      </c:pt>
                      <c:pt idx="3006">
                        <c:v>2.1500999999999998E-3</c:v>
                      </c:pt>
                      <c:pt idx="3007">
                        <c:v>2.1496000000000002E-3</c:v>
                      </c:pt>
                      <c:pt idx="3008">
                        <c:v>2.1492E-3</c:v>
                      </c:pt>
                      <c:pt idx="3009">
                        <c:v>2.1488000000000002E-3</c:v>
                      </c:pt>
                      <c:pt idx="3010">
                        <c:v>2.1483000000000001E-3</c:v>
                      </c:pt>
                      <c:pt idx="3011">
                        <c:v>2.1478999999999999E-3</c:v>
                      </c:pt>
                      <c:pt idx="3012">
                        <c:v>2.1473999999999998E-3</c:v>
                      </c:pt>
                      <c:pt idx="3013">
                        <c:v>2.147E-3</c:v>
                      </c:pt>
                      <c:pt idx="3014">
                        <c:v>2.1465E-3</c:v>
                      </c:pt>
                      <c:pt idx="3015">
                        <c:v>2.1461000000000002E-3</c:v>
                      </c:pt>
                      <c:pt idx="3016">
                        <c:v>2.1457E-3</c:v>
                      </c:pt>
                      <c:pt idx="3017">
                        <c:v>2.1451999999999999E-3</c:v>
                      </c:pt>
                      <c:pt idx="3018">
                        <c:v>2.1448000000000001E-3</c:v>
                      </c:pt>
                      <c:pt idx="3019">
                        <c:v>2.1443E-3</c:v>
                      </c:pt>
                      <c:pt idx="3020">
                        <c:v>2.1438999999999998E-3</c:v>
                      </c:pt>
                      <c:pt idx="3021">
                        <c:v>2.1434000000000002E-3</c:v>
                      </c:pt>
                      <c:pt idx="3022">
                        <c:v>2.1429999999999999E-3</c:v>
                      </c:pt>
                      <c:pt idx="3023">
                        <c:v>2.1424999999999999E-3</c:v>
                      </c:pt>
                      <c:pt idx="3024">
                        <c:v>2.1421000000000001E-3</c:v>
                      </c:pt>
                      <c:pt idx="3025">
                        <c:v>2.1416999999999999E-3</c:v>
                      </c:pt>
                      <c:pt idx="3026">
                        <c:v>2.1411999999999998E-3</c:v>
                      </c:pt>
                      <c:pt idx="3027">
                        <c:v>2.1408E-3</c:v>
                      </c:pt>
                      <c:pt idx="3028">
                        <c:v>2.1402999999999999E-3</c:v>
                      </c:pt>
                      <c:pt idx="3029">
                        <c:v>2.1399000000000001E-3</c:v>
                      </c:pt>
                      <c:pt idx="3030">
                        <c:v>2.1394000000000001E-3</c:v>
                      </c:pt>
                      <c:pt idx="3031">
                        <c:v>2.1389999999999998E-3</c:v>
                      </c:pt>
                      <c:pt idx="3032">
                        <c:v>2.1386E-3</c:v>
                      </c:pt>
                      <c:pt idx="3033">
                        <c:v>2.1381E-3</c:v>
                      </c:pt>
                      <c:pt idx="3034">
                        <c:v>2.1377000000000002E-3</c:v>
                      </c:pt>
                      <c:pt idx="3035">
                        <c:v>2.1372000000000001E-3</c:v>
                      </c:pt>
                      <c:pt idx="3036">
                        <c:v>2.1367999999999999E-3</c:v>
                      </c:pt>
                      <c:pt idx="3037">
                        <c:v>2.1364000000000001E-3</c:v>
                      </c:pt>
                      <c:pt idx="3038">
                        <c:v>2.1359E-3</c:v>
                      </c:pt>
                      <c:pt idx="3039">
                        <c:v>2.1354999999999998E-3</c:v>
                      </c:pt>
                      <c:pt idx="3040">
                        <c:v>2.1351E-3</c:v>
                      </c:pt>
                      <c:pt idx="3041">
                        <c:v>2.1346E-3</c:v>
                      </c:pt>
                      <c:pt idx="3042">
                        <c:v>2.1342000000000002E-3</c:v>
                      </c:pt>
                      <c:pt idx="3043">
                        <c:v>2.1337999999999999E-3</c:v>
                      </c:pt>
                      <c:pt idx="3044">
                        <c:v>2.1332999999999999E-3</c:v>
                      </c:pt>
                      <c:pt idx="3045">
                        <c:v>2.1329000000000001E-3</c:v>
                      </c:pt>
                      <c:pt idx="3046">
                        <c:v>2.1324E-3</c:v>
                      </c:pt>
                      <c:pt idx="3047">
                        <c:v>2.1320000000000002E-3</c:v>
                      </c:pt>
                      <c:pt idx="3048">
                        <c:v>2.1316E-3</c:v>
                      </c:pt>
                      <c:pt idx="3049">
                        <c:v>2.1310999999999999E-3</c:v>
                      </c:pt>
                      <c:pt idx="3050">
                        <c:v>2.1307000000000001E-3</c:v>
                      </c:pt>
                      <c:pt idx="3051">
                        <c:v>2.1302999999999999E-3</c:v>
                      </c:pt>
                      <c:pt idx="3052">
                        <c:v>2.1297999999999998E-3</c:v>
                      </c:pt>
                      <c:pt idx="3053">
                        <c:v>2.1294E-3</c:v>
                      </c:pt>
                      <c:pt idx="3054">
                        <c:v>2.1289E-3</c:v>
                      </c:pt>
                      <c:pt idx="3055">
                        <c:v>2.1285000000000002E-3</c:v>
                      </c:pt>
                      <c:pt idx="3056">
                        <c:v>2.1281E-3</c:v>
                      </c:pt>
                      <c:pt idx="3057">
                        <c:v>2.1275999999999999E-3</c:v>
                      </c:pt>
                      <c:pt idx="3058">
                        <c:v>2.1272000000000001E-3</c:v>
                      </c:pt>
                      <c:pt idx="3059">
                        <c:v>2.1267999999999999E-3</c:v>
                      </c:pt>
                      <c:pt idx="3060">
                        <c:v>2.1264000000000001E-3</c:v>
                      </c:pt>
                      <c:pt idx="3061">
                        <c:v>2.1259E-3</c:v>
                      </c:pt>
                      <c:pt idx="3062">
                        <c:v>2.1254999999999998E-3</c:v>
                      </c:pt>
                      <c:pt idx="3063">
                        <c:v>2.1251E-3</c:v>
                      </c:pt>
                      <c:pt idx="3064">
                        <c:v>2.1245999999999999E-3</c:v>
                      </c:pt>
                      <c:pt idx="3065">
                        <c:v>2.1242000000000001E-3</c:v>
                      </c:pt>
                      <c:pt idx="3066">
                        <c:v>2.1237999999999999E-3</c:v>
                      </c:pt>
                      <c:pt idx="3067">
                        <c:v>2.1232999999999998E-3</c:v>
                      </c:pt>
                      <c:pt idx="3068">
                        <c:v>2.1229E-3</c:v>
                      </c:pt>
                      <c:pt idx="3069">
                        <c:v>2.1224999999999998E-3</c:v>
                      </c:pt>
                      <c:pt idx="3070">
                        <c:v>2.1221E-3</c:v>
                      </c:pt>
                      <c:pt idx="3071">
                        <c:v>2.1216E-3</c:v>
                      </c:pt>
                      <c:pt idx="3072">
                        <c:v>2.1212000000000002E-3</c:v>
                      </c:pt>
                      <c:pt idx="3073">
                        <c:v>2.1207999999999999E-3</c:v>
                      </c:pt>
                      <c:pt idx="3074">
                        <c:v>2.1202999999999999E-3</c:v>
                      </c:pt>
                      <c:pt idx="3075">
                        <c:v>2.1199000000000001E-3</c:v>
                      </c:pt>
                      <c:pt idx="3076">
                        <c:v>2.1194999999999999E-3</c:v>
                      </c:pt>
                      <c:pt idx="3077">
                        <c:v>2.1189999999999998E-3</c:v>
                      </c:pt>
                      <c:pt idx="3078">
                        <c:v>2.1186E-3</c:v>
                      </c:pt>
                      <c:pt idx="3079">
                        <c:v>2.1182000000000002E-3</c:v>
                      </c:pt>
                      <c:pt idx="3080">
                        <c:v>2.1178E-3</c:v>
                      </c:pt>
                      <c:pt idx="3081">
                        <c:v>2.1172999999999999E-3</c:v>
                      </c:pt>
                      <c:pt idx="3082">
                        <c:v>2.1169000000000001E-3</c:v>
                      </c:pt>
                      <c:pt idx="3083">
                        <c:v>2.1164999999999999E-3</c:v>
                      </c:pt>
                      <c:pt idx="3084">
                        <c:v>2.1159999999999998E-3</c:v>
                      </c:pt>
                      <c:pt idx="3085">
                        <c:v>2.1156E-3</c:v>
                      </c:pt>
                      <c:pt idx="3086">
                        <c:v>2.1151999999999998E-3</c:v>
                      </c:pt>
                      <c:pt idx="3087">
                        <c:v>2.1148E-3</c:v>
                      </c:pt>
                      <c:pt idx="3088">
                        <c:v>2.1143999999999998E-3</c:v>
                      </c:pt>
                      <c:pt idx="3089">
                        <c:v>2.1139000000000002E-3</c:v>
                      </c:pt>
                      <c:pt idx="3090">
                        <c:v>2.1134999999999999E-3</c:v>
                      </c:pt>
                      <c:pt idx="3091">
                        <c:v>2.1131000000000001E-3</c:v>
                      </c:pt>
                      <c:pt idx="3092">
                        <c:v>2.1126999999999999E-3</c:v>
                      </c:pt>
                      <c:pt idx="3093">
                        <c:v>2.1121999999999998E-3</c:v>
                      </c:pt>
                      <c:pt idx="3094">
                        <c:v>2.1118E-3</c:v>
                      </c:pt>
                      <c:pt idx="3095">
                        <c:v>2.1113999999999998E-3</c:v>
                      </c:pt>
                      <c:pt idx="3096">
                        <c:v>2.111E-3</c:v>
                      </c:pt>
                      <c:pt idx="3097">
                        <c:v>2.1105E-3</c:v>
                      </c:pt>
                      <c:pt idx="3098">
                        <c:v>2.1101000000000002E-3</c:v>
                      </c:pt>
                      <c:pt idx="3099">
                        <c:v>2.1096999999999999E-3</c:v>
                      </c:pt>
                      <c:pt idx="3100">
                        <c:v>2.1093000000000002E-3</c:v>
                      </c:pt>
                      <c:pt idx="3101">
                        <c:v>2.1088000000000001E-3</c:v>
                      </c:pt>
                      <c:pt idx="3102">
                        <c:v>2.1083999999999999E-3</c:v>
                      </c:pt>
                      <c:pt idx="3103">
                        <c:v>2.1080000000000001E-3</c:v>
                      </c:pt>
                      <c:pt idx="3104">
                        <c:v>2.1075999999999998E-3</c:v>
                      </c:pt>
                      <c:pt idx="3105">
                        <c:v>2.1072E-3</c:v>
                      </c:pt>
                      <c:pt idx="3106">
                        <c:v>2.1067E-3</c:v>
                      </c:pt>
                      <c:pt idx="3107">
                        <c:v>2.1063000000000002E-3</c:v>
                      </c:pt>
                      <c:pt idx="3108">
                        <c:v>2.1059E-3</c:v>
                      </c:pt>
                      <c:pt idx="3109">
                        <c:v>2.1055000000000002E-3</c:v>
                      </c:pt>
                      <c:pt idx="3110">
                        <c:v>2.1050999999999999E-3</c:v>
                      </c:pt>
                      <c:pt idx="3111">
                        <c:v>2.1045999999999999E-3</c:v>
                      </c:pt>
                      <c:pt idx="3112">
                        <c:v>2.1042000000000001E-3</c:v>
                      </c:pt>
                      <c:pt idx="3113">
                        <c:v>2.1037999999999999E-3</c:v>
                      </c:pt>
                      <c:pt idx="3114">
                        <c:v>2.1034000000000001E-3</c:v>
                      </c:pt>
                      <c:pt idx="3115">
                        <c:v>2.1029999999999998E-3</c:v>
                      </c:pt>
                      <c:pt idx="3116">
                        <c:v>2.1026E-3</c:v>
                      </c:pt>
                      <c:pt idx="3117">
                        <c:v>2.1021E-3</c:v>
                      </c:pt>
                      <c:pt idx="3118">
                        <c:v>2.1017000000000002E-3</c:v>
                      </c:pt>
                      <c:pt idx="3119">
                        <c:v>2.1013E-3</c:v>
                      </c:pt>
                      <c:pt idx="3120">
                        <c:v>2.1009000000000002E-3</c:v>
                      </c:pt>
                      <c:pt idx="3121">
                        <c:v>2.1004999999999999E-3</c:v>
                      </c:pt>
                      <c:pt idx="3122">
                        <c:v>2.1001000000000001E-3</c:v>
                      </c:pt>
                      <c:pt idx="3123">
                        <c:v>2.0996000000000001E-3</c:v>
                      </c:pt>
                      <c:pt idx="3124">
                        <c:v>2.0991999999999999E-3</c:v>
                      </c:pt>
                      <c:pt idx="3125">
                        <c:v>2.0988000000000001E-3</c:v>
                      </c:pt>
                      <c:pt idx="3126">
                        <c:v>2.0983999999999998E-3</c:v>
                      </c:pt>
                      <c:pt idx="3127">
                        <c:v>2.098E-3</c:v>
                      </c:pt>
                      <c:pt idx="3128">
                        <c:v>2.0975999999999998E-3</c:v>
                      </c:pt>
                      <c:pt idx="3129">
                        <c:v>2.0971000000000002E-3</c:v>
                      </c:pt>
                      <c:pt idx="3130">
                        <c:v>2.0967E-3</c:v>
                      </c:pt>
                      <c:pt idx="3131">
                        <c:v>2.0963000000000002E-3</c:v>
                      </c:pt>
                      <c:pt idx="3132">
                        <c:v>2.0958999999999999E-3</c:v>
                      </c:pt>
                      <c:pt idx="3133">
                        <c:v>2.0955000000000001E-3</c:v>
                      </c:pt>
                      <c:pt idx="3134">
                        <c:v>2.0950999999999999E-3</c:v>
                      </c:pt>
                      <c:pt idx="3135">
                        <c:v>2.0947000000000001E-3</c:v>
                      </c:pt>
                      <c:pt idx="3136">
                        <c:v>2.0942000000000001E-3</c:v>
                      </c:pt>
                      <c:pt idx="3137">
                        <c:v>2.0937999999999998E-3</c:v>
                      </c:pt>
                      <c:pt idx="3138">
                        <c:v>2.0934E-3</c:v>
                      </c:pt>
                      <c:pt idx="3139">
                        <c:v>2.0929999999999998E-3</c:v>
                      </c:pt>
                      <c:pt idx="3140">
                        <c:v>2.0926E-3</c:v>
                      </c:pt>
                      <c:pt idx="3141">
                        <c:v>2.0921999999999998E-3</c:v>
                      </c:pt>
                      <c:pt idx="3142">
                        <c:v>2.0918E-3</c:v>
                      </c:pt>
                      <c:pt idx="3143">
                        <c:v>2.0914000000000002E-3</c:v>
                      </c:pt>
                      <c:pt idx="3144">
                        <c:v>2.091E-3</c:v>
                      </c:pt>
                      <c:pt idx="3145">
                        <c:v>2.0904999999999999E-3</c:v>
                      </c:pt>
                      <c:pt idx="3146">
                        <c:v>2.0901000000000001E-3</c:v>
                      </c:pt>
                      <c:pt idx="3147">
                        <c:v>2.0896999999999999E-3</c:v>
                      </c:pt>
                      <c:pt idx="3148">
                        <c:v>2.0893000000000001E-3</c:v>
                      </c:pt>
                      <c:pt idx="3149">
                        <c:v>2.0888999999999999E-3</c:v>
                      </c:pt>
                      <c:pt idx="3150">
                        <c:v>2.0885000000000001E-3</c:v>
                      </c:pt>
                      <c:pt idx="3151">
                        <c:v>2.0880999999999999E-3</c:v>
                      </c:pt>
                      <c:pt idx="3152">
                        <c:v>2.0877000000000001E-3</c:v>
                      </c:pt>
                      <c:pt idx="3153">
                        <c:v>2.0872999999999998E-3</c:v>
                      </c:pt>
                      <c:pt idx="3154">
                        <c:v>2.0868000000000002E-3</c:v>
                      </c:pt>
                      <c:pt idx="3155">
                        <c:v>2.0864E-3</c:v>
                      </c:pt>
                      <c:pt idx="3156">
                        <c:v>2.0860000000000002E-3</c:v>
                      </c:pt>
                      <c:pt idx="3157">
                        <c:v>2.0856E-3</c:v>
                      </c:pt>
                      <c:pt idx="3158">
                        <c:v>2.0852000000000002E-3</c:v>
                      </c:pt>
                      <c:pt idx="3159">
                        <c:v>2.0847999999999999E-3</c:v>
                      </c:pt>
                      <c:pt idx="3160">
                        <c:v>2.0844000000000001E-3</c:v>
                      </c:pt>
                      <c:pt idx="3161">
                        <c:v>2.0839999999999999E-3</c:v>
                      </c:pt>
                      <c:pt idx="3162">
                        <c:v>2.0836000000000001E-3</c:v>
                      </c:pt>
                      <c:pt idx="3163">
                        <c:v>2.0831999999999999E-3</c:v>
                      </c:pt>
                      <c:pt idx="3164">
                        <c:v>2.0828000000000001E-3</c:v>
                      </c:pt>
                      <c:pt idx="3165">
                        <c:v>2.0823999999999999E-3</c:v>
                      </c:pt>
                      <c:pt idx="3166">
                        <c:v>2.0820000000000001E-3</c:v>
                      </c:pt>
                      <c:pt idx="3167">
                        <c:v>2.0815999999999999E-3</c:v>
                      </c:pt>
                      <c:pt idx="3168">
                        <c:v>2.0812000000000001E-3</c:v>
                      </c:pt>
                      <c:pt idx="3169">
                        <c:v>2.0807999999999998E-3</c:v>
                      </c:pt>
                      <c:pt idx="3170">
                        <c:v>2.0804E-3</c:v>
                      </c:pt>
                      <c:pt idx="3171">
                        <c:v>2.0799E-3</c:v>
                      </c:pt>
                      <c:pt idx="3172">
                        <c:v>2.0795000000000002E-3</c:v>
                      </c:pt>
                      <c:pt idx="3173">
                        <c:v>2.0791E-3</c:v>
                      </c:pt>
                      <c:pt idx="3174">
                        <c:v>2.0787000000000002E-3</c:v>
                      </c:pt>
                      <c:pt idx="3175">
                        <c:v>2.0782999999999999E-3</c:v>
                      </c:pt>
                      <c:pt idx="3176">
                        <c:v>2.0779000000000001E-3</c:v>
                      </c:pt>
                      <c:pt idx="3177">
                        <c:v>2.0774999999999999E-3</c:v>
                      </c:pt>
                      <c:pt idx="3178">
                        <c:v>2.0771000000000001E-3</c:v>
                      </c:pt>
                      <c:pt idx="3179">
                        <c:v>2.0766999999999999E-3</c:v>
                      </c:pt>
                      <c:pt idx="3180">
                        <c:v>2.0763000000000001E-3</c:v>
                      </c:pt>
                      <c:pt idx="3181">
                        <c:v>2.0758999999999999E-3</c:v>
                      </c:pt>
                      <c:pt idx="3182">
                        <c:v>2.0755000000000001E-3</c:v>
                      </c:pt>
                      <c:pt idx="3183">
                        <c:v>2.0750999999999999E-3</c:v>
                      </c:pt>
                      <c:pt idx="3184">
                        <c:v>2.0747000000000001E-3</c:v>
                      </c:pt>
                      <c:pt idx="3185">
                        <c:v>2.0742999999999998E-3</c:v>
                      </c:pt>
                      <c:pt idx="3186">
                        <c:v>2.0739E-3</c:v>
                      </c:pt>
                      <c:pt idx="3187">
                        <c:v>2.0734999999999998E-3</c:v>
                      </c:pt>
                      <c:pt idx="3188">
                        <c:v>2.0731E-3</c:v>
                      </c:pt>
                      <c:pt idx="3189">
                        <c:v>2.0726999999999998E-3</c:v>
                      </c:pt>
                      <c:pt idx="3190">
                        <c:v>2.0723E-3</c:v>
                      </c:pt>
                      <c:pt idx="3191">
                        <c:v>2.0718999999999998E-3</c:v>
                      </c:pt>
                      <c:pt idx="3192">
                        <c:v>2.0715E-3</c:v>
                      </c:pt>
                      <c:pt idx="3193">
                        <c:v>2.0711000000000002E-3</c:v>
                      </c:pt>
                      <c:pt idx="3194">
                        <c:v>2.0707E-3</c:v>
                      </c:pt>
                      <c:pt idx="3195">
                        <c:v>2.0703000000000002E-3</c:v>
                      </c:pt>
                      <c:pt idx="3196">
                        <c:v>2.0699E-3</c:v>
                      </c:pt>
                      <c:pt idx="3197">
                        <c:v>2.0695000000000002E-3</c:v>
                      </c:pt>
                      <c:pt idx="3198">
                        <c:v>2.0690999999999999E-3</c:v>
                      </c:pt>
                      <c:pt idx="3199">
                        <c:v>2.0687000000000001E-3</c:v>
                      </c:pt>
                      <c:pt idx="3200">
                        <c:v>2.0682999999999999E-3</c:v>
                      </c:pt>
                      <c:pt idx="3201">
                        <c:v>2.0679000000000001E-3</c:v>
                      </c:pt>
                      <c:pt idx="3202">
                        <c:v>2.0674999999999999E-3</c:v>
                      </c:pt>
                      <c:pt idx="3203">
                        <c:v>2.0671000000000001E-3</c:v>
                      </c:pt>
                      <c:pt idx="3204">
                        <c:v>2.0666999999999999E-3</c:v>
                      </c:pt>
                      <c:pt idx="3205">
                        <c:v>2.0663000000000001E-3</c:v>
                      </c:pt>
                      <c:pt idx="3206">
                        <c:v>2.0658999999999999E-3</c:v>
                      </c:pt>
                      <c:pt idx="3207">
                        <c:v>2.0655000000000001E-3</c:v>
                      </c:pt>
                      <c:pt idx="3208">
                        <c:v>2.0650999999999998E-3</c:v>
                      </c:pt>
                      <c:pt idx="3209">
                        <c:v>2.0647E-3</c:v>
                      </c:pt>
                      <c:pt idx="3210">
                        <c:v>2.0642999999999998E-3</c:v>
                      </c:pt>
                      <c:pt idx="3211">
                        <c:v>2.0639999999999999E-3</c:v>
                      </c:pt>
                      <c:pt idx="3212">
                        <c:v>2.0636000000000001E-3</c:v>
                      </c:pt>
                      <c:pt idx="3213">
                        <c:v>2.0631999999999998E-3</c:v>
                      </c:pt>
                      <c:pt idx="3214">
                        <c:v>2.0628000000000001E-3</c:v>
                      </c:pt>
                      <c:pt idx="3215">
                        <c:v>2.0623999999999998E-3</c:v>
                      </c:pt>
                      <c:pt idx="3216">
                        <c:v>2.062E-3</c:v>
                      </c:pt>
                      <c:pt idx="3217">
                        <c:v>2.0615999999999998E-3</c:v>
                      </c:pt>
                      <c:pt idx="3218">
                        <c:v>2.0612E-3</c:v>
                      </c:pt>
                      <c:pt idx="3219">
                        <c:v>2.0607999999999998E-3</c:v>
                      </c:pt>
                      <c:pt idx="3220">
                        <c:v>2.0604E-3</c:v>
                      </c:pt>
                      <c:pt idx="3221">
                        <c:v>2.0600000000000002E-3</c:v>
                      </c:pt>
                      <c:pt idx="3222">
                        <c:v>2.0596E-3</c:v>
                      </c:pt>
                      <c:pt idx="3223">
                        <c:v>2.0592000000000002E-3</c:v>
                      </c:pt>
                      <c:pt idx="3224">
                        <c:v>2.0588E-3</c:v>
                      </c:pt>
                      <c:pt idx="3225">
                        <c:v>2.0585E-3</c:v>
                      </c:pt>
                      <c:pt idx="3226">
                        <c:v>2.0581000000000002E-3</c:v>
                      </c:pt>
                      <c:pt idx="3227">
                        <c:v>2.0577E-3</c:v>
                      </c:pt>
                      <c:pt idx="3228">
                        <c:v>2.0573000000000002E-3</c:v>
                      </c:pt>
                      <c:pt idx="3229">
                        <c:v>2.0569E-3</c:v>
                      </c:pt>
                      <c:pt idx="3230">
                        <c:v>2.0565000000000002E-3</c:v>
                      </c:pt>
                      <c:pt idx="3231">
                        <c:v>2.0560999999999999E-3</c:v>
                      </c:pt>
                      <c:pt idx="3232">
                        <c:v>2.0557000000000001E-3</c:v>
                      </c:pt>
                      <c:pt idx="3233">
                        <c:v>2.0552999999999999E-3</c:v>
                      </c:pt>
                      <c:pt idx="3234">
                        <c:v>2.0549000000000001E-3</c:v>
                      </c:pt>
                      <c:pt idx="3235">
                        <c:v>2.0544999999999999E-3</c:v>
                      </c:pt>
                      <c:pt idx="3236">
                        <c:v>2.0541999999999999E-3</c:v>
                      </c:pt>
                      <c:pt idx="3237">
                        <c:v>2.0538000000000002E-3</c:v>
                      </c:pt>
                      <c:pt idx="3238">
                        <c:v>2.0533999999999999E-3</c:v>
                      </c:pt>
                      <c:pt idx="3239">
                        <c:v>2.0530000000000001E-3</c:v>
                      </c:pt>
                      <c:pt idx="3240">
                        <c:v>2.0525999999999999E-3</c:v>
                      </c:pt>
                      <c:pt idx="3241">
                        <c:v>2.0522000000000001E-3</c:v>
                      </c:pt>
                      <c:pt idx="3242">
                        <c:v>2.0517999999999999E-3</c:v>
                      </c:pt>
                      <c:pt idx="3243">
                        <c:v>2.0514000000000001E-3</c:v>
                      </c:pt>
                      <c:pt idx="3244">
                        <c:v>2.0511000000000001E-3</c:v>
                      </c:pt>
                      <c:pt idx="3245">
                        <c:v>2.0506999999999999E-3</c:v>
                      </c:pt>
                      <c:pt idx="3246">
                        <c:v>2.0503000000000001E-3</c:v>
                      </c:pt>
                      <c:pt idx="3247">
                        <c:v>2.0498999999999999E-3</c:v>
                      </c:pt>
                      <c:pt idx="3248">
                        <c:v>2.0495000000000001E-3</c:v>
                      </c:pt>
                      <c:pt idx="3249">
                        <c:v>2.0490999999999999E-3</c:v>
                      </c:pt>
                      <c:pt idx="3250">
                        <c:v>2.0487000000000001E-3</c:v>
                      </c:pt>
                      <c:pt idx="3251">
                        <c:v>2.0482999999999999E-3</c:v>
                      </c:pt>
                      <c:pt idx="3252">
                        <c:v>2.0479999999999999E-3</c:v>
                      </c:pt>
                      <c:pt idx="3253">
                        <c:v>2.0476000000000001E-3</c:v>
                      </c:pt>
                      <c:pt idx="3254">
                        <c:v>2.0471999999999999E-3</c:v>
                      </c:pt>
                      <c:pt idx="3255">
                        <c:v>2.0468000000000001E-3</c:v>
                      </c:pt>
                      <c:pt idx="3256">
                        <c:v>2.0463999999999999E-3</c:v>
                      </c:pt>
                      <c:pt idx="3257">
                        <c:v>2.0460000000000001E-3</c:v>
                      </c:pt>
                      <c:pt idx="3258">
                        <c:v>2.0455999999999998E-3</c:v>
                      </c:pt>
                      <c:pt idx="3259">
                        <c:v>2.0452999999999999E-3</c:v>
                      </c:pt>
                      <c:pt idx="3260">
                        <c:v>2.0449000000000001E-3</c:v>
                      </c:pt>
                      <c:pt idx="3261">
                        <c:v>2.0444999999999999E-3</c:v>
                      </c:pt>
                      <c:pt idx="3262">
                        <c:v>2.0441000000000001E-3</c:v>
                      </c:pt>
                      <c:pt idx="3263">
                        <c:v>2.0436999999999999E-3</c:v>
                      </c:pt>
                      <c:pt idx="3264">
                        <c:v>2.0433000000000001E-3</c:v>
                      </c:pt>
                      <c:pt idx="3265">
                        <c:v>2.0430000000000001E-3</c:v>
                      </c:pt>
                      <c:pt idx="3266">
                        <c:v>2.0425999999999999E-3</c:v>
                      </c:pt>
                      <c:pt idx="3267">
                        <c:v>2.0422000000000001E-3</c:v>
                      </c:pt>
                      <c:pt idx="3268">
                        <c:v>2.0417999999999999E-3</c:v>
                      </c:pt>
                      <c:pt idx="3269">
                        <c:v>2.0414000000000001E-3</c:v>
                      </c:pt>
                      <c:pt idx="3270">
                        <c:v>2.0411000000000001E-3</c:v>
                      </c:pt>
                      <c:pt idx="3271">
                        <c:v>2.0406999999999999E-3</c:v>
                      </c:pt>
                      <c:pt idx="3272">
                        <c:v>2.0403000000000001E-3</c:v>
                      </c:pt>
                      <c:pt idx="3273">
                        <c:v>2.0398999999999999E-3</c:v>
                      </c:pt>
                      <c:pt idx="3274">
                        <c:v>2.0395000000000001E-3</c:v>
                      </c:pt>
                      <c:pt idx="3275">
                        <c:v>2.0390999999999999E-3</c:v>
                      </c:pt>
                      <c:pt idx="3276">
                        <c:v>2.0387999999999999E-3</c:v>
                      </c:pt>
                      <c:pt idx="3277">
                        <c:v>2.0384000000000001E-3</c:v>
                      </c:pt>
                      <c:pt idx="3278">
                        <c:v>2.0379999999999999E-3</c:v>
                      </c:pt>
                      <c:pt idx="3279">
                        <c:v>2.0376000000000001E-3</c:v>
                      </c:pt>
                      <c:pt idx="3280">
                        <c:v>2.0371999999999999E-3</c:v>
                      </c:pt>
                      <c:pt idx="3281">
                        <c:v>2.0368999999999999E-3</c:v>
                      </c:pt>
                      <c:pt idx="3282">
                        <c:v>2.0365000000000001E-3</c:v>
                      </c:pt>
                      <c:pt idx="3283">
                        <c:v>2.0360999999999999E-3</c:v>
                      </c:pt>
                      <c:pt idx="3284">
                        <c:v>2.0357000000000001E-3</c:v>
                      </c:pt>
                      <c:pt idx="3285">
                        <c:v>2.0352999999999999E-3</c:v>
                      </c:pt>
                      <c:pt idx="3286">
                        <c:v>2.0349999999999999E-3</c:v>
                      </c:pt>
                      <c:pt idx="3287">
                        <c:v>2.0346000000000001E-3</c:v>
                      </c:pt>
                      <c:pt idx="3288">
                        <c:v>2.0341999999999999E-3</c:v>
                      </c:pt>
                      <c:pt idx="3289">
                        <c:v>2.0338000000000001E-3</c:v>
                      </c:pt>
                      <c:pt idx="3290">
                        <c:v>2.0335000000000002E-3</c:v>
                      </c:pt>
                      <c:pt idx="3291">
                        <c:v>2.0330999999999999E-3</c:v>
                      </c:pt>
                      <c:pt idx="3292">
                        <c:v>2.0327000000000001E-3</c:v>
                      </c:pt>
                      <c:pt idx="3293">
                        <c:v>2.0322999999999999E-3</c:v>
                      </c:pt>
                      <c:pt idx="3294">
                        <c:v>2.032E-3</c:v>
                      </c:pt>
                      <c:pt idx="3295">
                        <c:v>2.0316000000000002E-3</c:v>
                      </c:pt>
                      <c:pt idx="3296">
                        <c:v>2.0311999999999999E-3</c:v>
                      </c:pt>
                      <c:pt idx="3297">
                        <c:v>2.0308000000000001E-3</c:v>
                      </c:pt>
                      <c:pt idx="3298">
                        <c:v>2.0303999999999999E-3</c:v>
                      </c:pt>
                      <c:pt idx="3299">
                        <c:v>2.0301E-3</c:v>
                      </c:pt>
                      <c:pt idx="3300">
                        <c:v>2.0297000000000002E-3</c:v>
                      </c:pt>
                      <c:pt idx="3301">
                        <c:v>2.0292999999999999E-3</c:v>
                      </c:pt>
                      <c:pt idx="3302">
                        <c:v>2.0289000000000001E-3</c:v>
                      </c:pt>
                      <c:pt idx="3303">
                        <c:v>2.0286000000000002E-3</c:v>
                      </c:pt>
                      <c:pt idx="3304">
                        <c:v>2.0282E-3</c:v>
                      </c:pt>
                      <c:pt idx="3305">
                        <c:v>2.0278000000000002E-3</c:v>
                      </c:pt>
                      <c:pt idx="3306">
                        <c:v>2.0273999999999999E-3</c:v>
                      </c:pt>
                      <c:pt idx="3307">
                        <c:v>2.0271E-3</c:v>
                      </c:pt>
                      <c:pt idx="3308">
                        <c:v>2.0267000000000002E-3</c:v>
                      </c:pt>
                      <c:pt idx="3309">
                        <c:v>2.0263E-3</c:v>
                      </c:pt>
                      <c:pt idx="3310">
                        <c:v>2.0259000000000002E-3</c:v>
                      </c:pt>
                      <c:pt idx="3311">
                        <c:v>2.0255999999999998E-3</c:v>
                      </c:pt>
                      <c:pt idx="3312">
                        <c:v>2.0252E-3</c:v>
                      </c:pt>
                      <c:pt idx="3313">
                        <c:v>2.0248000000000002E-3</c:v>
                      </c:pt>
                      <c:pt idx="3314">
                        <c:v>2.0244999999999998E-3</c:v>
                      </c:pt>
                      <c:pt idx="3315">
                        <c:v>2.0241E-3</c:v>
                      </c:pt>
                      <c:pt idx="3316">
                        <c:v>2.0236999999999998E-3</c:v>
                      </c:pt>
                      <c:pt idx="3317">
                        <c:v>2.0233E-3</c:v>
                      </c:pt>
                      <c:pt idx="3318">
                        <c:v>2.0230000000000001E-3</c:v>
                      </c:pt>
                      <c:pt idx="3319">
                        <c:v>2.0225999999999998E-3</c:v>
                      </c:pt>
                      <c:pt idx="3320">
                        <c:v>2.0222E-3</c:v>
                      </c:pt>
                      <c:pt idx="3321">
                        <c:v>2.0219000000000001E-3</c:v>
                      </c:pt>
                      <c:pt idx="3322">
                        <c:v>2.0214999999999999E-3</c:v>
                      </c:pt>
                      <c:pt idx="3323">
                        <c:v>2.0211000000000001E-3</c:v>
                      </c:pt>
                      <c:pt idx="3324">
                        <c:v>2.0208000000000001E-3</c:v>
                      </c:pt>
                      <c:pt idx="3325">
                        <c:v>2.0203999999999999E-3</c:v>
                      </c:pt>
                      <c:pt idx="3326">
                        <c:v>2.0200000000000001E-3</c:v>
                      </c:pt>
                      <c:pt idx="3327">
                        <c:v>2.0195999999999999E-3</c:v>
                      </c:pt>
                      <c:pt idx="3328">
                        <c:v>2.0192999999999999E-3</c:v>
                      </c:pt>
                      <c:pt idx="3329">
                        <c:v>2.0189000000000001E-3</c:v>
                      </c:pt>
                      <c:pt idx="3330">
                        <c:v>2.0184999999999999E-3</c:v>
                      </c:pt>
                      <c:pt idx="3331">
                        <c:v>2.0181999999999999E-3</c:v>
                      </c:pt>
                      <c:pt idx="3332">
                        <c:v>2.0178000000000001E-3</c:v>
                      </c:pt>
                      <c:pt idx="3333">
                        <c:v>2.0173999999999999E-3</c:v>
                      </c:pt>
                      <c:pt idx="3334">
                        <c:v>2.0170000000000001E-3</c:v>
                      </c:pt>
                      <c:pt idx="3335">
                        <c:v>2.0167000000000002E-3</c:v>
                      </c:pt>
                      <c:pt idx="3336">
                        <c:v>2.0162999999999999E-3</c:v>
                      </c:pt>
                      <c:pt idx="3337">
                        <c:v>2.0159000000000002E-3</c:v>
                      </c:pt>
                      <c:pt idx="3338">
                        <c:v>2.0156000000000002E-3</c:v>
                      </c:pt>
                      <c:pt idx="3339">
                        <c:v>2.0152E-3</c:v>
                      </c:pt>
                      <c:pt idx="3340">
                        <c:v>2.0149E-3</c:v>
                      </c:pt>
                      <c:pt idx="3341">
                        <c:v>2.0144999999999998E-3</c:v>
                      </c:pt>
                      <c:pt idx="3342">
                        <c:v>2.0141E-3</c:v>
                      </c:pt>
                      <c:pt idx="3343">
                        <c:v>2.0138000000000001E-3</c:v>
                      </c:pt>
                      <c:pt idx="3344">
                        <c:v>2.0133999999999998E-3</c:v>
                      </c:pt>
                      <c:pt idx="3345">
                        <c:v>2.013E-3</c:v>
                      </c:pt>
                      <c:pt idx="3346">
                        <c:v>2.0127000000000001E-3</c:v>
                      </c:pt>
                      <c:pt idx="3347">
                        <c:v>2.0122999999999999E-3</c:v>
                      </c:pt>
                      <c:pt idx="3348">
                        <c:v>2.0119000000000001E-3</c:v>
                      </c:pt>
                      <c:pt idx="3349">
                        <c:v>2.0116000000000001E-3</c:v>
                      </c:pt>
                      <c:pt idx="3350">
                        <c:v>2.0111999999999999E-3</c:v>
                      </c:pt>
                      <c:pt idx="3351">
                        <c:v>2.0108000000000001E-3</c:v>
                      </c:pt>
                      <c:pt idx="3352">
                        <c:v>2.0105000000000001E-3</c:v>
                      </c:pt>
                      <c:pt idx="3353">
                        <c:v>2.0100999999999999E-3</c:v>
                      </c:pt>
                      <c:pt idx="3354">
                        <c:v>2.0097000000000001E-3</c:v>
                      </c:pt>
                      <c:pt idx="3355">
                        <c:v>2.0094000000000002E-3</c:v>
                      </c:pt>
                      <c:pt idx="3356">
                        <c:v>2.0089999999999999E-3</c:v>
                      </c:pt>
                      <c:pt idx="3357">
                        <c:v>2.0086000000000001E-3</c:v>
                      </c:pt>
                      <c:pt idx="3358">
                        <c:v>2.0083000000000002E-3</c:v>
                      </c:pt>
                      <c:pt idx="3359">
                        <c:v>2.0079E-3</c:v>
                      </c:pt>
                      <c:pt idx="3360">
                        <c:v>2.0075000000000002E-3</c:v>
                      </c:pt>
                      <c:pt idx="3361">
                        <c:v>2.0072000000000002E-3</c:v>
                      </c:pt>
                      <c:pt idx="3362">
                        <c:v>2.0068E-3</c:v>
                      </c:pt>
                      <c:pt idx="3363">
                        <c:v>2.0065E-3</c:v>
                      </c:pt>
                      <c:pt idx="3364">
                        <c:v>2.0060999999999998E-3</c:v>
                      </c:pt>
                      <c:pt idx="3365">
                        <c:v>2.0057E-3</c:v>
                      </c:pt>
                      <c:pt idx="3366">
                        <c:v>2.0054000000000001E-3</c:v>
                      </c:pt>
                      <c:pt idx="3367">
                        <c:v>2.0049999999999998E-3</c:v>
                      </c:pt>
                      <c:pt idx="3368">
                        <c:v>2.0046999999999999E-3</c:v>
                      </c:pt>
                      <c:pt idx="3369">
                        <c:v>2.0043000000000001E-3</c:v>
                      </c:pt>
                      <c:pt idx="3370">
                        <c:v>2.0038999999999999E-3</c:v>
                      </c:pt>
                      <c:pt idx="3371">
                        <c:v>2.0035999999999999E-3</c:v>
                      </c:pt>
                      <c:pt idx="3372">
                        <c:v>2.0032000000000001E-3</c:v>
                      </c:pt>
                      <c:pt idx="3373">
                        <c:v>2.0029000000000002E-3</c:v>
                      </c:pt>
                      <c:pt idx="3374">
                        <c:v>2.0024999999999999E-3</c:v>
                      </c:pt>
                      <c:pt idx="3375">
                        <c:v>2.0021000000000001E-3</c:v>
                      </c:pt>
                      <c:pt idx="3376">
                        <c:v>2.0018000000000002E-3</c:v>
                      </c:pt>
                      <c:pt idx="3377">
                        <c:v>2.0014E-3</c:v>
                      </c:pt>
                      <c:pt idx="3378">
                        <c:v>2.0010000000000002E-3</c:v>
                      </c:pt>
                      <c:pt idx="3379">
                        <c:v>2.0006999999999998E-3</c:v>
                      </c:pt>
                      <c:pt idx="3380">
                        <c:v>2.0003E-3</c:v>
                      </c:pt>
                      <c:pt idx="3381">
                        <c:v>2E-3</c:v>
                      </c:pt>
                      <c:pt idx="3382">
                        <c:v>1.9995999999999998E-3</c:v>
                      </c:pt>
                      <c:pt idx="3383">
                        <c:v>1.9992E-3</c:v>
                      </c:pt>
                      <c:pt idx="3384">
                        <c:v>1.9989000000000001E-3</c:v>
                      </c:pt>
                      <c:pt idx="3385">
                        <c:v>1.9984999999999998E-3</c:v>
                      </c:pt>
                      <c:pt idx="3386">
                        <c:v>1.9981999999999999E-3</c:v>
                      </c:pt>
                      <c:pt idx="3387">
                        <c:v>1.9978000000000001E-3</c:v>
                      </c:pt>
                      <c:pt idx="3388">
                        <c:v>1.9975000000000001E-3</c:v>
                      </c:pt>
                      <c:pt idx="3389">
                        <c:v>1.9970999999999999E-3</c:v>
                      </c:pt>
                      <c:pt idx="3390">
                        <c:v>1.9968E-3</c:v>
                      </c:pt>
                      <c:pt idx="3391">
                        <c:v>1.9964000000000002E-3</c:v>
                      </c:pt>
                      <c:pt idx="3392">
                        <c:v>1.9959999999999999E-3</c:v>
                      </c:pt>
                      <c:pt idx="3393">
                        <c:v>1.9957E-3</c:v>
                      </c:pt>
                      <c:pt idx="3394">
                        <c:v>1.9953000000000002E-3</c:v>
                      </c:pt>
                      <c:pt idx="3395">
                        <c:v>1.9949999999999998E-3</c:v>
                      </c:pt>
                      <c:pt idx="3396">
                        <c:v>1.9946E-3</c:v>
                      </c:pt>
                      <c:pt idx="3397">
                        <c:v>1.9943000000000001E-3</c:v>
                      </c:pt>
                      <c:pt idx="3398">
                        <c:v>1.9938999999999998E-3</c:v>
                      </c:pt>
                      <c:pt idx="3399">
                        <c:v>1.9935E-3</c:v>
                      </c:pt>
                      <c:pt idx="3400">
                        <c:v>1.9932000000000001E-3</c:v>
                      </c:pt>
                      <c:pt idx="3401">
                        <c:v>1.9927999999999999E-3</c:v>
                      </c:pt>
                      <c:pt idx="3402">
                        <c:v>1.9924999999999999E-3</c:v>
                      </c:pt>
                      <c:pt idx="3403">
                        <c:v>1.9921000000000001E-3</c:v>
                      </c:pt>
                      <c:pt idx="3404">
                        <c:v>1.9918000000000002E-3</c:v>
                      </c:pt>
                      <c:pt idx="3405">
                        <c:v>1.9913999999999999E-3</c:v>
                      </c:pt>
                      <c:pt idx="3406">
                        <c:v>1.9911E-3</c:v>
                      </c:pt>
                      <c:pt idx="3407">
                        <c:v>1.9907000000000002E-3</c:v>
                      </c:pt>
                      <c:pt idx="3408">
                        <c:v>1.9903E-3</c:v>
                      </c:pt>
                      <c:pt idx="3409">
                        <c:v>1.99E-3</c:v>
                      </c:pt>
                      <c:pt idx="3410">
                        <c:v>1.9895999999999998E-3</c:v>
                      </c:pt>
                      <c:pt idx="3411">
                        <c:v>1.9892999999999998E-3</c:v>
                      </c:pt>
                      <c:pt idx="3412">
                        <c:v>1.9889E-3</c:v>
                      </c:pt>
                      <c:pt idx="3413">
                        <c:v>1.9886000000000001E-3</c:v>
                      </c:pt>
                      <c:pt idx="3414">
                        <c:v>1.9881999999999999E-3</c:v>
                      </c:pt>
                      <c:pt idx="3415">
                        <c:v>1.9878999999999999E-3</c:v>
                      </c:pt>
                      <c:pt idx="3416">
                        <c:v>1.9875000000000001E-3</c:v>
                      </c:pt>
                      <c:pt idx="3417">
                        <c:v>1.9872000000000002E-3</c:v>
                      </c:pt>
                      <c:pt idx="3418">
                        <c:v>1.9867999999999999E-3</c:v>
                      </c:pt>
                      <c:pt idx="3419">
                        <c:v>1.9865E-3</c:v>
                      </c:pt>
                      <c:pt idx="3420">
                        <c:v>1.9861000000000002E-3</c:v>
                      </c:pt>
                      <c:pt idx="3421">
                        <c:v>1.9857999999999998E-3</c:v>
                      </c:pt>
                      <c:pt idx="3422">
                        <c:v>1.9854E-3</c:v>
                      </c:pt>
                      <c:pt idx="3423">
                        <c:v>1.9851000000000001E-3</c:v>
                      </c:pt>
                      <c:pt idx="3424">
                        <c:v>1.9846999999999998E-3</c:v>
                      </c:pt>
                      <c:pt idx="3425">
                        <c:v>1.9843999999999999E-3</c:v>
                      </c:pt>
                      <c:pt idx="3426">
                        <c:v>1.9840000000000001E-3</c:v>
                      </c:pt>
                      <c:pt idx="3427">
                        <c:v>1.9837000000000001E-3</c:v>
                      </c:pt>
                      <c:pt idx="3428">
                        <c:v>1.9832999999999999E-3</c:v>
                      </c:pt>
                      <c:pt idx="3429">
                        <c:v>1.983E-3</c:v>
                      </c:pt>
                      <c:pt idx="3430">
                        <c:v>1.9826000000000002E-3</c:v>
                      </c:pt>
                      <c:pt idx="3431">
                        <c:v>1.9823000000000002E-3</c:v>
                      </c:pt>
                      <c:pt idx="3432">
                        <c:v>1.9819E-3</c:v>
                      </c:pt>
                      <c:pt idx="3433">
                        <c:v>1.9816E-3</c:v>
                      </c:pt>
                      <c:pt idx="3434">
                        <c:v>1.9811999999999998E-3</c:v>
                      </c:pt>
                      <c:pt idx="3435">
                        <c:v>1.9808999999999998E-3</c:v>
                      </c:pt>
                      <c:pt idx="3436">
                        <c:v>1.9805000000000001E-3</c:v>
                      </c:pt>
                      <c:pt idx="3437">
                        <c:v>1.9802000000000001E-3</c:v>
                      </c:pt>
                      <c:pt idx="3438">
                        <c:v>1.9797999999999999E-3</c:v>
                      </c:pt>
                      <c:pt idx="3439">
                        <c:v>1.9794999999999999E-3</c:v>
                      </c:pt>
                      <c:pt idx="3440">
                        <c:v>1.9791000000000001E-3</c:v>
                      </c:pt>
                      <c:pt idx="3441">
                        <c:v>1.9788000000000002E-3</c:v>
                      </c:pt>
                      <c:pt idx="3442">
                        <c:v>1.9784E-3</c:v>
                      </c:pt>
                      <c:pt idx="3443">
                        <c:v>1.9781E-3</c:v>
                      </c:pt>
                      <c:pt idx="3444">
                        <c:v>1.9777000000000002E-3</c:v>
                      </c:pt>
                      <c:pt idx="3445">
                        <c:v>1.9773999999999998E-3</c:v>
                      </c:pt>
                      <c:pt idx="3446">
                        <c:v>1.9770999999999999E-3</c:v>
                      </c:pt>
                      <c:pt idx="3447">
                        <c:v>1.9767000000000001E-3</c:v>
                      </c:pt>
                      <c:pt idx="3448">
                        <c:v>1.9764000000000001E-3</c:v>
                      </c:pt>
                      <c:pt idx="3449">
                        <c:v>1.9759999999999999E-3</c:v>
                      </c:pt>
                      <c:pt idx="3450">
                        <c:v>1.9756999999999999E-3</c:v>
                      </c:pt>
                      <c:pt idx="3451">
                        <c:v>1.9753000000000001E-3</c:v>
                      </c:pt>
                      <c:pt idx="3452">
                        <c:v>1.9750000000000002E-3</c:v>
                      </c:pt>
                      <c:pt idx="3453">
                        <c:v>1.9746E-3</c:v>
                      </c:pt>
                      <c:pt idx="3454">
                        <c:v>1.9743E-3</c:v>
                      </c:pt>
                      <c:pt idx="3455">
                        <c:v>1.9738999999999998E-3</c:v>
                      </c:pt>
                      <c:pt idx="3456">
                        <c:v>1.9735999999999998E-3</c:v>
                      </c:pt>
                      <c:pt idx="3457">
                        <c:v>1.9732E-3</c:v>
                      </c:pt>
                      <c:pt idx="3458">
                        <c:v>1.9729000000000001E-3</c:v>
                      </c:pt>
                      <c:pt idx="3459">
                        <c:v>1.9726000000000001E-3</c:v>
                      </c:pt>
                      <c:pt idx="3460">
                        <c:v>1.9721999999999999E-3</c:v>
                      </c:pt>
                      <c:pt idx="3461">
                        <c:v>1.9719E-3</c:v>
                      </c:pt>
                      <c:pt idx="3462">
                        <c:v>1.9715000000000002E-3</c:v>
                      </c:pt>
                      <c:pt idx="3463">
                        <c:v>1.9712000000000002E-3</c:v>
                      </c:pt>
                      <c:pt idx="3464">
                        <c:v>1.9708E-3</c:v>
                      </c:pt>
                      <c:pt idx="3465">
                        <c:v>1.9705E-3</c:v>
                      </c:pt>
                      <c:pt idx="3466">
                        <c:v>1.9702000000000001E-3</c:v>
                      </c:pt>
                      <c:pt idx="3467">
                        <c:v>1.9697999999999998E-3</c:v>
                      </c:pt>
                      <c:pt idx="3468">
                        <c:v>1.9694999999999999E-3</c:v>
                      </c:pt>
                      <c:pt idx="3469">
                        <c:v>1.9691000000000001E-3</c:v>
                      </c:pt>
                      <c:pt idx="3470">
                        <c:v>1.9688000000000002E-3</c:v>
                      </c:pt>
                      <c:pt idx="3471">
                        <c:v>1.9685000000000002E-3</c:v>
                      </c:pt>
                      <c:pt idx="3472">
                        <c:v>1.9681E-3</c:v>
                      </c:pt>
                      <c:pt idx="3473">
                        <c:v>1.9678E-3</c:v>
                      </c:pt>
                      <c:pt idx="3474">
                        <c:v>1.9673999999999998E-3</c:v>
                      </c:pt>
                      <c:pt idx="3475">
                        <c:v>1.9670999999999998E-3</c:v>
                      </c:pt>
                      <c:pt idx="3476">
                        <c:v>1.9667E-3</c:v>
                      </c:pt>
                      <c:pt idx="3477">
                        <c:v>1.9664000000000001E-3</c:v>
                      </c:pt>
                      <c:pt idx="3478">
                        <c:v>1.9661000000000001E-3</c:v>
                      </c:pt>
                      <c:pt idx="3479">
                        <c:v>1.9656999999999999E-3</c:v>
                      </c:pt>
                      <c:pt idx="3480">
                        <c:v>1.9654E-3</c:v>
                      </c:pt>
                      <c:pt idx="3481">
                        <c:v>1.9650000000000002E-3</c:v>
                      </c:pt>
                      <c:pt idx="3482">
                        <c:v>1.9647000000000002E-3</c:v>
                      </c:pt>
                      <c:pt idx="3483">
                        <c:v>1.9643E-3</c:v>
                      </c:pt>
                      <c:pt idx="3484">
                        <c:v>1.964E-3</c:v>
                      </c:pt>
                      <c:pt idx="3485">
                        <c:v>1.9637000000000001E-3</c:v>
                      </c:pt>
                      <c:pt idx="3486">
                        <c:v>1.9632999999999999E-3</c:v>
                      </c:pt>
                      <c:pt idx="3487">
                        <c:v>1.9629999999999999E-3</c:v>
                      </c:pt>
                      <c:pt idx="3488">
                        <c:v>1.9626999999999999E-3</c:v>
                      </c:pt>
                      <c:pt idx="3489">
                        <c:v>1.9623000000000002E-3</c:v>
                      </c:pt>
                      <c:pt idx="3490">
                        <c:v>1.9620000000000002E-3</c:v>
                      </c:pt>
                      <c:pt idx="3491">
                        <c:v>1.9616E-3</c:v>
                      </c:pt>
                      <c:pt idx="3492">
                        <c:v>1.9613E-3</c:v>
                      </c:pt>
                      <c:pt idx="3493">
                        <c:v>1.9610000000000001E-3</c:v>
                      </c:pt>
                      <c:pt idx="3494">
                        <c:v>1.9605999999999998E-3</c:v>
                      </c:pt>
                      <c:pt idx="3495">
                        <c:v>1.9602999999999999E-3</c:v>
                      </c:pt>
                      <c:pt idx="3496">
                        <c:v>1.9599999999999999E-3</c:v>
                      </c:pt>
                      <c:pt idx="3497">
                        <c:v>1.9596000000000001E-3</c:v>
                      </c:pt>
                      <c:pt idx="3498">
                        <c:v>1.9593000000000002E-3</c:v>
                      </c:pt>
                      <c:pt idx="3499">
                        <c:v>1.9589E-3</c:v>
                      </c:pt>
                      <c:pt idx="3500">
                        <c:v>1.9586E-3</c:v>
                      </c:pt>
                      <c:pt idx="3501">
                        <c:v>1.9583000000000001E-3</c:v>
                      </c:pt>
                      <c:pt idx="3502">
                        <c:v>1.9578999999999998E-3</c:v>
                      </c:pt>
                      <c:pt idx="3503">
                        <c:v>1.9575999999999999E-3</c:v>
                      </c:pt>
                      <c:pt idx="3504">
                        <c:v>1.9572999999999999E-3</c:v>
                      </c:pt>
                      <c:pt idx="3505">
                        <c:v>1.9569000000000001E-3</c:v>
                      </c:pt>
                      <c:pt idx="3506">
                        <c:v>1.9566000000000002E-3</c:v>
                      </c:pt>
                      <c:pt idx="3507">
                        <c:v>1.9562E-3</c:v>
                      </c:pt>
                      <c:pt idx="3508">
                        <c:v>1.9559E-3</c:v>
                      </c:pt>
                      <c:pt idx="3509">
                        <c:v>1.9556E-3</c:v>
                      </c:pt>
                      <c:pt idx="3510">
                        <c:v>1.9551999999999998E-3</c:v>
                      </c:pt>
                      <c:pt idx="3511">
                        <c:v>1.9548999999999999E-3</c:v>
                      </c:pt>
                      <c:pt idx="3512">
                        <c:v>1.9545999999999999E-3</c:v>
                      </c:pt>
                      <c:pt idx="3513">
                        <c:v>1.9542000000000001E-3</c:v>
                      </c:pt>
                      <c:pt idx="3514">
                        <c:v>1.9539000000000002E-3</c:v>
                      </c:pt>
                      <c:pt idx="3515">
                        <c:v>1.9536000000000002E-3</c:v>
                      </c:pt>
                      <c:pt idx="3516">
                        <c:v>1.9532E-3</c:v>
                      </c:pt>
                      <c:pt idx="3517">
                        <c:v>1.9529E-3</c:v>
                      </c:pt>
                      <c:pt idx="3518">
                        <c:v>1.9526000000000001E-3</c:v>
                      </c:pt>
                      <c:pt idx="3519">
                        <c:v>1.9522000000000001E-3</c:v>
                      </c:pt>
                      <c:pt idx="3520">
                        <c:v>1.9518999999999999E-3</c:v>
                      </c:pt>
                      <c:pt idx="3521">
                        <c:v>1.9515999999999999E-3</c:v>
                      </c:pt>
                      <c:pt idx="3522">
                        <c:v>1.9511999999999999E-3</c:v>
                      </c:pt>
                      <c:pt idx="3523">
                        <c:v>1.9509E-3</c:v>
                      </c:pt>
                      <c:pt idx="3524">
                        <c:v>1.9506E-3</c:v>
                      </c:pt>
                      <c:pt idx="3525">
                        <c:v>1.9502E-3</c:v>
                      </c:pt>
                      <c:pt idx="3526">
                        <c:v>1.9499000000000001E-3</c:v>
                      </c:pt>
                      <c:pt idx="3527">
                        <c:v>1.9495999999999999E-3</c:v>
                      </c:pt>
                      <c:pt idx="3528">
                        <c:v>1.9492000000000001E-3</c:v>
                      </c:pt>
                      <c:pt idx="3529">
                        <c:v>1.9488999999999999E-3</c:v>
                      </c:pt>
                      <c:pt idx="3530">
                        <c:v>1.9486E-3</c:v>
                      </c:pt>
                      <c:pt idx="3531">
                        <c:v>1.9482E-3</c:v>
                      </c:pt>
                      <c:pt idx="3532">
                        <c:v>1.9479E-3</c:v>
                      </c:pt>
                      <c:pt idx="3533">
                        <c:v>1.9476000000000001E-3</c:v>
                      </c:pt>
                      <c:pt idx="3534">
                        <c:v>1.9472999999999999E-3</c:v>
                      </c:pt>
                      <c:pt idx="3535">
                        <c:v>1.9469000000000001E-3</c:v>
                      </c:pt>
                      <c:pt idx="3536">
                        <c:v>1.9465999999999999E-3</c:v>
                      </c:pt>
                      <c:pt idx="3537">
                        <c:v>1.9463E-3</c:v>
                      </c:pt>
                      <c:pt idx="3538">
                        <c:v>1.9459E-3</c:v>
                      </c:pt>
                      <c:pt idx="3539">
                        <c:v>1.9456E-3</c:v>
                      </c:pt>
                      <c:pt idx="3540">
                        <c:v>1.9453000000000001E-3</c:v>
                      </c:pt>
                      <c:pt idx="3541">
                        <c:v>1.9449999999999999E-3</c:v>
                      </c:pt>
                      <c:pt idx="3542">
                        <c:v>1.9446000000000001E-3</c:v>
                      </c:pt>
                      <c:pt idx="3543">
                        <c:v>1.9442999999999999E-3</c:v>
                      </c:pt>
                      <c:pt idx="3544">
                        <c:v>1.944E-3</c:v>
                      </c:pt>
                      <c:pt idx="3545">
                        <c:v>1.9436E-3</c:v>
                      </c:pt>
                      <c:pt idx="3546">
                        <c:v>1.9433E-3</c:v>
                      </c:pt>
                      <c:pt idx="3547">
                        <c:v>1.9430000000000001E-3</c:v>
                      </c:pt>
                      <c:pt idx="3548">
                        <c:v>1.9426999999999999E-3</c:v>
                      </c:pt>
                      <c:pt idx="3549">
                        <c:v>1.9423000000000001E-3</c:v>
                      </c:pt>
                      <c:pt idx="3550">
                        <c:v>1.9419999999999999E-3</c:v>
                      </c:pt>
                      <c:pt idx="3551">
                        <c:v>1.9417E-3</c:v>
                      </c:pt>
                      <c:pt idx="3552">
                        <c:v>1.9413E-3</c:v>
                      </c:pt>
                      <c:pt idx="3553">
                        <c:v>1.941E-3</c:v>
                      </c:pt>
                      <c:pt idx="3554">
                        <c:v>1.9407000000000001E-3</c:v>
                      </c:pt>
                      <c:pt idx="3555">
                        <c:v>1.9403000000000001E-3</c:v>
                      </c:pt>
                      <c:pt idx="3556">
                        <c:v>1.9400000000000001E-3</c:v>
                      </c:pt>
                      <c:pt idx="3557">
                        <c:v>1.9396999999999999E-3</c:v>
                      </c:pt>
                      <c:pt idx="3558">
                        <c:v>1.9394E-3</c:v>
                      </c:pt>
                      <c:pt idx="3559">
                        <c:v>1.939E-3</c:v>
                      </c:pt>
                      <c:pt idx="3560">
                        <c:v>1.9387E-3</c:v>
                      </c:pt>
                      <c:pt idx="3561">
                        <c:v>1.9384000000000001E-3</c:v>
                      </c:pt>
                      <c:pt idx="3562">
                        <c:v>1.9380999999999999E-3</c:v>
                      </c:pt>
                      <c:pt idx="3563">
                        <c:v>1.9377000000000001E-3</c:v>
                      </c:pt>
                      <c:pt idx="3564">
                        <c:v>1.9373999999999999E-3</c:v>
                      </c:pt>
                      <c:pt idx="3565">
                        <c:v>1.9371E-3</c:v>
                      </c:pt>
                      <c:pt idx="3566">
                        <c:v>1.9368E-3</c:v>
                      </c:pt>
                      <c:pt idx="3567">
                        <c:v>1.9364E-3</c:v>
                      </c:pt>
                      <c:pt idx="3568">
                        <c:v>1.9361000000000001E-3</c:v>
                      </c:pt>
                      <c:pt idx="3569">
                        <c:v>1.9358000000000001E-3</c:v>
                      </c:pt>
                      <c:pt idx="3570">
                        <c:v>1.9354999999999999E-3</c:v>
                      </c:pt>
                      <c:pt idx="3571">
                        <c:v>1.9350999999999999E-3</c:v>
                      </c:pt>
                      <c:pt idx="3572">
                        <c:v>1.9348E-3</c:v>
                      </c:pt>
                      <c:pt idx="3573">
                        <c:v>1.9345E-3</c:v>
                      </c:pt>
                      <c:pt idx="3574">
                        <c:v>1.9342000000000001E-3</c:v>
                      </c:pt>
                      <c:pt idx="3575">
                        <c:v>1.9338000000000001E-3</c:v>
                      </c:pt>
                      <c:pt idx="3576">
                        <c:v>1.9335000000000001E-3</c:v>
                      </c:pt>
                      <c:pt idx="3577">
                        <c:v>1.9331999999999999E-3</c:v>
                      </c:pt>
                      <c:pt idx="3578">
                        <c:v>1.9329E-3</c:v>
                      </c:pt>
                      <c:pt idx="3579">
                        <c:v>1.9325E-3</c:v>
                      </c:pt>
                      <c:pt idx="3580">
                        <c:v>1.9322E-3</c:v>
                      </c:pt>
                      <c:pt idx="3581">
                        <c:v>1.9319000000000001E-3</c:v>
                      </c:pt>
                      <c:pt idx="3582">
                        <c:v>1.9315999999999999E-3</c:v>
                      </c:pt>
                      <c:pt idx="3583">
                        <c:v>1.9312000000000001E-3</c:v>
                      </c:pt>
                      <c:pt idx="3584">
                        <c:v>1.9308999999999999E-3</c:v>
                      </c:pt>
                      <c:pt idx="3585">
                        <c:v>1.9306E-3</c:v>
                      </c:pt>
                      <c:pt idx="3586">
                        <c:v>1.9303E-3</c:v>
                      </c:pt>
                      <c:pt idx="3587">
                        <c:v>1.9300000000000001E-3</c:v>
                      </c:pt>
                      <c:pt idx="3588">
                        <c:v>1.9296000000000001E-3</c:v>
                      </c:pt>
                      <c:pt idx="3589">
                        <c:v>1.9292999999999999E-3</c:v>
                      </c:pt>
                      <c:pt idx="3590">
                        <c:v>1.9289999999999999E-3</c:v>
                      </c:pt>
                      <c:pt idx="3591">
                        <c:v>1.9287E-3</c:v>
                      </c:pt>
                      <c:pt idx="3592">
                        <c:v>1.9284E-3</c:v>
                      </c:pt>
                      <c:pt idx="3593">
                        <c:v>1.928E-3</c:v>
                      </c:pt>
                      <c:pt idx="3594">
                        <c:v>1.9277000000000001E-3</c:v>
                      </c:pt>
                      <c:pt idx="3595">
                        <c:v>1.9273999999999999E-3</c:v>
                      </c:pt>
                      <c:pt idx="3596">
                        <c:v>1.9271E-3</c:v>
                      </c:pt>
                      <c:pt idx="3597">
                        <c:v>1.9268E-3</c:v>
                      </c:pt>
                      <c:pt idx="3598">
                        <c:v>1.9264E-3</c:v>
                      </c:pt>
                      <c:pt idx="3599">
                        <c:v>1.9261E-3</c:v>
                      </c:pt>
                      <c:pt idx="3600">
                        <c:v>1.9258000000000001E-3</c:v>
                      </c:pt>
                      <c:pt idx="3601">
                        <c:v>1.9254999999999999E-3</c:v>
                      </c:pt>
                      <c:pt idx="3602">
                        <c:v>1.9252E-3</c:v>
                      </c:pt>
                      <c:pt idx="3603">
                        <c:v>1.9247999999999999E-3</c:v>
                      </c:pt>
                      <c:pt idx="3604">
                        <c:v>1.9245E-3</c:v>
                      </c:pt>
                      <c:pt idx="3605">
                        <c:v>1.9242E-3</c:v>
                      </c:pt>
                      <c:pt idx="3606">
                        <c:v>1.9239000000000001E-3</c:v>
                      </c:pt>
                      <c:pt idx="3607">
                        <c:v>1.9235999999999999E-3</c:v>
                      </c:pt>
                      <c:pt idx="3608">
                        <c:v>1.9231999999999999E-3</c:v>
                      </c:pt>
                      <c:pt idx="3609">
                        <c:v>1.9229E-3</c:v>
                      </c:pt>
                      <c:pt idx="3610">
                        <c:v>1.9226E-3</c:v>
                      </c:pt>
                      <c:pt idx="3611">
                        <c:v>1.9223000000000001E-3</c:v>
                      </c:pt>
                      <c:pt idx="3612">
                        <c:v>1.9220000000000001E-3</c:v>
                      </c:pt>
                      <c:pt idx="3613">
                        <c:v>1.9216999999999999E-3</c:v>
                      </c:pt>
                      <c:pt idx="3614">
                        <c:v>1.9212999999999999E-3</c:v>
                      </c:pt>
                      <c:pt idx="3615">
                        <c:v>1.921E-3</c:v>
                      </c:pt>
                      <c:pt idx="3616">
                        <c:v>1.9207E-3</c:v>
                      </c:pt>
                      <c:pt idx="3617">
                        <c:v>1.9204000000000001E-3</c:v>
                      </c:pt>
                      <c:pt idx="3618">
                        <c:v>1.9201000000000001E-3</c:v>
                      </c:pt>
                      <c:pt idx="3619">
                        <c:v>1.9197999999999999E-3</c:v>
                      </c:pt>
                      <c:pt idx="3620">
                        <c:v>1.9193999999999999E-3</c:v>
                      </c:pt>
                      <c:pt idx="3621">
                        <c:v>1.9191E-3</c:v>
                      </c:pt>
                      <c:pt idx="3622">
                        <c:v>1.9188E-3</c:v>
                      </c:pt>
                      <c:pt idx="3623">
                        <c:v>1.9185000000000001E-3</c:v>
                      </c:pt>
                      <c:pt idx="3624">
                        <c:v>1.9181999999999999E-3</c:v>
                      </c:pt>
                      <c:pt idx="3625">
                        <c:v>1.9178999999999999E-3</c:v>
                      </c:pt>
                      <c:pt idx="3626">
                        <c:v>1.9174999999999999E-3</c:v>
                      </c:pt>
                      <c:pt idx="3627">
                        <c:v>1.9172E-3</c:v>
                      </c:pt>
                      <c:pt idx="3628">
                        <c:v>1.9169E-3</c:v>
                      </c:pt>
                      <c:pt idx="3629">
                        <c:v>1.9166000000000001E-3</c:v>
                      </c:pt>
                      <c:pt idx="3630">
                        <c:v>1.9162999999999999E-3</c:v>
                      </c:pt>
                      <c:pt idx="3631">
                        <c:v>1.916E-3</c:v>
                      </c:pt>
                      <c:pt idx="3632">
                        <c:v>1.9155999999999999E-3</c:v>
                      </c:pt>
                      <c:pt idx="3633">
                        <c:v>1.9153E-3</c:v>
                      </c:pt>
                      <c:pt idx="3634">
                        <c:v>1.915E-3</c:v>
                      </c:pt>
                      <c:pt idx="3635">
                        <c:v>1.9147000000000001E-3</c:v>
                      </c:pt>
                      <c:pt idx="3636">
                        <c:v>1.9143999999999999E-3</c:v>
                      </c:pt>
                      <c:pt idx="3637">
                        <c:v>1.9141E-3</c:v>
                      </c:pt>
                      <c:pt idx="3638">
                        <c:v>1.9138E-3</c:v>
                      </c:pt>
                      <c:pt idx="3639">
                        <c:v>1.9134E-3</c:v>
                      </c:pt>
                      <c:pt idx="3640">
                        <c:v>1.9131E-3</c:v>
                      </c:pt>
                      <c:pt idx="3641">
                        <c:v>1.9128000000000001E-3</c:v>
                      </c:pt>
                      <c:pt idx="3642">
                        <c:v>1.9124999999999999E-3</c:v>
                      </c:pt>
                      <c:pt idx="3643">
                        <c:v>1.9122E-3</c:v>
                      </c:pt>
                      <c:pt idx="3644">
                        <c:v>1.9119E-3</c:v>
                      </c:pt>
                      <c:pt idx="3645">
                        <c:v>1.9116000000000001E-3</c:v>
                      </c:pt>
                      <c:pt idx="3646">
                        <c:v>1.9113000000000001E-3</c:v>
                      </c:pt>
                      <c:pt idx="3647">
                        <c:v>1.9109000000000001E-3</c:v>
                      </c:pt>
                      <c:pt idx="3648">
                        <c:v>1.9105999999999999E-3</c:v>
                      </c:pt>
                      <c:pt idx="3649">
                        <c:v>1.9103E-3</c:v>
                      </c:pt>
                      <c:pt idx="3650">
                        <c:v>1.91E-3</c:v>
                      </c:pt>
                      <c:pt idx="3651">
                        <c:v>1.9097000000000001E-3</c:v>
                      </c:pt>
                      <c:pt idx="3652">
                        <c:v>1.9093999999999999E-3</c:v>
                      </c:pt>
                      <c:pt idx="3653">
                        <c:v>1.9090999999999999E-3</c:v>
                      </c:pt>
                      <c:pt idx="3654">
                        <c:v>1.9088E-3</c:v>
                      </c:pt>
                      <c:pt idx="3655">
                        <c:v>1.9084E-3</c:v>
                      </c:pt>
                      <c:pt idx="3656">
                        <c:v>1.9081E-3</c:v>
                      </c:pt>
                      <c:pt idx="3657">
                        <c:v>1.9078000000000001E-3</c:v>
                      </c:pt>
                      <c:pt idx="3658">
                        <c:v>1.9074999999999999E-3</c:v>
                      </c:pt>
                      <c:pt idx="3659">
                        <c:v>1.9072E-3</c:v>
                      </c:pt>
                      <c:pt idx="3660">
                        <c:v>1.9069E-3</c:v>
                      </c:pt>
                      <c:pt idx="3661">
                        <c:v>1.9066E-3</c:v>
                      </c:pt>
                      <c:pt idx="3662">
                        <c:v>1.9063000000000001E-3</c:v>
                      </c:pt>
                      <c:pt idx="3663">
                        <c:v>1.9059999999999999E-3</c:v>
                      </c:pt>
                      <c:pt idx="3664">
                        <c:v>1.9057E-3</c:v>
                      </c:pt>
                      <c:pt idx="3665">
                        <c:v>1.9053E-3</c:v>
                      </c:pt>
                      <c:pt idx="3666">
                        <c:v>1.905E-3</c:v>
                      </c:pt>
                      <c:pt idx="3667">
                        <c:v>1.9047000000000001E-3</c:v>
                      </c:pt>
                      <c:pt idx="3668">
                        <c:v>1.9044000000000001E-3</c:v>
                      </c:pt>
                      <c:pt idx="3669">
                        <c:v>1.9040999999999999E-3</c:v>
                      </c:pt>
                      <c:pt idx="3670">
                        <c:v>1.9038E-3</c:v>
                      </c:pt>
                      <c:pt idx="3671">
                        <c:v>1.9035E-3</c:v>
                      </c:pt>
                      <c:pt idx="3672">
                        <c:v>1.9032000000000001E-3</c:v>
                      </c:pt>
                      <c:pt idx="3673">
                        <c:v>1.9028999999999999E-3</c:v>
                      </c:pt>
                      <c:pt idx="3674">
                        <c:v>1.9026E-3</c:v>
                      </c:pt>
                      <c:pt idx="3675">
                        <c:v>1.9023E-3</c:v>
                      </c:pt>
                      <c:pt idx="3676">
                        <c:v>1.9019E-3</c:v>
                      </c:pt>
                      <c:pt idx="3677">
                        <c:v>1.9016E-3</c:v>
                      </c:pt>
                      <c:pt idx="3678">
                        <c:v>1.9013000000000001E-3</c:v>
                      </c:pt>
                      <c:pt idx="3679">
                        <c:v>1.9009999999999999E-3</c:v>
                      </c:pt>
                      <c:pt idx="3680">
                        <c:v>1.9007E-3</c:v>
                      </c:pt>
                      <c:pt idx="3681">
                        <c:v>1.9004E-3</c:v>
                      </c:pt>
                      <c:pt idx="3682">
                        <c:v>1.9001000000000001E-3</c:v>
                      </c:pt>
                      <c:pt idx="3683">
                        <c:v>1.8998000000000001E-3</c:v>
                      </c:pt>
                      <c:pt idx="3684">
                        <c:v>1.8994999999999999E-3</c:v>
                      </c:pt>
                      <c:pt idx="3685">
                        <c:v>1.8992E-3</c:v>
                      </c:pt>
                      <c:pt idx="3686">
                        <c:v>1.8989E-3</c:v>
                      </c:pt>
                      <c:pt idx="3687">
                        <c:v>1.8986000000000001E-3</c:v>
                      </c:pt>
                      <c:pt idx="3688">
                        <c:v>1.8982999999999999E-3</c:v>
                      </c:pt>
                      <c:pt idx="3689">
                        <c:v>1.8979999999999999E-3</c:v>
                      </c:pt>
                      <c:pt idx="3690">
                        <c:v>1.8977E-3</c:v>
                      </c:pt>
                      <c:pt idx="3691">
                        <c:v>1.8973E-3</c:v>
                      </c:pt>
                      <c:pt idx="3692">
                        <c:v>1.897E-3</c:v>
                      </c:pt>
                      <c:pt idx="3693">
                        <c:v>1.8967000000000001E-3</c:v>
                      </c:pt>
                      <c:pt idx="3694">
                        <c:v>1.8963999999999999E-3</c:v>
                      </c:pt>
                      <c:pt idx="3695">
                        <c:v>1.8961E-3</c:v>
                      </c:pt>
                      <c:pt idx="3696">
                        <c:v>1.8958E-3</c:v>
                      </c:pt>
                      <c:pt idx="3697">
                        <c:v>1.8955E-3</c:v>
                      </c:pt>
                      <c:pt idx="3698">
                        <c:v>1.8952000000000001E-3</c:v>
                      </c:pt>
                      <c:pt idx="3699">
                        <c:v>1.8948999999999999E-3</c:v>
                      </c:pt>
                      <c:pt idx="3700">
                        <c:v>1.8946E-3</c:v>
                      </c:pt>
                      <c:pt idx="3701">
                        <c:v>1.8943E-3</c:v>
                      </c:pt>
                      <c:pt idx="3702">
                        <c:v>1.8940000000000001E-3</c:v>
                      </c:pt>
                      <c:pt idx="3703">
                        <c:v>1.8936999999999999E-3</c:v>
                      </c:pt>
                      <c:pt idx="3704">
                        <c:v>1.8933999999999999E-3</c:v>
                      </c:pt>
                      <c:pt idx="3705">
                        <c:v>1.8931E-3</c:v>
                      </c:pt>
                      <c:pt idx="3706">
                        <c:v>1.8928E-3</c:v>
                      </c:pt>
                      <c:pt idx="3707">
                        <c:v>1.8925000000000001E-3</c:v>
                      </c:pt>
                      <c:pt idx="3708">
                        <c:v>1.8921999999999999E-3</c:v>
                      </c:pt>
                      <c:pt idx="3709">
                        <c:v>1.8919E-3</c:v>
                      </c:pt>
                      <c:pt idx="3710">
                        <c:v>1.8916E-3</c:v>
                      </c:pt>
                      <c:pt idx="3711">
                        <c:v>1.8913000000000001E-3</c:v>
                      </c:pt>
                      <c:pt idx="3712">
                        <c:v>1.8910000000000001E-3</c:v>
                      </c:pt>
                      <c:pt idx="3713">
                        <c:v>1.8906999999999999E-3</c:v>
                      </c:pt>
                      <c:pt idx="3714">
                        <c:v>1.8904E-3</c:v>
                      </c:pt>
                      <c:pt idx="3715">
                        <c:v>1.8901E-3</c:v>
                      </c:pt>
                      <c:pt idx="3716">
                        <c:v>1.8898000000000001E-3</c:v>
                      </c:pt>
                      <c:pt idx="3717">
                        <c:v>1.8894999999999999E-3</c:v>
                      </c:pt>
                      <c:pt idx="3718">
                        <c:v>1.8892E-3</c:v>
                      </c:pt>
                      <c:pt idx="3719">
                        <c:v>1.8889E-3</c:v>
                      </c:pt>
                      <c:pt idx="3720">
                        <c:v>1.8885E-3</c:v>
                      </c:pt>
                      <c:pt idx="3721">
                        <c:v>1.8882E-3</c:v>
                      </c:pt>
                      <c:pt idx="3722">
                        <c:v>1.8879000000000001E-3</c:v>
                      </c:pt>
                      <c:pt idx="3723">
                        <c:v>1.8875999999999999E-3</c:v>
                      </c:pt>
                      <c:pt idx="3724">
                        <c:v>1.8873E-3</c:v>
                      </c:pt>
                      <c:pt idx="3725">
                        <c:v>1.887E-3</c:v>
                      </c:pt>
                      <c:pt idx="3726">
                        <c:v>1.8867000000000001E-3</c:v>
                      </c:pt>
                      <c:pt idx="3727">
                        <c:v>1.8864000000000001E-3</c:v>
                      </c:pt>
                      <c:pt idx="3728">
                        <c:v>1.8860999999999999E-3</c:v>
                      </c:pt>
                      <c:pt idx="3729">
                        <c:v>1.8858E-3</c:v>
                      </c:pt>
                      <c:pt idx="3730">
                        <c:v>1.8855E-3</c:v>
                      </c:pt>
                      <c:pt idx="3731">
                        <c:v>1.8852000000000001E-3</c:v>
                      </c:pt>
                      <c:pt idx="3732">
                        <c:v>1.8848999999999999E-3</c:v>
                      </c:pt>
                      <c:pt idx="3733">
                        <c:v>1.8845999999999999E-3</c:v>
                      </c:pt>
                      <c:pt idx="3734">
                        <c:v>1.8843E-3</c:v>
                      </c:pt>
                      <c:pt idx="3735">
                        <c:v>1.884E-3</c:v>
                      </c:pt>
                      <c:pt idx="3736">
                        <c:v>1.8837000000000001E-3</c:v>
                      </c:pt>
                      <c:pt idx="3737">
                        <c:v>1.8833999999999999E-3</c:v>
                      </c:pt>
                      <c:pt idx="3738">
                        <c:v>1.8831E-3</c:v>
                      </c:pt>
                      <c:pt idx="3739">
                        <c:v>1.8828E-3</c:v>
                      </c:pt>
                      <c:pt idx="3740">
                        <c:v>1.8825999999999999E-3</c:v>
                      </c:pt>
                      <c:pt idx="3741">
                        <c:v>1.8822999999999999E-3</c:v>
                      </c:pt>
                      <c:pt idx="3742">
                        <c:v>1.882E-3</c:v>
                      </c:pt>
                      <c:pt idx="3743">
                        <c:v>1.8817E-3</c:v>
                      </c:pt>
                      <c:pt idx="3744">
                        <c:v>1.8814000000000001E-3</c:v>
                      </c:pt>
                      <c:pt idx="3745">
                        <c:v>1.8810999999999999E-3</c:v>
                      </c:pt>
                      <c:pt idx="3746">
                        <c:v>1.8808E-3</c:v>
                      </c:pt>
                      <c:pt idx="3747">
                        <c:v>1.8805E-3</c:v>
                      </c:pt>
                      <c:pt idx="3748">
                        <c:v>1.8802000000000001E-3</c:v>
                      </c:pt>
                      <c:pt idx="3749">
                        <c:v>1.8799000000000001E-3</c:v>
                      </c:pt>
                      <c:pt idx="3750">
                        <c:v>1.8795999999999999E-3</c:v>
                      </c:pt>
                      <c:pt idx="3751">
                        <c:v>1.8793E-3</c:v>
                      </c:pt>
                      <c:pt idx="3752">
                        <c:v>1.879E-3</c:v>
                      </c:pt>
                      <c:pt idx="3753">
                        <c:v>1.8787000000000001E-3</c:v>
                      </c:pt>
                      <c:pt idx="3754">
                        <c:v>1.8783999999999999E-3</c:v>
                      </c:pt>
                      <c:pt idx="3755">
                        <c:v>1.8781E-3</c:v>
                      </c:pt>
                      <c:pt idx="3756">
                        <c:v>1.8778E-3</c:v>
                      </c:pt>
                      <c:pt idx="3757">
                        <c:v>1.8775E-3</c:v>
                      </c:pt>
                      <c:pt idx="3758">
                        <c:v>1.8772000000000001E-3</c:v>
                      </c:pt>
                      <c:pt idx="3759">
                        <c:v>1.8768999999999999E-3</c:v>
                      </c:pt>
                      <c:pt idx="3760">
                        <c:v>1.8766E-3</c:v>
                      </c:pt>
                      <c:pt idx="3761">
                        <c:v>1.8763E-3</c:v>
                      </c:pt>
                      <c:pt idx="3762">
                        <c:v>1.8760000000000001E-3</c:v>
                      </c:pt>
                      <c:pt idx="3763">
                        <c:v>1.8756999999999999E-3</c:v>
                      </c:pt>
                      <c:pt idx="3764">
                        <c:v>1.8753999999999999E-3</c:v>
                      </c:pt>
                      <c:pt idx="3765">
                        <c:v>1.8751E-3</c:v>
                      </c:pt>
                      <c:pt idx="3766">
                        <c:v>1.8748E-3</c:v>
                      </c:pt>
                      <c:pt idx="3767">
                        <c:v>1.8745000000000001E-3</c:v>
                      </c:pt>
                      <c:pt idx="3768">
                        <c:v>1.8743E-3</c:v>
                      </c:pt>
                      <c:pt idx="3769">
                        <c:v>1.874E-3</c:v>
                      </c:pt>
                      <c:pt idx="3770">
                        <c:v>1.8737000000000001E-3</c:v>
                      </c:pt>
                      <c:pt idx="3771">
                        <c:v>1.8733999999999999E-3</c:v>
                      </c:pt>
                      <c:pt idx="3772">
                        <c:v>1.8730999999999999E-3</c:v>
                      </c:pt>
                      <c:pt idx="3773">
                        <c:v>1.8728E-3</c:v>
                      </c:pt>
                      <c:pt idx="3774">
                        <c:v>1.8725E-3</c:v>
                      </c:pt>
                      <c:pt idx="3775">
                        <c:v>1.8722000000000001E-3</c:v>
                      </c:pt>
                      <c:pt idx="3776">
                        <c:v>1.8718999999999999E-3</c:v>
                      </c:pt>
                      <c:pt idx="3777">
                        <c:v>1.8716E-3</c:v>
                      </c:pt>
                      <c:pt idx="3778">
                        <c:v>1.8713E-3</c:v>
                      </c:pt>
                      <c:pt idx="3779">
                        <c:v>1.8710000000000001E-3</c:v>
                      </c:pt>
                      <c:pt idx="3780">
                        <c:v>1.8707000000000001E-3</c:v>
                      </c:pt>
                      <c:pt idx="3781">
                        <c:v>1.8703999999999999E-3</c:v>
                      </c:pt>
                      <c:pt idx="3782">
                        <c:v>1.8701E-3</c:v>
                      </c:pt>
                      <c:pt idx="3783">
                        <c:v>1.8698E-3</c:v>
                      </c:pt>
                      <c:pt idx="3784">
                        <c:v>1.8695999999999999E-3</c:v>
                      </c:pt>
                      <c:pt idx="3785">
                        <c:v>1.8693E-3</c:v>
                      </c:pt>
                      <c:pt idx="3786">
                        <c:v>1.869E-3</c:v>
                      </c:pt>
                      <c:pt idx="3787">
                        <c:v>1.8687E-3</c:v>
                      </c:pt>
                      <c:pt idx="3788">
                        <c:v>1.8684000000000001E-3</c:v>
                      </c:pt>
                      <c:pt idx="3789">
                        <c:v>1.8680999999999999E-3</c:v>
                      </c:pt>
                      <c:pt idx="3790">
                        <c:v>1.8678E-3</c:v>
                      </c:pt>
                      <c:pt idx="3791">
                        <c:v>1.8675E-3</c:v>
                      </c:pt>
                      <c:pt idx="3792">
                        <c:v>1.8672000000000001E-3</c:v>
                      </c:pt>
                      <c:pt idx="3793">
                        <c:v>1.8668999999999999E-3</c:v>
                      </c:pt>
                      <c:pt idx="3794">
                        <c:v>1.8665999999999999E-3</c:v>
                      </c:pt>
                      <c:pt idx="3795">
                        <c:v>1.8664E-3</c:v>
                      </c:pt>
                      <c:pt idx="3796">
                        <c:v>1.8661000000000001E-3</c:v>
                      </c:pt>
                      <c:pt idx="3797">
                        <c:v>1.8657999999999999E-3</c:v>
                      </c:pt>
                      <c:pt idx="3798">
                        <c:v>1.8655E-3</c:v>
                      </c:pt>
                      <c:pt idx="3799">
                        <c:v>1.8652E-3</c:v>
                      </c:pt>
                      <c:pt idx="3800">
                        <c:v>1.8649000000000001E-3</c:v>
                      </c:pt>
                      <c:pt idx="3801">
                        <c:v>1.8645999999999999E-3</c:v>
                      </c:pt>
                      <c:pt idx="3802">
                        <c:v>1.8642999999999999E-3</c:v>
                      </c:pt>
                      <c:pt idx="3803">
                        <c:v>1.864E-3</c:v>
                      </c:pt>
                      <c:pt idx="3804">
                        <c:v>1.8637E-3</c:v>
                      </c:pt>
                      <c:pt idx="3805">
                        <c:v>1.8634000000000001E-3</c:v>
                      </c:pt>
                      <c:pt idx="3806">
                        <c:v>1.8632E-3</c:v>
                      </c:pt>
                      <c:pt idx="3807">
                        <c:v>1.8629E-3</c:v>
                      </c:pt>
                      <c:pt idx="3808">
                        <c:v>1.8626000000000001E-3</c:v>
                      </c:pt>
                      <c:pt idx="3809">
                        <c:v>1.8622999999999999E-3</c:v>
                      </c:pt>
                      <c:pt idx="3810">
                        <c:v>1.8619999999999999E-3</c:v>
                      </c:pt>
                      <c:pt idx="3811">
                        <c:v>1.8617E-3</c:v>
                      </c:pt>
                      <c:pt idx="3812">
                        <c:v>1.8614E-3</c:v>
                      </c:pt>
                      <c:pt idx="3813">
                        <c:v>1.8611000000000001E-3</c:v>
                      </c:pt>
                      <c:pt idx="3814">
                        <c:v>1.8609E-3</c:v>
                      </c:pt>
                      <c:pt idx="3815">
                        <c:v>1.8606E-3</c:v>
                      </c:pt>
                      <c:pt idx="3816">
                        <c:v>1.8603000000000001E-3</c:v>
                      </c:pt>
                      <c:pt idx="3817">
                        <c:v>1.8600000000000001E-3</c:v>
                      </c:pt>
                      <c:pt idx="3818">
                        <c:v>1.8596999999999999E-3</c:v>
                      </c:pt>
                      <c:pt idx="3819">
                        <c:v>1.8594E-3</c:v>
                      </c:pt>
                      <c:pt idx="3820">
                        <c:v>1.8591E-3</c:v>
                      </c:pt>
                      <c:pt idx="3821">
                        <c:v>1.8588000000000001E-3</c:v>
                      </c:pt>
                      <c:pt idx="3822">
                        <c:v>1.8586E-3</c:v>
                      </c:pt>
                      <c:pt idx="3823">
                        <c:v>1.8583E-3</c:v>
                      </c:pt>
                      <c:pt idx="3824">
                        <c:v>1.8580000000000001E-3</c:v>
                      </c:pt>
                      <c:pt idx="3825">
                        <c:v>1.8577000000000001E-3</c:v>
                      </c:pt>
                      <c:pt idx="3826">
                        <c:v>1.8573999999999999E-3</c:v>
                      </c:pt>
                      <c:pt idx="3827">
                        <c:v>1.8571E-3</c:v>
                      </c:pt>
                      <c:pt idx="3828">
                        <c:v>1.8568E-3</c:v>
                      </c:pt>
                      <c:pt idx="3829">
                        <c:v>1.8565000000000001E-3</c:v>
                      </c:pt>
                      <c:pt idx="3830">
                        <c:v>1.8563E-3</c:v>
                      </c:pt>
                      <c:pt idx="3831">
                        <c:v>1.856E-3</c:v>
                      </c:pt>
                      <c:pt idx="3832">
                        <c:v>1.8557000000000001E-3</c:v>
                      </c:pt>
                      <c:pt idx="3833">
                        <c:v>1.8554000000000001E-3</c:v>
                      </c:pt>
                      <c:pt idx="3834">
                        <c:v>1.8550999999999999E-3</c:v>
                      </c:pt>
                      <c:pt idx="3835">
                        <c:v>1.8548E-3</c:v>
                      </c:pt>
                      <c:pt idx="3836">
                        <c:v>1.8545E-3</c:v>
                      </c:pt>
                      <c:pt idx="3837">
                        <c:v>1.8542999999999999E-3</c:v>
                      </c:pt>
                      <c:pt idx="3838">
                        <c:v>1.854E-3</c:v>
                      </c:pt>
                      <c:pt idx="3839">
                        <c:v>1.8537E-3</c:v>
                      </c:pt>
                      <c:pt idx="3840">
                        <c:v>1.8534000000000001E-3</c:v>
                      </c:pt>
                      <c:pt idx="3841">
                        <c:v>1.8531000000000001E-3</c:v>
                      </c:pt>
                      <c:pt idx="3842">
                        <c:v>1.8527999999999999E-3</c:v>
                      </c:pt>
                      <c:pt idx="3843">
                        <c:v>1.8526E-3</c:v>
                      </c:pt>
                      <c:pt idx="3844">
                        <c:v>1.8523000000000001E-3</c:v>
                      </c:pt>
                      <c:pt idx="3845">
                        <c:v>1.8519999999999999E-3</c:v>
                      </c:pt>
                      <c:pt idx="3846">
                        <c:v>1.8517E-3</c:v>
                      </c:pt>
                      <c:pt idx="3847">
                        <c:v>1.8514E-3</c:v>
                      </c:pt>
                      <c:pt idx="3848">
                        <c:v>1.8511000000000001E-3</c:v>
                      </c:pt>
                      <c:pt idx="3849">
                        <c:v>1.8508999999999999E-3</c:v>
                      </c:pt>
                      <c:pt idx="3850">
                        <c:v>1.8506E-3</c:v>
                      </c:pt>
                      <c:pt idx="3851">
                        <c:v>1.8503E-3</c:v>
                      </c:pt>
                      <c:pt idx="3852">
                        <c:v>1.8500000000000001E-3</c:v>
                      </c:pt>
                      <c:pt idx="3853">
                        <c:v>1.8496999999999999E-3</c:v>
                      </c:pt>
                      <c:pt idx="3854">
                        <c:v>1.8494E-3</c:v>
                      </c:pt>
                      <c:pt idx="3855">
                        <c:v>1.8492000000000001E-3</c:v>
                      </c:pt>
                      <c:pt idx="3856">
                        <c:v>1.8488999999999999E-3</c:v>
                      </c:pt>
                      <c:pt idx="3857">
                        <c:v>1.8485999999999999E-3</c:v>
                      </c:pt>
                      <c:pt idx="3858">
                        <c:v>1.8483E-3</c:v>
                      </c:pt>
                      <c:pt idx="3859">
                        <c:v>1.848E-3</c:v>
                      </c:pt>
                      <c:pt idx="3860">
                        <c:v>1.8477000000000001E-3</c:v>
                      </c:pt>
                      <c:pt idx="3861">
                        <c:v>1.8475E-3</c:v>
                      </c:pt>
                      <c:pt idx="3862">
                        <c:v>1.8472E-3</c:v>
                      </c:pt>
                      <c:pt idx="3863">
                        <c:v>1.8469000000000001E-3</c:v>
                      </c:pt>
                      <c:pt idx="3864">
                        <c:v>1.8466000000000001E-3</c:v>
                      </c:pt>
                      <c:pt idx="3865">
                        <c:v>1.8462999999999999E-3</c:v>
                      </c:pt>
                      <c:pt idx="3866">
                        <c:v>1.8461E-3</c:v>
                      </c:pt>
                      <c:pt idx="3867">
                        <c:v>1.8458000000000001E-3</c:v>
                      </c:pt>
                      <c:pt idx="3868">
                        <c:v>1.8454999999999999E-3</c:v>
                      </c:pt>
                      <c:pt idx="3869">
                        <c:v>1.8452E-3</c:v>
                      </c:pt>
                      <c:pt idx="3870">
                        <c:v>1.8449E-3</c:v>
                      </c:pt>
                      <c:pt idx="3871">
                        <c:v>1.8446999999999999E-3</c:v>
                      </c:pt>
                      <c:pt idx="3872">
                        <c:v>1.8443999999999999E-3</c:v>
                      </c:pt>
                      <c:pt idx="3873">
                        <c:v>1.8441E-3</c:v>
                      </c:pt>
                      <c:pt idx="3874">
                        <c:v>1.8438E-3</c:v>
                      </c:pt>
                      <c:pt idx="3875">
                        <c:v>1.8435000000000001E-3</c:v>
                      </c:pt>
                      <c:pt idx="3876">
                        <c:v>1.8433E-3</c:v>
                      </c:pt>
                      <c:pt idx="3877">
                        <c:v>1.843E-3</c:v>
                      </c:pt>
                      <c:pt idx="3878">
                        <c:v>1.8427000000000001E-3</c:v>
                      </c:pt>
                      <c:pt idx="3879">
                        <c:v>1.8423999999999999E-3</c:v>
                      </c:pt>
                      <c:pt idx="3880">
                        <c:v>1.8420999999999999E-3</c:v>
                      </c:pt>
                      <c:pt idx="3881">
                        <c:v>1.8419E-3</c:v>
                      </c:pt>
                      <c:pt idx="3882">
                        <c:v>1.8416000000000001E-3</c:v>
                      </c:pt>
                      <c:pt idx="3883">
                        <c:v>1.8412999999999999E-3</c:v>
                      </c:pt>
                      <c:pt idx="3884">
                        <c:v>1.841E-3</c:v>
                      </c:pt>
                      <c:pt idx="3885">
                        <c:v>1.8407E-3</c:v>
                      </c:pt>
                      <c:pt idx="3886">
                        <c:v>1.8404999999999999E-3</c:v>
                      </c:pt>
                      <c:pt idx="3887">
                        <c:v>1.8402E-3</c:v>
                      </c:pt>
                      <c:pt idx="3888">
                        <c:v>1.8399E-3</c:v>
                      </c:pt>
                      <c:pt idx="3889">
                        <c:v>1.8396E-3</c:v>
                      </c:pt>
                      <c:pt idx="3890">
                        <c:v>1.8393000000000001E-3</c:v>
                      </c:pt>
                      <c:pt idx="3891">
                        <c:v>1.8391E-3</c:v>
                      </c:pt>
                      <c:pt idx="3892">
                        <c:v>1.8388E-3</c:v>
                      </c:pt>
                      <c:pt idx="3893">
                        <c:v>1.8385000000000001E-3</c:v>
                      </c:pt>
                      <c:pt idx="3894">
                        <c:v>1.8381999999999999E-3</c:v>
                      </c:pt>
                      <c:pt idx="3895">
                        <c:v>1.838E-3</c:v>
                      </c:pt>
                      <c:pt idx="3896">
                        <c:v>1.8377000000000001E-3</c:v>
                      </c:pt>
                      <c:pt idx="3897">
                        <c:v>1.8374000000000001E-3</c:v>
                      </c:pt>
                      <c:pt idx="3898">
                        <c:v>1.8370999999999999E-3</c:v>
                      </c:pt>
                      <c:pt idx="3899">
                        <c:v>1.8369E-3</c:v>
                      </c:pt>
                      <c:pt idx="3900">
                        <c:v>1.8366000000000001E-3</c:v>
                      </c:pt>
                      <c:pt idx="3901">
                        <c:v>1.8362999999999999E-3</c:v>
                      </c:pt>
                      <c:pt idx="3902">
                        <c:v>1.836E-3</c:v>
                      </c:pt>
                      <c:pt idx="3903">
                        <c:v>1.8357E-3</c:v>
                      </c:pt>
                      <c:pt idx="3904">
                        <c:v>1.8354999999999999E-3</c:v>
                      </c:pt>
                      <c:pt idx="3905">
                        <c:v>1.8351999999999999E-3</c:v>
                      </c:pt>
                      <c:pt idx="3906">
                        <c:v>1.8349E-3</c:v>
                      </c:pt>
                      <c:pt idx="3907">
                        <c:v>1.8346E-3</c:v>
                      </c:pt>
                      <c:pt idx="3908">
                        <c:v>1.8343999999999999E-3</c:v>
                      </c:pt>
                      <c:pt idx="3909">
                        <c:v>1.8341E-3</c:v>
                      </c:pt>
                      <c:pt idx="3910">
                        <c:v>1.8338E-3</c:v>
                      </c:pt>
                      <c:pt idx="3911">
                        <c:v>1.8335000000000001E-3</c:v>
                      </c:pt>
                      <c:pt idx="3912">
                        <c:v>1.8332999999999999E-3</c:v>
                      </c:pt>
                      <c:pt idx="3913">
                        <c:v>1.833E-3</c:v>
                      </c:pt>
                      <c:pt idx="3914">
                        <c:v>1.8327E-3</c:v>
                      </c:pt>
                      <c:pt idx="3915">
                        <c:v>1.8324000000000001E-3</c:v>
                      </c:pt>
                      <c:pt idx="3916">
                        <c:v>1.8322E-3</c:v>
                      </c:pt>
                      <c:pt idx="3917">
                        <c:v>1.8319E-3</c:v>
                      </c:pt>
                      <c:pt idx="3918">
                        <c:v>1.8316000000000001E-3</c:v>
                      </c:pt>
                      <c:pt idx="3919">
                        <c:v>1.8312999999999999E-3</c:v>
                      </c:pt>
                      <c:pt idx="3920">
                        <c:v>1.8311E-3</c:v>
                      </c:pt>
                      <c:pt idx="3921">
                        <c:v>1.8308E-3</c:v>
                      </c:pt>
                      <c:pt idx="3922">
                        <c:v>1.8305000000000001E-3</c:v>
                      </c:pt>
                      <c:pt idx="3923">
                        <c:v>1.8301999999999999E-3</c:v>
                      </c:pt>
                      <c:pt idx="3924">
                        <c:v>1.83E-3</c:v>
                      </c:pt>
                      <c:pt idx="3925">
                        <c:v>1.8297000000000001E-3</c:v>
                      </c:pt>
                      <c:pt idx="3926">
                        <c:v>1.8293999999999999E-3</c:v>
                      </c:pt>
                      <c:pt idx="3927">
                        <c:v>1.8291E-3</c:v>
                      </c:pt>
                      <c:pt idx="3928">
                        <c:v>1.8289000000000001E-3</c:v>
                      </c:pt>
                      <c:pt idx="3929">
                        <c:v>1.8286000000000001E-3</c:v>
                      </c:pt>
                      <c:pt idx="3930">
                        <c:v>1.8282999999999999E-3</c:v>
                      </c:pt>
                      <c:pt idx="3931">
                        <c:v>1.8281E-3</c:v>
                      </c:pt>
                      <c:pt idx="3932">
                        <c:v>1.8278000000000001E-3</c:v>
                      </c:pt>
                      <c:pt idx="3933">
                        <c:v>1.8274999999999999E-3</c:v>
                      </c:pt>
                      <c:pt idx="3934">
                        <c:v>1.8272E-3</c:v>
                      </c:pt>
                      <c:pt idx="3935">
                        <c:v>1.8270000000000001E-3</c:v>
                      </c:pt>
                      <c:pt idx="3936">
                        <c:v>1.8266999999999999E-3</c:v>
                      </c:pt>
                      <c:pt idx="3937">
                        <c:v>1.8263999999999999E-3</c:v>
                      </c:pt>
                      <c:pt idx="3938">
                        <c:v>1.8261E-3</c:v>
                      </c:pt>
                      <c:pt idx="3939">
                        <c:v>1.8259000000000001E-3</c:v>
                      </c:pt>
                      <c:pt idx="3940">
                        <c:v>1.8255999999999999E-3</c:v>
                      </c:pt>
                      <c:pt idx="3941">
                        <c:v>1.8253E-3</c:v>
                      </c:pt>
                      <c:pt idx="3942">
                        <c:v>1.8251000000000001E-3</c:v>
                      </c:pt>
                      <c:pt idx="3943">
                        <c:v>1.8247999999999999E-3</c:v>
                      </c:pt>
                      <c:pt idx="3944">
                        <c:v>1.8244999999999999E-3</c:v>
                      </c:pt>
                      <c:pt idx="3945">
                        <c:v>1.8243000000000001E-3</c:v>
                      </c:pt>
                      <c:pt idx="3946">
                        <c:v>1.8240000000000001E-3</c:v>
                      </c:pt>
                      <c:pt idx="3947">
                        <c:v>1.8236999999999999E-3</c:v>
                      </c:pt>
                      <c:pt idx="3948">
                        <c:v>1.8234E-3</c:v>
                      </c:pt>
                      <c:pt idx="3949">
                        <c:v>1.8232000000000001E-3</c:v>
                      </c:pt>
                      <c:pt idx="3950">
                        <c:v>1.8228999999999999E-3</c:v>
                      </c:pt>
                      <c:pt idx="3951">
                        <c:v>1.8226E-3</c:v>
                      </c:pt>
                      <c:pt idx="3952">
                        <c:v>1.8224000000000001E-3</c:v>
                      </c:pt>
                      <c:pt idx="3953">
                        <c:v>1.8220999999999999E-3</c:v>
                      </c:pt>
                      <c:pt idx="3954">
                        <c:v>1.8217999999999999E-3</c:v>
                      </c:pt>
                      <c:pt idx="3955">
                        <c:v>1.8215E-3</c:v>
                      </c:pt>
                      <c:pt idx="3956">
                        <c:v>1.8213000000000001E-3</c:v>
                      </c:pt>
                      <c:pt idx="3957">
                        <c:v>1.8209999999999999E-3</c:v>
                      </c:pt>
                      <c:pt idx="3958">
                        <c:v>1.8207E-3</c:v>
                      </c:pt>
                      <c:pt idx="3959">
                        <c:v>1.8205000000000001E-3</c:v>
                      </c:pt>
                      <c:pt idx="3960">
                        <c:v>1.8201999999999999E-3</c:v>
                      </c:pt>
                      <c:pt idx="3961">
                        <c:v>1.8198999999999999E-3</c:v>
                      </c:pt>
                      <c:pt idx="3962">
                        <c:v>1.8197000000000001E-3</c:v>
                      </c:pt>
                      <c:pt idx="3963">
                        <c:v>1.8194000000000001E-3</c:v>
                      </c:pt>
                      <c:pt idx="3964">
                        <c:v>1.8190999999999999E-3</c:v>
                      </c:pt>
                      <c:pt idx="3965">
                        <c:v>1.8189E-3</c:v>
                      </c:pt>
                      <c:pt idx="3966">
                        <c:v>1.8186000000000001E-3</c:v>
                      </c:pt>
                      <c:pt idx="3967">
                        <c:v>1.8182999999999999E-3</c:v>
                      </c:pt>
                      <c:pt idx="3968">
                        <c:v>1.818E-3</c:v>
                      </c:pt>
                      <c:pt idx="3969">
                        <c:v>1.8178000000000001E-3</c:v>
                      </c:pt>
                      <c:pt idx="3970">
                        <c:v>1.8175000000000001E-3</c:v>
                      </c:pt>
                      <c:pt idx="3971">
                        <c:v>1.8171999999999999E-3</c:v>
                      </c:pt>
                      <c:pt idx="3972">
                        <c:v>1.817E-3</c:v>
                      </c:pt>
                      <c:pt idx="3973">
                        <c:v>1.8167000000000001E-3</c:v>
                      </c:pt>
                      <c:pt idx="3974">
                        <c:v>1.8163999999999999E-3</c:v>
                      </c:pt>
                      <c:pt idx="3975">
                        <c:v>1.8162E-3</c:v>
                      </c:pt>
                      <c:pt idx="3976">
                        <c:v>1.8159000000000001E-3</c:v>
                      </c:pt>
                      <c:pt idx="3977">
                        <c:v>1.8155999999999999E-3</c:v>
                      </c:pt>
                      <c:pt idx="3978">
                        <c:v>1.8154E-3</c:v>
                      </c:pt>
                      <c:pt idx="3979">
                        <c:v>1.8151E-3</c:v>
                      </c:pt>
                      <c:pt idx="3980">
                        <c:v>1.8148000000000001E-3</c:v>
                      </c:pt>
                      <c:pt idx="3981">
                        <c:v>1.8146E-3</c:v>
                      </c:pt>
                      <c:pt idx="3982">
                        <c:v>1.8143E-3</c:v>
                      </c:pt>
                      <c:pt idx="3983">
                        <c:v>1.8140000000000001E-3</c:v>
                      </c:pt>
                      <c:pt idx="3984">
                        <c:v>1.8138E-3</c:v>
                      </c:pt>
                      <c:pt idx="3985">
                        <c:v>1.8135E-3</c:v>
                      </c:pt>
                      <c:pt idx="3986">
                        <c:v>1.8132000000000001E-3</c:v>
                      </c:pt>
                      <c:pt idx="3987">
                        <c:v>1.8129999999999999E-3</c:v>
                      </c:pt>
                      <c:pt idx="3988">
                        <c:v>1.8127E-3</c:v>
                      </c:pt>
                      <c:pt idx="3989">
                        <c:v>1.8124E-3</c:v>
                      </c:pt>
                      <c:pt idx="3990">
                        <c:v>1.8121999999999999E-3</c:v>
                      </c:pt>
                      <c:pt idx="3991">
                        <c:v>1.8119E-3</c:v>
                      </c:pt>
                      <c:pt idx="3992">
                        <c:v>1.8116E-3</c:v>
                      </c:pt>
                      <c:pt idx="3993">
                        <c:v>1.8113999999999999E-3</c:v>
                      </c:pt>
                      <c:pt idx="3994">
                        <c:v>1.8110999999999999E-3</c:v>
                      </c:pt>
                      <c:pt idx="3995">
                        <c:v>1.8108E-3</c:v>
                      </c:pt>
                      <c:pt idx="3996">
                        <c:v>1.8106000000000001E-3</c:v>
                      </c:pt>
                      <c:pt idx="3997">
                        <c:v>1.8102999999999999E-3</c:v>
                      </c:pt>
                      <c:pt idx="3998">
                        <c:v>1.8101E-3</c:v>
                      </c:pt>
                      <c:pt idx="3999">
                        <c:v>1.8098000000000001E-3</c:v>
                      </c:pt>
                      <c:pt idx="4000">
                        <c:v>1.8094999999999999E-3</c:v>
                      </c:pt>
                      <c:pt idx="4001">
                        <c:v>1.8093E-3</c:v>
                      </c:pt>
                      <c:pt idx="4002">
                        <c:v>1.8090000000000001E-3</c:v>
                      </c:pt>
                      <c:pt idx="4003">
                        <c:v>1.8087000000000001E-3</c:v>
                      </c:pt>
                      <c:pt idx="4004">
                        <c:v>1.8085E-3</c:v>
                      </c:pt>
                      <c:pt idx="4005">
                        <c:v>1.8082E-3</c:v>
                      </c:pt>
                      <c:pt idx="4006">
                        <c:v>1.8079000000000001E-3</c:v>
                      </c:pt>
                      <c:pt idx="4007">
                        <c:v>1.8077E-3</c:v>
                      </c:pt>
                      <c:pt idx="4008">
                        <c:v>1.8074E-3</c:v>
                      </c:pt>
                      <c:pt idx="4009">
                        <c:v>1.8071000000000001E-3</c:v>
                      </c:pt>
                      <c:pt idx="4010">
                        <c:v>1.8069E-3</c:v>
                      </c:pt>
                      <c:pt idx="4011">
                        <c:v>1.8066E-3</c:v>
                      </c:pt>
                      <c:pt idx="4012">
                        <c:v>1.8064000000000001E-3</c:v>
                      </c:pt>
                      <c:pt idx="4013">
                        <c:v>1.8060999999999999E-3</c:v>
                      </c:pt>
                      <c:pt idx="4014">
                        <c:v>1.8058E-3</c:v>
                      </c:pt>
                      <c:pt idx="4015">
                        <c:v>1.8056000000000001E-3</c:v>
                      </c:pt>
                      <c:pt idx="4016">
                        <c:v>1.8052999999999999E-3</c:v>
                      </c:pt>
                      <c:pt idx="4017">
                        <c:v>1.805E-3</c:v>
                      </c:pt>
                      <c:pt idx="4018">
                        <c:v>1.8048000000000001E-3</c:v>
                      </c:pt>
                      <c:pt idx="4019">
                        <c:v>1.8044999999999999E-3</c:v>
                      </c:pt>
                      <c:pt idx="4020">
                        <c:v>1.8043E-3</c:v>
                      </c:pt>
                      <c:pt idx="4021">
                        <c:v>1.804E-3</c:v>
                      </c:pt>
                      <c:pt idx="4022">
                        <c:v>1.8037000000000001E-3</c:v>
                      </c:pt>
                      <c:pt idx="4023">
                        <c:v>1.8035E-3</c:v>
                      </c:pt>
                      <c:pt idx="4024">
                        <c:v>1.8032E-3</c:v>
                      </c:pt>
                      <c:pt idx="4025">
                        <c:v>1.8029000000000001E-3</c:v>
                      </c:pt>
                      <c:pt idx="4026">
                        <c:v>1.8027E-3</c:v>
                      </c:pt>
                      <c:pt idx="4027">
                        <c:v>1.8024E-3</c:v>
                      </c:pt>
                      <c:pt idx="4028">
                        <c:v>1.8021999999999999E-3</c:v>
                      </c:pt>
                      <c:pt idx="4029">
                        <c:v>1.8018999999999999E-3</c:v>
                      </c:pt>
                      <c:pt idx="4030">
                        <c:v>1.8016E-3</c:v>
                      </c:pt>
                      <c:pt idx="4031">
                        <c:v>1.8014000000000001E-3</c:v>
                      </c:pt>
                      <c:pt idx="4032">
                        <c:v>1.8010999999999999E-3</c:v>
                      </c:pt>
                      <c:pt idx="4033">
                        <c:v>1.8009E-3</c:v>
                      </c:pt>
                      <c:pt idx="4034">
                        <c:v>1.8006000000000001E-3</c:v>
                      </c:pt>
                      <c:pt idx="4035">
                        <c:v>1.8002999999999999E-3</c:v>
                      </c:pt>
                      <c:pt idx="4036">
                        <c:v>1.8001E-3</c:v>
                      </c:pt>
                      <c:pt idx="4037">
                        <c:v>1.7998000000000001E-3</c:v>
                      </c:pt>
                      <c:pt idx="4038">
                        <c:v>1.7995999999999999E-3</c:v>
                      </c:pt>
                      <c:pt idx="4039">
                        <c:v>1.7993E-3</c:v>
                      </c:pt>
                      <c:pt idx="4040">
                        <c:v>1.799E-3</c:v>
                      </c:pt>
                      <c:pt idx="4041">
                        <c:v>1.7987999999999999E-3</c:v>
                      </c:pt>
                      <c:pt idx="4042">
                        <c:v>1.7985E-3</c:v>
                      </c:pt>
                      <c:pt idx="4043">
                        <c:v>1.7983000000000001E-3</c:v>
                      </c:pt>
                      <c:pt idx="4044">
                        <c:v>1.7979999999999999E-3</c:v>
                      </c:pt>
                      <c:pt idx="4045">
                        <c:v>1.7976999999999999E-3</c:v>
                      </c:pt>
                      <c:pt idx="4046">
                        <c:v>1.7975000000000001E-3</c:v>
                      </c:pt>
                      <c:pt idx="4047">
                        <c:v>1.7972000000000001E-3</c:v>
                      </c:pt>
                      <c:pt idx="4048">
                        <c:v>1.797E-3</c:v>
                      </c:pt>
                      <c:pt idx="4049">
                        <c:v>1.7967E-3</c:v>
                      </c:pt>
                      <c:pt idx="4050">
                        <c:v>1.7964000000000001E-3</c:v>
                      </c:pt>
                      <c:pt idx="4051">
                        <c:v>1.7962E-3</c:v>
                      </c:pt>
                      <c:pt idx="4052">
                        <c:v>1.7959E-3</c:v>
                      </c:pt>
                      <c:pt idx="4053">
                        <c:v>1.7956999999999999E-3</c:v>
                      </c:pt>
                      <c:pt idx="4054">
                        <c:v>1.7953999999999999E-3</c:v>
                      </c:pt>
                      <c:pt idx="4055">
                        <c:v>1.7951E-3</c:v>
                      </c:pt>
                      <c:pt idx="4056">
                        <c:v>1.7949000000000001E-3</c:v>
                      </c:pt>
                      <c:pt idx="4057">
                        <c:v>1.7945999999999999E-3</c:v>
                      </c:pt>
                      <c:pt idx="4058">
                        <c:v>1.7944E-3</c:v>
                      </c:pt>
                      <c:pt idx="4059">
                        <c:v>1.7941000000000001E-3</c:v>
                      </c:pt>
                      <c:pt idx="4060">
                        <c:v>1.7939E-3</c:v>
                      </c:pt>
                      <c:pt idx="4061">
                        <c:v>1.7936E-3</c:v>
                      </c:pt>
                      <c:pt idx="4062">
                        <c:v>1.7933000000000001E-3</c:v>
                      </c:pt>
                      <c:pt idx="4063">
                        <c:v>1.7930999999999999E-3</c:v>
                      </c:pt>
                      <c:pt idx="4064">
                        <c:v>1.7928E-3</c:v>
                      </c:pt>
                      <c:pt idx="4065">
                        <c:v>1.7926000000000001E-3</c:v>
                      </c:pt>
                      <c:pt idx="4066">
                        <c:v>1.7922999999999999E-3</c:v>
                      </c:pt>
                      <c:pt idx="4067">
                        <c:v>1.7921E-3</c:v>
                      </c:pt>
                      <c:pt idx="4068">
                        <c:v>1.7918000000000001E-3</c:v>
                      </c:pt>
                      <c:pt idx="4069">
                        <c:v>1.7916E-3</c:v>
                      </c:pt>
                      <c:pt idx="4070">
                        <c:v>1.7913E-3</c:v>
                      </c:pt>
                      <c:pt idx="4071">
                        <c:v>1.7910000000000001E-3</c:v>
                      </c:pt>
                      <c:pt idx="4072">
                        <c:v>1.7907999999999999E-3</c:v>
                      </c:pt>
                      <c:pt idx="4073">
                        <c:v>1.7905E-3</c:v>
                      </c:pt>
                      <c:pt idx="4074">
                        <c:v>1.7903000000000001E-3</c:v>
                      </c:pt>
                      <c:pt idx="4075">
                        <c:v>1.7899999999999999E-3</c:v>
                      </c:pt>
                      <c:pt idx="4076">
                        <c:v>1.7898E-3</c:v>
                      </c:pt>
                      <c:pt idx="4077">
                        <c:v>1.7895000000000001E-3</c:v>
                      </c:pt>
                      <c:pt idx="4078">
                        <c:v>1.7891999999999999E-3</c:v>
                      </c:pt>
                      <c:pt idx="4079">
                        <c:v>1.789E-3</c:v>
                      </c:pt>
                      <c:pt idx="4080">
                        <c:v>1.7887000000000001E-3</c:v>
                      </c:pt>
                      <c:pt idx="4081">
                        <c:v>1.7884999999999999E-3</c:v>
                      </c:pt>
                      <c:pt idx="4082">
                        <c:v>1.7882E-3</c:v>
                      </c:pt>
                      <c:pt idx="4083">
                        <c:v>1.7880000000000001E-3</c:v>
                      </c:pt>
                      <c:pt idx="4084">
                        <c:v>1.7876999999999999E-3</c:v>
                      </c:pt>
                      <c:pt idx="4085">
                        <c:v>1.7875E-3</c:v>
                      </c:pt>
                      <c:pt idx="4086">
                        <c:v>1.7872000000000001E-3</c:v>
                      </c:pt>
                      <c:pt idx="4087">
                        <c:v>1.7868999999999999E-3</c:v>
                      </c:pt>
                      <c:pt idx="4088">
                        <c:v>1.7867E-3</c:v>
                      </c:pt>
                      <c:pt idx="4089">
                        <c:v>1.7864000000000001E-3</c:v>
                      </c:pt>
                      <c:pt idx="4090">
                        <c:v>1.7861999999999999E-3</c:v>
                      </c:pt>
                      <c:pt idx="4091">
                        <c:v>1.7859E-3</c:v>
                      </c:pt>
                      <c:pt idx="4092">
                        <c:v>1.7857000000000001E-3</c:v>
                      </c:pt>
                      <c:pt idx="4093">
                        <c:v>1.7853999999999999E-3</c:v>
                      </c:pt>
                      <c:pt idx="4094">
                        <c:v>1.7852E-3</c:v>
                      </c:pt>
                      <c:pt idx="4095">
                        <c:v>1.7849000000000001E-3</c:v>
                      </c:pt>
                      <c:pt idx="4096">
                        <c:v>1.7847E-3</c:v>
                      </c:pt>
                      <c:pt idx="4097">
                        <c:v>1.7844E-3</c:v>
                      </c:pt>
                      <c:pt idx="4098">
                        <c:v>1.7841999999999999E-3</c:v>
                      </c:pt>
                      <c:pt idx="4099">
                        <c:v>1.7838999999999999E-3</c:v>
                      </c:pt>
                      <c:pt idx="4100">
                        <c:v>1.7837E-3</c:v>
                      </c:pt>
                      <c:pt idx="4101">
                        <c:v>1.7834000000000001E-3</c:v>
                      </c:pt>
                      <c:pt idx="4102">
                        <c:v>1.7830999999999999E-3</c:v>
                      </c:pt>
                      <c:pt idx="4103">
                        <c:v>1.7829E-3</c:v>
                      </c:pt>
                      <c:pt idx="4104">
                        <c:v>1.7826000000000001E-3</c:v>
                      </c:pt>
                      <c:pt idx="4105">
                        <c:v>1.7824E-3</c:v>
                      </c:pt>
                      <c:pt idx="4106">
                        <c:v>1.7821E-3</c:v>
                      </c:pt>
                      <c:pt idx="4107">
                        <c:v>1.7819000000000001E-3</c:v>
                      </c:pt>
                      <c:pt idx="4108">
                        <c:v>1.7815999999999999E-3</c:v>
                      </c:pt>
                      <c:pt idx="4109">
                        <c:v>1.7814E-3</c:v>
                      </c:pt>
                      <c:pt idx="4110">
                        <c:v>1.7811000000000001E-3</c:v>
                      </c:pt>
                      <c:pt idx="4111">
                        <c:v>1.7809E-3</c:v>
                      </c:pt>
                      <c:pt idx="4112">
                        <c:v>1.7806E-3</c:v>
                      </c:pt>
                      <c:pt idx="4113">
                        <c:v>1.7803999999999999E-3</c:v>
                      </c:pt>
                      <c:pt idx="4114">
                        <c:v>1.7801E-3</c:v>
                      </c:pt>
                      <c:pt idx="4115">
                        <c:v>1.7799000000000001E-3</c:v>
                      </c:pt>
                      <c:pt idx="4116">
                        <c:v>1.7796000000000001E-3</c:v>
                      </c:pt>
                      <c:pt idx="4117">
                        <c:v>1.7794E-3</c:v>
                      </c:pt>
                      <c:pt idx="4118">
                        <c:v>1.7791E-3</c:v>
                      </c:pt>
                      <c:pt idx="4119">
                        <c:v>1.7788999999999999E-3</c:v>
                      </c:pt>
                      <c:pt idx="4120">
                        <c:v>1.7786E-3</c:v>
                      </c:pt>
                      <c:pt idx="4121">
                        <c:v>1.7784000000000001E-3</c:v>
                      </c:pt>
                      <c:pt idx="4122">
                        <c:v>1.7780999999999999E-3</c:v>
                      </c:pt>
                      <c:pt idx="4123">
                        <c:v>1.7779E-3</c:v>
                      </c:pt>
                      <c:pt idx="4124">
                        <c:v>1.7776000000000001E-3</c:v>
                      </c:pt>
                      <c:pt idx="4125">
                        <c:v>1.7773999999999999E-3</c:v>
                      </c:pt>
                      <c:pt idx="4126">
                        <c:v>1.7771E-3</c:v>
                      </c:pt>
                      <c:pt idx="4127">
                        <c:v>1.7769000000000001E-3</c:v>
                      </c:pt>
                      <c:pt idx="4128">
                        <c:v>1.7765999999999999E-3</c:v>
                      </c:pt>
                      <c:pt idx="4129">
                        <c:v>1.7764E-3</c:v>
                      </c:pt>
                      <c:pt idx="4130">
                        <c:v>1.7761000000000001E-3</c:v>
                      </c:pt>
                      <c:pt idx="4131">
                        <c:v>1.7759E-3</c:v>
                      </c:pt>
                      <c:pt idx="4132">
                        <c:v>1.7756E-3</c:v>
                      </c:pt>
                      <c:pt idx="4133">
                        <c:v>1.7753999999999999E-3</c:v>
                      </c:pt>
                      <c:pt idx="4134">
                        <c:v>1.7750999999999999E-3</c:v>
                      </c:pt>
                      <c:pt idx="4135">
                        <c:v>1.7749E-3</c:v>
                      </c:pt>
                      <c:pt idx="4136">
                        <c:v>1.7746000000000001E-3</c:v>
                      </c:pt>
                      <c:pt idx="4137">
                        <c:v>1.7744E-3</c:v>
                      </c:pt>
                      <c:pt idx="4138">
                        <c:v>1.7741E-3</c:v>
                      </c:pt>
                      <c:pt idx="4139">
                        <c:v>1.7738999999999999E-3</c:v>
                      </c:pt>
                      <c:pt idx="4140">
                        <c:v>1.7736E-3</c:v>
                      </c:pt>
                      <c:pt idx="4141">
                        <c:v>1.7734000000000001E-3</c:v>
                      </c:pt>
                      <c:pt idx="4142">
                        <c:v>1.7730999999999999E-3</c:v>
                      </c:pt>
                      <c:pt idx="4143">
                        <c:v>1.7729E-3</c:v>
                      </c:pt>
                      <c:pt idx="4144">
                        <c:v>1.7726E-3</c:v>
                      </c:pt>
                      <c:pt idx="4145">
                        <c:v>1.7723999999999999E-3</c:v>
                      </c:pt>
                      <c:pt idx="4146">
                        <c:v>1.7721E-3</c:v>
                      </c:pt>
                      <c:pt idx="4147">
                        <c:v>1.7719000000000001E-3</c:v>
                      </c:pt>
                      <c:pt idx="4148">
                        <c:v>1.7715999999999999E-3</c:v>
                      </c:pt>
                      <c:pt idx="4149">
                        <c:v>1.7714E-3</c:v>
                      </c:pt>
                      <c:pt idx="4150">
                        <c:v>1.7711000000000001E-3</c:v>
                      </c:pt>
                      <c:pt idx="4151">
                        <c:v>1.7708999999999999E-3</c:v>
                      </c:pt>
                      <c:pt idx="4152">
                        <c:v>1.7706E-3</c:v>
                      </c:pt>
                      <c:pt idx="4153">
                        <c:v>1.7704000000000001E-3</c:v>
                      </c:pt>
                      <c:pt idx="4154">
                        <c:v>1.7700999999999999E-3</c:v>
                      </c:pt>
                      <c:pt idx="4155">
                        <c:v>1.7699E-3</c:v>
                      </c:pt>
                      <c:pt idx="4156">
                        <c:v>1.7696000000000001E-3</c:v>
                      </c:pt>
                      <c:pt idx="4157">
                        <c:v>1.7694E-3</c:v>
                      </c:pt>
                      <c:pt idx="4158">
                        <c:v>1.7691E-3</c:v>
                      </c:pt>
                      <c:pt idx="4159">
                        <c:v>1.7688999999999999E-3</c:v>
                      </c:pt>
                      <c:pt idx="4160">
                        <c:v>1.7687E-3</c:v>
                      </c:pt>
                      <c:pt idx="4161">
                        <c:v>1.7684E-3</c:v>
                      </c:pt>
                      <c:pt idx="4162">
                        <c:v>1.7681999999999999E-3</c:v>
                      </c:pt>
                      <c:pt idx="4163">
                        <c:v>1.7679E-3</c:v>
                      </c:pt>
                      <c:pt idx="4164">
                        <c:v>1.7677000000000001E-3</c:v>
                      </c:pt>
                      <c:pt idx="4165">
                        <c:v>1.7673999999999999E-3</c:v>
                      </c:pt>
                      <c:pt idx="4166">
                        <c:v>1.7672E-3</c:v>
                      </c:pt>
                      <c:pt idx="4167">
                        <c:v>1.7669000000000001E-3</c:v>
                      </c:pt>
                      <c:pt idx="4168">
                        <c:v>1.7667E-3</c:v>
                      </c:pt>
                      <c:pt idx="4169">
                        <c:v>1.7664E-3</c:v>
                      </c:pt>
                      <c:pt idx="4170">
                        <c:v>1.7662000000000001E-3</c:v>
                      </c:pt>
                      <c:pt idx="4171">
                        <c:v>1.766E-3</c:v>
                      </c:pt>
                      <c:pt idx="4172">
                        <c:v>1.7657E-3</c:v>
                      </c:pt>
                      <c:pt idx="4173">
                        <c:v>1.7654999999999999E-3</c:v>
                      </c:pt>
                      <c:pt idx="4174">
                        <c:v>1.7652E-3</c:v>
                      </c:pt>
                      <c:pt idx="4175">
                        <c:v>1.7650000000000001E-3</c:v>
                      </c:pt>
                      <c:pt idx="4176">
                        <c:v>1.7646999999999999E-3</c:v>
                      </c:pt>
                      <c:pt idx="4177">
                        <c:v>1.7645E-3</c:v>
                      </c:pt>
                      <c:pt idx="4178">
                        <c:v>1.7642000000000001E-3</c:v>
                      </c:pt>
                      <c:pt idx="4179">
                        <c:v>1.7639999999999999E-3</c:v>
                      </c:pt>
                      <c:pt idx="4180">
                        <c:v>1.7637E-3</c:v>
                      </c:pt>
                      <c:pt idx="4181">
                        <c:v>1.7635000000000001E-3</c:v>
                      </c:pt>
                      <c:pt idx="4182">
                        <c:v>1.7633E-3</c:v>
                      </c:pt>
                      <c:pt idx="4183">
                        <c:v>1.763E-3</c:v>
                      </c:pt>
                      <c:pt idx="4184">
                        <c:v>1.7627999999999999E-3</c:v>
                      </c:pt>
                      <c:pt idx="4185">
                        <c:v>1.7625E-3</c:v>
                      </c:pt>
                      <c:pt idx="4186">
                        <c:v>1.7623000000000001E-3</c:v>
                      </c:pt>
                      <c:pt idx="4187">
                        <c:v>1.7619999999999999E-3</c:v>
                      </c:pt>
                      <c:pt idx="4188">
                        <c:v>1.7618E-3</c:v>
                      </c:pt>
                      <c:pt idx="4189">
                        <c:v>1.7615E-3</c:v>
                      </c:pt>
                      <c:pt idx="4190">
                        <c:v>1.7612999999999999E-3</c:v>
                      </c:pt>
                      <c:pt idx="4191">
                        <c:v>1.7611E-3</c:v>
                      </c:pt>
                      <c:pt idx="4192">
                        <c:v>1.7608000000000001E-3</c:v>
                      </c:pt>
                      <c:pt idx="4193">
                        <c:v>1.7606E-3</c:v>
                      </c:pt>
                      <c:pt idx="4194">
                        <c:v>1.7603E-3</c:v>
                      </c:pt>
                      <c:pt idx="4195">
                        <c:v>1.7600999999999999E-3</c:v>
                      </c:pt>
                      <c:pt idx="4196">
                        <c:v>1.7597999999999999E-3</c:v>
                      </c:pt>
                      <c:pt idx="4197">
                        <c:v>1.7596000000000001E-3</c:v>
                      </c:pt>
                      <c:pt idx="4198">
                        <c:v>1.7593999999999999E-3</c:v>
                      </c:pt>
                      <c:pt idx="4199">
                        <c:v>1.7591E-3</c:v>
                      </c:pt>
                      <c:pt idx="4200">
                        <c:v>1.7589000000000001E-3</c:v>
                      </c:pt>
                      <c:pt idx="4201">
                        <c:v>1.7585999999999999E-3</c:v>
                      </c:pt>
                      <c:pt idx="4202">
                        <c:v>1.7584E-3</c:v>
                      </c:pt>
                      <c:pt idx="4203">
                        <c:v>1.7581000000000001E-3</c:v>
                      </c:pt>
                      <c:pt idx="4204">
                        <c:v>1.7579E-3</c:v>
                      </c:pt>
                      <c:pt idx="4205">
                        <c:v>1.7577000000000001E-3</c:v>
                      </c:pt>
                      <c:pt idx="4206">
                        <c:v>1.7574000000000001E-3</c:v>
                      </c:pt>
                      <c:pt idx="4207">
                        <c:v>1.7572E-3</c:v>
                      </c:pt>
                      <c:pt idx="4208">
                        <c:v>1.7569E-3</c:v>
                      </c:pt>
                      <c:pt idx="4209">
                        <c:v>1.7566999999999999E-3</c:v>
                      </c:pt>
                      <c:pt idx="4210">
                        <c:v>1.7564E-3</c:v>
                      </c:pt>
                      <c:pt idx="4211">
                        <c:v>1.7562000000000001E-3</c:v>
                      </c:pt>
                      <c:pt idx="4212">
                        <c:v>1.756E-3</c:v>
                      </c:pt>
                      <c:pt idx="4213">
                        <c:v>1.7557E-3</c:v>
                      </c:pt>
                      <c:pt idx="4214">
                        <c:v>1.7554999999999999E-3</c:v>
                      </c:pt>
                      <c:pt idx="4215">
                        <c:v>1.7551999999999999E-3</c:v>
                      </c:pt>
                      <c:pt idx="4216">
                        <c:v>1.755E-3</c:v>
                      </c:pt>
                      <c:pt idx="4217">
                        <c:v>1.7547999999999999E-3</c:v>
                      </c:pt>
                      <c:pt idx="4218">
                        <c:v>1.7545E-3</c:v>
                      </c:pt>
                      <c:pt idx="4219">
                        <c:v>1.7543000000000001E-3</c:v>
                      </c:pt>
                      <c:pt idx="4220">
                        <c:v>1.7539999999999999E-3</c:v>
                      </c:pt>
                      <c:pt idx="4221">
                        <c:v>1.7538E-3</c:v>
                      </c:pt>
                      <c:pt idx="4222">
                        <c:v>1.7535999999999999E-3</c:v>
                      </c:pt>
                      <c:pt idx="4223">
                        <c:v>1.7533E-3</c:v>
                      </c:pt>
                      <c:pt idx="4224">
                        <c:v>1.7531000000000001E-3</c:v>
                      </c:pt>
                      <c:pt idx="4225">
                        <c:v>1.7528000000000001E-3</c:v>
                      </c:pt>
                      <c:pt idx="4226">
                        <c:v>1.7526E-3</c:v>
                      </c:pt>
                      <c:pt idx="4227">
                        <c:v>1.7524000000000001E-3</c:v>
                      </c:pt>
                      <c:pt idx="4228">
                        <c:v>1.7520999999999999E-3</c:v>
                      </c:pt>
                      <c:pt idx="4229">
                        <c:v>1.7519E-3</c:v>
                      </c:pt>
                      <c:pt idx="4230">
                        <c:v>1.7516000000000001E-3</c:v>
                      </c:pt>
                      <c:pt idx="4231">
                        <c:v>1.7514E-3</c:v>
                      </c:pt>
                      <c:pt idx="4232">
                        <c:v>1.7512000000000001E-3</c:v>
                      </c:pt>
                      <c:pt idx="4233">
                        <c:v>1.7508999999999999E-3</c:v>
                      </c:pt>
                      <c:pt idx="4234">
                        <c:v>1.7507E-3</c:v>
                      </c:pt>
                      <c:pt idx="4235">
                        <c:v>1.7504E-3</c:v>
                      </c:pt>
                      <c:pt idx="4236">
                        <c:v>1.7501999999999999E-3</c:v>
                      </c:pt>
                      <c:pt idx="4237">
                        <c:v>1.75E-3</c:v>
                      </c:pt>
                      <c:pt idx="4238">
                        <c:v>1.7497000000000001E-3</c:v>
                      </c:pt>
                      <c:pt idx="4239">
                        <c:v>1.7495E-3</c:v>
                      </c:pt>
                      <c:pt idx="4240">
                        <c:v>1.7493000000000001E-3</c:v>
                      </c:pt>
                      <c:pt idx="4241">
                        <c:v>1.7489999999999999E-3</c:v>
                      </c:pt>
                      <c:pt idx="4242">
                        <c:v>1.7488E-3</c:v>
                      </c:pt>
                      <c:pt idx="4243">
                        <c:v>1.7485000000000001E-3</c:v>
                      </c:pt>
                      <c:pt idx="4244">
                        <c:v>1.7482999999999999E-3</c:v>
                      </c:pt>
                      <c:pt idx="4245">
                        <c:v>1.7481E-3</c:v>
                      </c:pt>
                      <c:pt idx="4246">
                        <c:v>1.7478000000000001E-3</c:v>
                      </c:pt>
                      <c:pt idx="4247">
                        <c:v>1.7476E-3</c:v>
                      </c:pt>
                      <c:pt idx="4248">
                        <c:v>1.7474000000000001E-3</c:v>
                      </c:pt>
                      <c:pt idx="4249">
                        <c:v>1.7470999999999999E-3</c:v>
                      </c:pt>
                      <c:pt idx="4250">
                        <c:v>1.7469E-3</c:v>
                      </c:pt>
                      <c:pt idx="4251">
                        <c:v>1.7466000000000001E-3</c:v>
                      </c:pt>
                      <c:pt idx="4252">
                        <c:v>1.7463999999999999E-3</c:v>
                      </c:pt>
                      <c:pt idx="4253">
                        <c:v>1.7462000000000001E-3</c:v>
                      </c:pt>
                      <c:pt idx="4254">
                        <c:v>1.7459000000000001E-3</c:v>
                      </c:pt>
                      <c:pt idx="4255">
                        <c:v>1.7457E-3</c:v>
                      </c:pt>
                      <c:pt idx="4256">
                        <c:v>1.7454E-3</c:v>
                      </c:pt>
                      <c:pt idx="4257">
                        <c:v>1.7451999999999999E-3</c:v>
                      </c:pt>
                      <c:pt idx="4258">
                        <c:v>1.745E-3</c:v>
                      </c:pt>
                      <c:pt idx="4259">
                        <c:v>1.7447000000000001E-3</c:v>
                      </c:pt>
                      <c:pt idx="4260">
                        <c:v>1.7445E-3</c:v>
                      </c:pt>
                      <c:pt idx="4261">
                        <c:v>1.7443000000000001E-3</c:v>
                      </c:pt>
                      <c:pt idx="4262">
                        <c:v>1.7440000000000001E-3</c:v>
                      </c:pt>
                      <c:pt idx="4263">
                        <c:v>1.7438E-3</c:v>
                      </c:pt>
                      <c:pt idx="4264">
                        <c:v>1.7436000000000001E-3</c:v>
                      </c:pt>
                      <c:pt idx="4265">
                        <c:v>1.7432999999999999E-3</c:v>
                      </c:pt>
                      <c:pt idx="4266">
                        <c:v>1.7431E-3</c:v>
                      </c:pt>
                      <c:pt idx="4267">
                        <c:v>1.7428999999999999E-3</c:v>
                      </c:pt>
                      <c:pt idx="4268">
                        <c:v>1.7426E-3</c:v>
                      </c:pt>
                      <c:pt idx="4269">
                        <c:v>1.7424000000000001E-3</c:v>
                      </c:pt>
                      <c:pt idx="4270">
                        <c:v>1.7420999999999999E-3</c:v>
                      </c:pt>
                      <c:pt idx="4271">
                        <c:v>1.7419E-3</c:v>
                      </c:pt>
                      <c:pt idx="4272">
                        <c:v>1.7417000000000001E-3</c:v>
                      </c:pt>
                      <c:pt idx="4273">
                        <c:v>1.7413999999999999E-3</c:v>
                      </c:pt>
                      <c:pt idx="4274">
                        <c:v>1.7412E-3</c:v>
                      </c:pt>
                      <c:pt idx="4275">
                        <c:v>1.7409999999999999E-3</c:v>
                      </c:pt>
                      <c:pt idx="4276">
                        <c:v>1.7407E-3</c:v>
                      </c:pt>
                      <c:pt idx="4277">
                        <c:v>1.7405000000000001E-3</c:v>
                      </c:pt>
                      <c:pt idx="4278">
                        <c:v>1.7403E-3</c:v>
                      </c:pt>
                      <c:pt idx="4279">
                        <c:v>1.74E-3</c:v>
                      </c:pt>
                      <c:pt idx="4280">
                        <c:v>1.7397999999999999E-3</c:v>
                      </c:pt>
                      <c:pt idx="4281">
                        <c:v>1.7396E-3</c:v>
                      </c:pt>
                      <c:pt idx="4282">
                        <c:v>1.7393E-3</c:v>
                      </c:pt>
                      <c:pt idx="4283">
                        <c:v>1.7390999999999999E-3</c:v>
                      </c:pt>
                      <c:pt idx="4284">
                        <c:v>1.7389E-3</c:v>
                      </c:pt>
                      <c:pt idx="4285">
                        <c:v>1.7386000000000001E-3</c:v>
                      </c:pt>
                      <c:pt idx="4286">
                        <c:v>1.7384E-3</c:v>
                      </c:pt>
                      <c:pt idx="4287">
                        <c:v>1.7382000000000001E-3</c:v>
                      </c:pt>
                      <c:pt idx="4288">
                        <c:v>1.7378999999999999E-3</c:v>
                      </c:pt>
                      <c:pt idx="4289">
                        <c:v>1.7377E-3</c:v>
                      </c:pt>
                      <c:pt idx="4290">
                        <c:v>1.7374999999999999E-3</c:v>
                      </c:pt>
                      <c:pt idx="4291">
                        <c:v>1.7371999999999999E-3</c:v>
                      </c:pt>
                      <c:pt idx="4292">
                        <c:v>1.737E-3</c:v>
                      </c:pt>
                      <c:pt idx="4293">
                        <c:v>1.7367999999999999E-3</c:v>
                      </c:pt>
                      <c:pt idx="4294">
                        <c:v>1.7365E-3</c:v>
                      </c:pt>
                      <c:pt idx="4295">
                        <c:v>1.7363000000000001E-3</c:v>
                      </c:pt>
                      <c:pt idx="4296">
                        <c:v>1.7361E-3</c:v>
                      </c:pt>
                      <c:pt idx="4297">
                        <c:v>1.7358E-3</c:v>
                      </c:pt>
                      <c:pt idx="4298">
                        <c:v>1.7355999999999999E-3</c:v>
                      </c:pt>
                      <c:pt idx="4299">
                        <c:v>1.7354E-3</c:v>
                      </c:pt>
                      <c:pt idx="4300">
                        <c:v>1.7351000000000001E-3</c:v>
                      </c:pt>
                      <c:pt idx="4301">
                        <c:v>1.7348999999999999E-3</c:v>
                      </c:pt>
                      <c:pt idx="4302">
                        <c:v>1.7347E-3</c:v>
                      </c:pt>
                      <c:pt idx="4303">
                        <c:v>1.7344000000000001E-3</c:v>
                      </c:pt>
                      <c:pt idx="4304">
                        <c:v>1.7342E-3</c:v>
                      </c:pt>
                      <c:pt idx="4305">
                        <c:v>1.7340000000000001E-3</c:v>
                      </c:pt>
                      <c:pt idx="4306">
                        <c:v>1.7336999999999999E-3</c:v>
                      </c:pt>
                      <c:pt idx="4307">
                        <c:v>1.7335E-3</c:v>
                      </c:pt>
                      <c:pt idx="4308">
                        <c:v>1.7332999999999999E-3</c:v>
                      </c:pt>
                      <c:pt idx="4309">
                        <c:v>1.7329999999999999E-3</c:v>
                      </c:pt>
                      <c:pt idx="4310">
                        <c:v>1.7328000000000001E-3</c:v>
                      </c:pt>
                      <c:pt idx="4311">
                        <c:v>1.7325999999999999E-3</c:v>
                      </c:pt>
                      <c:pt idx="4312">
                        <c:v>1.7323E-3</c:v>
                      </c:pt>
                      <c:pt idx="4313">
                        <c:v>1.7321000000000001E-3</c:v>
                      </c:pt>
                      <c:pt idx="4314">
                        <c:v>1.7319E-3</c:v>
                      </c:pt>
                      <c:pt idx="4315">
                        <c:v>1.7316E-3</c:v>
                      </c:pt>
                      <c:pt idx="4316">
                        <c:v>1.7313999999999999E-3</c:v>
                      </c:pt>
                      <c:pt idx="4317">
                        <c:v>1.7312E-3</c:v>
                      </c:pt>
                      <c:pt idx="4318">
                        <c:v>1.7309999999999999E-3</c:v>
                      </c:pt>
                      <c:pt idx="4319">
                        <c:v>1.7306999999999999E-3</c:v>
                      </c:pt>
                      <c:pt idx="4320">
                        <c:v>1.7305000000000001E-3</c:v>
                      </c:pt>
                      <c:pt idx="4321">
                        <c:v>1.7302999999999999E-3</c:v>
                      </c:pt>
                      <c:pt idx="4322">
                        <c:v>1.73E-3</c:v>
                      </c:pt>
                      <c:pt idx="4323">
                        <c:v>1.7298000000000001E-3</c:v>
                      </c:pt>
                      <c:pt idx="4324">
                        <c:v>1.7296E-3</c:v>
                      </c:pt>
                      <c:pt idx="4325">
                        <c:v>1.7293E-3</c:v>
                      </c:pt>
                      <c:pt idx="4326">
                        <c:v>1.7290999999999999E-3</c:v>
                      </c:pt>
                      <c:pt idx="4327">
                        <c:v>1.7289E-3</c:v>
                      </c:pt>
                      <c:pt idx="4328">
                        <c:v>1.7286000000000001E-3</c:v>
                      </c:pt>
                      <c:pt idx="4329">
                        <c:v>1.7283999999999999E-3</c:v>
                      </c:pt>
                      <c:pt idx="4330">
                        <c:v>1.7282E-3</c:v>
                      </c:pt>
                      <c:pt idx="4331">
                        <c:v>1.7279999999999999E-3</c:v>
                      </c:pt>
                      <c:pt idx="4332">
                        <c:v>1.7277E-3</c:v>
                      </c:pt>
                      <c:pt idx="4333">
                        <c:v>1.7275000000000001E-3</c:v>
                      </c:pt>
                      <c:pt idx="4334">
                        <c:v>1.7273E-3</c:v>
                      </c:pt>
                      <c:pt idx="4335">
                        <c:v>1.727E-3</c:v>
                      </c:pt>
                      <c:pt idx="4336">
                        <c:v>1.7267999999999999E-3</c:v>
                      </c:pt>
                      <c:pt idx="4337">
                        <c:v>1.7266E-3</c:v>
                      </c:pt>
                      <c:pt idx="4338">
                        <c:v>1.7263000000000001E-3</c:v>
                      </c:pt>
                      <c:pt idx="4339">
                        <c:v>1.7260999999999999E-3</c:v>
                      </c:pt>
                      <c:pt idx="4340">
                        <c:v>1.7259E-3</c:v>
                      </c:pt>
                      <c:pt idx="4341">
                        <c:v>1.7256999999999999E-3</c:v>
                      </c:pt>
                      <c:pt idx="4342">
                        <c:v>1.7254E-3</c:v>
                      </c:pt>
                      <c:pt idx="4343">
                        <c:v>1.7252000000000001E-3</c:v>
                      </c:pt>
                      <c:pt idx="4344">
                        <c:v>1.725E-3</c:v>
                      </c:pt>
                      <c:pt idx="4345">
                        <c:v>1.7247E-3</c:v>
                      </c:pt>
                      <c:pt idx="4346">
                        <c:v>1.7244999999999999E-3</c:v>
                      </c:pt>
                      <c:pt idx="4347">
                        <c:v>1.7243E-3</c:v>
                      </c:pt>
                      <c:pt idx="4348">
                        <c:v>1.7240999999999999E-3</c:v>
                      </c:pt>
                      <c:pt idx="4349">
                        <c:v>1.7237999999999999E-3</c:v>
                      </c:pt>
                      <c:pt idx="4350">
                        <c:v>1.7236E-3</c:v>
                      </c:pt>
                      <c:pt idx="4351">
                        <c:v>1.7233999999999999E-3</c:v>
                      </c:pt>
                      <c:pt idx="4352">
                        <c:v>1.7232E-3</c:v>
                      </c:pt>
                      <c:pt idx="4353">
                        <c:v>1.7229000000000001E-3</c:v>
                      </c:pt>
                      <c:pt idx="4354">
                        <c:v>1.7227E-3</c:v>
                      </c:pt>
                      <c:pt idx="4355">
                        <c:v>1.7225000000000001E-3</c:v>
                      </c:pt>
                      <c:pt idx="4356">
                        <c:v>1.7221999999999999E-3</c:v>
                      </c:pt>
                      <c:pt idx="4357">
                        <c:v>1.722E-3</c:v>
                      </c:pt>
                      <c:pt idx="4358">
                        <c:v>1.7217999999999999E-3</c:v>
                      </c:pt>
                      <c:pt idx="4359">
                        <c:v>1.7216E-3</c:v>
                      </c:pt>
                      <c:pt idx="4360">
                        <c:v>1.7213E-3</c:v>
                      </c:pt>
                      <c:pt idx="4361">
                        <c:v>1.7210999999999999E-3</c:v>
                      </c:pt>
                      <c:pt idx="4362">
                        <c:v>1.7209E-3</c:v>
                      </c:pt>
                      <c:pt idx="4363">
                        <c:v>1.7206000000000001E-3</c:v>
                      </c:pt>
                      <c:pt idx="4364">
                        <c:v>1.7204E-3</c:v>
                      </c:pt>
                      <c:pt idx="4365">
                        <c:v>1.7202000000000001E-3</c:v>
                      </c:pt>
                      <c:pt idx="4366">
                        <c:v>1.72E-3</c:v>
                      </c:pt>
                      <c:pt idx="4367">
                        <c:v>1.7197E-3</c:v>
                      </c:pt>
                      <c:pt idx="4368">
                        <c:v>1.7195000000000001E-3</c:v>
                      </c:pt>
                      <c:pt idx="4369">
                        <c:v>1.7193E-3</c:v>
                      </c:pt>
                      <c:pt idx="4370">
                        <c:v>1.7191000000000001E-3</c:v>
                      </c:pt>
                      <c:pt idx="4371">
                        <c:v>1.7187999999999999E-3</c:v>
                      </c:pt>
                      <c:pt idx="4372">
                        <c:v>1.7186E-3</c:v>
                      </c:pt>
                      <c:pt idx="4373">
                        <c:v>1.7183999999999999E-3</c:v>
                      </c:pt>
                      <c:pt idx="4374">
                        <c:v>1.7182E-3</c:v>
                      </c:pt>
                      <c:pt idx="4375">
                        <c:v>1.7179000000000001E-3</c:v>
                      </c:pt>
                      <c:pt idx="4376">
                        <c:v>1.7177E-3</c:v>
                      </c:pt>
                      <c:pt idx="4377">
                        <c:v>1.7175000000000001E-3</c:v>
                      </c:pt>
                      <c:pt idx="4378">
                        <c:v>1.7172999999999999E-3</c:v>
                      </c:pt>
                      <c:pt idx="4379">
                        <c:v>1.717E-3</c:v>
                      </c:pt>
                      <c:pt idx="4380">
                        <c:v>1.7168000000000001E-3</c:v>
                      </c:pt>
                      <c:pt idx="4381">
                        <c:v>1.7166E-3</c:v>
                      </c:pt>
                      <c:pt idx="4382">
                        <c:v>1.7164000000000001E-3</c:v>
                      </c:pt>
                      <c:pt idx="4383">
                        <c:v>1.7160999999999999E-3</c:v>
                      </c:pt>
                      <c:pt idx="4384">
                        <c:v>1.7159E-3</c:v>
                      </c:pt>
                      <c:pt idx="4385">
                        <c:v>1.7156999999999999E-3</c:v>
                      </c:pt>
                      <c:pt idx="4386">
                        <c:v>1.7155E-3</c:v>
                      </c:pt>
                      <c:pt idx="4387">
                        <c:v>1.7152000000000001E-3</c:v>
                      </c:pt>
                      <c:pt idx="4388">
                        <c:v>1.7149999999999999E-3</c:v>
                      </c:pt>
                      <c:pt idx="4389">
                        <c:v>1.7148E-3</c:v>
                      </c:pt>
                      <c:pt idx="4390">
                        <c:v>1.7145999999999999E-3</c:v>
                      </c:pt>
                      <c:pt idx="4391">
                        <c:v>1.7143E-3</c:v>
                      </c:pt>
                      <c:pt idx="4392">
                        <c:v>1.7141000000000001E-3</c:v>
                      </c:pt>
                      <c:pt idx="4393">
                        <c:v>1.7139E-3</c:v>
                      </c:pt>
                      <c:pt idx="4394">
                        <c:v>1.7137000000000001E-3</c:v>
                      </c:pt>
                      <c:pt idx="4395">
                        <c:v>1.7133999999999999E-3</c:v>
                      </c:pt>
                      <c:pt idx="4396">
                        <c:v>1.7132E-3</c:v>
                      </c:pt>
                      <c:pt idx="4397">
                        <c:v>1.7129999999999999E-3</c:v>
                      </c:pt>
                      <c:pt idx="4398">
                        <c:v>1.7128E-3</c:v>
                      </c:pt>
                      <c:pt idx="4399">
                        <c:v>1.7125E-3</c:v>
                      </c:pt>
                      <c:pt idx="4400">
                        <c:v>1.7122999999999999E-3</c:v>
                      </c:pt>
                      <c:pt idx="4401">
                        <c:v>1.7121E-3</c:v>
                      </c:pt>
                      <c:pt idx="4402">
                        <c:v>1.7118999999999999E-3</c:v>
                      </c:pt>
                      <c:pt idx="4403">
                        <c:v>1.7117E-3</c:v>
                      </c:pt>
                      <c:pt idx="4404">
                        <c:v>1.7114000000000001E-3</c:v>
                      </c:pt>
                      <c:pt idx="4405">
                        <c:v>1.7112E-3</c:v>
                      </c:pt>
                      <c:pt idx="4406">
                        <c:v>1.7110000000000001E-3</c:v>
                      </c:pt>
                      <c:pt idx="4407">
                        <c:v>1.7108E-3</c:v>
                      </c:pt>
                      <c:pt idx="4408">
                        <c:v>1.7105E-3</c:v>
                      </c:pt>
                      <c:pt idx="4409">
                        <c:v>1.7103000000000001E-3</c:v>
                      </c:pt>
                      <c:pt idx="4410">
                        <c:v>1.7101E-3</c:v>
                      </c:pt>
                      <c:pt idx="4411">
                        <c:v>1.7099000000000001E-3</c:v>
                      </c:pt>
                      <c:pt idx="4412">
                        <c:v>1.7095999999999999E-3</c:v>
                      </c:pt>
                      <c:pt idx="4413">
                        <c:v>1.7094E-3</c:v>
                      </c:pt>
                      <c:pt idx="4414">
                        <c:v>1.7091999999999999E-3</c:v>
                      </c:pt>
                      <c:pt idx="4415">
                        <c:v>1.709E-3</c:v>
                      </c:pt>
                      <c:pt idx="4416">
                        <c:v>1.7087999999999999E-3</c:v>
                      </c:pt>
                      <c:pt idx="4417">
                        <c:v>1.7084999999999999E-3</c:v>
                      </c:pt>
                      <c:pt idx="4418">
                        <c:v>1.7083000000000001E-3</c:v>
                      </c:pt>
                      <c:pt idx="4419">
                        <c:v>1.7080999999999999E-3</c:v>
                      </c:pt>
                      <c:pt idx="4420">
                        <c:v>1.7079E-3</c:v>
                      </c:pt>
                      <c:pt idx="4421">
                        <c:v>1.7076999999999999E-3</c:v>
                      </c:pt>
                      <c:pt idx="4422">
                        <c:v>1.7074E-3</c:v>
                      </c:pt>
                      <c:pt idx="4423">
                        <c:v>1.7072000000000001E-3</c:v>
                      </c:pt>
                      <c:pt idx="4424">
                        <c:v>1.707E-3</c:v>
                      </c:pt>
                      <c:pt idx="4425">
                        <c:v>1.7068000000000001E-3</c:v>
                      </c:pt>
                      <c:pt idx="4426">
                        <c:v>1.7064999999999999E-3</c:v>
                      </c:pt>
                      <c:pt idx="4427">
                        <c:v>1.7063E-3</c:v>
                      </c:pt>
                      <c:pt idx="4428">
                        <c:v>1.7061000000000001E-3</c:v>
                      </c:pt>
                      <c:pt idx="4429">
                        <c:v>1.7059E-3</c:v>
                      </c:pt>
                      <c:pt idx="4430">
                        <c:v>1.7057000000000001E-3</c:v>
                      </c:pt>
                      <c:pt idx="4431">
                        <c:v>1.7053999999999999E-3</c:v>
                      </c:pt>
                      <c:pt idx="4432">
                        <c:v>1.7052E-3</c:v>
                      </c:pt>
                      <c:pt idx="4433">
                        <c:v>1.7049999999999999E-3</c:v>
                      </c:pt>
                      <c:pt idx="4434">
                        <c:v>1.7048E-3</c:v>
                      </c:pt>
                      <c:pt idx="4435">
                        <c:v>1.7045999999999999E-3</c:v>
                      </c:pt>
                      <c:pt idx="4436">
                        <c:v>1.7043E-3</c:v>
                      </c:pt>
                      <c:pt idx="4437">
                        <c:v>1.7041000000000001E-3</c:v>
                      </c:pt>
                      <c:pt idx="4438">
                        <c:v>1.7038999999999999E-3</c:v>
                      </c:pt>
                      <c:pt idx="4439">
                        <c:v>1.7037E-3</c:v>
                      </c:pt>
                      <c:pt idx="4440">
                        <c:v>1.7034999999999999E-3</c:v>
                      </c:pt>
                      <c:pt idx="4441">
                        <c:v>1.7032E-3</c:v>
                      </c:pt>
                      <c:pt idx="4442">
                        <c:v>1.7030000000000001E-3</c:v>
                      </c:pt>
                      <c:pt idx="4443">
                        <c:v>1.7028E-3</c:v>
                      </c:pt>
                      <c:pt idx="4444">
                        <c:v>1.7026000000000001E-3</c:v>
                      </c:pt>
                      <c:pt idx="4445">
                        <c:v>1.7024E-3</c:v>
                      </c:pt>
                      <c:pt idx="4446">
                        <c:v>1.7021E-3</c:v>
                      </c:pt>
                      <c:pt idx="4447">
                        <c:v>1.7018999999999999E-3</c:v>
                      </c:pt>
                      <c:pt idx="4448">
                        <c:v>1.7017E-3</c:v>
                      </c:pt>
                      <c:pt idx="4449">
                        <c:v>1.7015000000000001E-3</c:v>
                      </c:pt>
                      <c:pt idx="4450">
                        <c:v>1.7013E-3</c:v>
                      </c:pt>
                      <c:pt idx="4451">
                        <c:v>1.701E-3</c:v>
                      </c:pt>
                      <c:pt idx="4452">
                        <c:v>1.7007999999999999E-3</c:v>
                      </c:pt>
                      <c:pt idx="4453">
                        <c:v>1.7006E-3</c:v>
                      </c:pt>
                      <c:pt idx="4454">
                        <c:v>1.7003999999999999E-3</c:v>
                      </c:pt>
                      <c:pt idx="4455">
                        <c:v>1.7002E-3</c:v>
                      </c:pt>
                      <c:pt idx="4456">
                        <c:v>1.6999000000000001E-3</c:v>
                      </c:pt>
                      <c:pt idx="4457">
                        <c:v>1.6997E-3</c:v>
                      </c:pt>
                      <c:pt idx="4458">
                        <c:v>1.6995000000000001E-3</c:v>
                      </c:pt>
                      <c:pt idx="4459">
                        <c:v>1.6992999999999999E-3</c:v>
                      </c:pt>
                      <c:pt idx="4460">
                        <c:v>1.6991E-3</c:v>
                      </c:pt>
                      <c:pt idx="4461">
                        <c:v>1.6988999999999999E-3</c:v>
                      </c:pt>
                      <c:pt idx="4462">
                        <c:v>1.6986E-3</c:v>
                      </c:pt>
                      <c:pt idx="4463">
                        <c:v>1.6984000000000001E-3</c:v>
                      </c:pt>
                      <c:pt idx="4464">
                        <c:v>1.6982E-3</c:v>
                      </c:pt>
                      <c:pt idx="4465">
                        <c:v>1.6980000000000001E-3</c:v>
                      </c:pt>
                      <c:pt idx="4466">
                        <c:v>1.6978E-3</c:v>
                      </c:pt>
                      <c:pt idx="4467">
                        <c:v>1.6975E-3</c:v>
                      </c:pt>
                      <c:pt idx="4468">
                        <c:v>1.6972999999999999E-3</c:v>
                      </c:pt>
                      <c:pt idx="4469">
                        <c:v>1.6971E-3</c:v>
                      </c:pt>
                      <c:pt idx="4470">
                        <c:v>1.6969000000000001E-3</c:v>
                      </c:pt>
                      <c:pt idx="4471">
                        <c:v>1.6967E-3</c:v>
                      </c:pt>
                      <c:pt idx="4472">
                        <c:v>1.6965000000000001E-3</c:v>
                      </c:pt>
                      <c:pt idx="4473">
                        <c:v>1.6961999999999999E-3</c:v>
                      </c:pt>
                      <c:pt idx="4474">
                        <c:v>1.696E-3</c:v>
                      </c:pt>
                      <c:pt idx="4475">
                        <c:v>1.6957999999999999E-3</c:v>
                      </c:pt>
                      <c:pt idx="4476">
                        <c:v>1.6956E-3</c:v>
                      </c:pt>
                      <c:pt idx="4477">
                        <c:v>1.6953999999999999E-3</c:v>
                      </c:pt>
                      <c:pt idx="4478">
                        <c:v>1.6952E-3</c:v>
                      </c:pt>
                      <c:pt idx="4479">
                        <c:v>1.6949000000000001E-3</c:v>
                      </c:pt>
                      <c:pt idx="4480">
                        <c:v>1.6946999999999999E-3</c:v>
                      </c:pt>
                      <c:pt idx="4481">
                        <c:v>1.6945E-3</c:v>
                      </c:pt>
                      <c:pt idx="4482">
                        <c:v>1.6942999999999999E-3</c:v>
                      </c:pt>
                      <c:pt idx="4483">
                        <c:v>1.6941E-3</c:v>
                      </c:pt>
                      <c:pt idx="4484">
                        <c:v>1.6938999999999999E-3</c:v>
                      </c:pt>
                      <c:pt idx="4485">
                        <c:v>1.6936E-3</c:v>
                      </c:pt>
                      <c:pt idx="4486">
                        <c:v>1.6934000000000001E-3</c:v>
                      </c:pt>
                      <c:pt idx="4487">
                        <c:v>1.6932E-3</c:v>
                      </c:pt>
                      <c:pt idx="4488">
                        <c:v>1.6930000000000001E-3</c:v>
                      </c:pt>
                      <c:pt idx="4489">
                        <c:v>1.6927999999999999E-3</c:v>
                      </c:pt>
                      <c:pt idx="4490">
                        <c:v>1.6926000000000001E-3</c:v>
                      </c:pt>
                      <c:pt idx="4491">
                        <c:v>1.6923999999999999E-3</c:v>
                      </c:pt>
                      <c:pt idx="4492">
                        <c:v>1.6921E-3</c:v>
                      </c:pt>
                      <c:pt idx="4493">
                        <c:v>1.6919000000000001E-3</c:v>
                      </c:pt>
                      <c:pt idx="4494">
                        <c:v>1.6917E-3</c:v>
                      </c:pt>
                      <c:pt idx="4495">
                        <c:v>1.6915000000000001E-3</c:v>
                      </c:pt>
                      <c:pt idx="4496">
                        <c:v>1.6913E-3</c:v>
                      </c:pt>
                      <c:pt idx="4497">
                        <c:v>1.6911000000000001E-3</c:v>
                      </c:pt>
                      <c:pt idx="4498">
                        <c:v>1.6907999999999999E-3</c:v>
                      </c:pt>
                      <c:pt idx="4499">
                        <c:v>1.6906E-3</c:v>
                      </c:pt>
                      <c:pt idx="4500">
                        <c:v>1.6904000000000001E-3</c:v>
                      </c:pt>
                      <c:pt idx="4501">
                        <c:v>1.6902E-3</c:v>
                      </c:pt>
                      <c:pt idx="4502">
                        <c:v>1.6900000000000001E-3</c:v>
                      </c:pt>
                      <c:pt idx="4503">
                        <c:v>1.6898E-3</c:v>
                      </c:pt>
                      <c:pt idx="4504">
                        <c:v>1.6896000000000001E-3</c:v>
                      </c:pt>
                      <c:pt idx="4505">
                        <c:v>1.6892999999999999E-3</c:v>
                      </c:pt>
                      <c:pt idx="4506">
                        <c:v>1.6891E-3</c:v>
                      </c:pt>
                      <c:pt idx="4507">
                        <c:v>1.6888999999999999E-3</c:v>
                      </c:pt>
                      <c:pt idx="4508">
                        <c:v>1.6887E-3</c:v>
                      </c:pt>
                      <c:pt idx="4509">
                        <c:v>1.6884999999999999E-3</c:v>
                      </c:pt>
                      <c:pt idx="4510">
                        <c:v>1.6883E-3</c:v>
                      </c:pt>
                      <c:pt idx="4511">
                        <c:v>1.6881000000000001E-3</c:v>
                      </c:pt>
                      <c:pt idx="4512">
                        <c:v>1.6877999999999999E-3</c:v>
                      </c:pt>
                      <c:pt idx="4513">
                        <c:v>1.6876E-3</c:v>
                      </c:pt>
                      <c:pt idx="4514">
                        <c:v>1.6873999999999999E-3</c:v>
                      </c:pt>
                      <c:pt idx="4515">
                        <c:v>1.6872E-3</c:v>
                      </c:pt>
                      <c:pt idx="4516">
                        <c:v>1.6869999999999999E-3</c:v>
                      </c:pt>
                      <c:pt idx="4517">
                        <c:v>1.6868E-3</c:v>
                      </c:pt>
                      <c:pt idx="4518">
                        <c:v>1.6865999999999999E-3</c:v>
                      </c:pt>
                      <c:pt idx="4519">
                        <c:v>1.6863E-3</c:v>
                      </c:pt>
                      <c:pt idx="4520">
                        <c:v>1.6861000000000001E-3</c:v>
                      </c:pt>
                      <c:pt idx="4521">
                        <c:v>1.6858999999999999E-3</c:v>
                      </c:pt>
                      <c:pt idx="4522">
                        <c:v>1.6857E-3</c:v>
                      </c:pt>
                      <c:pt idx="4523">
                        <c:v>1.6854999999999999E-3</c:v>
                      </c:pt>
                      <c:pt idx="4524">
                        <c:v>1.6853E-3</c:v>
                      </c:pt>
                      <c:pt idx="4525">
                        <c:v>1.6850999999999999E-3</c:v>
                      </c:pt>
                      <c:pt idx="4526">
                        <c:v>1.6849E-3</c:v>
                      </c:pt>
                      <c:pt idx="4527">
                        <c:v>1.6846000000000001E-3</c:v>
                      </c:pt>
                      <c:pt idx="4528">
                        <c:v>1.6844E-3</c:v>
                      </c:pt>
                      <c:pt idx="4529">
                        <c:v>1.6842000000000001E-3</c:v>
                      </c:pt>
                      <c:pt idx="4530">
                        <c:v>1.684E-3</c:v>
                      </c:pt>
                      <c:pt idx="4531">
                        <c:v>1.6838000000000001E-3</c:v>
                      </c:pt>
                      <c:pt idx="4532">
                        <c:v>1.6835999999999999E-3</c:v>
                      </c:pt>
                      <c:pt idx="4533">
                        <c:v>1.6834E-3</c:v>
                      </c:pt>
                      <c:pt idx="4534">
                        <c:v>1.6831999999999999E-3</c:v>
                      </c:pt>
                      <c:pt idx="4535">
                        <c:v>1.6829E-3</c:v>
                      </c:pt>
                      <c:pt idx="4536">
                        <c:v>1.6827000000000001E-3</c:v>
                      </c:pt>
                      <c:pt idx="4537">
                        <c:v>1.6825E-3</c:v>
                      </c:pt>
                      <c:pt idx="4538">
                        <c:v>1.6823000000000001E-3</c:v>
                      </c:pt>
                      <c:pt idx="4539">
                        <c:v>1.6821E-3</c:v>
                      </c:pt>
                      <c:pt idx="4540">
                        <c:v>1.6819000000000001E-3</c:v>
                      </c:pt>
                      <c:pt idx="4541">
                        <c:v>1.6816999999999999E-3</c:v>
                      </c:pt>
                      <c:pt idx="4542">
                        <c:v>1.6815000000000001E-3</c:v>
                      </c:pt>
                      <c:pt idx="4543">
                        <c:v>1.6812999999999999E-3</c:v>
                      </c:pt>
                      <c:pt idx="4544">
                        <c:v>1.681E-3</c:v>
                      </c:pt>
                      <c:pt idx="4545">
                        <c:v>1.6808000000000001E-3</c:v>
                      </c:pt>
                      <c:pt idx="4546">
                        <c:v>1.6806E-3</c:v>
                      </c:pt>
                      <c:pt idx="4547">
                        <c:v>1.6804000000000001E-3</c:v>
                      </c:pt>
                      <c:pt idx="4548">
                        <c:v>1.6802E-3</c:v>
                      </c:pt>
                      <c:pt idx="4549">
                        <c:v>1.6800000000000001E-3</c:v>
                      </c:pt>
                      <c:pt idx="4550">
                        <c:v>1.6798E-3</c:v>
                      </c:pt>
                      <c:pt idx="4551">
                        <c:v>1.6796000000000001E-3</c:v>
                      </c:pt>
                      <c:pt idx="4552">
                        <c:v>1.6793999999999999E-3</c:v>
                      </c:pt>
                      <c:pt idx="4553">
                        <c:v>1.6791E-3</c:v>
                      </c:pt>
                      <c:pt idx="4554">
                        <c:v>1.6789000000000001E-3</c:v>
                      </c:pt>
                      <c:pt idx="4555">
                        <c:v>1.6787E-3</c:v>
                      </c:pt>
                      <c:pt idx="4556">
                        <c:v>1.6785000000000001E-3</c:v>
                      </c:pt>
                      <c:pt idx="4557">
                        <c:v>1.6783E-3</c:v>
                      </c:pt>
                      <c:pt idx="4558">
                        <c:v>1.6781000000000001E-3</c:v>
                      </c:pt>
                      <c:pt idx="4559">
                        <c:v>1.6779E-3</c:v>
                      </c:pt>
                      <c:pt idx="4560">
                        <c:v>1.6777000000000001E-3</c:v>
                      </c:pt>
                      <c:pt idx="4561">
                        <c:v>1.6775E-3</c:v>
                      </c:pt>
                      <c:pt idx="4562">
                        <c:v>1.6773000000000001E-3</c:v>
                      </c:pt>
                      <c:pt idx="4563">
                        <c:v>1.6770000000000001E-3</c:v>
                      </c:pt>
                      <c:pt idx="4564">
                        <c:v>1.6768E-3</c:v>
                      </c:pt>
                      <c:pt idx="4565">
                        <c:v>1.6766000000000001E-3</c:v>
                      </c:pt>
                      <c:pt idx="4566">
                        <c:v>1.6764E-3</c:v>
                      </c:pt>
                      <c:pt idx="4567">
                        <c:v>1.6762000000000001E-3</c:v>
                      </c:pt>
                      <c:pt idx="4568">
                        <c:v>1.676E-3</c:v>
                      </c:pt>
                      <c:pt idx="4569">
                        <c:v>1.6758000000000001E-3</c:v>
                      </c:pt>
                      <c:pt idx="4570">
                        <c:v>1.6756E-3</c:v>
                      </c:pt>
                      <c:pt idx="4571">
                        <c:v>1.6754000000000001E-3</c:v>
                      </c:pt>
                      <c:pt idx="4572">
                        <c:v>1.6752E-3</c:v>
                      </c:pt>
                      <c:pt idx="4573">
                        <c:v>1.6750000000000001E-3</c:v>
                      </c:pt>
                      <c:pt idx="4574">
                        <c:v>1.6747000000000001E-3</c:v>
                      </c:pt>
                      <c:pt idx="4575">
                        <c:v>1.6745E-3</c:v>
                      </c:pt>
                      <c:pt idx="4576">
                        <c:v>1.6743000000000001E-3</c:v>
                      </c:pt>
                      <c:pt idx="4577">
                        <c:v>1.6741E-3</c:v>
                      </c:pt>
                      <c:pt idx="4578">
                        <c:v>1.6739000000000001E-3</c:v>
                      </c:pt>
                      <c:pt idx="4579">
                        <c:v>1.6737E-3</c:v>
                      </c:pt>
                      <c:pt idx="4580">
                        <c:v>1.6735000000000001E-3</c:v>
                      </c:pt>
                      <c:pt idx="4581">
                        <c:v>1.6733E-3</c:v>
                      </c:pt>
                      <c:pt idx="4582">
                        <c:v>1.6731000000000001E-3</c:v>
                      </c:pt>
                      <c:pt idx="4583">
                        <c:v>1.6729E-3</c:v>
                      </c:pt>
                      <c:pt idx="4584">
                        <c:v>1.6727000000000001E-3</c:v>
                      </c:pt>
                      <c:pt idx="4585">
                        <c:v>1.6724000000000001E-3</c:v>
                      </c:pt>
                      <c:pt idx="4586">
                        <c:v>1.6722E-3</c:v>
                      </c:pt>
                      <c:pt idx="4587">
                        <c:v>1.6720000000000001E-3</c:v>
                      </c:pt>
                      <c:pt idx="4588">
                        <c:v>1.6718E-3</c:v>
                      </c:pt>
                      <c:pt idx="4589">
                        <c:v>1.6716000000000001E-3</c:v>
                      </c:pt>
                      <c:pt idx="4590">
                        <c:v>1.6714E-3</c:v>
                      </c:pt>
                      <c:pt idx="4591">
                        <c:v>1.6712000000000001E-3</c:v>
                      </c:pt>
                      <c:pt idx="4592">
                        <c:v>1.671E-3</c:v>
                      </c:pt>
                      <c:pt idx="4593">
                        <c:v>1.6708000000000001E-3</c:v>
                      </c:pt>
                      <c:pt idx="4594">
                        <c:v>1.6705999999999999E-3</c:v>
                      </c:pt>
                      <c:pt idx="4595">
                        <c:v>1.6704000000000001E-3</c:v>
                      </c:pt>
                      <c:pt idx="4596">
                        <c:v>1.6701999999999999E-3</c:v>
                      </c:pt>
                      <c:pt idx="4597">
                        <c:v>1.67E-3</c:v>
                      </c:pt>
                      <c:pt idx="4598">
                        <c:v>1.6697999999999999E-3</c:v>
                      </c:pt>
                      <c:pt idx="4599">
                        <c:v>1.6695E-3</c:v>
                      </c:pt>
                      <c:pt idx="4600">
                        <c:v>1.6693000000000001E-3</c:v>
                      </c:pt>
                      <c:pt idx="4601">
                        <c:v>1.6691E-3</c:v>
                      </c:pt>
                      <c:pt idx="4602">
                        <c:v>1.6689000000000001E-3</c:v>
                      </c:pt>
                      <c:pt idx="4603">
                        <c:v>1.6687E-3</c:v>
                      </c:pt>
                      <c:pt idx="4604">
                        <c:v>1.6685000000000001E-3</c:v>
                      </c:pt>
                      <c:pt idx="4605">
                        <c:v>1.6682999999999999E-3</c:v>
                      </c:pt>
                      <c:pt idx="4606">
                        <c:v>1.6681000000000001E-3</c:v>
                      </c:pt>
                      <c:pt idx="4607">
                        <c:v>1.6678999999999999E-3</c:v>
                      </c:pt>
                      <c:pt idx="4608">
                        <c:v>1.6677E-3</c:v>
                      </c:pt>
                      <c:pt idx="4609">
                        <c:v>1.6674999999999999E-3</c:v>
                      </c:pt>
                      <c:pt idx="4610">
                        <c:v>1.6673E-3</c:v>
                      </c:pt>
                      <c:pt idx="4611">
                        <c:v>1.6670999999999999E-3</c:v>
                      </c:pt>
                      <c:pt idx="4612">
                        <c:v>1.6669E-3</c:v>
                      </c:pt>
                      <c:pt idx="4613">
                        <c:v>1.6666999999999999E-3</c:v>
                      </c:pt>
                      <c:pt idx="4614">
                        <c:v>1.6665E-3</c:v>
                      </c:pt>
                      <c:pt idx="4615">
                        <c:v>1.6662000000000001E-3</c:v>
                      </c:pt>
                      <c:pt idx="4616">
                        <c:v>1.6659999999999999E-3</c:v>
                      </c:pt>
                      <c:pt idx="4617">
                        <c:v>1.6658E-3</c:v>
                      </c:pt>
                      <c:pt idx="4618">
                        <c:v>1.6655999999999999E-3</c:v>
                      </c:pt>
                      <c:pt idx="4619">
                        <c:v>1.6654E-3</c:v>
                      </c:pt>
                      <c:pt idx="4620">
                        <c:v>1.6651999999999999E-3</c:v>
                      </c:pt>
                      <c:pt idx="4621">
                        <c:v>1.665E-3</c:v>
                      </c:pt>
                      <c:pt idx="4622">
                        <c:v>1.6647999999999999E-3</c:v>
                      </c:pt>
                      <c:pt idx="4623">
                        <c:v>1.6646E-3</c:v>
                      </c:pt>
                      <c:pt idx="4624">
                        <c:v>1.6643999999999999E-3</c:v>
                      </c:pt>
                      <c:pt idx="4625">
                        <c:v>1.6642E-3</c:v>
                      </c:pt>
                      <c:pt idx="4626">
                        <c:v>1.6639999999999999E-3</c:v>
                      </c:pt>
                      <c:pt idx="4627">
                        <c:v>1.6638E-3</c:v>
                      </c:pt>
                      <c:pt idx="4628">
                        <c:v>1.6636000000000001E-3</c:v>
                      </c:pt>
                      <c:pt idx="4629">
                        <c:v>1.6634E-3</c:v>
                      </c:pt>
                      <c:pt idx="4630">
                        <c:v>1.6632000000000001E-3</c:v>
                      </c:pt>
                      <c:pt idx="4631">
                        <c:v>1.663E-3</c:v>
                      </c:pt>
                      <c:pt idx="4632">
                        <c:v>1.6628000000000001E-3</c:v>
                      </c:pt>
                      <c:pt idx="4633">
                        <c:v>1.6626E-3</c:v>
                      </c:pt>
                      <c:pt idx="4634">
                        <c:v>1.6624000000000001E-3</c:v>
                      </c:pt>
                      <c:pt idx="4635">
                        <c:v>1.6620999999999999E-3</c:v>
                      </c:pt>
                      <c:pt idx="4636">
                        <c:v>1.6619E-3</c:v>
                      </c:pt>
                      <c:pt idx="4637">
                        <c:v>1.6616999999999999E-3</c:v>
                      </c:pt>
                      <c:pt idx="4638">
                        <c:v>1.6615E-3</c:v>
                      </c:pt>
                      <c:pt idx="4639">
                        <c:v>1.6613000000000001E-3</c:v>
                      </c:pt>
                      <c:pt idx="4640">
                        <c:v>1.6611E-3</c:v>
                      </c:pt>
                      <c:pt idx="4641">
                        <c:v>1.6609000000000001E-3</c:v>
                      </c:pt>
                      <c:pt idx="4642">
                        <c:v>1.6607E-3</c:v>
                      </c:pt>
                      <c:pt idx="4643">
                        <c:v>1.6605000000000001E-3</c:v>
                      </c:pt>
                      <c:pt idx="4644">
                        <c:v>1.6603E-3</c:v>
                      </c:pt>
                      <c:pt idx="4645">
                        <c:v>1.6601000000000001E-3</c:v>
                      </c:pt>
                      <c:pt idx="4646">
                        <c:v>1.6599E-3</c:v>
                      </c:pt>
                      <c:pt idx="4647">
                        <c:v>1.6597000000000001E-3</c:v>
                      </c:pt>
                      <c:pt idx="4648">
                        <c:v>1.6595E-3</c:v>
                      </c:pt>
                      <c:pt idx="4649">
                        <c:v>1.6593000000000001E-3</c:v>
                      </c:pt>
                      <c:pt idx="4650">
                        <c:v>1.6590999999999999E-3</c:v>
                      </c:pt>
                      <c:pt idx="4651">
                        <c:v>1.6589E-3</c:v>
                      </c:pt>
                      <c:pt idx="4652">
                        <c:v>1.6586999999999999E-3</c:v>
                      </c:pt>
                      <c:pt idx="4653">
                        <c:v>1.6585E-3</c:v>
                      </c:pt>
                      <c:pt idx="4654">
                        <c:v>1.6582999999999999E-3</c:v>
                      </c:pt>
                      <c:pt idx="4655">
                        <c:v>1.6581E-3</c:v>
                      </c:pt>
                      <c:pt idx="4656">
                        <c:v>1.6578999999999999E-3</c:v>
                      </c:pt>
                      <c:pt idx="4657">
                        <c:v>1.6577E-3</c:v>
                      </c:pt>
                      <c:pt idx="4658">
                        <c:v>1.6574999999999999E-3</c:v>
                      </c:pt>
                      <c:pt idx="4659">
                        <c:v>1.6573E-3</c:v>
                      </c:pt>
                      <c:pt idx="4660">
                        <c:v>1.6570999999999999E-3</c:v>
                      </c:pt>
                      <c:pt idx="4661">
                        <c:v>1.6569E-3</c:v>
                      </c:pt>
                      <c:pt idx="4662">
                        <c:v>1.6567000000000001E-3</c:v>
                      </c:pt>
                      <c:pt idx="4663">
                        <c:v>1.6565E-3</c:v>
                      </c:pt>
                      <c:pt idx="4664">
                        <c:v>1.6563000000000001E-3</c:v>
                      </c:pt>
                      <c:pt idx="4665">
                        <c:v>1.6561E-3</c:v>
                      </c:pt>
                      <c:pt idx="4666">
                        <c:v>1.6559000000000001E-3</c:v>
                      </c:pt>
                      <c:pt idx="4667">
                        <c:v>1.6557E-3</c:v>
                      </c:pt>
                      <c:pt idx="4668">
                        <c:v>1.6555000000000001E-3</c:v>
                      </c:pt>
                      <c:pt idx="4669">
                        <c:v>1.6553E-3</c:v>
                      </c:pt>
                      <c:pt idx="4670">
                        <c:v>1.6551000000000001E-3</c:v>
                      </c:pt>
                      <c:pt idx="4671">
                        <c:v>1.6548999999999999E-3</c:v>
                      </c:pt>
                      <c:pt idx="4672">
                        <c:v>1.6547000000000001E-3</c:v>
                      </c:pt>
                      <c:pt idx="4673">
                        <c:v>1.6544999999999999E-3</c:v>
                      </c:pt>
                      <c:pt idx="4674">
                        <c:v>1.6543E-3</c:v>
                      </c:pt>
                      <c:pt idx="4675">
                        <c:v>1.6540999999999999E-3</c:v>
                      </c:pt>
                      <c:pt idx="4676">
                        <c:v>1.6539E-3</c:v>
                      </c:pt>
                      <c:pt idx="4677">
                        <c:v>1.6536999999999999E-3</c:v>
                      </c:pt>
                      <c:pt idx="4678">
                        <c:v>1.6535E-3</c:v>
                      </c:pt>
                      <c:pt idx="4679">
                        <c:v>1.6532999999999999E-3</c:v>
                      </c:pt>
                      <c:pt idx="4680">
                        <c:v>1.653E-3</c:v>
                      </c:pt>
                      <c:pt idx="4681">
                        <c:v>1.6528000000000001E-3</c:v>
                      </c:pt>
                      <c:pt idx="4682">
                        <c:v>1.6525999999999999E-3</c:v>
                      </c:pt>
                      <c:pt idx="4683">
                        <c:v>1.6524E-3</c:v>
                      </c:pt>
                      <c:pt idx="4684">
                        <c:v>1.6521999999999999E-3</c:v>
                      </c:pt>
                      <c:pt idx="4685">
                        <c:v>1.652E-3</c:v>
                      </c:pt>
                      <c:pt idx="4686">
                        <c:v>1.6517999999999999E-3</c:v>
                      </c:pt>
                      <c:pt idx="4687">
                        <c:v>1.6516E-3</c:v>
                      </c:pt>
                      <c:pt idx="4688">
                        <c:v>1.6513999999999999E-3</c:v>
                      </c:pt>
                      <c:pt idx="4689">
                        <c:v>1.6512E-3</c:v>
                      </c:pt>
                      <c:pt idx="4690">
                        <c:v>1.6509999999999999E-3</c:v>
                      </c:pt>
                      <c:pt idx="4691">
                        <c:v>1.6508E-3</c:v>
                      </c:pt>
                      <c:pt idx="4692">
                        <c:v>1.6505999999999999E-3</c:v>
                      </c:pt>
                      <c:pt idx="4693">
                        <c:v>1.6504E-3</c:v>
                      </c:pt>
                      <c:pt idx="4694">
                        <c:v>1.6502000000000001E-3</c:v>
                      </c:pt>
                      <c:pt idx="4695">
                        <c:v>1.65E-3</c:v>
                      </c:pt>
                      <c:pt idx="4696">
                        <c:v>1.6498000000000001E-3</c:v>
                      </c:pt>
                      <c:pt idx="4697">
                        <c:v>1.6497E-3</c:v>
                      </c:pt>
                      <c:pt idx="4698">
                        <c:v>1.6494999999999999E-3</c:v>
                      </c:pt>
                      <c:pt idx="4699">
                        <c:v>1.6493E-3</c:v>
                      </c:pt>
                      <c:pt idx="4700">
                        <c:v>1.6490999999999999E-3</c:v>
                      </c:pt>
                      <c:pt idx="4701">
                        <c:v>1.6489E-3</c:v>
                      </c:pt>
                      <c:pt idx="4702">
                        <c:v>1.6486999999999999E-3</c:v>
                      </c:pt>
                      <c:pt idx="4703">
                        <c:v>1.6485E-3</c:v>
                      </c:pt>
                      <c:pt idx="4704">
                        <c:v>1.6482999999999999E-3</c:v>
                      </c:pt>
                      <c:pt idx="4705">
                        <c:v>1.6481E-3</c:v>
                      </c:pt>
                      <c:pt idx="4706">
                        <c:v>1.6479000000000001E-3</c:v>
                      </c:pt>
                      <c:pt idx="4707">
                        <c:v>1.6477E-3</c:v>
                      </c:pt>
                      <c:pt idx="4708">
                        <c:v>1.6475000000000001E-3</c:v>
                      </c:pt>
                      <c:pt idx="4709">
                        <c:v>1.6473E-3</c:v>
                      </c:pt>
                      <c:pt idx="4710">
                        <c:v>1.6471000000000001E-3</c:v>
                      </c:pt>
                      <c:pt idx="4711">
                        <c:v>1.6469E-3</c:v>
                      </c:pt>
                      <c:pt idx="4712">
                        <c:v>1.6467000000000001E-3</c:v>
                      </c:pt>
                      <c:pt idx="4713">
                        <c:v>1.6465E-3</c:v>
                      </c:pt>
                      <c:pt idx="4714">
                        <c:v>1.6463000000000001E-3</c:v>
                      </c:pt>
                      <c:pt idx="4715">
                        <c:v>1.6461E-3</c:v>
                      </c:pt>
                      <c:pt idx="4716">
                        <c:v>1.6459000000000001E-3</c:v>
                      </c:pt>
                      <c:pt idx="4717">
                        <c:v>1.6456999999999999E-3</c:v>
                      </c:pt>
                      <c:pt idx="4718">
                        <c:v>1.6455E-3</c:v>
                      </c:pt>
                      <c:pt idx="4719">
                        <c:v>1.6452999999999999E-3</c:v>
                      </c:pt>
                      <c:pt idx="4720">
                        <c:v>1.6451E-3</c:v>
                      </c:pt>
                      <c:pt idx="4721">
                        <c:v>1.6448999999999999E-3</c:v>
                      </c:pt>
                      <c:pt idx="4722">
                        <c:v>1.6447E-3</c:v>
                      </c:pt>
                      <c:pt idx="4723">
                        <c:v>1.6444999999999999E-3</c:v>
                      </c:pt>
                      <c:pt idx="4724">
                        <c:v>1.6443E-3</c:v>
                      </c:pt>
                      <c:pt idx="4725">
                        <c:v>1.6440999999999999E-3</c:v>
                      </c:pt>
                      <c:pt idx="4726">
                        <c:v>1.6439E-3</c:v>
                      </c:pt>
                      <c:pt idx="4727">
                        <c:v>1.6436999999999999E-3</c:v>
                      </c:pt>
                      <c:pt idx="4728">
                        <c:v>1.6435E-3</c:v>
                      </c:pt>
                      <c:pt idx="4729">
                        <c:v>1.6433000000000001E-3</c:v>
                      </c:pt>
                      <c:pt idx="4730">
                        <c:v>1.6431E-3</c:v>
                      </c:pt>
                      <c:pt idx="4731">
                        <c:v>1.6429000000000001E-3</c:v>
                      </c:pt>
                      <c:pt idx="4732">
                        <c:v>1.6427E-3</c:v>
                      </c:pt>
                      <c:pt idx="4733">
                        <c:v>1.6425000000000001E-3</c:v>
                      </c:pt>
                      <c:pt idx="4734">
                        <c:v>1.6423E-3</c:v>
                      </c:pt>
                      <c:pt idx="4735">
                        <c:v>1.6421000000000001E-3</c:v>
                      </c:pt>
                      <c:pt idx="4736">
                        <c:v>1.6419E-3</c:v>
                      </c:pt>
                      <c:pt idx="4737">
                        <c:v>1.6417000000000001E-3</c:v>
                      </c:pt>
                      <c:pt idx="4738">
                        <c:v>1.6414999999999999E-3</c:v>
                      </c:pt>
                      <c:pt idx="4739">
                        <c:v>1.6413000000000001E-3</c:v>
                      </c:pt>
                      <c:pt idx="4740">
                        <c:v>1.6410999999999999E-3</c:v>
                      </c:pt>
                      <c:pt idx="4741">
                        <c:v>1.6409E-3</c:v>
                      </c:pt>
                      <c:pt idx="4742">
                        <c:v>1.6408E-3</c:v>
                      </c:pt>
                      <c:pt idx="4743">
                        <c:v>1.6406000000000001E-3</c:v>
                      </c:pt>
                      <c:pt idx="4744">
                        <c:v>1.6404E-3</c:v>
                      </c:pt>
                      <c:pt idx="4745">
                        <c:v>1.6402000000000001E-3</c:v>
                      </c:pt>
                      <c:pt idx="4746">
                        <c:v>1.64E-3</c:v>
                      </c:pt>
                      <c:pt idx="4747">
                        <c:v>1.6398000000000001E-3</c:v>
                      </c:pt>
                      <c:pt idx="4748">
                        <c:v>1.6396E-3</c:v>
                      </c:pt>
                      <c:pt idx="4749">
                        <c:v>1.6394000000000001E-3</c:v>
                      </c:pt>
                      <c:pt idx="4750">
                        <c:v>1.6391999999999999E-3</c:v>
                      </c:pt>
                      <c:pt idx="4751">
                        <c:v>1.639E-3</c:v>
                      </c:pt>
                      <c:pt idx="4752">
                        <c:v>1.6387999999999999E-3</c:v>
                      </c:pt>
                      <c:pt idx="4753">
                        <c:v>1.6386E-3</c:v>
                      </c:pt>
                      <c:pt idx="4754">
                        <c:v>1.6383999999999999E-3</c:v>
                      </c:pt>
                      <c:pt idx="4755">
                        <c:v>1.6382E-3</c:v>
                      </c:pt>
                      <c:pt idx="4756">
                        <c:v>1.6379999999999999E-3</c:v>
                      </c:pt>
                      <c:pt idx="4757">
                        <c:v>1.6378E-3</c:v>
                      </c:pt>
                      <c:pt idx="4758">
                        <c:v>1.6375999999999999E-3</c:v>
                      </c:pt>
                      <c:pt idx="4759">
                        <c:v>1.6374E-3</c:v>
                      </c:pt>
                      <c:pt idx="4760">
                        <c:v>1.6371999999999999E-3</c:v>
                      </c:pt>
                      <c:pt idx="4761">
                        <c:v>1.637E-3</c:v>
                      </c:pt>
                      <c:pt idx="4762">
                        <c:v>1.6368000000000001E-3</c:v>
                      </c:pt>
                      <c:pt idx="4763">
                        <c:v>1.6366E-3</c:v>
                      </c:pt>
                      <c:pt idx="4764">
                        <c:v>1.6364999999999999E-3</c:v>
                      </c:pt>
                      <c:pt idx="4765">
                        <c:v>1.6363E-3</c:v>
                      </c:pt>
                      <c:pt idx="4766">
                        <c:v>1.6360999999999999E-3</c:v>
                      </c:pt>
                      <c:pt idx="4767">
                        <c:v>1.6359E-3</c:v>
                      </c:pt>
                      <c:pt idx="4768">
                        <c:v>1.6356999999999999E-3</c:v>
                      </c:pt>
                      <c:pt idx="4769">
                        <c:v>1.6355E-3</c:v>
                      </c:pt>
                      <c:pt idx="4770">
                        <c:v>1.6352999999999999E-3</c:v>
                      </c:pt>
                      <c:pt idx="4771">
                        <c:v>1.6351E-3</c:v>
                      </c:pt>
                      <c:pt idx="4772">
                        <c:v>1.6348999999999999E-3</c:v>
                      </c:pt>
                      <c:pt idx="4773">
                        <c:v>1.6347E-3</c:v>
                      </c:pt>
                      <c:pt idx="4774">
                        <c:v>1.6345000000000001E-3</c:v>
                      </c:pt>
                      <c:pt idx="4775">
                        <c:v>1.6343E-3</c:v>
                      </c:pt>
                      <c:pt idx="4776">
                        <c:v>1.6341000000000001E-3</c:v>
                      </c:pt>
                      <c:pt idx="4777">
                        <c:v>1.6339E-3</c:v>
                      </c:pt>
                      <c:pt idx="4778">
                        <c:v>1.6337000000000001E-3</c:v>
                      </c:pt>
                      <c:pt idx="4779">
                        <c:v>1.6335E-3</c:v>
                      </c:pt>
                      <c:pt idx="4780">
                        <c:v>1.6333999999999999E-3</c:v>
                      </c:pt>
                      <c:pt idx="4781">
                        <c:v>1.6332E-3</c:v>
                      </c:pt>
                      <c:pt idx="4782">
                        <c:v>1.6329999999999999E-3</c:v>
                      </c:pt>
                      <c:pt idx="4783">
                        <c:v>1.6328E-3</c:v>
                      </c:pt>
                      <c:pt idx="4784">
                        <c:v>1.6325999999999999E-3</c:v>
                      </c:pt>
                      <c:pt idx="4785">
                        <c:v>1.6324E-3</c:v>
                      </c:pt>
                      <c:pt idx="4786">
                        <c:v>1.6322000000000001E-3</c:v>
                      </c:pt>
                      <c:pt idx="4787">
                        <c:v>1.632E-3</c:v>
                      </c:pt>
                      <c:pt idx="4788">
                        <c:v>1.6318000000000001E-3</c:v>
                      </c:pt>
                      <c:pt idx="4789">
                        <c:v>1.6316E-3</c:v>
                      </c:pt>
                      <c:pt idx="4790">
                        <c:v>1.6314000000000001E-3</c:v>
                      </c:pt>
                      <c:pt idx="4791">
                        <c:v>1.6312E-3</c:v>
                      </c:pt>
                      <c:pt idx="4792">
                        <c:v>1.6310000000000001E-3</c:v>
                      </c:pt>
                      <c:pt idx="4793">
                        <c:v>1.6308E-3</c:v>
                      </c:pt>
                      <c:pt idx="4794">
                        <c:v>1.6306999999999999E-3</c:v>
                      </c:pt>
                      <c:pt idx="4795">
                        <c:v>1.6305E-3</c:v>
                      </c:pt>
                      <c:pt idx="4796">
                        <c:v>1.6302999999999999E-3</c:v>
                      </c:pt>
                      <c:pt idx="4797">
                        <c:v>1.6301E-3</c:v>
                      </c:pt>
                      <c:pt idx="4798">
                        <c:v>1.6299000000000001E-3</c:v>
                      </c:pt>
                      <c:pt idx="4799">
                        <c:v>1.6297E-3</c:v>
                      </c:pt>
                      <c:pt idx="4800">
                        <c:v>1.6295000000000001E-3</c:v>
                      </c:pt>
                      <c:pt idx="4801">
                        <c:v>1.6293E-3</c:v>
                      </c:pt>
                      <c:pt idx="4802">
                        <c:v>1.6291000000000001E-3</c:v>
                      </c:pt>
                      <c:pt idx="4803">
                        <c:v>1.6289E-3</c:v>
                      </c:pt>
                      <c:pt idx="4804">
                        <c:v>1.6287000000000001E-3</c:v>
                      </c:pt>
                      <c:pt idx="4805">
                        <c:v>1.6285E-3</c:v>
                      </c:pt>
                      <c:pt idx="4806">
                        <c:v>1.6283000000000001E-3</c:v>
                      </c:pt>
                      <c:pt idx="4807">
                        <c:v>1.6282E-3</c:v>
                      </c:pt>
                      <c:pt idx="4808">
                        <c:v>1.6280000000000001E-3</c:v>
                      </c:pt>
                      <c:pt idx="4809">
                        <c:v>1.6278E-3</c:v>
                      </c:pt>
                      <c:pt idx="4810">
                        <c:v>1.6276000000000001E-3</c:v>
                      </c:pt>
                      <c:pt idx="4811">
                        <c:v>1.6274E-3</c:v>
                      </c:pt>
                      <c:pt idx="4812">
                        <c:v>1.6272000000000001E-3</c:v>
                      </c:pt>
                      <c:pt idx="4813">
                        <c:v>1.627E-3</c:v>
                      </c:pt>
                      <c:pt idx="4814">
                        <c:v>1.6268000000000001E-3</c:v>
                      </c:pt>
                      <c:pt idx="4815">
                        <c:v>1.6266E-3</c:v>
                      </c:pt>
                      <c:pt idx="4816">
                        <c:v>1.6264000000000001E-3</c:v>
                      </c:pt>
                      <c:pt idx="4817">
                        <c:v>1.6262E-3</c:v>
                      </c:pt>
                      <c:pt idx="4818">
                        <c:v>1.6260999999999999E-3</c:v>
                      </c:pt>
                      <c:pt idx="4819">
                        <c:v>1.6259E-3</c:v>
                      </c:pt>
                      <c:pt idx="4820">
                        <c:v>1.6257000000000001E-3</c:v>
                      </c:pt>
                      <c:pt idx="4821">
                        <c:v>1.6255E-3</c:v>
                      </c:pt>
                      <c:pt idx="4822">
                        <c:v>1.6253000000000001E-3</c:v>
                      </c:pt>
                      <c:pt idx="4823">
                        <c:v>1.6251E-3</c:v>
                      </c:pt>
                      <c:pt idx="4824">
                        <c:v>1.6249000000000001E-3</c:v>
                      </c:pt>
                      <c:pt idx="4825">
                        <c:v>1.6247E-3</c:v>
                      </c:pt>
                      <c:pt idx="4826">
                        <c:v>1.6245000000000001E-3</c:v>
                      </c:pt>
                      <c:pt idx="4827">
                        <c:v>1.6243E-3</c:v>
                      </c:pt>
                      <c:pt idx="4828">
                        <c:v>1.6241000000000001E-3</c:v>
                      </c:pt>
                      <c:pt idx="4829">
                        <c:v>1.624E-3</c:v>
                      </c:pt>
                      <c:pt idx="4830">
                        <c:v>1.6237999999999999E-3</c:v>
                      </c:pt>
                      <c:pt idx="4831">
                        <c:v>1.6236E-3</c:v>
                      </c:pt>
                      <c:pt idx="4832">
                        <c:v>1.6234000000000001E-3</c:v>
                      </c:pt>
                      <c:pt idx="4833">
                        <c:v>1.6232E-3</c:v>
                      </c:pt>
                      <c:pt idx="4834">
                        <c:v>1.6230000000000001E-3</c:v>
                      </c:pt>
                      <c:pt idx="4835">
                        <c:v>1.6228E-3</c:v>
                      </c:pt>
                      <c:pt idx="4836">
                        <c:v>1.6226000000000001E-3</c:v>
                      </c:pt>
                      <c:pt idx="4837">
                        <c:v>1.6224E-3</c:v>
                      </c:pt>
                      <c:pt idx="4838">
                        <c:v>1.6222000000000001E-3</c:v>
                      </c:pt>
                      <c:pt idx="4839">
                        <c:v>1.6221E-3</c:v>
                      </c:pt>
                      <c:pt idx="4840">
                        <c:v>1.6218999999999999E-3</c:v>
                      </c:pt>
                      <c:pt idx="4841">
                        <c:v>1.6217E-3</c:v>
                      </c:pt>
                      <c:pt idx="4842">
                        <c:v>1.6214999999999999E-3</c:v>
                      </c:pt>
                      <c:pt idx="4843">
                        <c:v>1.6213E-3</c:v>
                      </c:pt>
                      <c:pt idx="4844">
                        <c:v>1.6211000000000001E-3</c:v>
                      </c:pt>
                      <c:pt idx="4845">
                        <c:v>1.6209E-3</c:v>
                      </c:pt>
                      <c:pt idx="4846">
                        <c:v>1.6207000000000001E-3</c:v>
                      </c:pt>
                      <c:pt idx="4847">
                        <c:v>1.6206E-3</c:v>
                      </c:pt>
                      <c:pt idx="4848">
                        <c:v>1.6203999999999999E-3</c:v>
                      </c:pt>
                      <c:pt idx="4849">
                        <c:v>1.6202E-3</c:v>
                      </c:pt>
                      <c:pt idx="4850">
                        <c:v>1.6199999999999999E-3</c:v>
                      </c:pt>
                      <c:pt idx="4851">
                        <c:v>1.6198E-3</c:v>
                      </c:pt>
                      <c:pt idx="4852">
                        <c:v>1.6195999999999999E-3</c:v>
                      </c:pt>
                      <c:pt idx="4853">
                        <c:v>1.6194E-3</c:v>
                      </c:pt>
                      <c:pt idx="4854">
                        <c:v>1.6191999999999999E-3</c:v>
                      </c:pt>
                      <c:pt idx="4855">
                        <c:v>1.619E-3</c:v>
                      </c:pt>
                      <c:pt idx="4856">
                        <c:v>1.6188999999999999E-3</c:v>
                      </c:pt>
                      <c:pt idx="4857">
                        <c:v>1.6187E-3</c:v>
                      </c:pt>
                      <c:pt idx="4858">
                        <c:v>1.6184999999999999E-3</c:v>
                      </c:pt>
                      <c:pt idx="4859">
                        <c:v>1.6183E-3</c:v>
                      </c:pt>
                      <c:pt idx="4860">
                        <c:v>1.6180999999999999E-3</c:v>
                      </c:pt>
                      <c:pt idx="4861">
                        <c:v>1.6179E-3</c:v>
                      </c:pt>
                      <c:pt idx="4862">
                        <c:v>1.6176999999999999E-3</c:v>
                      </c:pt>
                      <c:pt idx="4863">
                        <c:v>1.6175E-3</c:v>
                      </c:pt>
                      <c:pt idx="4864">
                        <c:v>1.6172999999999999E-3</c:v>
                      </c:pt>
                      <c:pt idx="4865">
                        <c:v>1.6172000000000001E-3</c:v>
                      </c:pt>
                      <c:pt idx="4866">
                        <c:v>1.6169999999999999E-3</c:v>
                      </c:pt>
                      <c:pt idx="4867">
                        <c:v>1.6168000000000001E-3</c:v>
                      </c:pt>
                      <c:pt idx="4868">
                        <c:v>1.6165999999999999E-3</c:v>
                      </c:pt>
                      <c:pt idx="4869">
                        <c:v>1.6164E-3</c:v>
                      </c:pt>
                      <c:pt idx="4870">
                        <c:v>1.6161999999999999E-3</c:v>
                      </c:pt>
                      <c:pt idx="4871">
                        <c:v>1.616E-3</c:v>
                      </c:pt>
                      <c:pt idx="4872">
                        <c:v>1.6159E-3</c:v>
                      </c:pt>
                      <c:pt idx="4873">
                        <c:v>1.6157000000000001E-3</c:v>
                      </c:pt>
                      <c:pt idx="4874">
                        <c:v>1.6155E-3</c:v>
                      </c:pt>
                      <c:pt idx="4875">
                        <c:v>1.6153000000000001E-3</c:v>
                      </c:pt>
                      <c:pt idx="4876">
                        <c:v>1.6151E-3</c:v>
                      </c:pt>
                      <c:pt idx="4877">
                        <c:v>1.6149000000000001E-3</c:v>
                      </c:pt>
                      <c:pt idx="4878">
                        <c:v>1.6146999999999999E-3</c:v>
                      </c:pt>
                      <c:pt idx="4879">
                        <c:v>1.6145E-3</c:v>
                      </c:pt>
                      <c:pt idx="4880">
                        <c:v>1.6144E-3</c:v>
                      </c:pt>
                      <c:pt idx="4881">
                        <c:v>1.6142000000000001E-3</c:v>
                      </c:pt>
                      <c:pt idx="4882">
                        <c:v>1.614E-3</c:v>
                      </c:pt>
                      <c:pt idx="4883">
                        <c:v>1.6138000000000001E-3</c:v>
                      </c:pt>
                      <c:pt idx="4884">
                        <c:v>1.6136E-3</c:v>
                      </c:pt>
                      <c:pt idx="4885">
                        <c:v>1.6134000000000001E-3</c:v>
                      </c:pt>
                      <c:pt idx="4886">
                        <c:v>1.6132E-3</c:v>
                      </c:pt>
                      <c:pt idx="4887">
                        <c:v>1.6130000000000001E-3</c:v>
                      </c:pt>
                      <c:pt idx="4888">
                        <c:v>1.6129E-3</c:v>
                      </c:pt>
                      <c:pt idx="4889">
                        <c:v>1.6126999999999999E-3</c:v>
                      </c:pt>
                      <c:pt idx="4890">
                        <c:v>1.6125E-3</c:v>
                      </c:pt>
                      <c:pt idx="4891">
                        <c:v>1.6123000000000001E-3</c:v>
                      </c:pt>
                      <c:pt idx="4892">
                        <c:v>1.6121E-3</c:v>
                      </c:pt>
                      <c:pt idx="4893">
                        <c:v>1.6119000000000001E-3</c:v>
                      </c:pt>
                      <c:pt idx="4894">
                        <c:v>1.6117E-3</c:v>
                      </c:pt>
                      <c:pt idx="4895">
                        <c:v>1.6115999999999999E-3</c:v>
                      </c:pt>
                      <c:pt idx="4896">
                        <c:v>1.6114E-3</c:v>
                      </c:pt>
                      <c:pt idx="4897">
                        <c:v>1.6111999999999999E-3</c:v>
                      </c:pt>
                      <c:pt idx="4898">
                        <c:v>1.611E-3</c:v>
                      </c:pt>
                      <c:pt idx="4899">
                        <c:v>1.6107999999999999E-3</c:v>
                      </c:pt>
                      <c:pt idx="4900">
                        <c:v>1.6106E-3</c:v>
                      </c:pt>
                      <c:pt idx="4901">
                        <c:v>1.6105E-3</c:v>
                      </c:pt>
                      <c:pt idx="4902">
                        <c:v>1.6103000000000001E-3</c:v>
                      </c:pt>
                      <c:pt idx="4903">
                        <c:v>1.6100999999999999E-3</c:v>
                      </c:pt>
                      <c:pt idx="4904">
                        <c:v>1.6099E-3</c:v>
                      </c:pt>
                      <c:pt idx="4905">
                        <c:v>1.6096999999999999E-3</c:v>
                      </c:pt>
                      <c:pt idx="4906">
                        <c:v>1.6095E-3</c:v>
                      </c:pt>
                      <c:pt idx="4907">
                        <c:v>1.6092999999999999E-3</c:v>
                      </c:pt>
                      <c:pt idx="4908">
                        <c:v>1.6092000000000001E-3</c:v>
                      </c:pt>
                      <c:pt idx="4909">
                        <c:v>1.609E-3</c:v>
                      </c:pt>
                      <c:pt idx="4910">
                        <c:v>1.6088000000000001E-3</c:v>
                      </c:pt>
                      <c:pt idx="4911">
                        <c:v>1.6086E-3</c:v>
                      </c:pt>
                      <c:pt idx="4912">
                        <c:v>1.6084000000000001E-3</c:v>
                      </c:pt>
                      <c:pt idx="4913">
                        <c:v>1.6082E-3</c:v>
                      </c:pt>
                      <c:pt idx="4914">
                        <c:v>1.6080000000000001E-3</c:v>
                      </c:pt>
                      <c:pt idx="4915">
                        <c:v>1.6079E-3</c:v>
                      </c:pt>
                      <c:pt idx="4916">
                        <c:v>1.6077000000000001E-3</c:v>
                      </c:pt>
                      <c:pt idx="4917">
                        <c:v>1.6075E-3</c:v>
                      </c:pt>
                      <c:pt idx="4918">
                        <c:v>1.6073000000000001E-3</c:v>
                      </c:pt>
                      <c:pt idx="4919">
                        <c:v>1.6071E-3</c:v>
                      </c:pt>
                      <c:pt idx="4920">
                        <c:v>1.6069000000000001E-3</c:v>
                      </c:pt>
                      <c:pt idx="4921">
                        <c:v>1.6068E-3</c:v>
                      </c:pt>
                      <c:pt idx="4922">
                        <c:v>1.6065999999999999E-3</c:v>
                      </c:pt>
                      <c:pt idx="4923">
                        <c:v>1.6064E-3</c:v>
                      </c:pt>
                      <c:pt idx="4924">
                        <c:v>1.6061999999999999E-3</c:v>
                      </c:pt>
                      <c:pt idx="4925">
                        <c:v>1.606E-3</c:v>
                      </c:pt>
                      <c:pt idx="4926">
                        <c:v>1.6057999999999999E-3</c:v>
                      </c:pt>
                      <c:pt idx="4927">
                        <c:v>1.6057000000000001E-3</c:v>
                      </c:pt>
                      <c:pt idx="4928">
                        <c:v>1.6054999999999999E-3</c:v>
                      </c:pt>
                      <c:pt idx="4929">
                        <c:v>1.6053E-3</c:v>
                      </c:pt>
                      <c:pt idx="4930">
                        <c:v>1.6050999999999999E-3</c:v>
                      </c:pt>
                      <c:pt idx="4931">
                        <c:v>1.6049E-3</c:v>
                      </c:pt>
                      <c:pt idx="4932">
                        <c:v>1.6046999999999999E-3</c:v>
                      </c:pt>
                      <c:pt idx="4933">
                        <c:v>1.6046000000000001E-3</c:v>
                      </c:pt>
                      <c:pt idx="4934">
                        <c:v>1.6044E-3</c:v>
                      </c:pt>
                      <c:pt idx="4935">
                        <c:v>1.6042000000000001E-3</c:v>
                      </c:pt>
                      <c:pt idx="4936">
                        <c:v>1.604E-3</c:v>
                      </c:pt>
                      <c:pt idx="4937">
                        <c:v>1.6038000000000001E-3</c:v>
                      </c:pt>
                      <c:pt idx="4938">
                        <c:v>1.6035999999999999E-3</c:v>
                      </c:pt>
                      <c:pt idx="4939">
                        <c:v>1.6035000000000001E-3</c:v>
                      </c:pt>
                      <c:pt idx="4940">
                        <c:v>1.6033E-3</c:v>
                      </c:pt>
                      <c:pt idx="4941">
                        <c:v>1.6031000000000001E-3</c:v>
                      </c:pt>
                      <c:pt idx="4942">
                        <c:v>1.6029E-3</c:v>
                      </c:pt>
                      <c:pt idx="4943">
                        <c:v>1.6027000000000001E-3</c:v>
                      </c:pt>
                      <c:pt idx="4944">
                        <c:v>1.6025E-3</c:v>
                      </c:pt>
                      <c:pt idx="4945">
                        <c:v>1.6023999999999999E-3</c:v>
                      </c:pt>
                      <c:pt idx="4946">
                        <c:v>1.6022E-3</c:v>
                      </c:pt>
                      <c:pt idx="4947">
                        <c:v>1.6019999999999999E-3</c:v>
                      </c:pt>
                      <c:pt idx="4948">
                        <c:v>1.6018E-3</c:v>
                      </c:pt>
                      <c:pt idx="4949">
                        <c:v>1.6015999999999999E-3</c:v>
                      </c:pt>
                      <c:pt idx="4950">
                        <c:v>1.6015000000000001E-3</c:v>
                      </c:pt>
                      <c:pt idx="4951">
                        <c:v>1.6012999999999999E-3</c:v>
                      </c:pt>
                      <c:pt idx="4952">
                        <c:v>1.6011E-3</c:v>
                      </c:pt>
                      <c:pt idx="4953">
                        <c:v>1.6008999999999999E-3</c:v>
                      </c:pt>
                      <c:pt idx="4954">
                        <c:v>1.6007E-3</c:v>
                      </c:pt>
                      <c:pt idx="4955">
                        <c:v>1.6004999999999999E-3</c:v>
                      </c:pt>
                      <c:pt idx="4956">
                        <c:v>1.6004000000000001E-3</c:v>
                      </c:pt>
                      <c:pt idx="4957">
                        <c:v>1.6002E-3</c:v>
                      </c:pt>
                      <c:pt idx="4958">
                        <c:v>1.6000000000000001E-3</c:v>
                      </c:pt>
                      <c:pt idx="4959">
                        <c:v>1.5998E-3</c:v>
                      </c:pt>
                      <c:pt idx="4960">
                        <c:v>1.5996000000000001E-3</c:v>
                      </c:pt>
                      <c:pt idx="4961">
                        <c:v>1.5995E-3</c:v>
                      </c:pt>
                      <c:pt idx="4962">
                        <c:v>1.5992999999999999E-3</c:v>
                      </c:pt>
                      <c:pt idx="4963">
                        <c:v>1.5991E-3</c:v>
                      </c:pt>
                      <c:pt idx="4964">
                        <c:v>1.5989000000000001E-3</c:v>
                      </c:pt>
                      <c:pt idx="4965">
                        <c:v>1.5987E-3</c:v>
                      </c:pt>
                      <c:pt idx="4966">
                        <c:v>1.5985000000000001E-3</c:v>
                      </c:pt>
                      <c:pt idx="4967">
                        <c:v>1.5984E-3</c:v>
                      </c:pt>
                      <c:pt idx="4968">
                        <c:v>1.5981999999999999E-3</c:v>
                      </c:pt>
                      <c:pt idx="4969">
                        <c:v>1.598E-3</c:v>
                      </c:pt>
                      <c:pt idx="4970">
                        <c:v>1.5977999999999999E-3</c:v>
                      </c:pt>
                      <c:pt idx="4971">
                        <c:v>1.5976E-3</c:v>
                      </c:pt>
                      <c:pt idx="4972">
                        <c:v>1.5975E-3</c:v>
                      </c:pt>
                      <c:pt idx="4973">
                        <c:v>1.5973000000000001E-3</c:v>
                      </c:pt>
                      <c:pt idx="4974">
                        <c:v>1.5971E-3</c:v>
                      </c:pt>
                      <c:pt idx="4975">
                        <c:v>1.5969000000000001E-3</c:v>
                      </c:pt>
                      <c:pt idx="4976">
                        <c:v>1.5966999999999999E-3</c:v>
                      </c:pt>
                      <c:pt idx="4977">
                        <c:v>1.5966000000000001E-3</c:v>
                      </c:pt>
                      <c:pt idx="4978">
                        <c:v>1.5964E-3</c:v>
                      </c:pt>
                      <c:pt idx="4979">
                        <c:v>1.5962000000000001E-3</c:v>
                      </c:pt>
                      <c:pt idx="4980">
                        <c:v>1.596E-3</c:v>
                      </c:pt>
                      <c:pt idx="4981">
                        <c:v>1.5958000000000001E-3</c:v>
                      </c:pt>
                      <c:pt idx="4982">
                        <c:v>1.5957E-3</c:v>
                      </c:pt>
                      <c:pt idx="4983">
                        <c:v>1.5954999999999999E-3</c:v>
                      </c:pt>
                      <c:pt idx="4984">
                        <c:v>1.5953E-3</c:v>
                      </c:pt>
                      <c:pt idx="4985">
                        <c:v>1.5950999999999999E-3</c:v>
                      </c:pt>
                      <c:pt idx="4986">
                        <c:v>1.5949E-3</c:v>
                      </c:pt>
                      <c:pt idx="4987">
                        <c:v>1.5948E-3</c:v>
                      </c:pt>
                      <c:pt idx="4988">
                        <c:v>1.5946000000000001E-3</c:v>
                      </c:pt>
                      <c:pt idx="4989">
                        <c:v>1.5943999999999999E-3</c:v>
                      </c:pt>
                      <c:pt idx="4990">
                        <c:v>1.5942E-3</c:v>
                      </c:pt>
                      <c:pt idx="4991">
                        <c:v>1.5939999999999999E-3</c:v>
                      </c:pt>
                      <c:pt idx="4992">
                        <c:v>1.5939000000000001E-3</c:v>
                      </c:pt>
                      <c:pt idx="4993">
                        <c:v>1.5937E-3</c:v>
                      </c:pt>
                      <c:pt idx="4994">
                        <c:v>1.5935000000000001E-3</c:v>
                      </c:pt>
                      <c:pt idx="4995">
                        <c:v>1.5933E-3</c:v>
                      </c:pt>
                      <c:pt idx="4996">
                        <c:v>1.5931000000000001E-3</c:v>
                      </c:pt>
                      <c:pt idx="4997">
                        <c:v>1.593E-3</c:v>
                      </c:pt>
                      <c:pt idx="4998">
                        <c:v>1.5927999999999999E-3</c:v>
                      </c:pt>
                      <c:pt idx="4999">
                        <c:v>1.5926E-3</c:v>
                      </c:pt>
                      <c:pt idx="5000">
                        <c:v>1.5923999999999999E-3</c:v>
                      </c:pt>
                      <c:pt idx="5001">
                        <c:v>1.5922E-3</c:v>
                      </c:pt>
                      <c:pt idx="5002">
                        <c:v>1.5920999999999999E-3</c:v>
                      </c:pt>
                      <c:pt idx="5003">
                        <c:v>1.5919E-3</c:v>
                      </c:pt>
                      <c:pt idx="5004">
                        <c:v>1.5916999999999999E-3</c:v>
                      </c:pt>
                      <c:pt idx="5005">
                        <c:v>1.5915E-3</c:v>
                      </c:pt>
                      <c:pt idx="5006">
                        <c:v>1.5914E-3</c:v>
                      </c:pt>
                      <c:pt idx="5007">
                        <c:v>1.5912000000000001E-3</c:v>
                      </c:pt>
                      <c:pt idx="5008">
                        <c:v>1.591E-3</c:v>
                      </c:pt>
                      <c:pt idx="5009">
                        <c:v>1.5908000000000001E-3</c:v>
                      </c:pt>
                      <c:pt idx="5010">
                        <c:v>1.5906E-3</c:v>
                      </c:pt>
                      <c:pt idx="5011">
                        <c:v>1.5904999999999999E-3</c:v>
                      </c:pt>
                      <c:pt idx="5012">
                        <c:v>1.5903E-3</c:v>
                      </c:pt>
                      <c:pt idx="5013">
                        <c:v>1.5901000000000001E-3</c:v>
                      </c:pt>
                      <c:pt idx="5014">
                        <c:v>1.5899E-3</c:v>
                      </c:pt>
                      <c:pt idx="5015">
                        <c:v>1.5897000000000001E-3</c:v>
                      </c:pt>
                      <c:pt idx="5016">
                        <c:v>1.5896E-3</c:v>
                      </c:pt>
                      <c:pt idx="5017">
                        <c:v>1.5893999999999999E-3</c:v>
                      </c:pt>
                      <c:pt idx="5018">
                        <c:v>1.5892E-3</c:v>
                      </c:pt>
                      <c:pt idx="5019">
                        <c:v>1.5889999999999999E-3</c:v>
                      </c:pt>
                      <c:pt idx="5020">
                        <c:v>1.5889000000000001E-3</c:v>
                      </c:pt>
                      <c:pt idx="5021">
                        <c:v>1.5887E-3</c:v>
                      </c:pt>
                      <c:pt idx="5022">
                        <c:v>1.5885000000000001E-3</c:v>
                      </c:pt>
                      <c:pt idx="5023">
                        <c:v>1.5883E-3</c:v>
                      </c:pt>
                      <c:pt idx="5024">
                        <c:v>1.5881999999999999E-3</c:v>
                      </c:pt>
                      <c:pt idx="5025">
                        <c:v>1.588E-3</c:v>
                      </c:pt>
                      <c:pt idx="5026">
                        <c:v>1.5878000000000001E-3</c:v>
                      </c:pt>
                      <c:pt idx="5027">
                        <c:v>1.5876E-3</c:v>
                      </c:pt>
                      <c:pt idx="5028">
                        <c:v>1.5874000000000001E-3</c:v>
                      </c:pt>
                      <c:pt idx="5029">
                        <c:v>1.5873E-3</c:v>
                      </c:pt>
                      <c:pt idx="5030">
                        <c:v>1.5870999999999999E-3</c:v>
                      </c:pt>
                      <c:pt idx="5031">
                        <c:v>1.5869E-3</c:v>
                      </c:pt>
                      <c:pt idx="5032">
                        <c:v>1.5866999999999999E-3</c:v>
                      </c:pt>
                      <c:pt idx="5033">
                        <c:v>1.5866000000000001E-3</c:v>
                      </c:pt>
                      <c:pt idx="5034">
                        <c:v>1.5864E-3</c:v>
                      </c:pt>
                      <c:pt idx="5035">
                        <c:v>1.5862000000000001E-3</c:v>
                      </c:pt>
                      <c:pt idx="5036">
                        <c:v>1.586E-3</c:v>
                      </c:pt>
                      <c:pt idx="5037">
                        <c:v>1.5858000000000001E-3</c:v>
                      </c:pt>
                      <c:pt idx="5038">
                        <c:v>1.5857E-3</c:v>
                      </c:pt>
                      <c:pt idx="5039">
                        <c:v>1.5855000000000001E-3</c:v>
                      </c:pt>
                      <c:pt idx="5040">
                        <c:v>1.5853E-3</c:v>
                      </c:pt>
                      <c:pt idx="5041">
                        <c:v>1.5851000000000001E-3</c:v>
                      </c:pt>
                      <c:pt idx="5042">
                        <c:v>1.585E-3</c:v>
                      </c:pt>
                      <c:pt idx="5043">
                        <c:v>1.5847999999999999E-3</c:v>
                      </c:pt>
                      <c:pt idx="5044">
                        <c:v>1.5846E-3</c:v>
                      </c:pt>
                      <c:pt idx="5045">
                        <c:v>1.5843999999999999E-3</c:v>
                      </c:pt>
                      <c:pt idx="5046">
                        <c:v>1.5843000000000001E-3</c:v>
                      </c:pt>
                      <c:pt idx="5047">
                        <c:v>1.5841E-3</c:v>
                      </c:pt>
                      <c:pt idx="5048">
                        <c:v>1.5839000000000001E-3</c:v>
                      </c:pt>
                      <c:pt idx="5049">
                        <c:v>1.5837E-3</c:v>
                      </c:pt>
                      <c:pt idx="5050">
                        <c:v>1.5835999999999999E-3</c:v>
                      </c:pt>
                      <c:pt idx="5051">
                        <c:v>1.5834E-3</c:v>
                      </c:pt>
                      <c:pt idx="5052">
                        <c:v>1.5832000000000001E-3</c:v>
                      </c:pt>
                      <c:pt idx="5053">
                        <c:v>1.583E-3</c:v>
                      </c:pt>
                      <c:pt idx="5054">
                        <c:v>1.5828999999999999E-3</c:v>
                      </c:pt>
                      <c:pt idx="5055">
                        <c:v>1.5827E-3</c:v>
                      </c:pt>
                      <c:pt idx="5056">
                        <c:v>1.5824999999999999E-3</c:v>
                      </c:pt>
                      <c:pt idx="5057">
                        <c:v>1.5823E-3</c:v>
                      </c:pt>
                      <c:pt idx="5058">
                        <c:v>1.5820999999999999E-3</c:v>
                      </c:pt>
                      <c:pt idx="5059">
                        <c:v>1.5820000000000001E-3</c:v>
                      </c:pt>
                      <c:pt idx="5060">
                        <c:v>1.5818E-3</c:v>
                      </c:pt>
                      <c:pt idx="5061">
                        <c:v>1.5816000000000001E-3</c:v>
                      </c:pt>
                      <c:pt idx="5062">
                        <c:v>1.5813999999999999E-3</c:v>
                      </c:pt>
                      <c:pt idx="5063">
                        <c:v>1.5812999999999999E-3</c:v>
                      </c:pt>
                      <c:pt idx="5064">
                        <c:v>1.5811E-3</c:v>
                      </c:pt>
                      <c:pt idx="5065">
                        <c:v>1.5809000000000001E-3</c:v>
                      </c:pt>
                      <c:pt idx="5066">
                        <c:v>1.5807E-3</c:v>
                      </c:pt>
                      <c:pt idx="5067">
                        <c:v>1.5805999999999999E-3</c:v>
                      </c:pt>
                      <c:pt idx="5068">
                        <c:v>1.5804E-3</c:v>
                      </c:pt>
                      <c:pt idx="5069">
                        <c:v>1.5801999999999999E-3</c:v>
                      </c:pt>
                      <c:pt idx="5070">
                        <c:v>1.58E-3</c:v>
                      </c:pt>
                      <c:pt idx="5071">
                        <c:v>1.5799E-3</c:v>
                      </c:pt>
                      <c:pt idx="5072">
                        <c:v>1.5797000000000001E-3</c:v>
                      </c:pt>
                      <c:pt idx="5073">
                        <c:v>1.5795E-3</c:v>
                      </c:pt>
                      <c:pt idx="5074">
                        <c:v>1.5793999999999999E-3</c:v>
                      </c:pt>
                      <c:pt idx="5075">
                        <c:v>1.5792E-3</c:v>
                      </c:pt>
                      <c:pt idx="5076">
                        <c:v>1.5790000000000001E-3</c:v>
                      </c:pt>
                      <c:pt idx="5077">
                        <c:v>1.5788E-3</c:v>
                      </c:pt>
                      <c:pt idx="5078">
                        <c:v>1.5786999999999999E-3</c:v>
                      </c:pt>
                      <c:pt idx="5079">
                        <c:v>1.5785E-3</c:v>
                      </c:pt>
                      <c:pt idx="5080">
                        <c:v>1.5782999999999999E-3</c:v>
                      </c:pt>
                      <c:pt idx="5081">
                        <c:v>1.5781E-3</c:v>
                      </c:pt>
                      <c:pt idx="5082">
                        <c:v>1.578E-3</c:v>
                      </c:pt>
                      <c:pt idx="5083">
                        <c:v>1.5778000000000001E-3</c:v>
                      </c:pt>
                      <c:pt idx="5084">
                        <c:v>1.5776E-3</c:v>
                      </c:pt>
                      <c:pt idx="5085">
                        <c:v>1.5774000000000001E-3</c:v>
                      </c:pt>
                      <c:pt idx="5086">
                        <c:v>1.5773E-3</c:v>
                      </c:pt>
                      <c:pt idx="5087">
                        <c:v>1.5770999999999999E-3</c:v>
                      </c:pt>
                      <c:pt idx="5088">
                        <c:v>1.5769E-3</c:v>
                      </c:pt>
                      <c:pt idx="5089">
                        <c:v>1.5767000000000001E-3</c:v>
                      </c:pt>
                      <c:pt idx="5090">
                        <c:v>1.5766E-3</c:v>
                      </c:pt>
                      <c:pt idx="5091">
                        <c:v>1.5763999999999999E-3</c:v>
                      </c:pt>
                      <c:pt idx="5092">
                        <c:v>1.5762E-3</c:v>
                      </c:pt>
                      <c:pt idx="5093">
                        <c:v>1.5759999999999999E-3</c:v>
                      </c:pt>
                      <c:pt idx="5094">
                        <c:v>1.5759000000000001E-3</c:v>
                      </c:pt>
                      <c:pt idx="5095">
                        <c:v>1.5757E-3</c:v>
                      </c:pt>
                      <c:pt idx="5096">
                        <c:v>1.5755000000000001E-3</c:v>
                      </c:pt>
                      <c:pt idx="5097">
                        <c:v>1.5754E-3</c:v>
                      </c:pt>
                      <c:pt idx="5098">
                        <c:v>1.5751999999999999E-3</c:v>
                      </c:pt>
                      <c:pt idx="5099">
                        <c:v>1.575E-3</c:v>
                      </c:pt>
                      <c:pt idx="5100">
                        <c:v>1.5747999999999999E-3</c:v>
                      </c:pt>
                      <c:pt idx="5101">
                        <c:v>1.5747000000000001E-3</c:v>
                      </c:pt>
                      <c:pt idx="5102">
                        <c:v>1.5744999999999999E-3</c:v>
                      </c:pt>
                      <c:pt idx="5103">
                        <c:v>1.5743E-3</c:v>
                      </c:pt>
                      <c:pt idx="5104">
                        <c:v>1.5740999999999999E-3</c:v>
                      </c:pt>
                      <c:pt idx="5105">
                        <c:v>1.5740000000000001E-3</c:v>
                      </c:pt>
                      <c:pt idx="5106">
                        <c:v>1.5738E-3</c:v>
                      </c:pt>
                      <c:pt idx="5107">
                        <c:v>1.5736000000000001E-3</c:v>
                      </c:pt>
                      <c:pt idx="5108">
                        <c:v>1.5735E-3</c:v>
                      </c:pt>
                      <c:pt idx="5109">
                        <c:v>1.5732999999999999E-3</c:v>
                      </c:pt>
                      <c:pt idx="5110">
                        <c:v>1.5731E-3</c:v>
                      </c:pt>
                      <c:pt idx="5111">
                        <c:v>1.5728999999999999E-3</c:v>
                      </c:pt>
                      <c:pt idx="5112">
                        <c:v>1.5728000000000001E-3</c:v>
                      </c:pt>
                      <c:pt idx="5113">
                        <c:v>1.5726E-3</c:v>
                      </c:pt>
                      <c:pt idx="5114">
                        <c:v>1.5724000000000001E-3</c:v>
                      </c:pt>
                      <c:pt idx="5115">
                        <c:v>1.5721999999999999E-3</c:v>
                      </c:pt>
                      <c:pt idx="5116">
                        <c:v>1.5721000000000001E-3</c:v>
                      </c:pt>
                      <c:pt idx="5117">
                        <c:v>1.5719E-3</c:v>
                      </c:pt>
                      <c:pt idx="5118">
                        <c:v>1.5717000000000001E-3</c:v>
                      </c:pt>
                      <c:pt idx="5119">
                        <c:v>1.5716E-3</c:v>
                      </c:pt>
                      <c:pt idx="5120">
                        <c:v>1.5713999999999999E-3</c:v>
                      </c:pt>
                      <c:pt idx="5121">
                        <c:v>1.5712E-3</c:v>
                      </c:pt>
                      <c:pt idx="5122">
                        <c:v>1.5709999999999999E-3</c:v>
                      </c:pt>
                      <c:pt idx="5123">
                        <c:v>1.5709000000000001E-3</c:v>
                      </c:pt>
                      <c:pt idx="5124">
                        <c:v>1.5707E-3</c:v>
                      </c:pt>
                      <c:pt idx="5125">
                        <c:v>1.5705000000000001E-3</c:v>
                      </c:pt>
                      <c:pt idx="5126">
                        <c:v>1.5704E-3</c:v>
                      </c:pt>
                      <c:pt idx="5127">
                        <c:v>1.5701999999999999E-3</c:v>
                      </c:pt>
                      <c:pt idx="5128">
                        <c:v>1.57E-3</c:v>
                      </c:pt>
                      <c:pt idx="5129">
                        <c:v>1.5698000000000001E-3</c:v>
                      </c:pt>
                      <c:pt idx="5130">
                        <c:v>1.5697E-3</c:v>
                      </c:pt>
                      <c:pt idx="5131">
                        <c:v>1.5694999999999999E-3</c:v>
                      </c:pt>
                      <c:pt idx="5132">
                        <c:v>1.5693E-3</c:v>
                      </c:pt>
                      <c:pt idx="5133">
                        <c:v>1.5692E-3</c:v>
                      </c:pt>
                      <c:pt idx="5134">
                        <c:v>1.5690000000000001E-3</c:v>
                      </c:pt>
                      <c:pt idx="5135">
                        <c:v>1.5688E-3</c:v>
                      </c:pt>
                      <c:pt idx="5136">
                        <c:v>1.5686000000000001E-3</c:v>
                      </c:pt>
                      <c:pt idx="5137">
                        <c:v>1.5685E-3</c:v>
                      </c:pt>
                      <c:pt idx="5138">
                        <c:v>1.5682999999999999E-3</c:v>
                      </c:pt>
                      <c:pt idx="5139">
                        <c:v>1.5681E-3</c:v>
                      </c:pt>
                      <c:pt idx="5140">
                        <c:v>1.5679999999999999E-3</c:v>
                      </c:pt>
                      <c:pt idx="5141">
                        <c:v>1.5678000000000001E-3</c:v>
                      </c:pt>
                      <c:pt idx="5142">
                        <c:v>1.5675999999999999E-3</c:v>
                      </c:pt>
                      <c:pt idx="5143">
                        <c:v>1.5674E-3</c:v>
                      </c:pt>
                      <c:pt idx="5144">
                        <c:v>1.5673E-3</c:v>
                      </c:pt>
                      <c:pt idx="5145">
                        <c:v>1.5671000000000001E-3</c:v>
                      </c:pt>
                      <c:pt idx="5146">
                        <c:v>1.5669E-3</c:v>
                      </c:pt>
                      <c:pt idx="5147">
                        <c:v>1.5667999999999999E-3</c:v>
                      </c:pt>
                      <c:pt idx="5148">
                        <c:v>1.5666E-3</c:v>
                      </c:pt>
                      <c:pt idx="5149">
                        <c:v>1.5663999999999999E-3</c:v>
                      </c:pt>
                      <c:pt idx="5150">
                        <c:v>1.5663000000000001E-3</c:v>
                      </c:pt>
                      <c:pt idx="5151">
                        <c:v>1.5661E-3</c:v>
                      </c:pt>
                      <c:pt idx="5152">
                        <c:v>1.5659000000000001E-3</c:v>
                      </c:pt>
                      <c:pt idx="5153">
                        <c:v>1.5656999999999999E-3</c:v>
                      </c:pt>
                      <c:pt idx="5154">
                        <c:v>1.5656000000000001E-3</c:v>
                      </c:pt>
                      <c:pt idx="5155">
                        <c:v>1.5654E-3</c:v>
                      </c:pt>
                      <c:pt idx="5156">
                        <c:v>1.5652000000000001E-3</c:v>
                      </c:pt>
                      <c:pt idx="5157">
                        <c:v>1.5651E-3</c:v>
                      </c:pt>
                      <c:pt idx="5158">
                        <c:v>1.5648999999999999E-3</c:v>
                      </c:pt>
                      <c:pt idx="5159">
                        <c:v>1.5647E-3</c:v>
                      </c:pt>
                      <c:pt idx="5160">
                        <c:v>1.5646E-3</c:v>
                      </c:pt>
                      <c:pt idx="5161">
                        <c:v>1.5644000000000001E-3</c:v>
                      </c:pt>
                      <c:pt idx="5162">
                        <c:v>1.5642E-3</c:v>
                      </c:pt>
                      <c:pt idx="5163">
                        <c:v>1.5640000000000001E-3</c:v>
                      </c:pt>
                      <c:pt idx="5164">
                        <c:v>1.5639E-3</c:v>
                      </c:pt>
                      <c:pt idx="5165">
                        <c:v>1.5636999999999999E-3</c:v>
                      </c:pt>
                      <c:pt idx="5166">
                        <c:v>1.5635E-3</c:v>
                      </c:pt>
                      <c:pt idx="5167">
                        <c:v>1.5633999999999999E-3</c:v>
                      </c:pt>
                      <c:pt idx="5168">
                        <c:v>1.5632E-3</c:v>
                      </c:pt>
                      <c:pt idx="5169">
                        <c:v>1.5629999999999999E-3</c:v>
                      </c:pt>
                      <c:pt idx="5170">
                        <c:v>1.5629000000000001E-3</c:v>
                      </c:pt>
                      <c:pt idx="5171">
                        <c:v>1.5627E-3</c:v>
                      </c:pt>
                      <c:pt idx="5172">
                        <c:v>1.5625000000000001E-3</c:v>
                      </c:pt>
                      <c:pt idx="5173">
                        <c:v>1.5624E-3</c:v>
                      </c:pt>
                      <c:pt idx="5174">
                        <c:v>1.5621999999999999E-3</c:v>
                      </c:pt>
                      <c:pt idx="5175">
                        <c:v>1.562E-3</c:v>
                      </c:pt>
                      <c:pt idx="5176">
                        <c:v>1.5619E-3</c:v>
                      </c:pt>
                      <c:pt idx="5177">
                        <c:v>1.5617000000000001E-3</c:v>
                      </c:pt>
                      <c:pt idx="5178">
                        <c:v>1.5615E-3</c:v>
                      </c:pt>
                      <c:pt idx="5179">
                        <c:v>1.5613000000000001E-3</c:v>
                      </c:pt>
                      <c:pt idx="5180">
                        <c:v>1.5612E-3</c:v>
                      </c:pt>
                      <c:pt idx="5181">
                        <c:v>1.5610000000000001E-3</c:v>
                      </c:pt>
                      <c:pt idx="5182">
                        <c:v>1.5608E-3</c:v>
                      </c:pt>
                      <c:pt idx="5183">
                        <c:v>1.5606999999999999E-3</c:v>
                      </c:pt>
                      <c:pt idx="5184">
                        <c:v>1.5605E-3</c:v>
                      </c:pt>
                      <c:pt idx="5185">
                        <c:v>1.5602999999999999E-3</c:v>
                      </c:pt>
                      <c:pt idx="5186">
                        <c:v>1.5602000000000001E-3</c:v>
                      </c:pt>
                      <c:pt idx="5187">
                        <c:v>1.56E-3</c:v>
                      </c:pt>
                      <c:pt idx="5188">
                        <c:v>1.5598000000000001E-3</c:v>
                      </c:pt>
                      <c:pt idx="5189">
                        <c:v>1.5597E-3</c:v>
                      </c:pt>
                      <c:pt idx="5190">
                        <c:v>1.5594999999999999E-3</c:v>
                      </c:pt>
                      <c:pt idx="5191">
                        <c:v>1.5593E-3</c:v>
                      </c:pt>
                      <c:pt idx="5192">
                        <c:v>1.5592E-3</c:v>
                      </c:pt>
                      <c:pt idx="5193">
                        <c:v>1.5590000000000001E-3</c:v>
                      </c:pt>
                      <c:pt idx="5194">
                        <c:v>1.5587999999999999E-3</c:v>
                      </c:pt>
                      <c:pt idx="5195">
                        <c:v>1.5587000000000001E-3</c:v>
                      </c:pt>
                      <c:pt idx="5196">
                        <c:v>1.5585E-3</c:v>
                      </c:pt>
                      <c:pt idx="5197">
                        <c:v>1.5583000000000001E-3</c:v>
                      </c:pt>
                      <c:pt idx="5198">
                        <c:v>1.5582E-3</c:v>
                      </c:pt>
                      <c:pt idx="5199">
                        <c:v>1.5579999999999999E-3</c:v>
                      </c:pt>
                      <c:pt idx="5200">
                        <c:v>1.5578E-3</c:v>
                      </c:pt>
                      <c:pt idx="5201">
                        <c:v>1.5577E-3</c:v>
                      </c:pt>
                      <c:pt idx="5202">
                        <c:v>1.5575000000000001E-3</c:v>
                      </c:pt>
                      <c:pt idx="5203">
                        <c:v>1.5573E-3</c:v>
                      </c:pt>
                      <c:pt idx="5204">
                        <c:v>1.5571999999999999E-3</c:v>
                      </c:pt>
                      <c:pt idx="5205">
                        <c:v>1.557E-3</c:v>
                      </c:pt>
                      <c:pt idx="5206">
                        <c:v>1.5567999999999999E-3</c:v>
                      </c:pt>
                      <c:pt idx="5207">
                        <c:v>1.5567000000000001E-3</c:v>
                      </c:pt>
                      <c:pt idx="5208">
                        <c:v>1.5564999999999999E-3</c:v>
                      </c:pt>
                      <c:pt idx="5209">
                        <c:v>1.5563E-3</c:v>
                      </c:pt>
                      <c:pt idx="5210">
                        <c:v>1.5562E-3</c:v>
                      </c:pt>
                      <c:pt idx="5211">
                        <c:v>1.5560000000000001E-3</c:v>
                      </c:pt>
                      <c:pt idx="5212">
                        <c:v>1.5558E-3</c:v>
                      </c:pt>
                      <c:pt idx="5213">
                        <c:v>1.5556000000000001E-3</c:v>
                      </c:pt>
                      <c:pt idx="5214">
                        <c:v>1.5555E-3</c:v>
                      </c:pt>
                      <c:pt idx="5215">
                        <c:v>1.5552999999999999E-3</c:v>
                      </c:pt>
                      <c:pt idx="5216">
                        <c:v>1.5552000000000001E-3</c:v>
                      </c:pt>
                      <c:pt idx="5217">
                        <c:v>1.555E-3</c:v>
                      </c:pt>
                      <c:pt idx="5218">
                        <c:v>1.5548000000000001E-3</c:v>
                      </c:pt>
                      <c:pt idx="5219">
                        <c:v>1.5547E-3</c:v>
                      </c:pt>
                      <c:pt idx="5220">
                        <c:v>1.5544999999999999E-3</c:v>
                      </c:pt>
                      <c:pt idx="5221">
                        <c:v>1.5543E-3</c:v>
                      </c:pt>
                      <c:pt idx="5222">
                        <c:v>1.5541999999999999E-3</c:v>
                      </c:pt>
                      <c:pt idx="5223">
                        <c:v>1.554E-3</c:v>
                      </c:pt>
                      <c:pt idx="5224">
                        <c:v>1.5537999999999999E-3</c:v>
                      </c:pt>
                      <c:pt idx="5225">
                        <c:v>1.5537000000000001E-3</c:v>
                      </c:pt>
                      <c:pt idx="5226">
                        <c:v>1.5535E-3</c:v>
                      </c:pt>
                      <c:pt idx="5227">
                        <c:v>1.5533000000000001E-3</c:v>
                      </c:pt>
                      <c:pt idx="5228">
                        <c:v>1.5532E-3</c:v>
                      </c:pt>
                      <c:pt idx="5229">
                        <c:v>1.5529999999999999E-3</c:v>
                      </c:pt>
                      <c:pt idx="5230">
                        <c:v>1.5528E-3</c:v>
                      </c:pt>
                      <c:pt idx="5231">
                        <c:v>1.5527E-3</c:v>
                      </c:pt>
                      <c:pt idx="5232">
                        <c:v>1.5525000000000001E-3</c:v>
                      </c:pt>
                      <c:pt idx="5233">
                        <c:v>1.5522999999999999E-3</c:v>
                      </c:pt>
                      <c:pt idx="5234">
                        <c:v>1.5522000000000001E-3</c:v>
                      </c:pt>
                      <c:pt idx="5235">
                        <c:v>1.552E-3</c:v>
                      </c:pt>
                      <c:pt idx="5236">
                        <c:v>1.5518000000000001E-3</c:v>
                      </c:pt>
                      <c:pt idx="5237">
                        <c:v>1.5517E-3</c:v>
                      </c:pt>
                      <c:pt idx="5238">
                        <c:v>1.5514999999999999E-3</c:v>
                      </c:pt>
                      <c:pt idx="5239">
                        <c:v>1.5513E-3</c:v>
                      </c:pt>
                      <c:pt idx="5240">
                        <c:v>1.5512E-3</c:v>
                      </c:pt>
                      <c:pt idx="5241">
                        <c:v>1.5510000000000001E-3</c:v>
                      </c:pt>
                      <c:pt idx="5242">
                        <c:v>1.5508E-3</c:v>
                      </c:pt>
                      <c:pt idx="5243">
                        <c:v>1.5506999999999999E-3</c:v>
                      </c:pt>
                      <c:pt idx="5244">
                        <c:v>1.5505E-3</c:v>
                      </c:pt>
                      <c:pt idx="5245">
                        <c:v>1.5502999999999999E-3</c:v>
                      </c:pt>
                      <c:pt idx="5246">
                        <c:v>1.5502000000000001E-3</c:v>
                      </c:pt>
                      <c:pt idx="5247">
                        <c:v>1.5499999999999999E-3</c:v>
                      </c:pt>
                      <c:pt idx="5248">
                        <c:v>1.5499000000000001E-3</c:v>
                      </c:pt>
                      <c:pt idx="5249">
                        <c:v>1.5497E-3</c:v>
                      </c:pt>
                      <c:pt idx="5250">
                        <c:v>1.5495000000000001E-3</c:v>
                      </c:pt>
                      <c:pt idx="5251">
                        <c:v>1.5494E-3</c:v>
                      </c:pt>
                      <c:pt idx="5252">
                        <c:v>1.5491999999999999E-3</c:v>
                      </c:pt>
                      <c:pt idx="5253">
                        <c:v>1.549E-3</c:v>
                      </c:pt>
                      <c:pt idx="5254">
                        <c:v>1.5489E-3</c:v>
                      </c:pt>
                      <c:pt idx="5255">
                        <c:v>1.5487000000000001E-3</c:v>
                      </c:pt>
                      <c:pt idx="5256">
                        <c:v>1.5485E-3</c:v>
                      </c:pt>
                      <c:pt idx="5257">
                        <c:v>1.5483999999999999E-3</c:v>
                      </c:pt>
                      <c:pt idx="5258">
                        <c:v>1.5482E-3</c:v>
                      </c:pt>
                      <c:pt idx="5259">
                        <c:v>1.5479999999999999E-3</c:v>
                      </c:pt>
                      <c:pt idx="5260">
                        <c:v>1.5479000000000001E-3</c:v>
                      </c:pt>
                      <c:pt idx="5261">
                        <c:v>1.5476999999999999E-3</c:v>
                      </c:pt>
                      <c:pt idx="5262">
                        <c:v>1.5476000000000001E-3</c:v>
                      </c:pt>
                      <c:pt idx="5263">
                        <c:v>1.5474E-3</c:v>
                      </c:pt>
                      <c:pt idx="5264">
                        <c:v>1.5472000000000001E-3</c:v>
                      </c:pt>
                      <c:pt idx="5265">
                        <c:v>1.5471E-3</c:v>
                      </c:pt>
                      <c:pt idx="5266">
                        <c:v>1.5468999999999999E-3</c:v>
                      </c:pt>
                      <c:pt idx="5267">
                        <c:v>1.5467E-3</c:v>
                      </c:pt>
                      <c:pt idx="5268">
                        <c:v>1.5466E-3</c:v>
                      </c:pt>
                      <c:pt idx="5269">
                        <c:v>1.5464000000000001E-3</c:v>
                      </c:pt>
                      <c:pt idx="5270">
                        <c:v>1.5462E-3</c:v>
                      </c:pt>
                      <c:pt idx="5271">
                        <c:v>1.5460999999999999E-3</c:v>
                      </c:pt>
                      <c:pt idx="5272">
                        <c:v>1.5459E-3</c:v>
                      </c:pt>
                      <c:pt idx="5273">
                        <c:v>1.5458E-3</c:v>
                      </c:pt>
                      <c:pt idx="5274">
                        <c:v>1.5456000000000001E-3</c:v>
                      </c:pt>
                      <c:pt idx="5275">
                        <c:v>1.5453999999999999E-3</c:v>
                      </c:pt>
                      <c:pt idx="5276">
                        <c:v>1.5453000000000001E-3</c:v>
                      </c:pt>
                      <c:pt idx="5277">
                        <c:v>1.5451E-3</c:v>
                      </c:pt>
                      <c:pt idx="5278">
                        <c:v>1.5449000000000001E-3</c:v>
                      </c:pt>
                      <c:pt idx="5279">
                        <c:v>1.5448E-3</c:v>
                      </c:pt>
                      <c:pt idx="5280">
                        <c:v>1.5445999999999999E-3</c:v>
                      </c:pt>
                      <c:pt idx="5281">
                        <c:v>1.5444E-3</c:v>
                      </c:pt>
                      <c:pt idx="5282">
                        <c:v>1.5443E-3</c:v>
                      </c:pt>
                      <c:pt idx="5283">
                        <c:v>1.5441000000000001E-3</c:v>
                      </c:pt>
                      <c:pt idx="5284">
                        <c:v>1.544E-3</c:v>
                      </c:pt>
                      <c:pt idx="5285">
                        <c:v>1.5437999999999999E-3</c:v>
                      </c:pt>
                      <c:pt idx="5286">
                        <c:v>1.5436E-3</c:v>
                      </c:pt>
                      <c:pt idx="5287">
                        <c:v>1.5435E-3</c:v>
                      </c:pt>
                      <c:pt idx="5288">
                        <c:v>1.5433000000000001E-3</c:v>
                      </c:pt>
                      <c:pt idx="5289">
                        <c:v>1.5430999999999999E-3</c:v>
                      </c:pt>
                      <c:pt idx="5290">
                        <c:v>1.5430000000000001E-3</c:v>
                      </c:pt>
                      <c:pt idx="5291">
                        <c:v>1.5428E-3</c:v>
                      </c:pt>
                      <c:pt idx="5292">
                        <c:v>1.5426999999999999E-3</c:v>
                      </c:pt>
                      <c:pt idx="5293">
                        <c:v>1.5425E-3</c:v>
                      </c:pt>
                      <c:pt idx="5294">
                        <c:v>1.5422999999999999E-3</c:v>
                      </c:pt>
                      <c:pt idx="5295">
                        <c:v>1.5422000000000001E-3</c:v>
                      </c:pt>
                      <c:pt idx="5296">
                        <c:v>1.542E-3</c:v>
                      </c:pt>
                      <c:pt idx="5297">
                        <c:v>1.5418000000000001E-3</c:v>
                      </c:pt>
                      <c:pt idx="5298">
                        <c:v>1.5417E-3</c:v>
                      </c:pt>
                      <c:pt idx="5299">
                        <c:v>1.5414999999999999E-3</c:v>
                      </c:pt>
                      <c:pt idx="5300">
                        <c:v>1.5414000000000001E-3</c:v>
                      </c:pt>
                      <c:pt idx="5301">
                        <c:v>1.5411999999999999E-3</c:v>
                      </c:pt>
                      <c:pt idx="5302">
                        <c:v>1.5410000000000001E-3</c:v>
                      </c:pt>
                      <c:pt idx="5303">
                        <c:v>1.5409E-3</c:v>
                      </c:pt>
                      <c:pt idx="5304">
                        <c:v>1.5407000000000001E-3</c:v>
                      </c:pt>
                      <c:pt idx="5305">
                        <c:v>1.5406E-3</c:v>
                      </c:pt>
                      <c:pt idx="5306">
                        <c:v>1.5403999999999999E-3</c:v>
                      </c:pt>
                      <c:pt idx="5307">
                        <c:v>1.5402E-3</c:v>
                      </c:pt>
                      <c:pt idx="5308">
                        <c:v>1.5401E-3</c:v>
                      </c:pt>
                      <c:pt idx="5309">
                        <c:v>1.5399000000000001E-3</c:v>
                      </c:pt>
                      <c:pt idx="5310">
                        <c:v>1.5397E-3</c:v>
                      </c:pt>
                      <c:pt idx="5311">
                        <c:v>1.5395999999999999E-3</c:v>
                      </c:pt>
                      <c:pt idx="5312">
                        <c:v>1.5394E-3</c:v>
                      </c:pt>
                      <c:pt idx="5313">
                        <c:v>1.5393E-3</c:v>
                      </c:pt>
                      <c:pt idx="5314">
                        <c:v>1.5391000000000001E-3</c:v>
                      </c:pt>
                      <c:pt idx="5315">
                        <c:v>1.5388999999999999E-3</c:v>
                      </c:pt>
                      <c:pt idx="5316">
                        <c:v>1.5388000000000001E-3</c:v>
                      </c:pt>
                      <c:pt idx="5317">
                        <c:v>1.5386E-3</c:v>
                      </c:pt>
                      <c:pt idx="5318">
                        <c:v>1.5384999999999999E-3</c:v>
                      </c:pt>
                      <c:pt idx="5319">
                        <c:v>1.5383E-3</c:v>
                      </c:pt>
                      <c:pt idx="5320">
                        <c:v>1.5380999999999999E-3</c:v>
                      </c:pt>
                      <c:pt idx="5321">
                        <c:v>1.5380000000000001E-3</c:v>
                      </c:pt>
                      <c:pt idx="5322">
                        <c:v>1.5378E-3</c:v>
                      </c:pt>
                      <c:pt idx="5323">
                        <c:v>1.5376999999999999E-3</c:v>
                      </c:pt>
                      <c:pt idx="5324">
                        <c:v>1.5375E-3</c:v>
                      </c:pt>
                      <c:pt idx="5325">
                        <c:v>1.5372999999999999E-3</c:v>
                      </c:pt>
                      <c:pt idx="5326">
                        <c:v>1.5372000000000001E-3</c:v>
                      </c:pt>
                      <c:pt idx="5327">
                        <c:v>1.537E-3</c:v>
                      </c:pt>
                      <c:pt idx="5328">
                        <c:v>1.5368000000000001E-3</c:v>
                      </c:pt>
                      <c:pt idx="5329">
                        <c:v>1.5367E-3</c:v>
                      </c:pt>
                      <c:pt idx="5330">
                        <c:v>1.5365000000000001E-3</c:v>
                      </c:pt>
                      <c:pt idx="5331">
                        <c:v>1.5364E-3</c:v>
                      </c:pt>
                      <c:pt idx="5332">
                        <c:v>1.5361999999999999E-3</c:v>
                      </c:pt>
                      <c:pt idx="5333">
                        <c:v>1.536E-3</c:v>
                      </c:pt>
                      <c:pt idx="5334">
                        <c:v>1.5359E-3</c:v>
                      </c:pt>
                      <c:pt idx="5335">
                        <c:v>1.5357000000000001E-3</c:v>
                      </c:pt>
                      <c:pt idx="5336">
                        <c:v>1.5356E-3</c:v>
                      </c:pt>
                      <c:pt idx="5337">
                        <c:v>1.5353999999999999E-3</c:v>
                      </c:pt>
                      <c:pt idx="5338">
                        <c:v>1.5352E-3</c:v>
                      </c:pt>
                      <c:pt idx="5339">
                        <c:v>1.5351E-3</c:v>
                      </c:pt>
                      <c:pt idx="5340">
                        <c:v>1.5349000000000001E-3</c:v>
                      </c:pt>
                      <c:pt idx="5341">
                        <c:v>1.5348E-3</c:v>
                      </c:pt>
                      <c:pt idx="5342">
                        <c:v>1.5345999999999999E-3</c:v>
                      </c:pt>
                      <c:pt idx="5343">
                        <c:v>1.5344E-3</c:v>
                      </c:pt>
                      <c:pt idx="5344">
                        <c:v>1.5342999999999999E-3</c:v>
                      </c:pt>
                      <c:pt idx="5345">
                        <c:v>1.5341E-3</c:v>
                      </c:pt>
                      <c:pt idx="5346">
                        <c:v>1.534E-3</c:v>
                      </c:pt>
                      <c:pt idx="5347">
                        <c:v>1.5338000000000001E-3</c:v>
                      </c:pt>
                      <c:pt idx="5348">
                        <c:v>1.5336E-3</c:v>
                      </c:pt>
                      <c:pt idx="5349">
                        <c:v>1.5334999999999999E-3</c:v>
                      </c:pt>
                      <c:pt idx="5350">
                        <c:v>1.5333E-3</c:v>
                      </c:pt>
                      <c:pt idx="5351">
                        <c:v>1.5332E-3</c:v>
                      </c:pt>
                      <c:pt idx="5352">
                        <c:v>1.5330000000000001E-3</c:v>
                      </c:pt>
                      <c:pt idx="5353">
                        <c:v>1.5329E-3</c:v>
                      </c:pt>
                      <c:pt idx="5354">
                        <c:v>1.5326999999999999E-3</c:v>
                      </c:pt>
                      <c:pt idx="5355">
                        <c:v>1.5325E-3</c:v>
                      </c:pt>
                      <c:pt idx="5356">
                        <c:v>1.5324E-3</c:v>
                      </c:pt>
                      <c:pt idx="5357">
                        <c:v>1.5322000000000001E-3</c:v>
                      </c:pt>
                      <c:pt idx="5358">
                        <c:v>1.5321E-3</c:v>
                      </c:pt>
                      <c:pt idx="5359">
                        <c:v>1.5319000000000001E-3</c:v>
                      </c:pt>
                      <c:pt idx="5360">
                        <c:v>1.5317E-3</c:v>
                      </c:pt>
                      <c:pt idx="5361">
                        <c:v>1.5315999999999999E-3</c:v>
                      </c:pt>
                      <c:pt idx="5362">
                        <c:v>1.5314E-3</c:v>
                      </c:pt>
                      <c:pt idx="5363">
                        <c:v>1.5313E-3</c:v>
                      </c:pt>
                      <c:pt idx="5364">
                        <c:v>1.5311000000000001E-3</c:v>
                      </c:pt>
                      <c:pt idx="5365">
                        <c:v>1.5309E-3</c:v>
                      </c:pt>
                      <c:pt idx="5366">
                        <c:v>1.5307999999999999E-3</c:v>
                      </c:pt>
                      <c:pt idx="5367">
                        <c:v>1.5306E-3</c:v>
                      </c:pt>
                      <c:pt idx="5368">
                        <c:v>1.5305E-3</c:v>
                      </c:pt>
                      <c:pt idx="5369">
                        <c:v>1.5303000000000001E-3</c:v>
                      </c:pt>
                      <c:pt idx="5370">
                        <c:v>1.5302E-3</c:v>
                      </c:pt>
                      <c:pt idx="5371">
                        <c:v>1.5299999999999999E-3</c:v>
                      </c:pt>
                      <c:pt idx="5372">
                        <c:v>1.5298E-3</c:v>
                      </c:pt>
                      <c:pt idx="5373">
                        <c:v>1.5296999999999999E-3</c:v>
                      </c:pt>
                      <c:pt idx="5374">
                        <c:v>1.5295E-3</c:v>
                      </c:pt>
                      <c:pt idx="5375">
                        <c:v>1.5294E-3</c:v>
                      </c:pt>
                      <c:pt idx="5376">
                        <c:v>1.5292000000000001E-3</c:v>
                      </c:pt>
                      <c:pt idx="5377">
                        <c:v>1.529E-3</c:v>
                      </c:pt>
                      <c:pt idx="5378">
                        <c:v>1.5288999999999999E-3</c:v>
                      </c:pt>
                      <c:pt idx="5379">
                        <c:v>1.5287E-3</c:v>
                      </c:pt>
                      <c:pt idx="5380">
                        <c:v>1.5286E-3</c:v>
                      </c:pt>
                      <c:pt idx="5381">
                        <c:v>1.5284000000000001E-3</c:v>
                      </c:pt>
                      <c:pt idx="5382">
                        <c:v>1.5283E-3</c:v>
                      </c:pt>
                      <c:pt idx="5383">
                        <c:v>1.5280999999999999E-3</c:v>
                      </c:pt>
                      <c:pt idx="5384">
                        <c:v>1.5279E-3</c:v>
                      </c:pt>
                      <c:pt idx="5385">
                        <c:v>1.5277999999999999E-3</c:v>
                      </c:pt>
                      <c:pt idx="5386">
                        <c:v>1.5276000000000001E-3</c:v>
                      </c:pt>
                      <c:pt idx="5387">
                        <c:v>1.5275E-3</c:v>
                      </c:pt>
                      <c:pt idx="5388">
                        <c:v>1.5273000000000001E-3</c:v>
                      </c:pt>
                      <c:pt idx="5389">
                        <c:v>1.5271E-3</c:v>
                      </c:pt>
                      <c:pt idx="5390">
                        <c:v>1.5269999999999999E-3</c:v>
                      </c:pt>
                      <c:pt idx="5391">
                        <c:v>1.5268E-3</c:v>
                      </c:pt>
                      <c:pt idx="5392">
                        <c:v>1.5267E-3</c:v>
                      </c:pt>
                      <c:pt idx="5393">
                        <c:v>1.5265000000000001E-3</c:v>
                      </c:pt>
                      <c:pt idx="5394">
                        <c:v>1.5264E-3</c:v>
                      </c:pt>
                      <c:pt idx="5395">
                        <c:v>1.5261999999999999E-3</c:v>
                      </c:pt>
                      <c:pt idx="5396">
                        <c:v>1.5261000000000001E-3</c:v>
                      </c:pt>
                      <c:pt idx="5397">
                        <c:v>1.5259E-3</c:v>
                      </c:pt>
                      <c:pt idx="5398">
                        <c:v>1.5257000000000001E-3</c:v>
                      </c:pt>
                      <c:pt idx="5399">
                        <c:v>1.5256E-3</c:v>
                      </c:pt>
                      <c:pt idx="5400">
                        <c:v>1.5254000000000001E-3</c:v>
                      </c:pt>
                      <c:pt idx="5401">
                        <c:v>1.5253E-3</c:v>
                      </c:pt>
                      <c:pt idx="5402">
                        <c:v>1.5250999999999999E-3</c:v>
                      </c:pt>
                      <c:pt idx="5403">
                        <c:v>1.5250000000000001E-3</c:v>
                      </c:pt>
                      <c:pt idx="5404">
                        <c:v>1.5248E-3</c:v>
                      </c:pt>
                      <c:pt idx="5405">
                        <c:v>1.5246000000000001E-3</c:v>
                      </c:pt>
                      <c:pt idx="5406">
                        <c:v>1.5245E-3</c:v>
                      </c:pt>
                      <c:pt idx="5407">
                        <c:v>1.5242999999999999E-3</c:v>
                      </c:pt>
                      <c:pt idx="5408">
                        <c:v>1.5242000000000001E-3</c:v>
                      </c:pt>
                      <c:pt idx="5409">
                        <c:v>1.524E-3</c:v>
                      </c:pt>
                      <c:pt idx="5410">
                        <c:v>1.5238999999999999E-3</c:v>
                      </c:pt>
                      <c:pt idx="5411">
                        <c:v>1.5237E-3</c:v>
                      </c:pt>
                      <c:pt idx="5412">
                        <c:v>1.5234999999999999E-3</c:v>
                      </c:pt>
                      <c:pt idx="5413">
                        <c:v>1.5234000000000001E-3</c:v>
                      </c:pt>
                      <c:pt idx="5414">
                        <c:v>1.5231999999999999E-3</c:v>
                      </c:pt>
                      <c:pt idx="5415">
                        <c:v>1.5231000000000001E-3</c:v>
                      </c:pt>
                      <c:pt idx="5416">
                        <c:v>1.5229E-3</c:v>
                      </c:pt>
                      <c:pt idx="5417">
                        <c:v>1.5227999999999999E-3</c:v>
                      </c:pt>
                      <c:pt idx="5418">
                        <c:v>1.5226E-3</c:v>
                      </c:pt>
                      <c:pt idx="5419">
                        <c:v>1.5225E-3</c:v>
                      </c:pt>
                      <c:pt idx="5420">
                        <c:v>1.5223000000000001E-3</c:v>
                      </c:pt>
                      <c:pt idx="5421">
                        <c:v>1.5221E-3</c:v>
                      </c:pt>
                      <c:pt idx="5422">
                        <c:v>1.5219999999999999E-3</c:v>
                      </c:pt>
                      <c:pt idx="5423">
                        <c:v>1.5218E-3</c:v>
                      </c:pt>
                      <c:pt idx="5424">
                        <c:v>1.5217E-3</c:v>
                      </c:pt>
                      <c:pt idx="5425">
                        <c:v>1.5215000000000001E-3</c:v>
                      </c:pt>
                      <c:pt idx="5426">
                        <c:v>1.5214E-3</c:v>
                      </c:pt>
                      <c:pt idx="5427">
                        <c:v>1.5211999999999999E-3</c:v>
                      </c:pt>
                      <c:pt idx="5428">
                        <c:v>1.521E-3</c:v>
                      </c:pt>
                      <c:pt idx="5429">
                        <c:v>1.5208999999999999E-3</c:v>
                      </c:pt>
                      <c:pt idx="5430">
                        <c:v>1.5207E-3</c:v>
                      </c:pt>
                      <c:pt idx="5431">
                        <c:v>1.5206E-3</c:v>
                      </c:pt>
                      <c:pt idx="5432">
                        <c:v>1.5204000000000001E-3</c:v>
                      </c:pt>
                      <c:pt idx="5433">
                        <c:v>1.5203E-3</c:v>
                      </c:pt>
                      <c:pt idx="5434">
                        <c:v>1.5200999999999999E-3</c:v>
                      </c:pt>
                      <c:pt idx="5435">
                        <c:v>1.5200000000000001E-3</c:v>
                      </c:pt>
                      <c:pt idx="5436">
                        <c:v>1.5198E-3</c:v>
                      </c:pt>
                      <c:pt idx="5437">
                        <c:v>1.5196000000000001E-3</c:v>
                      </c:pt>
                      <c:pt idx="5438">
                        <c:v>1.5195E-3</c:v>
                      </c:pt>
                      <c:pt idx="5439">
                        <c:v>1.5192999999999999E-3</c:v>
                      </c:pt>
                      <c:pt idx="5440">
                        <c:v>1.5192000000000001E-3</c:v>
                      </c:pt>
                      <c:pt idx="5441">
                        <c:v>1.519E-3</c:v>
                      </c:pt>
                      <c:pt idx="5442">
                        <c:v>1.5188999999999999E-3</c:v>
                      </c:pt>
                      <c:pt idx="5443">
                        <c:v>1.5187E-3</c:v>
                      </c:pt>
                      <c:pt idx="5444">
                        <c:v>1.5185999999999999E-3</c:v>
                      </c:pt>
                      <c:pt idx="5445">
                        <c:v>1.5184E-3</c:v>
                      </c:pt>
                      <c:pt idx="5446">
                        <c:v>1.5183E-3</c:v>
                      </c:pt>
                      <c:pt idx="5447">
                        <c:v>1.5181000000000001E-3</c:v>
                      </c:pt>
                      <c:pt idx="5448">
                        <c:v>1.5179E-3</c:v>
                      </c:pt>
                      <c:pt idx="5449">
                        <c:v>1.5177999999999999E-3</c:v>
                      </c:pt>
                      <c:pt idx="5450">
                        <c:v>1.5176E-3</c:v>
                      </c:pt>
                      <c:pt idx="5451">
                        <c:v>1.5175E-3</c:v>
                      </c:pt>
                      <c:pt idx="5452">
                        <c:v>1.5173000000000001E-3</c:v>
                      </c:pt>
                      <c:pt idx="5453">
                        <c:v>1.5172E-3</c:v>
                      </c:pt>
                      <c:pt idx="5454">
                        <c:v>1.5169999999999999E-3</c:v>
                      </c:pt>
                      <c:pt idx="5455">
                        <c:v>1.5169000000000001E-3</c:v>
                      </c:pt>
                      <c:pt idx="5456">
                        <c:v>1.5166999999999999E-3</c:v>
                      </c:pt>
                      <c:pt idx="5457">
                        <c:v>1.5165999999999999E-3</c:v>
                      </c:pt>
                      <c:pt idx="5458">
                        <c:v>1.5164E-3</c:v>
                      </c:pt>
                      <c:pt idx="5459">
                        <c:v>1.5162999999999999E-3</c:v>
                      </c:pt>
                      <c:pt idx="5460">
                        <c:v>1.5161E-3</c:v>
                      </c:pt>
                      <c:pt idx="5461">
                        <c:v>1.5158999999999999E-3</c:v>
                      </c:pt>
                      <c:pt idx="5462">
                        <c:v>1.5158000000000001E-3</c:v>
                      </c:pt>
                      <c:pt idx="5463">
                        <c:v>1.5156E-3</c:v>
                      </c:pt>
                      <c:pt idx="5464">
                        <c:v>1.5154999999999999E-3</c:v>
                      </c:pt>
                      <c:pt idx="5465">
                        <c:v>1.5153E-3</c:v>
                      </c:pt>
                      <c:pt idx="5466">
                        <c:v>1.5152E-3</c:v>
                      </c:pt>
                      <c:pt idx="5467">
                        <c:v>1.5150000000000001E-3</c:v>
                      </c:pt>
                      <c:pt idx="5468">
                        <c:v>1.5149E-3</c:v>
                      </c:pt>
                      <c:pt idx="5469">
                        <c:v>1.5146999999999999E-3</c:v>
                      </c:pt>
                      <c:pt idx="5470">
                        <c:v>1.5146000000000001E-3</c:v>
                      </c:pt>
                      <c:pt idx="5471">
                        <c:v>1.5143999999999999E-3</c:v>
                      </c:pt>
                      <c:pt idx="5472">
                        <c:v>1.5143000000000001E-3</c:v>
                      </c:pt>
                      <c:pt idx="5473">
                        <c:v>1.5141E-3</c:v>
                      </c:pt>
                      <c:pt idx="5474">
                        <c:v>1.5139000000000001E-3</c:v>
                      </c:pt>
                      <c:pt idx="5475">
                        <c:v>1.5138E-3</c:v>
                      </c:pt>
                      <c:pt idx="5476">
                        <c:v>1.5135999999999999E-3</c:v>
                      </c:pt>
                      <c:pt idx="5477">
                        <c:v>1.5135000000000001E-3</c:v>
                      </c:pt>
                      <c:pt idx="5478">
                        <c:v>1.5133E-3</c:v>
                      </c:pt>
                      <c:pt idx="5479">
                        <c:v>1.5131999999999999E-3</c:v>
                      </c:pt>
                      <c:pt idx="5480">
                        <c:v>1.513E-3</c:v>
                      </c:pt>
                      <c:pt idx="5481">
                        <c:v>1.5129E-3</c:v>
                      </c:pt>
                      <c:pt idx="5482">
                        <c:v>1.5127000000000001E-3</c:v>
                      </c:pt>
                      <c:pt idx="5483">
                        <c:v>1.5126E-3</c:v>
                      </c:pt>
                      <c:pt idx="5484">
                        <c:v>1.5123999999999999E-3</c:v>
                      </c:pt>
                      <c:pt idx="5485">
                        <c:v>1.5123000000000001E-3</c:v>
                      </c:pt>
                      <c:pt idx="5486">
                        <c:v>1.5120999999999999E-3</c:v>
                      </c:pt>
                      <c:pt idx="5487">
                        <c:v>1.5120000000000001E-3</c:v>
                      </c:pt>
                      <c:pt idx="5488">
                        <c:v>1.5118E-3</c:v>
                      </c:pt>
                      <c:pt idx="5489">
                        <c:v>1.5116999999999999E-3</c:v>
                      </c:pt>
                      <c:pt idx="5490">
                        <c:v>1.5115E-3</c:v>
                      </c:pt>
                      <c:pt idx="5491">
                        <c:v>1.5112999999999999E-3</c:v>
                      </c:pt>
                      <c:pt idx="5492">
                        <c:v>1.5112000000000001E-3</c:v>
                      </c:pt>
                      <c:pt idx="5493">
                        <c:v>1.511E-3</c:v>
                      </c:pt>
                      <c:pt idx="5494">
                        <c:v>1.5108999999999999E-3</c:v>
                      </c:pt>
                      <c:pt idx="5495">
                        <c:v>1.5107E-3</c:v>
                      </c:pt>
                      <c:pt idx="5496">
                        <c:v>1.5106E-3</c:v>
                      </c:pt>
                      <c:pt idx="5497">
                        <c:v>1.5104000000000001E-3</c:v>
                      </c:pt>
                      <c:pt idx="5498">
                        <c:v>1.5103E-3</c:v>
                      </c:pt>
                      <c:pt idx="5499">
                        <c:v>1.5100999999999999E-3</c:v>
                      </c:pt>
                      <c:pt idx="5500">
                        <c:v>1.5100000000000001E-3</c:v>
                      </c:pt>
                      <c:pt idx="5501">
                        <c:v>1.5097999999999999E-3</c:v>
                      </c:pt>
                      <c:pt idx="5502">
                        <c:v>1.5097000000000001E-3</c:v>
                      </c:pt>
                      <c:pt idx="5503">
                        <c:v>1.5095E-3</c:v>
                      </c:pt>
                      <c:pt idx="5504">
                        <c:v>1.5093999999999999E-3</c:v>
                      </c:pt>
                      <c:pt idx="5505">
                        <c:v>1.5092E-3</c:v>
                      </c:pt>
                      <c:pt idx="5506">
                        <c:v>1.5091E-3</c:v>
                      </c:pt>
                      <c:pt idx="5507">
                        <c:v>1.5089000000000001E-3</c:v>
                      </c:pt>
                      <c:pt idx="5508">
                        <c:v>1.5088E-3</c:v>
                      </c:pt>
                      <c:pt idx="5509">
                        <c:v>1.5085999999999999E-3</c:v>
                      </c:pt>
                      <c:pt idx="5510">
                        <c:v>1.5085000000000001E-3</c:v>
                      </c:pt>
                      <c:pt idx="5511">
                        <c:v>1.5083E-3</c:v>
                      </c:pt>
                      <c:pt idx="5512">
                        <c:v>1.5081999999999999E-3</c:v>
                      </c:pt>
                      <c:pt idx="5513">
                        <c:v>1.508E-3</c:v>
                      </c:pt>
                      <c:pt idx="5514">
                        <c:v>1.5079E-3</c:v>
                      </c:pt>
                      <c:pt idx="5515">
                        <c:v>1.5077000000000001E-3</c:v>
                      </c:pt>
                      <c:pt idx="5516">
                        <c:v>1.5074999999999999E-3</c:v>
                      </c:pt>
                      <c:pt idx="5517">
                        <c:v>1.5074000000000001E-3</c:v>
                      </c:pt>
                      <c:pt idx="5518">
                        <c:v>1.5072E-3</c:v>
                      </c:pt>
                      <c:pt idx="5519">
                        <c:v>1.5070999999999999E-3</c:v>
                      </c:pt>
                      <c:pt idx="5520">
                        <c:v>1.5069E-3</c:v>
                      </c:pt>
                      <c:pt idx="5521">
                        <c:v>1.5068E-3</c:v>
                      </c:pt>
                      <c:pt idx="5522">
                        <c:v>1.5066000000000001E-3</c:v>
                      </c:pt>
                      <c:pt idx="5523">
                        <c:v>1.5065E-3</c:v>
                      </c:pt>
                      <c:pt idx="5524">
                        <c:v>1.5062999999999999E-3</c:v>
                      </c:pt>
                      <c:pt idx="5525">
                        <c:v>1.5062000000000001E-3</c:v>
                      </c:pt>
                      <c:pt idx="5526">
                        <c:v>1.506E-3</c:v>
                      </c:pt>
                      <c:pt idx="5527">
                        <c:v>1.5058999999999999E-3</c:v>
                      </c:pt>
                      <c:pt idx="5528">
                        <c:v>1.5057E-3</c:v>
                      </c:pt>
                      <c:pt idx="5529">
                        <c:v>1.5056E-3</c:v>
                      </c:pt>
                      <c:pt idx="5530">
                        <c:v>1.5054000000000001E-3</c:v>
                      </c:pt>
                      <c:pt idx="5531">
                        <c:v>1.5053E-3</c:v>
                      </c:pt>
                      <c:pt idx="5532">
                        <c:v>1.5051000000000001E-3</c:v>
                      </c:pt>
                      <c:pt idx="5533">
                        <c:v>1.505E-3</c:v>
                      </c:pt>
                      <c:pt idx="5534">
                        <c:v>1.5047999999999999E-3</c:v>
                      </c:pt>
                      <c:pt idx="5535">
                        <c:v>1.5047000000000001E-3</c:v>
                      </c:pt>
                      <c:pt idx="5536">
                        <c:v>1.5045E-3</c:v>
                      </c:pt>
                      <c:pt idx="5537">
                        <c:v>1.5043999999999999E-3</c:v>
                      </c:pt>
                      <c:pt idx="5538">
                        <c:v>1.5042E-3</c:v>
                      </c:pt>
                      <c:pt idx="5539">
                        <c:v>1.5041E-3</c:v>
                      </c:pt>
                      <c:pt idx="5540">
                        <c:v>1.5039000000000001E-3</c:v>
                      </c:pt>
                      <c:pt idx="5541">
                        <c:v>1.5038E-3</c:v>
                      </c:pt>
                      <c:pt idx="5542">
                        <c:v>1.5035999999999999E-3</c:v>
                      </c:pt>
                      <c:pt idx="5543">
                        <c:v>1.5035000000000001E-3</c:v>
                      </c:pt>
                      <c:pt idx="5544">
                        <c:v>1.5032999999999999E-3</c:v>
                      </c:pt>
                      <c:pt idx="5545">
                        <c:v>1.5031999999999999E-3</c:v>
                      </c:pt>
                      <c:pt idx="5546">
                        <c:v>1.503E-3</c:v>
                      </c:pt>
                      <c:pt idx="5547">
                        <c:v>1.5028999999999999E-3</c:v>
                      </c:pt>
                      <c:pt idx="5548">
                        <c:v>1.5027E-3</c:v>
                      </c:pt>
                      <c:pt idx="5549">
                        <c:v>1.5026E-3</c:v>
                      </c:pt>
                      <c:pt idx="5550">
                        <c:v>1.5024000000000001E-3</c:v>
                      </c:pt>
                      <c:pt idx="5551">
                        <c:v>1.5023E-3</c:v>
                      </c:pt>
                      <c:pt idx="5552">
                        <c:v>1.5020999999999999E-3</c:v>
                      </c:pt>
                      <c:pt idx="5553">
                        <c:v>1.5020000000000001E-3</c:v>
                      </c:pt>
                      <c:pt idx="5554">
                        <c:v>1.5018E-3</c:v>
                      </c:pt>
                      <c:pt idx="5555">
                        <c:v>1.5016999999999999E-3</c:v>
                      </c:pt>
                      <c:pt idx="5556">
                        <c:v>1.5015E-3</c:v>
                      </c:pt>
                      <c:pt idx="5557">
                        <c:v>1.5014E-3</c:v>
                      </c:pt>
                      <c:pt idx="5558">
                        <c:v>1.5012000000000001E-3</c:v>
                      </c:pt>
                      <c:pt idx="5559">
                        <c:v>1.5011E-3</c:v>
                      </c:pt>
                      <c:pt idx="5560">
                        <c:v>1.5009000000000001E-3</c:v>
                      </c:pt>
                      <c:pt idx="5561">
                        <c:v>1.5008000000000001E-3</c:v>
                      </c:pt>
                      <c:pt idx="5562">
                        <c:v>1.5005999999999999E-3</c:v>
                      </c:pt>
                      <c:pt idx="5563">
                        <c:v>1.5005000000000001E-3</c:v>
                      </c:pt>
                      <c:pt idx="5564">
                        <c:v>1.5003E-3</c:v>
                      </c:pt>
                      <c:pt idx="5565">
                        <c:v>1.5001999999999999E-3</c:v>
                      </c:pt>
                      <c:pt idx="5566">
                        <c:v>1.5E-3</c:v>
                      </c:pt>
                      <c:pt idx="5567">
                        <c:v>1.4999E-3</c:v>
                      </c:pt>
                      <c:pt idx="5568">
                        <c:v>1.4997000000000001E-3</c:v>
                      </c:pt>
                      <c:pt idx="5569">
                        <c:v>1.4996E-3</c:v>
                      </c:pt>
                      <c:pt idx="5570">
                        <c:v>1.4993999999999999E-3</c:v>
                      </c:pt>
                      <c:pt idx="5571">
                        <c:v>1.4993000000000001E-3</c:v>
                      </c:pt>
                      <c:pt idx="5572">
                        <c:v>1.4991E-3</c:v>
                      </c:pt>
                      <c:pt idx="5573">
                        <c:v>1.4989999999999999E-3</c:v>
                      </c:pt>
                      <c:pt idx="5574">
                        <c:v>1.4989000000000001E-3</c:v>
                      </c:pt>
                      <c:pt idx="5575">
                        <c:v>1.4986999999999999E-3</c:v>
                      </c:pt>
                      <c:pt idx="5576">
                        <c:v>1.4986000000000001E-3</c:v>
                      </c:pt>
                      <c:pt idx="5577">
                        <c:v>1.4984E-3</c:v>
                      </c:pt>
                      <c:pt idx="5578">
                        <c:v>1.4982999999999999E-3</c:v>
                      </c:pt>
                      <c:pt idx="5579">
                        <c:v>1.4981E-3</c:v>
                      </c:pt>
                      <c:pt idx="5580">
                        <c:v>1.498E-3</c:v>
                      </c:pt>
                      <c:pt idx="5581">
                        <c:v>1.4978000000000001E-3</c:v>
                      </c:pt>
                      <c:pt idx="5582">
                        <c:v>1.4977E-3</c:v>
                      </c:pt>
                      <c:pt idx="5583">
                        <c:v>1.4974999999999999E-3</c:v>
                      </c:pt>
                      <c:pt idx="5584">
                        <c:v>1.4974000000000001E-3</c:v>
                      </c:pt>
                      <c:pt idx="5585">
                        <c:v>1.4972E-3</c:v>
                      </c:pt>
                      <c:pt idx="5586">
                        <c:v>1.4970999999999999E-3</c:v>
                      </c:pt>
                      <c:pt idx="5587">
                        <c:v>1.4969E-3</c:v>
                      </c:pt>
                      <c:pt idx="5588">
                        <c:v>1.4968E-3</c:v>
                      </c:pt>
                      <c:pt idx="5589">
                        <c:v>1.4966000000000001E-3</c:v>
                      </c:pt>
                      <c:pt idx="5590">
                        <c:v>1.4965E-3</c:v>
                      </c:pt>
                      <c:pt idx="5591">
                        <c:v>1.4963000000000001E-3</c:v>
                      </c:pt>
                      <c:pt idx="5592">
                        <c:v>1.4962E-3</c:v>
                      </c:pt>
                      <c:pt idx="5593">
                        <c:v>1.4959999999999999E-3</c:v>
                      </c:pt>
                      <c:pt idx="5594">
                        <c:v>1.4959000000000001E-3</c:v>
                      </c:pt>
                      <c:pt idx="5595">
                        <c:v>1.4957E-3</c:v>
                      </c:pt>
                      <c:pt idx="5596">
                        <c:v>1.4955999999999999E-3</c:v>
                      </c:pt>
                      <c:pt idx="5597">
                        <c:v>1.4954E-3</c:v>
                      </c:pt>
                      <c:pt idx="5598">
                        <c:v>1.4953E-3</c:v>
                      </c:pt>
                      <c:pt idx="5599">
                        <c:v>1.4951000000000001E-3</c:v>
                      </c:pt>
                      <c:pt idx="5600">
                        <c:v>1.495E-3</c:v>
                      </c:pt>
                      <c:pt idx="5601">
                        <c:v>1.4949E-3</c:v>
                      </c:pt>
                      <c:pt idx="5602">
                        <c:v>1.4947000000000001E-3</c:v>
                      </c:pt>
                      <c:pt idx="5603">
                        <c:v>1.4946E-3</c:v>
                      </c:pt>
                      <c:pt idx="5604">
                        <c:v>1.4943999999999999E-3</c:v>
                      </c:pt>
                      <c:pt idx="5605">
                        <c:v>1.4943000000000001E-3</c:v>
                      </c:pt>
                      <c:pt idx="5606">
                        <c:v>1.4940999999999999E-3</c:v>
                      </c:pt>
                      <c:pt idx="5607">
                        <c:v>1.4940000000000001E-3</c:v>
                      </c:pt>
                      <c:pt idx="5608">
                        <c:v>1.4938E-3</c:v>
                      </c:pt>
                      <c:pt idx="5609">
                        <c:v>1.4936999999999999E-3</c:v>
                      </c:pt>
                      <c:pt idx="5610">
                        <c:v>1.4935E-3</c:v>
                      </c:pt>
                      <c:pt idx="5611">
                        <c:v>1.4934E-3</c:v>
                      </c:pt>
                      <c:pt idx="5612">
                        <c:v>1.4932000000000001E-3</c:v>
                      </c:pt>
                      <c:pt idx="5613">
                        <c:v>1.4931E-3</c:v>
                      </c:pt>
                      <c:pt idx="5614">
                        <c:v>1.4928999999999999E-3</c:v>
                      </c:pt>
                      <c:pt idx="5615">
                        <c:v>1.4928000000000001E-3</c:v>
                      </c:pt>
                      <c:pt idx="5616">
                        <c:v>1.4926E-3</c:v>
                      </c:pt>
                      <c:pt idx="5617">
                        <c:v>1.4924999999999999E-3</c:v>
                      </c:pt>
                      <c:pt idx="5618">
                        <c:v>1.4924000000000001E-3</c:v>
                      </c:pt>
                      <c:pt idx="5619">
                        <c:v>1.4922E-3</c:v>
                      </c:pt>
                      <c:pt idx="5620">
                        <c:v>1.4920999999999999E-3</c:v>
                      </c:pt>
                      <c:pt idx="5621">
                        <c:v>1.4919E-3</c:v>
                      </c:pt>
                      <c:pt idx="5622">
                        <c:v>1.4917999999999999E-3</c:v>
                      </c:pt>
                      <c:pt idx="5623">
                        <c:v>1.4916E-3</c:v>
                      </c:pt>
                      <c:pt idx="5624">
                        <c:v>1.4915E-3</c:v>
                      </c:pt>
                      <c:pt idx="5625">
                        <c:v>1.4913000000000001E-3</c:v>
                      </c:pt>
                      <c:pt idx="5626">
                        <c:v>1.4912E-3</c:v>
                      </c:pt>
                      <c:pt idx="5627">
                        <c:v>1.4909999999999999E-3</c:v>
                      </c:pt>
                      <c:pt idx="5628">
                        <c:v>1.4909000000000001E-3</c:v>
                      </c:pt>
                      <c:pt idx="5629">
                        <c:v>1.4907E-3</c:v>
                      </c:pt>
                      <c:pt idx="5630">
                        <c:v>1.4905999999999999E-3</c:v>
                      </c:pt>
                      <c:pt idx="5631">
                        <c:v>1.4905000000000001E-3</c:v>
                      </c:pt>
                      <c:pt idx="5632">
                        <c:v>1.4903E-3</c:v>
                      </c:pt>
                      <c:pt idx="5633">
                        <c:v>1.4901999999999999E-3</c:v>
                      </c:pt>
                      <c:pt idx="5634">
                        <c:v>1.49E-3</c:v>
                      </c:pt>
                      <c:pt idx="5635">
                        <c:v>1.4898999999999999E-3</c:v>
                      </c:pt>
                      <c:pt idx="5636">
                        <c:v>1.4897000000000001E-3</c:v>
                      </c:pt>
                      <c:pt idx="5637">
                        <c:v>1.4896E-3</c:v>
                      </c:pt>
                      <c:pt idx="5638">
                        <c:v>1.4894000000000001E-3</c:v>
                      </c:pt>
                      <c:pt idx="5639">
                        <c:v>1.4893E-3</c:v>
                      </c:pt>
                      <c:pt idx="5640">
                        <c:v>1.4890999999999999E-3</c:v>
                      </c:pt>
                      <c:pt idx="5641">
                        <c:v>1.4890000000000001E-3</c:v>
                      </c:pt>
                      <c:pt idx="5642">
                        <c:v>1.4888E-3</c:v>
                      </c:pt>
                      <c:pt idx="5643">
                        <c:v>1.4886999999999999E-3</c:v>
                      </c:pt>
                      <c:pt idx="5644">
                        <c:v>1.4886000000000001E-3</c:v>
                      </c:pt>
                      <c:pt idx="5645">
                        <c:v>1.4884E-3</c:v>
                      </c:pt>
                      <c:pt idx="5646">
                        <c:v>1.4882999999999999E-3</c:v>
                      </c:pt>
                      <c:pt idx="5647">
                        <c:v>1.4881E-3</c:v>
                      </c:pt>
                      <c:pt idx="5648">
                        <c:v>1.488E-3</c:v>
                      </c:pt>
                      <c:pt idx="5649">
                        <c:v>1.4878000000000001E-3</c:v>
                      </c:pt>
                      <c:pt idx="5650">
                        <c:v>1.4877E-3</c:v>
                      </c:pt>
                      <c:pt idx="5651">
                        <c:v>1.4875000000000001E-3</c:v>
                      </c:pt>
                      <c:pt idx="5652">
                        <c:v>1.4874000000000001E-3</c:v>
                      </c:pt>
                      <c:pt idx="5653">
                        <c:v>1.4871999999999999E-3</c:v>
                      </c:pt>
                      <c:pt idx="5654">
                        <c:v>1.4871000000000001E-3</c:v>
                      </c:pt>
                      <c:pt idx="5655">
                        <c:v>1.487E-3</c:v>
                      </c:pt>
                      <c:pt idx="5656">
                        <c:v>1.4867999999999999E-3</c:v>
                      </c:pt>
                      <c:pt idx="5657">
                        <c:v>1.4867000000000001E-3</c:v>
                      </c:pt>
                      <c:pt idx="5658">
                        <c:v>1.4865E-3</c:v>
                      </c:pt>
                      <c:pt idx="5659">
                        <c:v>1.4863999999999999E-3</c:v>
                      </c:pt>
                      <c:pt idx="5660">
                        <c:v>1.4862E-3</c:v>
                      </c:pt>
                      <c:pt idx="5661">
                        <c:v>1.4861E-3</c:v>
                      </c:pt>
                      <c:pt idx="5662">
                        <c:v>1.4859000000000001E-3</c:v>
                      </c:pt>
                      <c:pt idx="5663">
                        <c:v>1.4858E-3</c:v>
                      </c:pt>
                      <c:pt idx="5664">
                        <c:v>1.4855999999999999E-3</c:v>
                      </c:pt>
                      <c:pt idx="5665">
                        <c:v>1.4855000000000001E-3</c:v>
                      </c:pt>
                      <c:pt idx="5666">
                        <c:v>1.4854E-3</c:v>
                      </c:pt>
                      <c:pt idx="5667">
                        <c:v>1.4852000000000001E-3</c:v>
                      </c:pt>
                      <c:pt idx="5668">
                        <c:v>1.4851E-3</c:v>
                      </c:pt>
                      <c:pt idx="5669">
                        <c:v>1.4848999999999999E-3</c:v>
                      </c:pt>
                      <c:pt idx="5670">
                        <c:v>1.4848000000000001E-3</c:v>
                      </c:pt>
                      <c:pt idx="5671">
                        <c:v>1.4846E-3</c:v>
                      </c:pt>
                      <c:pt idx="5672">
                        <c:v>1.4844999999999999E-3</c:v>
                      </c:pt>
                      <c:pt idx="5673">
                        <c:v>1.4844000000000001E-3</c:v>
                      </c:pt>
                      <c:pt idx="5674">
                        <c:v>1.4842E-3</c:v>
                      </c:pt>
                      <c:pt idx="5675">
                        <c:v>1.4840999999999999E-3</c:v>
                      </c:pt>
                      <c:pt idx="5676">
                        <c:v>1.4839E-3</c:v>
                      </c:pt>
                      <c:pt idx="5677">
                        <c:v>1.4838E-3</c:v>
                      </c:pt>
                      <c:pt idx="5678">
                        <c:v>1.4836000000000001E-3</c:v>
                      </c:pt>
                      <c:pt idx="5679">
                        <c:v>1.4835E-3</c:v>
                      </c:pt>
                      <c:pt idx="5680">
                        <c:v>1.4832999999999999E-3</c:v>
                      </c:pt>
                      <c:pt idx="5681">
                        <c:v>1.4832000000000001E-3</c:v>
                      </c:pt>
                      <c:pt idx="5682">
                        <c:v>1.4831E-3</c:v>
                      </c:pt>
                      <c:pt idx="5683">
                        <c:v>1.4829000000000001E-3</c:v>
                      </c:pt>
                      <c:pt idx="5684">
                        <c:v>1.4828E-3</c:v>
                      </c:pt>
                      <c:pt idx="5685">
                        <c:v>1.4825999999999999E-3</c:v>
                      </c:pt>
                      <c:pt idx="5686">
                        <c:v>1.4825000000000001E-3</c:v>
                      </c:pt>
                      <c:pt idx="5687">
                        <c:v>1.4823E-3</c:v>
                      </c:pt>
                      <c:pt idx="5688">
                        <c:v>1.4821999999999999E-3</c:v>
                      </c:pt>
                      <c:pt idx="5689">
                        <c:v>1.482E-3</c:v>
                      </c:pt>
                      <c:pt idx="5690">
                        <c:v>1.4819E-3</c:v>
                      </c:pt>
                      <c:pt idx="5691">
                        <c:v>1.4817999999999999E-3</c:v>
                      </c:pt>
                      <c:pt idx="5692">
                        <c:v>1.4816E-3</c:v>
                      </c:pt>
                      <c:pt idx="5693">
                        <c:v>1.4815E-3</c:v>
                      </c:pt>
                      <c:pt idx="5694">
                        <c:v>1.4813000000000001E-3</c:v>
                      </c:pt>
                      <c:pt idx="5695">
                        <c:v>1.4812E-3</c:v>
                      </c:pt>
                      <c:pt idx="5696">
                        <c:v>1.4809999999999999E-3</c:v>
                      </c:pt>
                      <c:pt idx="5697">
                        <c:v>1.4809000000000001E-3</c:v>
                      </c:pt>
                      <c:pt idx="5698">
                        <c:v>1.4808E-3</c:v>
                      </c:pt>
                      <c:pt idx="5699">
                        <c:v>1.4806000000000001E-3</c:v>
                      </c:pt>
                      <c:pt idx="5700">
                        <c:v>1.4805E-3</c:v>
                      </c:pt>
                      <c:pt idx="5701">
                        <c:v>1.4802999999999999E-3</c:v>
                      </c:pt>
                      <c:pt idx="5702">
                        <c:v>1.4802000000000001E-3</c:v>
                      </c:pt>
                      <c:pt idx="5703">
                        <c:v>1.48E-3</c:v>
                      </c:pt>
                      <c:pt idx="5704">
                        <c:v>1.4798999999999999E-3</c:v>
                      </c:pt>
                      <c:pt idx="5705">
                        <c:v>1.4798000000000001E-3</c:v>
                      </c:pt>
                      <c:pt idx="5706">
                        <c:v>1.4796E-3</c:v>
                      </c:pt>
                      <c:pt idx="5707">
                        <c:v>1.4794999999999999E-3</c:v>
                      </c:pt>
                      <c:pt idx="5708">
                        <c:v>1.4793E-3</c:v>
                      </c:pt>
                      <c:pt idx="5709">
                        <c:v>1.4792E-3</c:v>
                      </c:pt>
                      <c:pt idx="5710">
                        <c:v>1.4790000000000001E-3</c:v>
                      </c:pt>
                      <c:pt idx="5711">
                        <c:v>1.4789E-3</c:v>
                      </c:pt>
                      <c:pt idx="5712">
                        <c:v>1.4787999999999999E-3</c:v>
                      </c:pt>
                      <c:pt idx="5713">
                        <c:v>1.4786000000000001E-3</c:v>
                      </c:pt>
                      <c:pt idx="5714">
                        <c:v>1.4785E-3</c:v>
                      </c:pt>
                      <c:pt idx="5715">
                        <c:v>1.4783000000000001E-3</c:v>
                      </c:pt>
                      <c:pt idx="5716">
                        <c:v>1.4782E-3</c:v>
                      </c:pt>
                      <c:pt idx="5717">
                        <c:v>1.4779999999999999E-3</c:v>
                      </c:pt>
                      <c:pt idx="5718">
                        <c:v>1.4779000000000001E-3</c:v>
                      </c:pt>
                      <c:pt idx="5719">
                        <c:v>1.4778E-3</c:v>
                      </c:pt>
                      <c:pt idx="5720">
                        <c:v>1.4775999999999999E-3</c:v>
                      </c:pt>
                      <c:pt idx="5721">
                        <c:v>1.4775000000000001E-3</c:v>
                      </c:pt>
                      <c:pt idx="5722">
                        <c:v>1.4773E-3</c:v>
                      </c:pt>
                      <c:pt idx="5723">
                        <c:v>1.4771999999999999E-3</c:v>
                      </c:pt>
                      <c:pt idx="5724">
                        <c:v>1.477E-3</c:v>
                      </c:pt>
                      <c:pt idx="5725">
                        <c:v>1.4769E-3</c:v>
                      </c:pt>
                      <c:pt idx="5726">
                        <c:v>1.4767999999999999E-3</c:v>
                      </c:pt>
                      <c:pt idx="5727">
                        <c:v>1.4766E-3</c:v>
                      </c:pt>
                      <c:pt idx="5728">
                        <c:v>1.4764999999999999E-3</c:v>
                      </c:pt>
                      <c:pt idx="5729">
                        <c:v>1.4763000000000001E-3</c:v>
                      </c:pt>
                      <c:pt idx="5730">
                        <c:v>1.4762E-3</c:v>
                      </c:pt>
                      <c:pt idx="5731">
                        <c:v>1.4760999999999999E-3</c:v>
                      </c:pt>
                      <c:pt idx="5732">
                        <c:v>1.4759E-3</c:v>
                      </c:pt>
                      <c:pt idx="5733">
                        <c:v>1.4758E-3</c:v>
                      </c:pt>
                      <c:pt idx="5734">
                        <c:v>1.4756000000000001E-3</c:v>
                      </c:pt>
                      <c:pt idx="5735">
                        <c:v>1.4755E-3</c:v>
                      </c:pt>
                      <c:pt idx="5736">
                        <c:v>1.4752999999999999E-3</c:v>
                      </c:pt>
                      <c:pt idx="5737">
                        <c:v>1.4752000000000001E-3</c:v>
                      </c:pt>
                      <c:pt idx="5738">
                        <c:v>1.4751E-3</c:v>
                      </c:pt>
                      <c:pt idx="5739">
                        <c:v>1.4748999999999999E-3</c:v>
                      </c:pt>
                      <c:pt idx="5740">
                        <c:v>1.4748000000000001E-3</c:v>
                      </c:pt>
                      <c:pt idx="5741">
                        <c:v>1.4746E-3</c:v>
                      </c:pt>
                      <c:pt idx="5742">
                        <c:v>1.4744999999999999E-3</c:v>
                      </c:pt>
                      <c:pt idx="5743">
                        <c:v>1.4744000000000001E-3</c:v>
                      </c:pt>
                      <c:pt idx="5744">
                        <c:v>1.4741999999999999E-3</c:v>
                      </c:pt>
                      <c:pt idx="5745">
                        <c:v>1.4741000000000001E-3</c:v>
                      </c:pt>
                      <c:pt idx="5746">
                        <c:v>1.4739E-3</c:v>
                      </c:pt>
                      <c:pt idx="5747">
                        <c:v>1.4737999999999999E-3</c:v>
                      </c:pt>
                      <c:pt idx="5748">
                        <c:v>1.4736E-3</c:v>
                      </c:pt>
                      <c:pt idx="5749">
                        <c:v>1.4735E-3</c:v>
                      </c:pt>
                      <c:pt idx="5750">
                        <c:v>1.4733999999999999E-3</c:v>
                      </c:pt>
                      <c:pt idx="5751">
                        <c:v>1.4732E-3</c:v>
                      </c:pt>
                      <c:pt idx="5752">
                        <c:v>1.4731E-3</c:v>
                      </c:pt>
                      <c:pt idx="5753">
                        <c:v>1.4729000000000001E-3</c:v>
                      </c:pt>
                      <c:pt idx="5754">
                        <c:v>1.4728E-3</c:v>
                      </c:pt>
                      <c:pt idx="5755">
                        <c:v>1.4727E-3</c:v>
                      </c:pt>
                      <c:pt idx="5756">
                        <c:v>1.4725000000000001E-3</c:v>
                      </c:pt>
                      <c:pt idx="5757">
                        <c:v>1.4724E-3</c:v>
                      </c:pt>
                      <c:pt idx="5758">
                        <c:v>1.4721999999999999E-3</c:v>
                      </c:pt>
                      <c:pt idx="5759">
                        <c:v>1.4721000000000001E-3</c:v>
                      </c:pt>
                      <c:pt idx="5760">
                        <c:v>1.472E-3</c:v>
                      </c:pt>
                      <c:pt idx="5761">
                        <c:v>1.4718000000000001E-3</c:v>
                      </c:pt>
                      <c:pt idx="5762">
                        <c:v>1.4717E-3</c:v>
                      </c:pt>
                      <c:pt idx="5763">
                        <c:v>1.4714999999999999E-3</c:v>
                      </c:pt>
                      <c:pt idx="5764">
                        <c:v>1.4714000000000001E-3</c:v>
                      </c:pt>
                      <c:pt idx="5765">
                        <c:v>1.4713E-3</c:v>
                      </c:pt>
                      <c:pt idx="5766">
                        <c:v>1.4710999999999999E-3</c:v>
                      </c:pt>
                      <c:pt idx="5767">
                        <c:v>1.4710000000000001E-3</c:v>
                      </c:pt>
                      <c:pt idx="5768">
                        <c:v>1.4708E-3</c:v>
                      </c:pt>
                      <c:pt idx="5769">
                        <c:v>1.4706999999999999E-3</c:v>
                      </c:pt>
                      <c:pt idx="5770">
                        <c:v>1.4706000000000001E-3</c:v>
                      </c:pt>
                      <c:pt idx="5771">
                        <c:v>1.4704E-3</c:v>
                      </c:pt>
                      <c:pt idx="5772">
                        <c:v>1.4702999999999999E-3</c:v>
                      </c:pt>
                      <c:pt idx="5773">
                        <c:v>1.4701E-3</c:v>
                      </c:pt>
                      <c:pt idx="5774">
                        <c:v>1.47E-3</c:v>
                      </c:pt>
                      <c:pt idx="5775">
                        <c:v>1.4698999999999999E-3</c:v>
                      </c:pt>
                      <c:pt idx="5776">
                        <c:v>1.4697E-3</c:v>
                      </c:pt>
                      <c:pt idx="5777">
                        <c:v>1.4695999999999999E-3</c:v>
                      </c:pt>
                      <c:pt idx="5778">
                        <c:v>1.4694E-3</c:v>
                      </c:pt>
                      <c:pt idx="5779">
                        <c:v>1.4693E-3</c:v>
                      </c:pt>
                      <c:pt idx="5780">
                        <c:v>1.4691999999999999E-3</c:v>
                      </c:pt>
                      <c:pt idx="5781">
                        <c:v>1.469E-3</c:v>
                      </c:pt>
                      <c:pt idx="5782">
                        <c:v>1.4689E-3</c:v>
                      </c:pt>
                      <c:pt idx="5783">
                        <c:v>1.4687000000000001E-3</c:v>
                      </c:pt>
                      <c:pt idx="5784">
                        <c:v>1.4686E-3</c:v>
                      </c:pt>
                      <c:pt idx="5785">
                        <c:v>1.4685E-3</c:v>
                      </c:pt>
                      <c:pt idx="5786">
                        <c:v>1.4683000000000001E-3</c:v>
                      </c:pt>
                      <c:pt idx="5787">
                        <c:v>1.4682E-3</c:v>
                      </c:pt>
                      <c:pt idx="5788">
                        <c:v>1.4679999999999999E-3</c:v>
                      </c:pt>
                      <c:pt idx="5789">
                        <c:v>1.4679000000000001E-3</c:v>
                      </c:pt>
                      <c:pt idx="5790">
                        <c:v>1.4678E-3</c:v>
                      </c:pt>
                      <c:pt idx="5791">
                        <c:v>1.4675999999999999E-3</c:v>
                      </c:pt>
                      <c:pt idx="5792">
                        <c:v>1.4675000000000001E-3</c:v>
                      </c:pt>
                      <c:pt idx="5793">
                        <c:v>1.4672999999999999E-3</c:v>
                      </c:pt>
                      <c:pt idx="5794">
                        <c:v>1.4672000000000001E-3</c:v>
                      </c:pt>
                      <c:pt idx="5795">
                        <c:v>1.4671E-3</c:v>
                      </c:pt>
                      <c:pt idx="5796">
                        <c:v>1.4668999999999999E-3</c:v>
                      </c:pt>
                      <c:pt idx="5797">
                        <c:v>1.4668000000000001E-3</c:v>
                      </c:pt>
                      <c:pt idx="5798">
                        <c:v>1.4666E-3</c:v>
                      </c:pt>
                      <c:pt idx="5799">
                        <c:v>1.4664999999999999E-3</c:v>
                      </c:pt>
                      <c:pt idx="5800">
                        <c:v>1.4664000000000001E-3</c:v>
                      </c:pt>
                      <c:pt idx="5801">
                        <c:v>1.4662E-3</c:v>
                      </c:pt>
                      <c:pt idx="5802">
                        <c:v>1.4660999999999999E-3</c:v>
                      </c:pt>
                      <c:pt idx="5803">
                        <c:v>1.4659E-3</c:v>
                      </c:pt>
                      <c:pt idx="5804">
                        <c:v>1.4658E-3</c:v>
                      </c:pt>
                      <c:pt idx="5805">
                        <c:v>1.4656999999999999E-3</c:v>
                      </c:pt>
                      <c:pt idx="5806">
                        <c:v>1.4655E-3</c:v>
                      </c:pt>
                      <c:pt idx="5807">
                        <c:v>1.4653999999999999E-3</c:v>
                      </c:pt>
                      <c:pt idx="5808">
                        <c:v>1.4652999999999999E-3</c:v>
                      </c:pt>
                      <c:pt idx="5809">
                        <c:v>1.4651E-3</c:v>
                      </c:pt>
                      <c:pt idx="5810">
                        <c:v>1.4649999999999999E-3</c:v>
                      </c:pt>
                      <c:pt idx="5811">
                        <c:v>1.4648E-3</c:v>
                      </c:pt>
                      <c:pt idx="5812">
                        <c:v>1.4647E-3</c:v>
                      </c:pt>
                      <c:pt idx="5813">
                        <c:v>1.4645999999999999E-3</c:v>
                      </c:pt>
                      <c:pt idx="5814">
                        <c:v>1.4644E-3</c:v>
                      </c:pt>
                      <c:pt idx="5815">
                        <c:v>1.4643E-3</c:v>
                      </c:pt>
                      <c:pt idx="5816">
                        <c:v>1.4641000000000001E-3</c:v>
                      </c:pt>
                      <c:pt idx="5817">
                        <c:v>1.464E-3</c:v>
                      </c:pt>
                      <c:pt idx="5818">
                        <c:v>1.4639E-3</c:v>
                      </c:pt>
                      <c:pt idx="5819">
                        <c:v>1.4637000000000001E-3</c:v>
                      </c:pt>
                      <c:pt idx="5820">
                        <c:v>1.4636E-3</c:v>
                      </c:pt>
                      <c:pt idx="5821">
                        <c:v>1.4635E-3</c:v>
                      </c:pt>
                      <c:pt idx="5822">
                        <c:v>1.4633000000000001E-3</c:v>
                      </c:pt>
                      <c:pt idx="5823">
                        <c:v>1.4632E-3</c:v>
                      </c:pt>
                      <c:pt idx="5824">
                        <c:v>1.4630000000000001E-3</c:v>
                      </c:pt>
                      <c:pt idx="5825">
                        <c:v>1.4629000000000001E-3</c:v>
                      </c:pt>
                      <c:pt idx="5826">
                        <c:v>1.4628E-3</c:v>
                      </c:pt>
                      <c:pt idx="5827">
                        <c:v>1.4626000000000001E-3</c:v>
                      </c:pt>
                      <c:pt idx="5828">
                        <c:v>1.4625E-3</c:v>
                      </c:pt>
                      <c:pt idx="5829">
                        <c:v>1.4624E-3</c:v>
                      </c:pt>
                      <c:pt idx="5830">
                        <c:v>1.4622000000000001E-3</c:v>
                      </c:pt>
                      <c:pt idx="5831">
                        <c:v>1.4621E-3</c:v>
                      </c:pt>
                      <c:pt idx="5832">
                        <c:v>1.4618999999999999E-3</c:v>
                      </c:pt>
                      <c:pt idx="5833">
                        <c:v>1.4618000000000001E-3</c:v>
                      </c:pt>
                      <c:pt idx="5834">
                        <c:v>1.4617E-3</c:v>
                      </c:pt>
                      <c:pt idx="5835">
                        <c:v>1.4614999999999999E-3</c:v>
                      </c:pt>
                      <c:pt idx="5836">
                        <c:v>1.4614000000000001E-3</c:v>
                      </c:pt>
                      <c:pt idx="5837">
                        <c:v>1.4612E-3</c:v>
                      </c:pt>
                      <c:pt idx="5838">
                        <c:v>1.4610999999999999E-3</c:v>
                      </c:pt>
                      <c:pt idx="5839">
                        <c:v>1.4610000000000001E-3</c:v>
                      </c:pt>
                      <c:pt idx="5840">
                        <c:v>1.4607999999999999E-3</c:v>
                      </c:pt>
                      <c:pt idx="5841">
                        <c:v>1.4607000000000001E-3</c:v>
                      </c:pt>
                      <c:pt idx="5842">
                        <c:v>1.4606E-3</c:v>
                      </c:pt>
                      <c:pt idx="5843">
                        <c:v>1.4603999999999999E-3</c:v>
                      </c:pt>
                      <c:pt idx="5844">
                        <c:v>1.4603000000000001E-3</c:v>
                      </c:pt>
                      <c:pt idx="5845">
                        <c:v>1.4602E-3</c:v>
                      </c:pt>
                      <c:pt idx="5846">
                        <c:v>1.4599999999999999E-3</c:v>
                      </c:pt>
                      <c:pt idx="5847">
                        <c:v>1.4599000000000001E-3</c:v>
                      </c:pt>
                      <c:pt idx="5848">
                        <c:v>1.4597E-3</c:v>
                      </c:pt>
                      <c:pt idx="5849">
                        <c:v>1.4595999999999999E-3</c:v>
                      </c:pt>
                      <c:pt idx="5850">
                        <c:v>1.4595000000000001E-3</c:v>
                      </c:pt>
                      <c:pt idx="5851">
                        <c:v>1.4593E-3</c:v>
                      </c:pt>
                      <c:pt idx="5852">
                        <c:v>1.4591999999999999E-3</c:v>
                      </c:pt>
                      <c:pt idx="5853">
                        <c:v>1.4591000000000001E-3</c:v>
                      </c:pt>
                      <c:pt idx="5854">
                        <c:v>1.4589E-3</c:v>
                      </c:pt>
                      <c:pt idx="5855">
                        <c:v>1.4587999999999999E-3</c:v>
                      </c:pt>
                      <c:pt idx="5856">
                        <c:v>1.4586E-3</c:v>
                      </c:pt>
                      <c:pt idx="5857">
                        <c:v>1.4584999999999999E-3</c:v>
                      </c:pt>
                      <c:pt idx="5858">
                        <c:v>1.4584000000000001E-3</c:v>
                      </c:pt>
                      <c:pt idx="5859">
                        <c:v>1.4582E-3</c:v>
                      </c:pt>
                      <c:pt idx="5860">
                        <c:v>1.4580999999999999E-3</c:v>
                      </c:pt>
                      <c:pt idx="5861">
                        <c:v>1.4580000000000001E-3</c:v>
                      </c:pt>
                      <c:pt idx="5862">
                        <c:v>1.4578E-3</c:v>
                      </c:pt>
                      <c:pt idx="5863">
                        <c:v>1.4576999999999999E-3</c:v>
                      </c:pt>
                      <c:pt idx="5864">
                        <c:v>1.4575E-3</c:v>
                      </c:pt>
                      <c:pt idx="5865">
                        <c:v>1.4574E-3</c:v>
                      </c:pt>
                      <c:pt idx="5866">
                        <c:v>1.4572999999999999E-3</c:v>
                      </c:pt>
                      <c:pt idx="5867">
                        <c:v>1.4571E-3</c:v>
                      </c:pt>
                      <c:pt idx="5868">
                        <c:v>1.457E-3</c:v>
                      </c:pt>
                      <c:pt idx="5869">
                        <c:v>1.4568999999999999E-3</c:v>
                      </c:pt>
                      <c:pt idx="5870">
                        <c:v>1.4567E-3</c:v>
                      </c:pt>
                      <c:pt idx="5871">
                        <c:v>1.4566E-3</c:v>
                      </c:pt>
                      <c:pt idx="5872">
                        <c:v>1.4564999999999999E-3</c:v>
                      </c:pt>
                      <c:pt idx="5873">
                        <c:v>1.4563E-3</c:v>
                      </c:pt>
                      <c:pt idx="5874">
                        <c:v>1.4561999999999999E-3</c:v>
                      </c:pt>
                      <c:pt idx="5875">
                        <c:v>1.4561000000000001E-3</c:v>
                      </c:pt>
                      <c:pt idx="5876">
                        <c:v>1.4559E-3</c:v>
                      </c:pt>
                      <c:pt idx="5877">
                        <c:v>1.4557999999999999E-3</c:v>
                      </c:pt>
                      <c:pt idx="5878">
                        <c:v>1.4556E-3</c:v>
                      </c:pt>
                      <c:pt idx="5879">
                        <c:v>1.4555E-3</c:v>
                      </c:pt>
                      <c:pt idx="5880">
                        <c:v>1.4553999999999999E-3</c:v>
                      </c:pt>
                      <c:pt idx="5881">
                        <c:v>1.4552E-3</c:v>
                      </c:pt>
                      <c:pt idx="5882">
                        <c:v>1.4551E-3</c:v>
                      </c:pt>
                      <c:pt idx="5883">
                        <c:v>1.4549999999999999E-3</c:v>
                      </c:pt>
                      <c:pt idx="5884">
                        <c:v>1.4548E-3</c:v>
                      </c:pt>
                      <c:pt idx="5885">
                        <c:v>1.4547E-3</c:v>
                      </c:pt>
                      <c:pt idx="5886">
                        <c:v>1.4545999999999999E-3</c:v>
                      </c:pt>
                      <c:pt idx="5887">
                        <c:v>1.4544E-3</c:v>
                      </c:pt>
                      <c:pt idx="5888">
                        <c:v>1.4543E-3</c:v>
                      </c:pt>
                      <c:pt idx="5889">
                        <c:v>1.4541000000000001E-3</c:v>
                      </c:pt>
                      <c:pt idx="5890">
                        <c:v>1.454E-3</c:v>
                      </c:pt>
                      <c:pt idx="5891">
                        <c:v>1.4538999999999999E-3</c:v>
                      </c:pt>
                      <c:pt idx="5892">
                        <c:v>1.4537E-3</c:v>
                      </c:pt>
                      <c:pt idx="5893">
                        <c:v>1.4536E-3</c:v>
                      </c:pt>
                      <c:pt idx="5894">
                        <c:v>1.4534999999999999E-3</c:v>
                      </c:pt>
                      <c:pt idx="5895">
                        <c:v>1.4533E-3</c:v>
                      </c:pt>
                      <c:pt idx="5896">
                        <c:v>1.4532E-3</c:v>
                      </c:pt>
                      <c:pt idx="5897">
                        <c:v>1.4530999999999999E-3</c:v>
                      </c:pt>
                      <c:pt idx="5898">
                        <c:v>1.4529E-3</c:v>
                      </c:pt>
                      <c:pt idx="5899">
                        <c:v>1.4528E-3</c:v>
                      </c:pt>
                      <c:pt idx="5900">
                        <c:v>1.4526999999999999E-3</c:v>
                      </c:pt>
                      <c:pt idx="5901">
                        <c:v>1.4525E-3</c:v>
                      </c:pt>
                      <c:pt idx="5902">
                        <c:v>1.4524E-3</c:v>
                      </c:pt>
                      <c:pt idx="5903">
                        <c:v>1.4522999999999999E-3</c:v>
                      </c:pt>
                      <c:pt idx="5904">
                        <c:v>1.4521E-3</c:v>
                      </c:pt>
                      <c:pt idx="5905">
                        <c:v>1.4519999999999999E-3</c:v>
                      </c:pt>
                      <c:pt idx="5906">
                        <c:v>1.4518999999999999E-3</c:v>
                      </c:pt>
                      <c:pt idx="5907">
                        <c:v>1.4517E-3</c:v>
                      </c:pt>
                      <c:pt idx="5908">
                        <c:v>1.4515999999999999E-3</c:v>
                      </c:pt>
                      <c:pt idx="5909">
                        <c:v>1.4514E-3</c:v>
                      </c:pt>
                      <c:pt idx="5910">
                        <c:v>1.4513E-3</c:v>
                      </c:pt>
                      <c:pt idx="5911">
                        <c:v>1.4511999999999999E-3</c:v>
                      </c:pt>
                      <c:pt idx="5912">
                        <c:v>1.451E-3</c:v>
                      </c:pt>
                      <c:pt idx="5913">
                        <c:v>1.4509E-3</c:v>
                      </c:pt>
                      <c:pt idx="5914">
                        <c:v>1.4507999999999999E-3</c:v>
                      </c:pt>
                      <c:pt idx="5915">
                        <c:v>1.4506E-3</c:v>
                      </c:pt>
                      <c:pt idx="5916">
                        <c:v>1.4505E-3</c:v>
                      </c:pt>
                      <c:pt idx="5917">
                        <c:v>1.4503999999999999E-3</c:v>
                      </c:pt>
                      <c:pt idx="5918">
                        <c:v>1.4502E-3</c:v>
                      </c:pt>
                      <c:pt idx="5919">
                        <c:v>1.4501E-3</c:v>
                      </c:pt>
                      <c:pt idx="5920">
                        <c:v>1.4499999999999999E-3</c:v>
                      </c:pt>
                      <c:pt idx="5921">
                        <c:v>1.4498E-3</c:v>
                      </c:pt>
                      <c:pt idx="5922">
                        <c:v>1.4496999999999999E-3</c:v>
                      </c:pt>
                      <c:pt idx="5923">
                        <c:v>1.4496000000000001E-3</c:v>
                      </c:pt>
                      <c:pt idx="5924">
                        <c:v>1.4494E-3</c:v>
                      </c:pt>
                      <c:pt idx="5925">
                        <c:v>1.4492999999999999E-3</c:v>
                      </c:pt>
                      <c:pt idx="5926">
                        <c:v>1.4492000000000001E-3</c:v>
                      </c:pt>
                      <c:pt idx="5927">
                        <c:v>1.449E-3</c:v>
                      </c:pt>
                      <c:pt idx="5928">
                        <c:v>1.4488999999999999E-3</c:v>
                      </c:pt>
                      <c:pt idx="5929">
                        <c:v>1.4488000000000001E-3</c:v>
                      </c:pt>
                      <c:pt idx="5930">
                        <c:v>1.4486E-3</c:v>
                      </c:pt>
                      <c:pt idx="5931">
                        <c:v>1.4484999999999999E-3</c:v>
                      </c:pt>
                      <c:pt idx="5932">
                        <c:v>1.4484000000000001E-3</c:v>
                      </c:pt>
                      <c:pt idx="5933">
                        <c:v>1.4482E-3</c:v>
                      </c:pt>
                      <c:pt idx="5934">
                        <c:v>1.4480999999999999E-3</c:v>
                      </c:pt>
                      <c:pt idx="5935">
                        <c:v>1.4480000000000001E-3</c:v>
                      </c:pt>
                      <c:pt idx="5936">
                        <c:v>1.4478E-3</c:v>
                      </c:pt>
                      <c:pt idx="5937">
                        <c:v>1.4476999999999999E-3</c:v>
                      </c:pt>
                      <c:pt idx="5938">
                        <c:v>1.4476000000000001E-3</c:v>
                      </c:pt>
                      <c:pt idx="5939">
                        <c:v>1.4473999999999999E-3</c:v>
                      </c:pt>
                      <c:pt idx="5940">
                        <c:v>1.4473000000000001E-3</c:v>
                      </c:pt>
                      <c:pt idx="5941">
                        <c:v>1.4472E-3</c:v>
                      </c:pt>
                      <c:pt idx="5942">
                        <c:v>1.4469999999999999E-3</c:v>
                      </c:pt>
                      <c:pt idx="5943">
                        <c:v>1.4469000000000001E-3</c:v>
                      </c:pt>
                      <c:pt idx="5944">
                        <c:v>1.4468E-3</c:v>
                      </c:pt>
                      <c:pt idx="5945">
                        <c:v>1.4465999999999999E-3</c:v>
                      </c:pt>
                      <c:pt idx="5946">
                        <c:v>1.4465000000000001E-3</c:v>
                      </c:pt>
                      <c:pt idx="5947">
                        <c:v>1.4464E-3</c:v>
                      </c:pt>
                      <c:pt idx="5948">
                        <c:v>1.4461999999999999E-3</c:v>
                      </c:pt>
                      <c:pt idx="5949">
                        <c:v>1.4461000000000001E-3</c:v>
                      </c:pt>
                      <c:pt idx="5950">
                        <c:v>1.446E-3</c:v>
                      </c:pt>
                      <c:pt idx="5951">
                        <c:v>1.4457999999999999E-3</c:v>
                      </c:pt>
                      <c:pt idx="5952">
                        <c:v>1.4457000000000001E-3</c:v>
                      </c:pt>
                      <c:pt idx="5953">
                        <c:v>1.4456E-3</c:v>
                      </c:pt>
                      <c:pt idx="5954">
                        <c:v>1.4453999999999999E-3</c:v>
                      </c:pt>
                      <c:pt idx="5955">
                        <c:v>1.4453000000000001E-3</c:v>
                      </c:pt>
                      <c:pt idx="5956">
                        <c:v>1.4452E-3</c:v>
                      </c:pt>
                      <c:pt idx="5957">
                        <c:v>1.4450000000000001E-3</c:v>
                      </c:pt>
                      <c:pt idx="5958">
                        <c:v>1.4449E-3</c:v>
                      </c:pt>
                      <c:pt idx="5959">
                        <c:v>1.4448E-3</c:v>
                      </c:pt>
                      <c:pt idx="5960">
                        <c:v>1.4446000000000001E-3</c:v>
                      </c:pt>
                      <c:pt idx="5961">
                        <c:v>1.4445E-3</c:v>
                      </c:pt>
                      <c:pt idx="5962">
                        <c:v>1.4444E-3</c:v>
                      </c:pt>
                      <c:pt idx="5963">
                        <c:v>1.4442000000000001E-3</c:v>
                      </c:pt>
                      <c:pt idx="5964">
                        <c:v>1.4441E-3</c:v>
                      </c:pt>
                      <c:pt idx="5965">
                        <c:v>1.444E-3</c:v>
                      </c:pt>
                      <c:pt idx="5966">
                        <c:v>1.4438000000000001E-3</c:v>
                      </c:pt>
                      <c:pt idx="5967">
                        <c:v>1.4437E-3</c:v>
                      </c:pt>
                      <c:pt idx="5968">
                        <c:v>1.4436E-3</c:v>
                      </c:pt>
                      <c:pt idx="5969">
                        <c:v>1.4434000000000001E-3</c:v>
                      </c:pt>
                      <c:pt idx="5970">
                        <c:v>1.4433E-3</c:v>
                      </c:pt>
                      <c:pt idx="5971">
                        <c:v>1.4432E-3</c:v>
                      </c:pt>
                      <c:pt idx="5972">
                        <c:v>1.4430000000000001E-3</c:v>
                      </c:pt>
                      <c:pt idx="5973">
                        <c:v>1.4429E-3</c:v>
                      </c:pt>
                      <c:pt idx="5974">
                        <c:v>1.4427999999999999E-3</c:v>
                      </c:pt>
                      <c:pt idx="5975">
                        <c:v>1.4426E-3</c:v>
                      </c:pt>
                      <c:pt idx="5976">
                        <c:v>1.4425E-3</c:v>
                      </c:pt>
                      <c:pt idx="5977">
                        <c:v>1.4423999999999999E-3</c:v>
                      </c:pt>
                      <c:pt idx="5978">
                        <c:v>1.4422E-3</c:v>
                      </c:pt>
                      <c:pt idx="5979">
                        <c:v>1.4421E-3</c:v>
                      </c:pt>
                      <c:pt idx="5980">
                        <c:v>1.4419999999999999E-3</c:v>
                      </c:pt>
                      <c:pt idx="5981">
                        <c:v>1.4418E-3</c:v>
                      </c:pt>
                      <c:pt idx="5982">
                        <c:v>1.4417E-3</c:v>
                      </c:pt>
                      <c:pt idx="5983">
                        <c:v>1.4415999999999999E-3</c:v>
                      </c:pt>
                      <c:pt idx="5984">
                        <c:v>1.4415000000000001E-3</c:v>
                      </c:pt>
                      <c:pt idx="5985">
                        <c:v>1.4413E-3</c:v>
                      </c:pt>
                      <c:pt idx="5986">
                        <c:v>1.4411999999999999E-3</c:v>
                      </c:pt>
                      <c:pt idx="5987">
                        <c:v>1.4411000000000001E-3</c:v>
                      </c:pt>
                      <c:pt idx="5988">
                        <c:v>1.4408999999999999E-3</c:v>
                      </c:pt>
                      <c:pt idx="5989">
                        <c:v>1.4407999999999999E-3</c:v>
                      </c:pt>
                      <c:pt idx="5990">
                        <c:v>1.4407000000000001E-3</c:v>
                      </c:pt>
                      <c:pt idx="5991">
                        <c:v>1.4404999999999999E-3</c:v>
                      </c:pt>
                      <c:pt idx="5992">
                        <c:v>1.4404000000000001E-3</c:v>
                      </c:pt>
                      <c:pt idx="5993">
                        <c:v>1.4403E-3</c:v>
                      </c:pt>
                      <c:pt idx="5994">
                        <c:v>1.4400999999999999E-3</c:v>
                      </c:pt>
                      <c:pt idx="5995">
                        <c:v>1.4400000000000001E-3</c:v>
                      </c:pt>
                      <c:pt idx="5996">
                        <c:v>1.4399E-3</c:v>
                      </c:pt>
                      <c:pt idx="5997">
                        <c:v>1.4396999999999999E-3</c:v>
                      </c:pt>
                      <c:pt idx="5998">
                        <c:v>1.4396000000000001E-3</c:v>
                      </c:pt>
                      <c:pt idx="5999">
                        <c:v>1.4395E-3</c:v>
                      </c:pt>
                      <c:pt idx="6000">
                        <c:v>1.4392999999999999E-3</c:v>
                      </c:pt>
                      <c:pt idx="6001">
                        <c:v>1.4392000000000001E-3</c:v>
                      </c:pt>
                      <c:pt idx="6002">
                        <c:v>1.4391E-3</c:v>
                      </c:pt>
                      <c:pt idx="6003">
                        <c:v>1.439E-3</c:v>
                      </c:pt>
                      <c:pt idx="6004">
                        <c:v>1.4388000000000001E-3</c:v>
                      </c:pt>
                      <c:pt idx="6005">
                        <c:v>1.4387E-3</c:v>
                      </c:pt>
                      <c:pt idx="6006">
                        <c:v>1.4385999999999999E-3</c:v>
                      </c:pt>
                      <c:pt idx="6007">
                        <c:v>1.4384000000000001E-3</c:v>
                      </c:pt>
                      <c:pt idx="6008">
                        <c:v>1.4383E-3</c:v>
                      </c:pt>
                      <c:pt idx="6009">
                        <c:v>1.4381999999999999E-3</c:v>
                      </c:pt>
                      <c:pt idx="6010">
                        <c:v>1.438E-3</c:v>
                      </c:pt>
                      <c:pt idx="6011">
                        <c:v>1.4379E-3</c:v>
                      </c:pt>
                      <c:pt idx="6012">
                        <c:v>1.4377999999999999E-3</c:v>
                      </c:pt>
                      <c:pt idx="6013">
                        <c:v>1.4376E-3</c:v>
                      </c:pt>
                      <c:pt idx="6014">
                        <c:v>1.4375E-3</c:v>
                      </c:pt>
                      <c:pt idx="6015">
                        <c:v>1.4373999999999999E-3</c:v>
                      </c:pt>
                      <c:pt idx="6016">
                        <c:v>1.4372E-3</c:v>
                      </c:pt>
                      <c:pt idx="6017">
                        <c:v>1.4371E-3</c:v>
                      </c:pt>
                      <c:pt idx="6018">
                        <c:v>1.4369999999999999E-3</c:v>
                      </c:pt>
                      <c:pt idx="6019">
                        <c:v>1.4369000000000001E-3</c:v>
                      </c:pt>
                      <c:pt idx="6020">
                        <c:v>1.4367E-3</c:v>
                      </c:pt>
                      <c:pt idx="6021">
                        <c:v>1.4365999999999999E-3</c:v>
                      </c:pt>
                      <c:pt idx="6022">
                        <c:v>1.4365000000000001E-3</c:v>
                      </c:pt>
                      <c:pt idx="6023">
                        <c:v>1.4362999999999999E-3</c:v>
                      </c:pt>
                      <c:pt idx="6024">
                        <c:v>1.4362000000000001E-3</c:v>
                      </c:pt>
                      <c:pt idx="6025">
                        <c:v>1.4361000000000001E-3</c:v>
                      </c:pt>
                      <c:pt idx="6026">
                        <c:v>1.4358999999999999E-3</c:v>
                      </c:pt>
                      <c:pt idx="6027">
                        <c:v>1.4358000000000001E-3</c:v>
                      </c:pt>
                      <c:pt idx="6028">
                        <c:v>1.4357E-3</c:v>
                      </c:pt>
                      <c:pt idx="6029">
                        <c:v>1.4356E-3</c:v>
                      </c:pt>
                      <c:pt idx="6030">
                        <c:v>1.4354000000000001E-3</c:v>
                      </c:pt>
                      <c:pt idx="6031">
                        <c:v>1.4353E-3</c:v>
                      </c:pt>
                      <c:pt idx="6032">
                        <c:v>1.4352E-3</c:v>
                      </c:pt>
                      <c:pt idx="6033">
                        <c:v>1.4350000000000001E-3</c:v>
                      </c:pt>
                      <c:pt idx="6034">
                        <c:v>1.4349E-3</c:v>
                      </c:pt>
                      <c:pt idx="6035">
                        <c:v>1.4348E-3</c:v>
                      </c:pt>
                      <c:pt idx="6036">
                        <c:v>1.4346000000000001E-3</c:v>
                      </c:pt>
                      <c:pt idx="6037">
                        <c:v>1.4345E-3</c:v>
                      </c:pt>
                      <c:pt idx="6038">
                        <c:v>1.4344E-3</c:v>
                      </c:pt>
                      <c:pt idx="6039">
                        <c:v>1.4342000000000001E-3</c:v>
                      </c:pt>
                      <c:pt idx="6040">
                        <c:v>1.4341E-3</c:v>
                      </c:pt>
                      <c:pt idx="6041">
                        <c:v>1.4339999999999999E-3</c:v>
                      </c:pt>
                      <c:pt idx="6042">
                        <c:v>1.4339000000000001E-3</c:v>
                      </c:pt>
                      <c:pt idx="6043">
                        <c:v>1.4337E-3</c:v>
                      </c:pt>
                      <c:pt idx="6044">
                        <c:v>1.4335999999999999E-3</c:v>
                      </c:pt>
                      <c:pt idx="6045">
                        <c:v>1.4335000000000001E-3</c:v>
                      </c:pt>
                      <c:pt idx="6046">
                        <c:v>1.4333E-3</c:v>
                      </c:pt>
                      <c:pt idx="6047">
                        <c:v>1.4331999999999999E-3</c:v>
                      </c:pt>
                      <c:pt idx="6048">
                        <c:v>1.4331000000000001E-3</c:v>
                      </c:pt>
                      <c:pt idx="6049">
                        <c:v>1.433E-3</c:v>
                      </c:pt>
                      <c:pt idx="6050">
                        <c:v>1.4327999999999999E-3</c:v>
                      </c:pt>
                      <c:pt idx="6051">
                        <c:v>1.4327000000000001E-3</c:v>
                      </c:pt>
                      <c:pt idx="6052">
                        <c:v>1.4326E-3</c:v>
                      </c:pt>
                      <c:pt idx="6053">
                        <c:v>1.4323999999999999E-3</c:v>
                      </c:pt>
                      <c:pt idx="6054">
                        <c:v>1.4323000000000001E-3</c:v>
                      </c:pt>
                      <c:pt idx="6055">
                        <c:v>1.4322E-3</c:v>
                      </c:pt>
                      <c:pt idx="6056">
                        <c:v>1.4319999999999999E-3</c:v>
                      </c:pt>
                      <c:pt idx="6057">
                        <c:v>1.4319000000000001E-3</c:v>
                      </c:pt>
                      <c:pt idx="6058">
                        <c:v>1.4318E-3</c:v>
                      </c:pt>
                      <c:pt idx="6059">
                        <c:v>1.4316999999999999E-3</c:v>
                      </c:pt>
                      <c:pt idx="6060">
                        <c:v>1.4315E-3</c:v>
                      </c:pt>
                      <c:pt idx="6061">
                        <c:v>1.4314E-3</c:v>
                      </c:pt>
                      <c:pt idx="6062">
                        <c:v>1.4312999999999999E-3</c:v>
                      </c:pt>
                      <c:pt idx="6063">
                        <c:v>1.4311E-3</c:v>
                      </c:pt>
                      <c:pt idx="6064">
                        <c:v>1.431E-3</c:v>
                      </c:pt>
                      <c:pt idx="6065">
                        <c:v>1.4308999999999999E-3</c:v>
                      </c:pt>
                      <c:pt idx="6066">
                        <c:v>1.4308000000000001E-3</c:v>
                      </c:pt>
                      <c:pt idx="6067">
                        <c:v>1.4306E-3</c:v>
                      </c:pt>
                      <c:pt idx="6068">
                        <c:v>1.4304999999999999E-3</c:v>
                      </c:pt>
                      <c:pt idx="6069">
                        <c:v>1.4304000000000001E-3</c:v>
                      </c:pt>
                      <c:pt idx="6070">
                        <c:v>1.4302E-3</c:v>
                      </c:pt>
                      <c:pt idx="6071">
                        <c:v>1.4300999999999999E-3</c:v>
                      </c:pt>
                      <c:pt idx="6072">
                        <c:v>1.4300000000000001E-3</c:v>
                      </c:pt>
                      <c:pt idx="6073">
                        <c:v>1.4299E-3</c:v>
                      </c:pt>
                      <c:pt idx="6074">
                        <c:v>1.4296999999999999E-3</c:v>
                      </c:pt>
                      <c:pt idx="6075">
                        <c:v>1.4296000000000001E-3</c:v>
                      </c:pt>
                      <c:pt idx="6076">
                        <c:v>1.4295E-3</c:v>
                      </c:pt>
                      <c:pt idx="6077">
                        <c:v>1.4293000000000001E-3</c:v>
                      </c:pt>
                      <c:pt idx="6078">
                        <c:v>1.4292E-3</c:v>
                      </c:pt>
                      <c:pt idx="6079">
                        <c:v>1.4291E-3</c:v>
                      </c:pt>
                      <c:pt idx="6080">
                        <c:v>1.4289999999999999E-3</c:v>
                      </c:pt>
                      <c:pt idx="6081">
                        <c:v>1.4288E-3</c:v>
                      </c:pt>
                      <c:pt idx="6082">
                        <c:v>1.4287E-3</c:v>
                      </c:pt>
                      <c:pt idx="6083">
                        <c:v>1.4285999999999999E-3</c:v>
                      </c:pt>
                      <c:pt idx="6084">
                        <c:v>1.4284E-3</c:v>
                      </c:pt>
                      <c:pt idx="6085">
                        <c:v>1.4283E-3</c:v>
                      </c:pt>
                      <c:pt idx="6086">
                        <c:v>1.4281999999999999E-3</c:v>
                      </c:pt>
                      <c:pt idx="6087">
                        <c:v>1.4281000000000001E-3</c:v>
                      </c:pt>
                      <c:pt idx="6088">
                        <c:v>1.4279E-3</c:v>
                      </c:pt>
                      <c:pt idx="6089">
                        <c:v>1.4277999999999999E-3</c:v>
                      </c:pt>
                      <c:pt idx="6090">
                        <c:v>1.4277000000000001E-3</c:v>
                      </c:pt>
                      <c:pt idx="6091">
                        <c:v>1.4274999999999999E-3</c:v>
                      </c:pt>
                      <c:pt idx="6092">
                        <c:v>1.4273999999999999E-3</c:v>
                      </c:pt>
                      <c:pt idx="6093">
                        <c:v>1.4273000000000001E-3</c:v>
                      </c:pt>
                      <c:pt idx="6094">
                        <c:v>1.4272E-3</c:v>
                      </c:pt>
                      <c:pt idx="6095">
                        <c:v>1.4270000000000001E-3</c:v>
                      </c:pt>
                      <c:pt idx="6096">
                        <c:v>1.4269E-3</c:v>
                      </c:pt>
                      <c:pt idx="6097">
                        <c:v>1.4268E-3</c:v>
                      </c:pt>
                      <c:pt idx="6098">
                        <c:v>1.4266000000000001E-3</c:v>
                      </c:pt>
                      <c:pt idx="6099">
                        <c:v>1.4265E-3</c:v>
                      </c:pt>
                      <c:pt idx="6100">
                        <c:v>1.4264E-3</c:v>
                      </c:pt>
                      <c:pt idx="6101">
                        <c:v>1.4262999999999999E-3</c:v>
                      </c:pt>
                      <c:pt idx="6102">
                        <c:v>1.4261E-3</c:v>
                      </c:pt>
                      <c:pt idx="6103">
                        <c:v>1.426E-3</c:v>
                      </c:pt>
                      <c:pt idx="6104">
                        <c:v>1.4258999999999999E-3</c:v>
                      </c:pt>
                      <c:pt idx="6105">
                        <c:v>1.4258000000000001E-3</c:v>
                      </c:pt>
                      <c:pt idx="6106">
                        <c:v>1.4256E-3</c:v>
                      </c:pt>
                      <c:pt idx="6107">
                        <c:v>1.4254999999999999E-3</c:v>
                      </c:pt>
                      <c:pt idx="6108">
                        <c:v>1.4254000000000001E-3</c:v>
                      </c:pt>
                      <c:pt idx="6109">
                        <c:v>1.4251999999999999E-3</c:v>
                      </c:pt>
                      <c:pt idx="6110">
                        <c:v>1.4251000000000001E-3</c:v>
                      </c:pt>
                      <c:pt idx="6111">
                        <c:v>1.4250000000000001E-3</c:v>
                      </c:pt>
                      <c:pt idx="6112">
                        <c:v>1.4249E-3</c:v>
                      </c:pt>
                      <c:pt idx="6113">
                        <c:v>1.4247000000000001E-3</c:v>
                      </c:pt>
                      <c:pt idx="6114">
                        <c:v>1.4246E-3</c:v>
                      </c:pt>
                      <c:pt idx="6115">
                        <c:v>1.4245E-3</c:v>
                      </c:pt>
                      <c:pt idx="6116">
                        <c:v>1.4243999999999999E-3</c:v>
                      </c:pt>
                      <c:pt idx="6117">
                        <c:v>1.4242E-3</c:v>
                      </c:pt>
                      <c:pt idx="6118">
                        <c:v>1.4241E-3</c:v>
                      </c:pt>
                      <c:pt idx="6119">
                        <c:v>1.4239999999999999E-3</c:v>
                      </c:pt>
                      <c:pt idx="6120">
                        <c:v>1.4238E-3</c:v>
                      </c:pt>
                      <c:pt idx="6121">
                        <c:v>1.4237E-3</c:v>
                      </c:pt>
                      <c:pt idx="6122">
                        <c:v>1.4235999999999999E-3</c:v>
                      </c:pt>
                      <c:pt idx="6123">
                        <c:v>1.4235000000000001E-3</c:v>
                      </c:pt>
                      <c:pt idx="6124">
                        <c:v>1.4233E-3</c:v>
                      </c:pt>
                      <c:pt idx="6125">
                        <c:v>1.4231999999999999E-3</c:v>
                      </c:pt>
                      <c:pt idx="6126">
                        <c:v>1.4231000000000001E-3</c:v>
                      </c:pt>
                      <c:pt idx="6127">
                        <c:v>1.423E-3</c:v>
                      </c:pt>
                      <c:pt idx="6128">
                        <c:v>1.4228000000000001E-3</c:v>
                      </c:pt>
                      <c:pt idx="6129">
                        <c:v>1.4227E-3</c:v>
                      </c:pt>
                      <c:pt idx="6130">
                        <c:v>1.4226E-3</c:v>
                      </c:pt>
                      <c:pt idx="6131">
                        <c:v>1.4224999999999999E-3</c:v>
                      </c:pt>
                      <c:pt idx="6132">
                        <c:v>1.4223E-3</c:v>
                      </c:pt>
                      <c:pt idx="6133">
                        <c:v>1.4222E-3</c:v>
                      </c:pt>
                      <c:pt idx="6134">
                        <c:v>1.4220999999999999E-3</c:v>
                      </c:pt>
                      <c:pt idx="6135">
                        <c:v>1.4219E-3</c:v>
                      </c:pt>
                      <c:pt idx="6136">
                        <c:v>1.4218E-3</c:v>
                      </c:pt>
                      <c:pt idx="6137">
                        <c:v>1.4216999999999999E-3</c:v>
                      </c:pt>
                      <c:pt idx="6138">
                        <c:v>1.4216000000000001E-3</c:v>
                      </c:pt>
                      <c:pt idx="6139">
                        <c:v>1.4214E-3</c:v>
                      </c:pt>
                      <c:pt idx="6140">
                        <c:v>1.4212999999999999E-3</c:v>
                      </c:pt>
                      <c:pt idx="6141">
                        <c:v>1.4212000000000001E-3</c:v>
                      </c:pt>
                      <c:pt idx="6142">
                        <c:v>1.4211E-3</c:v>
                      </c:pt>
                      <c:pt idx="6143">
                        <c:v>1.4208999999999999E-3</c:v>
                      </c:pt>
                      <c:pt idx="6144">
                        <c:v>1.4208000000000001E-3</c:v>
                      </c:pt>
                      <c:pt idx="6145">
                        <c:v>1.4207E-3</c:v>
                      </c:pt>
                      <c:pt idx="6146">
                        <c:v>1.4205999999999999E-3</c:v>
                      </c:pt>
                      <c:pt idx="6147">
                        <c:v>1.4204E-3</c:v>
                      </c:pt>
                      <c:pt idx="6148">
                        <c:v>1.4203E-3</c:v>
                      </c:pt>
                      <c:pt idx="6149">
                        <c:v>1.4201999999999999E-3</c:v>
                      </c:pt>
                      <c:pt idx="6150">
                        <c:v>1.4201000000000001E-3</c:v>
                      </c:pt>
                      <c:pt idx="6151">
                        <c:v>1.4199E-3</c:v>
                      </c:pt>
                      <c:pt idx="6152">
                        <c:v>1.4197999999999999E-3</c:v>
                      </c:pt>
                      <c:pt idx="6153">
                        <c:v>1.4197000000000001E-3</c:v>
                      </c:pt>
                      <c:pt idx="6154">
                        <c:v>1.4195E-3</c:v>
                      </c:pt>
                      <c:pt idx="6155">
                        <c:v>1.4193999999999999E-3</c:v>
                      </c:pt>
                      <c:pt idx="6156">
                        <c:v>1.4193000000000001E-3</c:v>
                      </c:pt>
                      <c:pt idx="6157">
                        <c:v>1.4192E-3</c:v>
                      </c:pt>
                      <c:pt idx="6158">
                        <c:v>1.4189999999999999E-3</c:v>
                      </c:pt>
                      <c:pt idx="6159">
                        <c:v>1.4189000000000001E-3</c:v>
                      </c:pt>
                      <c:pt idx="6160">
                        <c:v>1.4188E-3</c:v>
                      </c:pt>
                      <c:pt idx="6161">
                        <c:v>1.4187E-3</c:v>
                      </c:pt>
                      <c:pt idx="6162">
                        <c:v>1.4185000000000001E-3</c:v>
                      </c:pt>
                      <c:pt idx="6163">
                        <c:v>1.4184E-3</c:v>
                      </c:pt>
                      <c:pt idx="6164">
                        <c:v>1.4182999999999999E-3</c:v>
                      </c:pt>
                      <c:pt idx="6165">
                        <c:v>1.4182000000000001E-3</c:v>
                      </c:pt>
                      <c:pt idx="6166">
                        <c:v>1.418E-3</c:v>
                      </c:pt>
                      <c:pt idx="6167">
                        <c:v>1.4178999999999999E-3</c:v>
                      </c:pt>
                      <c:pt idx="6168">
                        <c:v>1.4178000000000001E-3</c:v>
                      </c:pt>
                      <c:pt idx="6169">
                        <c:v>1.4177E-3</c:v>
                      </c:pt>
                      <c:pt idx="6170">
                        <c:v>1.4174999999999999E-3</c:v>
                      </c:pt>
                      <c:pt idx="6171">
                        <c:v>1.4174000000000001E-3</c:v>
                      </c:pt>
                      <c:pt idx="6172">
                        <c:v>1.4173E-3</c:v>
                      </c:pt>
                      <c:pt idx="6173">
                        <c:v>1.4172E-3</c:v>
                      </c:pt>
                      <c:pt idx="6174">
                        <c:v>1.4170000000000001E-3</c:v>
                      </c:pt>
                      <c:pt idx="6175">
                        <c:v>1.4169E-3</c:v>
                      </c:pt>
                      <c:pt idx="6176">
                        <c:v>1.4168E-3</c:v>
                      </c:pt>
                      <c:pt idx="6177">
                        <c:v>1.4166999999999999E-3</c:v>
                      </c:pt>
                      <c:pt idx="6178">
                        <c:v>1.4165E-3</c:v>
                      </c:pt>
                      <c:pt idx="6179">
                        <c:v>1.4164E-3</c:v>
                      </c:pt>
                      <c:pt idx="6180">
                        <c:v>1.4162999999999999E-3</c:v>
                      </c:pt>
                      <c:pt idx="6181">
                        <c:v>1.4162000000000001E-3</c:v>
                      </c:pt>
                      <c:pt idx="6182">
                        <c:v>1.4159999999999999E-3</c:v>
                      </c:pt>
                      <c:pt idx="6183">
                        <c:v>1.4159000000000001E-3</c:v>
                      </c:pt>
                      <c:pt idx="6184">
                        <c:v>1.4158E-3</c:v>
                      </c:pt>
                      <c:pt idx="6185">
                        <c:v>1.4157E-3</c:v>
                      </c:pt>
                      <c:pt idx="6186">
                        <c:v>1.4155000000000001E-3</c:v>
                      </c:pt>
                      <c:pt idx="6187">
                        <c:v>1.4154E-3</c:v>
                      </c:pt>
                      <c:pt idx="6188">
                        <c:v>1.4153E-3</c:v>
                      </c:pt>
                      <c:pt idx="6189">
                        <c:v>1.4151999999999999E-3</c:v>
                      </c:pt>
                      <c:pt idx="6190">
                        <c:v>1.415E-3</c:v>
                      </c:pt>
                      <c:pt idx="6191">
                        <c:v>1.4149E-3</c:v>
                      </c:pt>
                      <c:pt idx="6192">
                        <c:v>1.4147999999999999E-3</c:v>
                      </c:pt>
                      <c:pt idx="6193">
                        <c:v>1.4147000000000001E-3</c:v>
                      </c:pt>
                      <c:pt idx="6194">
                        <c:v>1.4145E-3</c:v>
                      </c:pt>
                      <c:pt idx="6195">
                        <c:v>1.4143999999999999E-3</c:v>
                      </c:pt>
                      <c:pt idx="6196">
                        <c:v>1.4143000000000001E-3</c:v>
                      </c:pt>
                      <c:pt idx="6197">
                        <c:v>1.4142E-3</c:v>
                      </c:pt>
                      <c:pt idx="6198">
                        <c:v>1.4139999999999999E-3</c:v>
                      </c:pt>
                      <c:pt idx="6199">
                        <c:v>1.4139000000000001E-3</c:v>
                      </c:pt>
                      <c:pt idx="6200">
                        <c:v>1.4138E-3</c:v>
                      </c:pt>
                      <c:pt idx="6201">
                        <c:v>1.4136999999999999E-3</c:v>
                      </c:pt>
                      <c:pt idx="6202">
                        <c:v>1.4135E-3</c:v>
                      </c:pt>
                      <c:pt idx="6203">
                        <c:v>1.4134E-3</c:v>
                      </c:pt>
                      <c:pt idx="6204">
                        <c:v>1.4132999999999999E-3</c:v>
                      </c:pt>
                      <c:pt idx="6205">
                        <c:v>1.4132000000000001E-3</c:v>
                      </c:pt>
                      <c:pt idx="6206">
                        <c:v>1.413E-3</c:v>
                      </c:pt>
                      <c:pt idx="6207">
                        <c:v>1.4128999999999999E-3</c:v>
                      </c:pt>
                      <c:pt idx="6208">
                        <c:v>1.4128000000000001E-3</c:v>
                      </c:pt>
                      <c:pt idx="6209">
                        <c:v>1.4127E-3</c:v>
                      </c:pt>
                      <c:pt idx="6210">
                        <c:v>1.4126E-3</c:v>
                      </c:pt>
                      <c:pt idx="6211">
                        <c:v>1.4124000000000001E-3</c:v>
                      </c:pt>
                      <c:pt idx="6212">
                        <c:v>1.4123E-3</c:v>
                      </c:pt>
                      <c:pt idx="6213">
                        <c:v>1.4122E-3</c:v>
                      </c:pt>
                      <c:pt idx="6214">
                        <c:v>1.4120999999999999E-3</c:v>
                      </c:pt>
                      <c:pt idx="6215">
                        <c:v>1.4119E-3</c:v>
                      </c:pt>
                      <c:pt idx="6216">
                        <c:v>1.4117999999999999E-3</c:v>
                      </c:pt>
                      <c:pt idx="6217">
                        <c:v>1.4117000000000001E-3</c:v>
                      </c:pt>
                      <c:pt idx="6218">
                        <c:v>1.4116000000000001E-3</c:v>
                      </c:pt>
                      <c:pt idx="6219">
                        <c:v>1.4113999999999999E-3</c:v>
                      </c:pt>
                      <c:pt idx="6220">
                        <c:v>1.4113000000000001E-3</c:v>
                      </c:pt>
                      <c:pt idx="6221">
                        <c:v>1.4112E-3</c:v>
                      </c:pt>
                      <c:pt idx="6222">
                        <c:v>1.4111E-3</c:v>
                      </c:pt>
                      <c:pt idx="6223">
                        <c:v>1.4109000000000001E-3</c:v>
                      </c:pt>
                      <c:pt idx="6224">
                        <c:v>1.4108E-3</c:v>
                      </c:pt>
                      <c:pt idx="6225">
                        <c:v>1.4107E-3</c:v>
                      </c:pt>
                      <c:pt idx="6226">
                        <c:v>1.4105999999999999E-3</c:v>
                      </c:pt>
                      <c:pt idx="6227">
                        <c:v>1.4104E-3</c:v>
                      </c:pt>
                      <c:pt idx="6228">
                        <c:v>1.4103E-3</c:v>
                      </c:pt>
                      <c:pt idx="6229">
                        <c:v>1.4101999999999999E-3</c:v>
                      </c:pt>
                      <c:pt idx="6230">
                        <c:v>1.4101000000000001E-3</c:v>
                      </c:pt>
                      <c:pt idx="6231">
                        <c:v>1.41E-3</c:v>
                      </c:pt>
                      <c:pt idx="6232">
                        <c:v>1.4097999999999999E-3</c:v>
                      </c:pt>
                      <c:pt idx="6233">
                        <c:v>1.4097000000000001E-3</c:v>
                      </c:pt>
                      <c:pt idx="6234">
                        <c:v>1.4096E-3</c:v>
                      </c:pt>
                      <c:pt idx="6235">
                        <c:v>1.4094999999999999E-3</c:v>
                      </c:pt>
                      <c:pt idx="6236">
                        <c:v>1.4093E-3</c:v>
                      </c:pt>
                      <c:pt idx="6237">
                        <c:v>1.4092E-3</c:v>
                      </c:pt>
                      <c:pt idx="6238">
                        <c:v>1.4090999999999999E-3</c:v>
                      </c:pt>
                      <c:pt idx="6239">
                        <c:v>1.4090000000000001E-3</c:v>
                      </c:pt>
                      <c:pt idx="6240">
                        <c:v>1.4088E-3</c:v>
                      </c:pt>
                      <c:pt idx="6241">
                        <c:v>1.4086999999999999E-3</c:v>
                      </c:pt>
                      <c:pt idx="6242">
                        <c:v>1.4086000000000001E-3</c:v>
                      </c:pt>
                      <c:pt idx="6243">
                        <c:v>1.4085E-3</c:v>
                      </c:pt>
                      <c:pt idx="6244">
                        <c:v>1.4084E-3</c:v>
                      </c:pt>
                      <c:pt idx="6245">
                        <c:v>1.4082000000000001E-3</c:v>
                      </c:pt>
                      <c:pt idx="6246">
                        <c:v>1.4081E-3</c:v>
                      </c:pt>
                      <c:pt idx="6247">
                        <c:v>1.408E-3</c:v>
                      </c:pt>
                      <c:pt idx="6248">
                        <c:v>1.4078999999999999E-3</c:v>
                      </c:pt>
                      <c:pt idx="6249">
                        <c:v>1.4077E-3</c:v>
                      </c:pt>
                      <c:pt idx="6250">
                        <c:v>1.4076E-3</c:v>
                      </c:pt>
                      <c:pt idx="6251">
                        <c:v>1.4074999999999999E-3</c:v>
                      </c:pt>
                      <c:pt idx="6252">
                        <c:v>1.4074000000000001E-3</c:v>
                      </c:pt>
                      <c:pt idx="6253">
                        <c:v>1.4073E-3</c:v>
                      </c:pt>
                      <c:pt idx="6254">
                        <c:v>1.4071000000000001E-3</c:v>
                      </c:pt>
                      <c:pt idx="6255">
                        <c:v>1.407E-3</c:v>
                      </c:pt>
                      <c:pt idx="6256">
                        <c:v>1.4069E-3</c:v>
                      </c:pt>
                      <c:pt idx="6257">
                        <c:v>1.4067999999999999E-3</c:v>
                      </c:pt>
                      <c:pt idx="6258">
                        <c:v>1.4066E-3</c:v>
                      </c:pt>
                      <c:pt idx="6259">
                        <c:v>1.4065E-3</c:v>
                      </c:pt>
                      <c:pt idx="6260">
                        <c:v>1.4063999999999999E-3</c:v>
                      </c:pt>
                      <c:pt idx="6261">
                        <c:v>1.4063000000000001E-3</c:v>
                      </c:pt>
                      <c:pt idx="6262">
                        <c:v>1.4061E-3</c:v>
                      </c:pt>
                      <c:pt idx="6263">
                        <c:v>1.4059999999999999E-3</c:v>
                      </c:pt>
                      <c:pt idx="6264">
                        <c:v>1.4059000000000001E-3</c:v>
                      </c:pt>
                      <c:pt idx="6265">
                        <c:v>1.4058E-3</c:v>
                      </c:pt>
                      <c:pt idx="6266">
                        <c:v>1.4057E-3</c:v>
                      </c:pt>
                      <c:pt idx="6267">
                        <c:v>1.4055000000000001E-3</c:v>
                      </c:pt>
                      <c:pt idx="6268">
                        <c:v>1.4054E-3</c:v>
                      </c:pt>
                      <c:pt idx="6269">
                        <c:v>1.4053E-3</c:v>
                      </c:pt>
                      <c:pt idx="6270">
                        <c:v>1.4051999999999999E-3</c:v>
                      </c:pt>
                      <c:pt idx="6271">
                        <c:v>1.405E-3</c:v>
                      </c:pt>
                      <c:pt idx="6272">
                        <c:v>1.4048999999999999E-3</c:v>
                      </c:pt>
                      <c:pt idx="6273">
                        <c:v>1.4048000000000001E-3</c:v>
                      </c:pt>
                      <c:pt idx="6274">
                        <c:v>1.4047E-3</c:v>
                      </c:pt>
                      <c:pt idx="6275">
                        <c:v>1.4046E-3</c:v>
                      </c:pt>
                      <c:pt idx="6276">
                        <c:v>1.4044000000000001E-3</c:v>
                      </c:pt>
                      <c:pt idx="6277">
                        <c:v>1.4043E-3</c:v>
                      </c:pt>
                      <c:pt idx="6278">
                        <c:v>1.4042E-3</c:v>
                      </c:pt>
                      <c:pt idx="6279">
                        <c:v>1.4040999999999999E-3</c:v>
                      </c:pt>
                      <c:pt idx="6280">
                        <c:v>1.4040000000000001E-3</c:v>
                      </c:pt>
                      <c:pt idx="6281">
                        <c:v>1.4038E-3</c:v>
                      </c:pt>
                      <c:pt idx="6282">
                        <c:v>1.4036999999999999E-3</c:v>
                      </c:pt>
                      <c:pt idx="6283">
                        <c:v>1.4036000000000001E-3</c:v>
                      </c:pt>
                      <c:pt idx="6284">
                        <c:v>1.4035E-3</c:v>
                      </c:pt>
                      <c:pt idx="6285">
                        <c:v>1.4032999999999999E-3</c:v>
                      </c:pt>
                      <c:pt idx="6286">
                        <c:v>1.4032000000000001E-3</c:v>
                      </c:pt>
                      <c:pt idx="6287">
                        <c:v>1.4031E-3</c:v>
                      </c:pt>
                      <c:pt idx="6288">
                        <c:v>1.403E-3</c:v>
                      </c:pt>
                      <c:pt idx="6289">
                        <c:v>1.4028999999999999E-3</c:v>
                      </c:pt>
                      <c:pt idx="6290">
                        <c:v>1.4027E-3</c:v>
                      </c:pt>
                      <c:pt idx="6291">
                        <c:v>1.4025999999999999E-3</c:v>
                      </c:pt>
                      <c:pt idx="6292">
                        <c:v>1.4025000000000001E-3</c:v>
                      </c:pt>
                      <c:pt idx="6293">
                        <c:v>1.4024E-3</c:v>
                      </c:pt>
                      <c:pt idx="6294">
                        <c:v>1.4023E-3</c:v>
                      </c:pt>
                      <c:pt idx="6295">
                        <c:v>1.4021000000000001E-3</c:v>
                      </c:pt>
                      <c:pt idx="6296">
                        <c:v>1.402E-3</c:v>
                      </c:pt>
                      <c:pt idx="6297">
                        <c:v>1.4019E-3</c:v>
                      </c:pt>
                      <c:pt idx="6298">
                        <c:v>1.4017999999999999E-3</c:v>
                      </c:pt>
                      <c:pt idx="6299">
                        <c:v>1.4016E-3</c:v>
                      </c:pt>
                      <c:pt idx="6300">
                        <c:v>1.4015E-3</c:v>
                      </c:pt>
                      <c:pt idx="6301">
                        <c:v>1.4013999999999999E-3</c:v>
                      </c:pt>
                      <c:pt idx="6302">
                        <c:v>1.4013000000000001E-3</c:v>
                      </c:pt>
                      <c:pt idx="6303">
                        <c:v>1.4012E-3</c:v>
                      </c:pt>
                      <c:pt idx="6304">
                        <c:v>1.4009999999999999E-3</c:v>
                      </c:pt>
                      <c:pt idx="6305">
                        <c:v>1.4009000000000001E-3</c:v>
                      </c:pt>
                      <c:pt idx="6306">
                        <c:v>1.4008E-3</c:v>
                      </c:pt>
                      <c:pt idx="6307">
                        <c:v>1.4006999999999999E-3</c:v>
                      </c:pt>
                      <c:pt idx="6308">
                        <c:v>1.4005999999999999E-3</c:v>
                      </c:pt>
                      <c:pt idx="6309">
                        <c:v>1.4004E-3</c:v>
                      </c:pt>
                      <c:pt idx="6310">
                        <c:v>1.4002999999999999E-3</c:v>
                      </c:pt>
                      <c:pt idx="6311">
                        <c:v>1.4002000000000001E-3</c:v>
                      </c:pt>
                      <c:pt idx="6312">
                        <c:v>1.4001E-3</c:v>
                      </c:pt>
                      <c:pt idx="6313">
                        <c:v>1.4E-3</c:v>
                      </c:pt>
                      <c:pt idx="6314">
                        <c:v>1.3998000000000001E-3</c:v>
                      </c:pt>
                      <c:pt idx="6315">
                        <c:v>1.3997E-3</c:v>
                      </c:pt>
                      <c:pt idx="6316">
                        <c:v>1.3996E-3</c:v>
                      </c:pt>
                      <c:pt idx="6317">
                        <c:v>1.3994999999999999E-3</c:v>
                      </c:pt>
                      <c:pt idx="6318">
                        <c:v>1.3994000000000001E-3</c:v>
                      </c:pt>
                      <c:pt idx="6319">
                        <c:v>1.3992E-3</c:v>
                      </c:pt>
                      <c:pt idx="6320">
                        <c:v>1.3990999999999999E-3</c:v>
                      </c:pt>
                      <c:pt idx="6321">
                        <c:v>1.3990000000000001E-3</c:v>
                      </c:pt>
                      <c:pt idx="6322">
                        <c:v>1.3989E-3</c:v>
                      </c:pt>
                      <c:pt idx="6323">
                        <c:v>1.3988E-3</c:v>
                      </c:pt>
                      <c:pt idx="6324">
                        <c:v>1.3986000000000001E-3</c:v>
                      </c:pt>
                      <c:pt idx="6325">
                        <c:v>1.3985E-3</c:v>
                      </c:pt>
                      <c:pt idx="6326">
                        <c:v>1.3983999999999999E-3</c:v>
                      </c:pt>
                      <c:pt idx="6327">
                        <c:v>1.3983000000000001E-3</c:v>
                      </c:pt>
                      <c:pt idx="6328">
                        <c:v>1.3982000000000001E-3</c:v>
                      </c:pt>
                      <c:pt idx="6329">
                        <c:v>1.3979999999999999E-3</c:v>
                      </c:pt>
                      <c:pt idx="6330">
                        <c:v>1.3979000000000001E-3</c:v>
                      </c:pt>
                      <c:pt idx="6331">
                        <c:v>1.3978E-3</c:v>
                      </c:pt>
                      <c:pt idx="6332">
                        <c:v>1.3977E-3</c:v>
                      </c:pt>
                      <c:pt idx="6333">
                        <c:v>1.3975000000000001E-3</c:v>
                      </c:pt>
                      <c:pt idx="6334">
                        <c:v>1.3974E-3</c:v>
                      </c:pt>
                      <c:pt idx="6335">
                        <c:v>1.3973E-3</c:v>
                      </c:pt>
                      <c:pt idx="6336">
                        <c:v>1.3971999999999999E-3</c:v>
                      </c:pt>
                      <c:pt idx="6337">
                        <c:v>1.3971000000000001E-3</c:v>
                      </c:pt>
                      <c:pt idx="6338">
                        <c:v>1.3969E-3</c:v>
                      </c:pt>
                      <c:pt idx="6339">
                        <c:v>1.3967999999999999E-3</c:v>
                      </c:pt>
                      <c:pt idx="6340">
                        <c:v>1.3967000000000001E-3</c:v>
                      </c:pt>
                      <c:pt idx="6341">
                        <c:v>1.3966E-3</c:v>
                      </c:pt>
                      <c:pt idx="6342">
                        <c:v>1.3965E-3</c:v>
                      </c:pt>
                      <c:pt idx="6343">
                        <c:v>1.3963000000000001E-3</c:v>
                      </c:pt>
                      <c:pt idx="6344">
                        <c:v>1.3962E-3</c:v>
                      </c:pt>
                      <c:pt idx="6345">
                        <c:v>1.3960999999999999E-3</c:v>
                      </c:pt>
                      <c:pt idx="6346">
                        <c:v>1.3960000000000001E-3</c:v>
                      </c:pt>
                      <c:pt idx="6347">
                        <c:v>1.3959E-3</c:v>
                      </c:pt>
                      <c:pt idx="6348">
                        <c:v>1.3958E-3</c:v>
                      </c:pt>
                      <c:pt idx="6349">
                        <c:v>1.3956000000000001E-3</c:v>
                      </c:pt>
                      <c:pt idx="6350">
                        <c:v>1.3955E-3</c:v>
                      </c:pt>
                      <c:pt idx="6351">
                        <c:v>1.3954E-3</c:v>
                      </c:pt>
                      <c:pt idx="6352">
                        <c:v>1.3952999999999999E-3</c:v>
                      </c:pt>
                      <c:pt idx="6353">
                        <c:v>1.3952000000000001E-3</c:v>
                      </c:pt>
                      <c:pt idx="6354">
                        <c:v>1.395E-3</c:v>
                      </c:pt>
                      <c:pt idx="6355">
                        <c:v>1.3948999999999999E-3</c:v>
                      </c:pt>
                      <c:pt idx="6356">
                        <c:v>1.3948000000000001E-3</c:v>
                      </c:pt>
                      <c:pt idx="6357">
                        <c:v>1.3947E-3</c:v>
                      </c:pt>
                      <c:pt idx="6358">
                        <c:v>1.3946E-3</c:v>
                      </c:pt>
                      <c:pt idx="6359">
                        <c:v>1.3944000000000001E-3</c:v>
                      </c:pt>
                      <c:pt idx="6360">
                        <c:v>1.3943E-3</c:v>
                      </c:pt>
                      <c:pt idx="6361">
                        <c:v>1.3942E-3</c:v>
                      </c:pt>
                      <c:pt idx="6362">
                        <c:v>1.3940999999999999E-3</c:v>
                      </c:pt>
                      <c:pt idx="6363">
                        <c:v>1.3940000000000001E-3</c:v>
                      </c:pt>
                      <c:pt idx="6364">
                        <c:v>1.3937999999999999E-3</c:v>
                      </c:pt>
                      <c:pt idx="6365">
                        <c:v>1.3937000000000001E-3</c:v>
                      </c:pt>
                      <c:pt idx="6366">
                        <c:v>1.3936E-3</c:v>
                      </c:pt>
                      <c:pt idx="6367">
                        <c:v>1.3935E-3</c:v>
                      </c:pt>
                      <c:pt idx="6368">
                        <c:v>1.3933999999999999E-3</c:v>
                      </c:pt>
                      <c:pt idx="6369">
                        <c:v>1.3932E-3</c:v>
                      </c:pt>
                      <c:pt idx="6370">
                        <c:v>1.3931E-3</c:v>
                      </c:pt>
                      <c:pt idx="6371">
                        <c:v>1.3929999999999999E-3</c:v>
                      </c:pt>
                      <c:pt idx="6372">
                        <c:v>1.3929000000000001E-3</c:v>
                      </c:pt>
                      <c:pt idx="6373">
                        <c:v>1.3928E-3</c:v>
                      </c:pt>
                      <c:pt idx="6374">
                        <c:v>1.3927E-3</c:v>
                      </c:pt>
                      <c:pt idx="6375">
                        <c:v>1.3925000000000001E-3</c:v>
                      </c:pt>
                      <c:pt idx="6376">
                        <c:v>1.3924E-3</c:v>
                      </c:pt>
                      <c:pt idx="6377">
                        <c:v>1.3923E-3</c:v>
                      </c:pt>
                      <c:pt idx="6378">
                        <c:v>1.3921999999999999E-3</c:v>
                      </c:pt>
                      <c:pt idx="6379">
                        <c:v>1.3921000000000001E-3</c:v>
                      </c:pt>
                      <c:pt idx="6380">
                        <c:v>1.3919E-3</c:v>
                      </c:pt>
                      <c:pt idx="6381">
                        <c:v>1.3917999999999999E-3</c:v>
                      </c:pt>
                      <c:pt idx="6382">
                        <c:v>1.3917000000000001E-3</c:v>
                      </c:pt>
                      <c:pt idx="6383">
                        <c:v>1.3916E-3</c:v>
                      </c:pt>
                      <c:pt idx="6384">
                        <c:v>1.3914999999999999E-3</c:v>
                      </c:pt>
                      <c:pt idx="6385">
                        <c:v>1.3914000000000001E-3</c:v>
                      </c:pt>
                      <c:pt idx="6386">
                        <c:v>1.3912E-3</c:v>
                      </c:pt>
                      <c:pt idx="6387">
                        <c:v>1.3910999999999999E-3</c:v>
                      </c:pt>
                      <c:pt idx="6388">
                        <c:v>1.3910000000000001E-3</c:v>
                      </c:pt>
                      <c:pt idx="6389">
                        <c:v>1.3909E-3</c:v>
                      </c:pt>
                      <c:pt idx="6390">
                        <c:v>1.3908E-3</c:v>
                      </c:pt>
                      <c:pt idx="6391">
                        <c:v>1.3906000000000001E-3</c:v>
                      </c:pt>
                      <c:pt idx="6392">
                        <c:v>1.3905E-3</c:v>
                      </c:pt>
                      <c:pt idx="6393">
                        <c:v>1.3904E-3</c:v>
                      </c:pt>
                      <c:pt idx="6394">
                        <c:v>1.3902999999999999E-3</c:v>
                      </c:pt>
                      <c:pt idx="6395">
                        <c:v>1.3902000000000001E-3</c:v>
                      </c:pt>
                      <c:pt idx="6396">
                        <c:v>1.3901E-3</c:v>
                      </c:pt>
                      <c:pt idx="6397">
                        <c:v>1.3898999999999999E-3</c:v>
                      </c:pt>
                      <c:pt idx="6398">
                        <c:v>1.3898000000000001E-3</c:v>
                      </c:pt>
                      <c:pt idx="6399">
                        <c:v>1.3897E-3</c:v>
                      </c:pt>
                      <c:pt idx="6400">
                        <c:v>1.3895999999999999E-3</c:v>
                      </c:pt>
                      <c:pt idx="6401">
                        <c:v>1.3894999999999999E-3</c:v>
                      </c:pt>
                      <c:pt idx="6402">
                        <c:v>1.3893E-3</c:v>
                      </c:pt>
                      <c:pt idx="6403">
                        <c:v>1.3891999999999999E-3</c:v>
                      </c:pt>
                      <c:pt idx="6404">
                        <c:v>1.3891000000000001E-3</c:v>
                      </c:pt>
                      <c:pt idx="6405">
                        <c:v>1.389E-3</c:v>
                      </c:pt>
                      <c:pt idx="6406">
                        <c:v>1.3889E-3</c:v>
                      </c:pt>
                      <c:pt idx="6407">
                        <c:v>1.3887999999999999E-3</c:v>
                      </c:pt>
                      <c:pt idx="6408">
                        <c:v>1.3886E-3</c:v>
                      </c:pt>
                      <c:pt idx="6409">
                        <c:v>1.3885E-3</c:v>
                      </c:pt>
                      <c:pt idx="6410">
                        <c:v>1.3883999999999999E-3</c:v>
                      </c:pt>
                      <c:pt idx="6411">
                        <c:v>1.3883000000000001E-3</c:v>
                      </c:pt>
                      <c:pt idx="6412">
                        <c:v>1.3882E-3</c:v>
                      </c:pt>
                      <c:pt idx="6413">
                        <c:v>1.3879999999999999E-3</c:v>
                      </c:pt>
                      <c:pt idx="6414">
                        <c:v>1.3879000000000001E-3</c:v>
                      </c:pt>
                      <c:pt idx="6415">
                        <c:v>1.3878E-3</c:v>
                      </c:pt>
                      <c:pt idx="6416">
                        <c:v>1.3877E-3</c:v>
                      </c:pt>
                      <c:pt idx="6417">
                        <c:v>1.3875999999999999E-3</c:v>
                      </c:pt>
                      <c:pt idx="6418">
                        <c:v>1.3875000000000001E-3</c:v>
                      </c:pt>
                      <c:pt idx="6419">
                        <c:v>1.3872999999999999E-3</c:v>
                      </c:pt>
                      <c:pt idx="6420">
                        <c:v>1.3872000000000001E-3</c:v>
                      </c:pt>
                      <c:pt idx="6421">
                        <c:v>1.3871000000000001E-3</c:v>
                      </c:pt>
                      <c:pt idx="6422">
                        <c:v>1.387E-3</c:v>
                      </c:pt>
                      <c:pt idx="6423">
                        <c:v>1.3868999999999999E-3</c:v>
                      </c:pt>
                      <c:pt idx="6424">
                        <c:v>1.3868000000000001E-3</c:v>
                      </c:pt>
                      <c:pt idx="6425">
                        <c:v>1.3866E-3</c:v>
                      </c:pt>
                      <c:pt idx="6426">
                        <c:v>1.3864999999999999E-3</c:v>
                      </c:pt>
                      <c:pt idx="6427">
                        <c:v>1.3864000000000001E-3</c:v>
                      </c:pt>
                      <c:pt idx="6428">
                        <c:v>1.3863E-3</c:v>
                      </c:pt>
                      <c:pt idx="6429">
                        <c:v>1.3862E-3</c:v>
                      </c:pt>
                      <c:pt idx="6430">
                        <c:v>1.3860999999999999E-3</c:v>
                      </c:pt>
                      <c:pt idx="6431">
                        <c:v>1.3859E-3</c:v>
                      </c:pt>
                      <c:pt idx="6432">
                        <c:v>1.3858E-3</c:v>
                      </c:pt>
                      <c:pt idx="6433">
                        <c:v>1.3856999999999999E-3</c:v>
                      </c:pt>
                      <c:pt idx="6434">
                        <c:v>1.3856000000000001E-3</c:v>
                      </c:pt>
                      <c:pt idx="6435">
                        <c:v>1.3855E-3</c:v>
                      </c:pt>
                      <c:pt idx="6436">
                        <c:v>1.3854E-3</c:v>
                      </c:pt>
                      <c:pt idx="6437">
                        <c:v>1.3852000000000001E-3</c:v>
                      </c:pt>
                      <c:pt idx="6438">
                        <c:v>1.3851E-3</c:v>
                      </c:pt>
                      <c:pt idx="6439">
                        <c:v>1.3849999999999999E-3</c:v>
                      </c:pt>
                      <c:pt idx="6440">
                        <c:v>1.3849000000000001E-3</c:v>
                      </c:pt>
                      <c:pt idx="6441">
                        <c:v>1.3848E-3</c:v>
                      </c:pt>
                      <c:pt idx="6442">
                        <c:v>1.3847E-3</c:v>
                      </c:pt>
                      <c:pt idx="6443">
                        <c:v>1.3845000000000001E-3</c:v>
                      </c:pt>
                      <c:pt idx="6444">
                        <c:v>1.3844E-3</c:v>
                      </c:pt>
                      <c:pt idx="6445">
                        <c:v>1.3843E-3</c:v>
                      </c:pt>
                      <c:pt idx="6446">
                        <c:v>1.3841999999999999E-3</c:v>
                      </c:pt>
                      <c:pt idx="6447">
                        <c:v>1.3841000000000001E-3</c:v>
                      </c:pt>
                      <c:pt idx="6448">
                        <c:v>1.384E-3</c:v>
                      </c:pt>
                      <c:pt idx="6449">
                        <c:v>1.3837999999999999E-3</c:v>
                      </c:pt>
                      <c:pt idx="6450">
                        <c:v>1.3837000000000001E-3</c:v>
                      </c:pt>
                      <c:pt idx="6451">
                        <c:v>1.3836E-3</c:v>
                      </c:pt>
                      <c:pt idx="6452">
                        <c:v>1.3835E-3</c:v>
                      </c:pt>
                      <c:pt idx="6453">
                        <c:v>1.3833999999999999E-3</c:v>
                      </c:pt>
                      <c:pt idx="6454">
                        <c:v>1.3833000000000001E-3</c:v>
                      </c:pt>
                      <c:pt idx="6455">
                        <c:v>1.3831E-3</c:v>
                      </c:pt>
                      <c:pt idx="6456">
                        <c:v>1.3829999999999999E-3</c:v>
                      </c:pt>
                      <c:pt idx="6457">
                        <c:v>1.3829000000000001E-3</c:v>
                      </c:pt>
                      <c:pt idx="6458">
                        <c:v>1.3828E-3</c:v>
                      </c:pt>
                      <c:pt idx="6459">
                        <c:v>1.3826999999999999E-3</c:v>
                      </c:pt>
                      <c:pt idx="6460">
                        <c:v>1.3826000000000001E-3</c:v>
                      </c:pt>
                      <c:pt idx="6461">
                        <c:v>1.3824E-3</c:v>
                      </c:pt>
                      <c:pt idx="6462">
                        <c:v>1.3822999999999999E-3</c:v>
                      </c:pt>
                      <c:pt idx="6463">
                        <c:v>1.3822000000000001E-3</c:v>
                      </c:pt>
                      <c:pt idx="6464">
                        <c:v>1.3821E-3</c:v>
                      </c:pt>
                      <c:pt idx="6465">
                        <c:v>1.382E-3</c:v>
                      </c:pt>
                      <c:pt idx="6466">
                        <c:v>1.3818999999999999E-3</c:v>
                      </c:pt>
                      <c:pt idx="6467">
                        <c:v>1.3817E-3</c:v>
                      </c:pt>
                      <c:pt idx="6468">
                        <c:v>1.3816E-3</c:v>
                      </c:pt>
                      <c:pt idx="6469">
                        <c:v>1.3814999999999999E-3</c:v>
                      </c:pt>
                      <c:pt idx="6470">
                        <c:v>1.3814000000000001E-3</c:v>
                      </c:pt>
                      <c:pt idx="6471">
                        <c:v>1.3813E-3</c:v>
                      </c:pt>
                      <c:pt idx="6472">
                        <c:v>1.3812E-3</c:v>
                      </c:pt>
                      <c:pt idx="6473">
                        <c:v>1.3810999999999999E-3</c:v>
                      </c:pt>
                      <c:pt idx="6474">
                        <c:v>1.3809E-3</c:v>
                      </c:pt>
                      <c:pt idx="6475">
                        <c:v>1.3808E-3</c:v>
                      </c:pt>
                      <c:pt idx="6476">
                        <c:v>1.3806999999999999E-3</c:v>
                      </c:pt>
                      <c:pt idx="6477">
                        <c:v>1.3806000000000001E-3</c:v>
                      </c:pt>
                      <c:pt idx="6478">
                        <c:v>1.3805E-3</c:v>
                      </c:pt>
                      <c:pt idx="6479">
                        <c:v>1.3803999999999999E-3</c:v>
                      </c:pt>
                      <c:pt idx="6480">
                        <c:v>1.3802E-3</c:v>
                      </c:pt>
                      <c:pt idx="6481">
                        <c:v>1.3801E-3</c:v>
                      </c:pt>
                      <c:pt idx="6482">
                        <c:v>1.3799999999999999E-3</c:v>
                      </c:pt>
                      <c:pt idx="6483">
                        <c:v>1.3799000000000001E-3</c:v>
                      </c:pt>
                      <c:pt idx="6484">
                        <c:v>1.3798E-3</c:v>
                      </c:pt>
                      <c:pt idx="6485">
                        <c:v>1.3797E-3</c:v>
                      </c:pt>
                      <c:pt idx="6486">
                        <c:v>1.3795999999999999E-3</c:v>
                      </c:pt>
                      <c:pt idx="6487">
                        <c:v>1.3794E-3</c:v>
                      </c:pt>
                      <c:pt idx="6488">
                        <c:v>1.3793E-3</c:v>
                      </c:pt>
                      <c:pt idx="6489">
                        <c:v>1.3791999999999999E-3</c:v>
                      </c:pt>
                      <c:pt idx="6490">
                        <c:v>1.3791000000000001E-3</c:v>
                      </c:pt>
                      <c:pt idx="6491">
                        <c:v>1.379E-3</c:v>
                      </c:pt>
                      <c:pt idx="6492">
                        <c:v>1.3789E-3</c:v>
                      </c:pt>
                      <c:pt idx="6493">
                        <c:v>1.3787000000000001E-3</c:v>
                      </c:pt>
                      <c:pt idx="6494">
                        <c:v>1.3786E-3</c:v>
                      </c:pt>
                      <c:pt idx="6495">
                        <c:v>1.3785E-3</c:v>
                      </c:pt>
                      <c:pt idx="6496">
                        <c:v>1.3783999999999999E-3</c:v>
                      </c:pt>
                      <c:pt idx="6497">
                        <c:v>1.3783000000000001E-3</c:v>
                      </c:pt>
                      <c:pt idx="6498">
                        <c:v>1.3782E-3</c:v>
                      </c:pt>
                      <c:pt idx="6499">
                        <c:v>1.3780999999999999E-3</c:v>
                      </c:pt>
                      <c:pt idx="6500">
                        <c:v>1.3779E-3</c:v>
                      </c:pt>
                      <c:pt idx="6501">
                        <c:v>1.3778E-3</c:v>
                      </c:pt>
                      <c:pt idx="6502">
                        <c:v>1.3776999999999999E-3</c:v>
                      </c:pt>
                      <c:pt idx="6503">
                        <c:v>1.3776000000000001E-3</c:v>
                      </c:pt>
                      <c:pt idx="6504">
                        <c:v>1.3775E-3</c:v>
                      </c:pt>
                      <c:pt idx="6505">
                        <c:v>1.3774E-3</c:v>
                      </c:pt>
                      <c:pt idx="6506">
                        <c:v>1.3772999999999999E-3</c:v>
                      </c:pt>
                      <c:pt idx="6507">
                        <c:v>1.3771E-3</c:v>
                      </c:pt>
                      <c:pt idx="6508">
                        <c:v>1.377E-3</c:v>
                      </c:pt>
                      <c:pt idx="6509">
                        <c:v>1.3768999999999999E-3</c:v>
                      </c:pt>
                      <c:pt idx="6510">
                        <c:v>1.3768000000000001E-3</c:v>
                      </c:pt>
                      <c:pt idx="6511">
                        <c:v>1.3767E-3</c:v>
                      </c:pt>
                      <c:pt idx="6512">
                        <c:v>1.3766E-3</c:v>
                      </c:pt>
                      <c:pt idx="6513">
                        <c:v>1.3764000000000001E-3</c:v>
                      </c:pt>
                      <c:pt idx="6514">
                        <c:v>1.3763E-3</c:v>
                      </c:pt>
                      <c:pt idx="6515">
                        <c:v>1.3761999999999999E-3</c:v>
                      </c:pt>
                      <c:pt idx="6516">
                        <c:v>1.3760999999999999E-3</c:v>
                      </c:pt>
                      <c:pt idx="6517">
                        <c:v>1.3760000000000001E-3</c:v>
                      </c:pt>
                      <c:pt idx="6518">
                        <c:v>1.3759E-3</c:v>
                      </c:pt>
                      <c:pt idx="6519">
                        <c:v>1.3757999999999999E-3</c:v>
                      </c:pt>
                      <c:pt idx="6520">
                        <c:v>1.3756E-3</c:v>
                      </c:pt>
                      <c:pt idx="6521">
                        <c:v>1.3755E-3</c:v>
                      </c:pt>
                      <c:pt idx="6522">
                        <c:v>1.3753999999999999E-3</c:v>
                      </c:pt>
                      <c:pt idx="6523">
                        <c:v>1.3753000000000001E-3</c:v>
                      </c:pt>
                      <c:pt idx="6524">
                        <c:v>1.3752E-3</c:v>
                      </c:pt>
                      <c:pt idx="6525">
                        <c:v>1.3751E-3</c:v>
                      </c:pt>
                      <c:pt idx="6526">
                        <c:v>1.3749999999999999E-3</c:v>
                      </c:pt>
                      <c:pt idx="6527">
                        <c:v>1.3748E-3</c:v>
                      </c:pt>
                      <c:pt idx="6528">
                        <c:v>1.3747E-3</c:v>
                      </c:pt>
                      <c:pt idx="6529">
                        <c:v>1.3745999999999999E-3</c:v>
                      </c:pt>
                      <c:pt idx="6530">
                        <c:v>1.3745000000000001E-3</c:v>
                      </c:pt>
                      <c:pt idx="6531">
                        <c:v>1.3744E-3</c:v>
                      </c:pt>
                      <c:pt idx="6532">
                        <c:v>1.3743E-3</c:v>
                      </c:pt>
                      <c:pt idx="6533">
                        <c:v>1.3741999999999999E-3</c:v>
                      </c:pt>
                      <c:pt idx="6534">
                        <c:v>1.374E-3</c:v>
                      </c:pt>
                      <c:pt idx="6535">
                        <c:v>1.3738999999999999E-3</c:v>
                      </c:pt>
                      <c:pt idx="6536">
                        <c:v>1.3738000000000001E-3</c:v>
                      </c:pt>
                      <c:pt idx="6537">
                        <c:v>1.3737000000000001E-3</c:v>
                      </c:pt>
                      <c:pt idx="6538">
                        <c:v>1.3736E-3</c:v>
                      </c:pt>
                      <c:pt idx="6539">
                        <c:v>1.3734999999999999E-3</c:v>
                      </c:pt>
                      <c:pt idx="6540">
                        <c:v>1.3734000000000001E-3</c:v>
                      </c:pt>
                      <c:pt idx="6541">
                        <c:v>1.3733E-3</c:v>
                      </c:pt>
                      <c:pt idx="6542">
                        <c:v>1.3730999999999999E-3</c:v>
                      </c:pt>
                      <c:pt idx="6543">
                        <c:v>1.3730000000000001E-3</c:v>
                      </c:pt>
                      <c:pt idx="6544">
                        <c:v>1.3729E-3</c:v>
                      </c:pt>
                      <c:pt idx="6545">
                        <c:v>1.3728E-3</c:v>
                      </c:pt>
                      <c:pt idx="6546">
                        <c:v>1.3726999999999999E-3</c:v>
                      </c:pt>
                      <c:pt idx="6547">
                        <c:v>1.3726000000000001E-3</c:v>
                      </c:pt>
                      <c:pt idx="6548">
                        <c:v>1.3725E-3</c:v>
                      </c:pt>
                      <c:pt idx="6549">
                        <c:v>1.3722999999999999E-3</c:v>
                      </c:pt>
                      <c:pt idx="6550">
                        <c:v>1.3722000000000001E-3</c:v>
                      </c:pt>
                      <c:pt idx="6551">
                        <c:v>1.3721E-3</c:v>
                      </c:pt>
                      <c:pt idx="6552">
                        <c:v>1.372E-3</c:v>
                      </c:pt>
                      <c:pt idx="6553">
                        <c:v>1.3718999999999999E-3</c:v>
                      </c:pt>
                      <c:pt idx="6554">
                        <c:v>1.3718000000000001E-3</c:v>
                      </c:pt>
                      <c:pt idx="6555">
                        <c:v>1.3717E-3</c:v>
                      </c:pt>
                      <c:pt idx="6556">
                        <c:v>1.3715000000000001E-3</c:v>
                      </c:pt>
                      <c:pt idx="6557">
                        <c:v>1.3714E-3</c:v>
                      </c:pt>
                      <c:pt idx="6558">
                        <c:v>1.3713E-3</c:v>
                      </c:pt>
                      <c:pt idx="6559">
                        <c:v>1.3711999999999999E-3</c:v>
                      </c:pt>
                      <c:pt idx="6560">
                        <c:v>1.3711000000000001E-3</c:v>
                      </c:pt>
                      <c:pt idx="6561">
                        <c:v>1.371E-3</c:v>
                      </c:pt>
                      <c:pt idx="6562">
                        <c:v>1.3709E-3</c:v>
                      </c:pt>
                      <c:pt idx="6563">
                        <c:v>1.3707999999999999E-3</c:v>
                      </c:pt>
                      <c:pt idx="6564">
                        <c:v>1.3706E-3</c:v>
                      </c:pt>
                      <c:pt idx="6565">
                        <c:v>1.3705E-3</c:v>
                      </c:pt>
                      <c:pt idx="6566">
                        <c:v>1.3703999999999999E-3</c:v>
                      </c:pt>
                      <c:pt idx="6567">
                        <c:v>1.3703000000000001E-3</c:v>
                      </c:pt>
                      <c:pt idx="6568">
                        <c:v>1.3702E-3</c:v>
                      </c:pt>
                      <c:pt idx="6569">
                        <c:v>1.3701E-3</c:v>
                      </c:pt>
                      <c:pt idx="6570">
                        <c:v>1.3699999999999999E-3</c:v>
                      </c:pt>
                      <c:pt idx="6571">
                        <c:v>1.3699000000000001E-3</c:v>
                      </c:pt>
                      <c:pt idx="6572">
                        <c:v>1.3697E-3</c:v>
                      </c:pt>
                      <c:pt idx="6573">
                        <c:v>1.3695999999999999E-3</c:v>
                      </c:pt>
                      <c:pt idx="6574">
                        <c:v>1.3695000000000001E-3</c:v>
                      </c:pt>
                      <c:pt idx="6575">
                        <c:v>1.3694E-3</c:v>
                      </c:pt>
                      <c:pt idx="6576">
                        <c:v>1.3692999999999999E-3</c:v>
                      </c:pt>
                      <c:pt idx="6577">
                        <c:v>1.3692000000000001E-3</c:v>
                      </c:pt>
                      <c:pt idx="6578">
                        <c:v>1.3691E-3</c:v>
                      </c:pt>
                      <c:pt idx="6579">
                        <c:v>1.369E-3</c:v>
                      </c:pt>
                      <c:pt idx="6580">
                        <c:v>1.3688000000000001E-3</c:v>
                      </c:pt>
                      <c:pt idx="6581">
                        <c:v>1.3687E-3</c:v>
                      </c:pt>
                      <c:pt idx="6582">
                        <c:v>1.3686E-3</c:v>
                      </c:pt>
                      <c:pt idx="6583">
                        <c:v>1.3684999999999999E-3</c:v>
                      </c:pt>
                      <c:pt idx="6584">
                        <c:v>1.3684000000000001E-3</c:v>
                      </c:pt>
                      <c:pt idx="6585">
                        <c:v>1.3683E-3</c:v>
                      </c:pt>
                      <c:pt idx="6586">
                        <c:v>1.3682E-3</c:v>
                      </c:pt>
                      <c:pt idx="6587">
                        <c:v>1.3680999999999999E-3</c:v>
                      </c:pt>
                      <c:pt idx="6588">
                        <c:v>1.3679E-3</c:v>
                      </c:pt>
                      <c:pt idx="6589">
                        <c:v>1.3678E-3</c:v>
                      </c:pt>
                      <c:pt idx="6590">
                        <c:v>1.3676999999999999E-3</c:v>
                      </c:pt>
                      <c:pt idx="6591">
                        <c:v>1.3676000000000001E-3</c:v>
                      </c:pt>
                      <c:pt idx="6592">
                        <c:v>1.3675E-3</c:v>
                      </c:pt>
                      <c:pt idx="6593">
                        <c:v>1.3674E-3</c:v>
                      </c:pt>
                      <c:pt idx="6594">
                        <c:v>1.3672999999999999E-3</c:v>
                      </c:pt>
                      <c:pt idx="6595">
                        <c:v>1.3672000000000001E-3</c:v>
                      </c:pt>
                      <c:pt idx="6596">
                        <c:v>1.3669999999999999E-3</c:v>
                      </c:pt>
                      <c:pt idx="6597">
                        <c:v>1.3669000000000001E-3</c:v>
                      </c:pt>
                      <c:pt idx="6598">
                        <c:v>1.3668E-3</c:v>
                      </c:pt>
                      <c:pt idx="6599">
                        <c:v>1.3667E-3</c:v>
                      </c:pt>
                      <c:pt idx="6600">
                        <c:v>1.3665999999999999E-3</c:v>
                      </c:pt>
                      <c:pt idx="6601">
                        <c:v>1.3665000000000001E-3</c:v>
                      </c:pt>
                      <c:pt idx="6602">
                        <c:v>1.3664E-3</c:v>
                      </c:pt>
                      <c:pt idx="6603">
                        <c:v>1.3663E-3</c:v>
                      </c:pt>
                      <c:pt idx="6604">
                        <c:v>1.3661000000000001E-3</c:v>
                      </c:pt>
                      <c:pt idx="6605">
                        <c:v>1.366E-3</c:v>
                      </c:pt>
                      <c:pt idx="6606">
                        <c:v>1.3659E-3</c:v>
                      </c:pt>
                      <c:pt idx="6607">
                        <c:v>1.3657999999999999E-3</c:v>
                      </c:pt>
                      <c:pt idx="6608">
                        <c:v>1.3657000000000001E-3</c:v>
                      </c:pt>
                      <c:pt idx="6609">
                        <c:v>1.3656E-3</c:v>
                      </c:pt>
                      <c:pt idx="6610">
                        <c:v>1.3655E-3</c:v>
                      </c:pt>
                      <c:pt idx="6611">
                        <c:v>1.3653999999999999E-3</c:v>
                      </c:pt>
                      <c:pt idx="6612">
                        <c:v>1.3652E-3</c:v>
                      </c:pt>
                      <c:pt idx="6613">
                        <c:v>1.3651E-3</c:v>
                      </c:pt>
                      <c:pt idx="6614">
                        <c:v>1.3649999999999999E-3</c:v>
                      </c:pt>
                      <c:pt idx="6615">
                        <c:v>1.3649000000000001E-3</c:v>
                      </c:pt>
                      <c:pt idx="6616">
                        <c:v>1.3648E-3</c:v>
                      </c:pt>
                      <c:pt idx="6617">
                        <c:v>1.3646999999999999E-3</c:v>
                      </c:pt>
                      <c:pt idx="6618">
                        <c:v>1.3646000000000001E-3</c:v>
                      </c:pt>
                      <c:pt idx="6619">
                        <c:v>1.3645E-3</c:v>
                      </c:pt>
                      <c:pt idx="6620">
                        <c:v>1.3644E-3</c:v>
                      </c:pt>
                      <c:pt idx="6621">
                        <c:v>1.3642000000000001E-3</c:v>
                      </c:pt>
                      <c:pt idx="6622">
                        <c:v>1.3641E-3</c:v>
                      </c:pt>
                      <c:pt idx="6623">
                        <c:v>1.364E-3</c:v>
                      </c:pt>
                      <c:pt idx="6624">
                        <c:v>1.3638999999999999E-3</c:v>
                      </c:pt>
                      <c:pt idx="6625">
                        <c:v>1.3638000000000001E-3</c:v>
                      </c:pt>
                      <c:pt idx="6626">
                        <c:v>1.3637E-3</c:v>
                      </c:pt>
                      <c:pt idx="6627">
                        <c:v>1.3636E-3</c:v>
                      </c:pt>
                      <c:pt idx="6628">
                        <c:v>1.3634999999999999E-3</c:v>
                      </c:pt>
                      <c:pt idx="6629">
                        <c:v>1.3634000000000001E-3</c:v>
                      </c:pt>
                      <c:pt idx="6630">
                        <c:v>1.3632E-3</c:v>
                      </c:pt>
                      <c:pt idx="6631">
                        <c:v>1.3630999999999999E-3</c:v>
                      </c:pt>
                      <c:pt idx="6632">
                        <c:v>1.3630000000000001E-3</c:v>
                      </c:pt>
                      <c:pt idx="6633">
                        <c:v>1.3629E-3</c:v>
                      </c:pt>
                      <c:pt idx="6634">
                        <c:v>1.3627999999999999E-3</c:v>
                      </c:pt>
                      <c:pt idx="6635">
                        <c:v>1.3626999999999999E-3</c:v>
                      </c:pt>
                      <c:pt idx="6636">
                        <c:v>1.3626000000000001E-3</c:v>
                      </c:pt>
                      <c:pt idx="6637">
                        <c:v>1.3625E-3</c:v>
                      </c:pt>
                      <c:pt idx="6638">
                        <c:v>1.3623999999999999E-3</c:v>
                      </c:pt>
                      <c:pt idx="6639">
                        <c:v>1.3622E-3</c:v>
                      </c:pt>
                      <c:pt idx="6640">
                        <c:v>1.3621E-3</c:v>
                      </c:pt>
                      <c:pt idx="6641">
                        <c:v>1.3619999999999999E-3</c:v>
                      </c:pt>
                      <c:pt idx="6642">
                        <c:v>1.3619000000000001E-3</c:v>
                      </c:pt>
                      <c:pt idx="6643">
                        <c:v>1.3618E-3</c:v>
                      </c:pt>
                      <c:pt idx="6644">
                        <c:v>1.3617E-3</c:v>
                      </c:pt>
                      <c:pt idx="6645">
                        <c:v>1.3615999999999999E-3</c:v>
                      </c:pt>
                      <c:pt idx="6646">
                        <c:v>1.3615000000000001E-3</c:v>
                      </c:pt>
                      <c:pt idx="6647">
                        <c:v>1.3614E-3</c:v>
                      </c:pt>
                      <c:pt idx="6648">
                        <c:v>1.3611999999999999E-3</c:v>
                      </c:pt>
                      <c:pt idx="6649">
                        <c:v>1.3611000000000001E-3</c:v>
                      </c:pt>
                      <c:pt idx="6650">
                        <c:v>1.361E-3</c:v>
                      </c:pt>
                      <c:pt idx="6651">
                        <c:v>1.3609E-3</c:v>
                      </c:pt>
                      <c:pt idx="6652">
                        <c:v>1.3607999999999999E-3</c:v>
                      </c:pt>
                      <c:pt idx="6653">
                        <c:v>1.3607000000000001E-3</c:v>
                      </c:pt>
                      <c:pt idx="6654">
                        <c:v>1.3606E-3</c:v>
                      </c:pt>
                      <c:pt idx="6655">
                        <c:v>1.3604999999999999E-3</c:v>
                      </c:pt>
                      <c:pt idx="6656">
                        <c:v>1.3604000000000001E-3</c:v>
                      </c:pt>
                      <c:pt idx="6657">
                        <c:v>1.3603000000000001E-3</c:v>
                      </c:pt>
                      <c:pt idx="6658">
                        <c:v>1.3600999999999999E-3</c:v>
                      </c:pt>
                      <c:pt idx="6659">
                        <c:v>1.3600000000000001E-3</c:v>
                      </c:pt>
                      <c:pt idx="6660">
                        <c:v>1.3599E-3</c:v>
                      </c:pt>
                      <c:pt idx="6661">
                        <c:v>1.3598E-3</c:v>
                      </c:pt>
                      <c:pt idx="6662">
                        <c:v>1.3596999999999999E-3</c:v>
                      </c:pt>
                      <c:pt idx="6663">
                        <c:v>1.3596000000000001E-3</c:v>
                      </c:pt>
                      <c:pt idx="6664">
                        <c:v>1.3595E-3</c:v>
                      </c:pt>
                      <c:pt idx="6665">
                        <c:v>1.3594E-3</c:v>
                      </c:pt>
                      <c:pt idx="6666">
                        <c:v>1.3592999999999999E-3</c:v>
                      </c:pt>
                      <c:pt idx="6667">
                        <c:v>1.3591E-3</c:v>
                      </c:pt>
                      <c:pt idx="6668">
                        <c:v>1.359E-3</c:v>
                      </c:pt>
                      <c:pt idx="6669">
                        <c:v>1.3588999999999999E-3</c:v>
                      </c:pt>
                      <c:pt idx="6670">
                        <c:v>1.3588000000000001E-3</c:v>
                      </c:pt>
                      <c:pt idx="6671">
                        <c:v>1.3587E-3</c:v>
                      </c:pt>
                      <c:pt idx="6672">
                        <c:v>1.3586E-3</c:v>
                      </c:pt>
                      <c:pt idx="6673">
                        <c:v>1.3584999999999999E-3</c:v>
                      </c:pt>
                      <c:pt idx="6674">
                        <c:v>1.3584000000000001E-3</c:v>
                      </c:pt>
                      <c:pt idx="6675">
                        <c:v>1.3583E-3</c:v>
                      </c:pt>
                      <c:pt idx="6676">
                        <c:v>1.3581999999999999E-3</c:v>
                      </c:pt>
                      <c:pt idx="6677">
                        <c:v>1.358E-3</c:v>
                      </c:pt>
                      <c:pt idx="6678">
                        <c:v>1.3579E-3</c:v>
                      </c:pt>
                      <c:pt idx="6679">
                        <c:v>1.3577999999999999E-3</c:v>
                      </c:pt>
                      <c:pt idx="6680">
                        <c:v>1.3577000000000001E-3</c:v>
                      </c:pt>
                      <c:pt idx="6681">
                        <c:v>1.3576E-3</c:v>
                      </c:pt>
                      <c:pt idx="6682">
                        <c:v>1.3575E-3</c:v>
                      </c:pt>
                      <c:pt idx="6683">
                        <c:v>1.3573999999999999E-3</c:v>
                      </c:pt>
                      <c:pt idx="6684">
                        <c:v>1.3573000000000001E-3</c:v>
                      </c:pt>
                      <c:pt idx="6685">
                        <c:v>1.3572E-3</c:v>
                      </c:pt>
                      <c:pt idx="6686">
                        <c:v>1.3571E-3</c:v>
                      </c:pt>
                      <c:pt idx="6687">
                        <c:v>1.3569000000000001E-3</c:v>
                      </c:pt>
                      <c:pt idx="6688">
                        <c:v>1.3568E-3</c:v>
                      </c:pt>
                      <c:pt idx="6689">
                        <c:v>1.3567E-3</c:v>
                      </c:pt>
                      <c:pt idx="6690">
                        <c:v>1.3565999999999999E-3</c:v>
                      </c:pt>
                      <c:pt idx="6691">
                        <c:v>1.3565000000000001E-3</c:v>
                      </c:pt>
                      <c:pt idx="6692">
                        <c:v>1.3564E-3</c:v>
                      </c:pt>
                      <c:pt idx="6693">
                        <c:v>1.3563E-3</c:v>
                      </c:pt>
                      <c:pt idx="6694">
                        <c:v>1.3561999999999999E-3</c:v>
                      </c:pt>
                      <c:pt idx="6695">
                        <c:v>1.3561000000000001E-3</c:v>
                      </c:pt>
                      <c:pt idx="6696">
                        <c:v>1.356E-3</c:v>
                      </c:pt>
                      <c:pt idx="6697">
                        <c:v>1.3558999999999999E-3</c:v>
                      </c:pt>
                      <c:pt idx="6698">
                        <c:v>1.3557E-3</c:v>
                      </c:pt>
                      <c:pt idx="6699">
                        <c:v>1.3556E-3</c:v>
                      </c:pt>
                      <c:pt idx="6700">
                        <c:v>1.3554999999999999E-3</c:v>
                      </c:pt>
                      <c:pt idx="6701">
                        <c:v>1.3554000000000001E-3</c:v>
                      </c:pt>
                      <c:pt idx="6702">
                        <c:v>1.3553E-3</c:v>
                      </c:pt>
                      <c:pt idx="6703">
                        <c:v>1.3552E-3</c:v>
                      </c:pt>
                      <c:pt idx="6704">
                        <c:v>1.3550999999999999E-3</c:v>
                      </c:pt>
                      <c:pt idx="6705">
                        <c:v>1.3550000000000001E-3</c:v>
                      </c:pt>
                      <c:pt idx="6706">
                        <c:v>1.3549E-3</c:v>
                      </c:pt>
                      <c:pt idx="6707">
                        <c:v>1.3548E-3</c:v>
                      </c:pt>
                      <c:pt idx="6708">
                        <c:v>1.3546999999999999E-3</c:v>
                      </c:pt>
                      <c:pt idx="6709">
                        <c:v>1.3545E-3</c:v>
                      </c:pt>
                      <c:pt idx="6710">
                        <c:v>1.3544E-3</c:v>
                      </c:pt>
                      <c:pt idx="6711">
                        <c:v>1.3542999999999999E-3</c:v>
                      </c:pt>
                      <c:pt idx="6712">
                        <c:v>1.3542000000000001E-3</c:v>
                      </c:pt>
                      <c:pt idx="6713">
                        <c:v>1.3541E-3</c:v>
                      </c:pt>
                      <c:pt idx="6714">
                        <c:v>1.354E-3</c:v>
                      </c:pt>
                      <c:pt idx="6715">
                        <c:v>1.3538999999999999E-3</c:v>
                      </c:pt>
                      <c:pt idx="6716">
                        <c:v>1.3538000000000001E-3</c:v>
                      </c:pt>
                      <c:pt idx="6717">
                        <c:v>1.3537E-3</c:v>
                      </c:pt>
                      <c:pt idx="6718">
                        <c:v>1.3535999999999999E-3</c:v>
                      </c:pt>
                      <c:pt idx="6719">
                        <c:v>1.3535000000000001E-3</c:v>
                      </c:pt>
                      <c:pt idx="6720">
                        <c:v>1.3533E-3</c:v>
                      </c:pt>
                      <c:pt idx="6721">
                        <c:v>1.3531999999999999E-3</c:v>
                      </c:pt>
                      <c:pt idx="6722">
                        <c:v>1.3531000000000001E-3</c:v>
                      </c:pt>
                      <c:pt idx="6723">
                        <c:v>1.353E-3</c:v>
                      </c:pt>
                      <c:pt idx="6724">
                        <c:v>1.3529E-3</c:v>
                      </c:pt>
                      <c:pt idx="6725">
                        <c:v>1.3527999999999999E-3</c:v>
                      </c:pt>
                      <c:pt idx="6726">
                        <c:v>1.3527000000000001E-3</c:v>
                      </c:pt>
                      <c:pt idx="6727">
                        <c:v>1.3526E-3</c:v>
                      </c:pt>
                      <c:pt idx="6728">
                        <c:v>1.3525E-3</c:v>
                      </c:pt>
                      <c:pt idx="6729">
                        <c:v>1.3523999999999999E-3</c:v>
                      </c:pt>
                      <c:pt idx="6730">
                        <c:v>1.3523000000000001E-3</c:v>
                      </c:pt>
                      <c:pt idx="6731">
                        <c:v>1.3522E-3</c:v>
                      </c:pt>
                      <c:pt idx="6732">
                        <c:v>1.3519999999999999E-3</c:v>
                      </c:pt>
                      <c:pt idx="6733">
                        <c:v>1.3519000000000001E-3</c:v>
                      </c:pt>
                      <c:pt idx="6734">
                        <c:v>1.3518E-3</c:v>
                      </c:pt>
                      <c:pt idx="6735">
                        <c:v>1.3517E-3</c:v>
                      </c:pt>
                      <c:pt idx="6736">
                        <c:v>1.3515999999999999E-3</c:v>
                      </c:pt>
                      <c:pt idx="6737">
                        <c:v>1.3515000000000001E-3</c:v>
                      </c:pt>
                      <c:pt idx="6738">
                        <c:v>1.3514E-3</c:v>
                      </c:pt>
                      <c:pt idx="6739">
                        <c:v>1.3512999999999999E-3</c:v>
                      </c:pt>
                      <c:pt idx="6740">
                        <c:v>1.3512000000000001E-3</c:v>
                      </c:pt>
                      <c:pt idx="6741">
                        <c:v>1.3511E-3</c:v>
                      </c:pt>
                      <c:pt idx="6742">
                        <c:v>1.351E-3</c:v>
                      </c:pt>
                      <c:pt idx="6743">
                        <c:v>1.3508999999999999E-3</c:v>
                      </c:pt>
                      <c:pt idx="6744">
                        <c:v>1.3507E-3</c:v>
                      </c:pt>
                      <c:pt idx="6745">
                        <c:v>1.3506E-3</c:v>
                      </c:pt>
                      <c:pt idx="6746">
                        <c:v>1.3504999999999999E-3</c:v>
                      </c:pt>
                      <c:pt idx="6747">
                        <c:v>1.3504000000000001E-3</c:v>
                      </c:pt>
                      <c:pt idx="6748">
                        <c:v>1.3503E-3</c:v>
                      </c:pt>
                      <c:pt idx="6749">
                        <c:v>1.3502E-3</c:v>
                      </c:pt>
                      <c:pt idx="6750">
                        <c:v>1.3500999999999999E-3</c:v>
                      </c:pt>
                      <c:pt idx="6751">
                        <c:v>1.3500000000000001E-3</c:v>
                      </c:pt>
                      <c:pt idx="6752">
                        <c:v>1.3499E-3</c:v>
                      </c:pt>
                      <c:pt idx="6753">
                        <c:v>1.3498E-3</c:v>
                      </c:pt>
                      <c:pt idx="6754">
                        <c:v>1.3496999999999999E-3</c:v>
                      </c:pt>
                      <c:pt idx="6755">
                        <c:v>1.3496000000000001E-3</c:v>
                      </c:pt>
                      <c:pt idx="6756">
                        <c:v>1.3493999999999999E-3</c:v>
                      </c:pt>
                      <c:pt idx="6757">
                        <c:v>1.3492999999999999E-3</c:v>
                      </c:pt>
                      <c:pt idx="6758">
                        <c:v>1.3492000000000001E-3</c:v>
                      </c:pt>
                      <c:pt idx="6759">
                        <c:v>1.3491E-3</c:v>
                      </c:pt>
                      <c:pt idx="6760">
                        <c:v>1.3489999999999999E-3</c:v>
                      </c:pt>
                      <c:pt idx="6761">
                        <c:v>1.3489000000000001E-3</c:v>
                      </c:pt>
                      <c:pt idx="6762">
                        <c:v>1.3488E-3</c:v>
                      </c:pt>
                      <c:pt idx="6763">
                        <c:v>1.3487E-3</c:v>
                      </c:pt>
                      <c:pt idx="6764">
                        <c:v>1.3485999999999999E-3</c:v>
                      </c:pt>
                      <c:pt idx="6765">
                        <c:v>1.3485000000000001E-3</c:v>
                      </c:pt>
                      <c:pt idx="6766">
                        <c:v>1.3484E-3</c:v>
                      </c:pt>
                      <c:pt idx="6767">
                        <c:v>1.3483E-3</c:v>
                      </c:pt>
                      <c:pt idx="6768">
                        <c:v>1.3481999999999999E-3</c:v>
                      </c:pt>
                      <c:pt idx="6769">
                        <c:v>1.348E-3</c:v>
                      </c:pt>
                      <c:pt idx="6770">
                        <c:v>1.3479E-3</c:v>
                      </c:pt>
                      <c:pt idx="6771">
                        <c:v>1.3477999999999999E-3</c:v>
                      </c:pt>
                      <c:pt idx="6772">
                        <c:v>1.3477000000000001E-3</c:v>
                      </c:pt>
                      <c:pt idx="6773">
                        <c:v>1.3476E-3</c:v>
                      </c:pt>
                      <c:pt idx="6774">
                        <c:v>1.3475E-3</c:v>
                      </c:pt>
                      <c:pt idx="6775">
                        <c:v>1.3473999999999999E-3</c:v>
                      </c:pt>
                      <c:pt idx="6776">
                        <c:v>1.3473000000000001E-3</c:v>
                      </c:pt>
                      <c:pt idx="6777">
                        <c:v>1.3472E-3</c:v>
                      </c:pt>
                      <c:pt idx="6778">
                        <c:v>1.3470999999999999E-3</c:v>
                      </c:pt>
                      <c:pt idx="6779">
                        <c:v>1.3470000000000001E-3</c:v>
                      </c:pt>
                      <c:pt idx="6780">
                        <c:v>1.3469000000000001E-3</c:v>
                      </c:pt>
                      <c:pt idx="6781">
                        <c:v>1.3468E-3</c:v>
                      </c:pt>
                      <c:pt idx="6782">
                        <c:v>1.3466999999999999E-3</c:v>
                      </c:pt>
                      <c:pt idx="6783">
                        <c:v>1.3465E-3</c:v>
                      </c:pt>
                      <c:pt idx="6784">
                        <c:v>1.3464E-3</c:v>
                      </c:pt>
                      <c:pt idx="6785">
                        <c:v>1.3462999999999999E-3</c:v>
                      </c:pt>
                      <c:pt idx="6786">
                        <c:v>1.3462000000000001E-3</c:v>
                      </c:pt>
                      <c:pt idx="6787">
                        <c:v>1.3461E-3</c:v>
                      </c:pt>
                      <c:pt idx="6788">
                        <c:v>1.346E-3</c:v>
                      </c:pt>
                      <c:pt idx="6789">
                        <c:v>1.3458999999999999E-3</c:v>
                      </c:pt>
                      <c:pt idx="6790">
                        <c:v>1.3458000000000001E-3</c:v>
                      </c:pt>
                      <c:pt idx="6791">
                        <c:v>1.3457E-3</c:v>
                      </c:pt>
                      <c:pt idx="6792">
                        <c:v>1.3456E-3</c:v>
                      </c:pt>
                      <c:pt idx="6793">
                        <c:v>1.3454999999999999E-3</c:v>
                      </c:pt>
                      <c:pt idx="6794">
                        <c:v>1.3454000000000001E-3</c:v>
                      </c:pt>
                      <c:pt idx="6795">
                        <c:v>1.3453E-3</c:v>
                      </c:pt>
                      <c:pt idx="6796">
                        <c:v>1.3452E-3</c:v>
                      </c:pt>
                      <c:pt idx="6797">
                        <c:v>1.3450999999999999E-3</c:v>
                      </c:pt>
                      <c:pt idx="6798">
                        <c:v>1.3449E-3</c:v>
                      </c:pt>
                      <c:pt idx="6799">
                        <c:v>1.3447999999999999E-3</c:v>
                      </c:pt>
                      <c:pt idx="6800">
                        <c:v>1.3447000000000001E-3</c:v>
                      </c:pt>
                      <c:pt idx="6801">
                        <c:v>1.3446E-3</c:v>
                      </c:pt>
                      <c:pt idx="6802">
                        <c:v>1.3445E-3</c:v>
                      </c:pt>
                      <c:pt idx="6803">
                        <c:v>1.3443999999999999E-3</c:v>
                      </c:pt>
                      <c:pt idx="6804">
                        <c:v>1.3443000000000001E-3</c:v>
                      </c:pt>
                      <c:pt idx="6805">
                        <c:v>1.3442E-3</c:v>
                      </c:pt>
                      <c:pt idx="6806">
                        <c:v>1.3441E-3</c:v>
                      </c:pt>
                      <c:pt idx="6807">
                        <c:v>1.3439999999999999E-3</c:v>
                      </c:pt>
                      <c:pt idx="6808">
                        <c:v>1.3439000000000001E-3</c:v>
                      </c:pt>
                      <c:pt idx="6809">
                        <c:v>1.3438E-3</c:v>
                      </c:pt>
                      <c:pt idx="6810">
                        <c:v>1.3437E-3</c:v>
                      </c:pt>
                      <c:pt idx="6811">
                        <c:v>1.3435999999999999E-3</c:v>
                      </c:pt>
                      <c:pt idx="6812">
                        <c:v>1.3435000000000001E-3</c:v>
                      </c:pt>
                      <c:pt idx="6813">
                        <c:v>1.3433E-3</c:v>
                      </c:pt>
                      <c:pt idx="6814">
                        <c:v>1.3431999999999999E-3</c:v>
                      </c:pt>
                      <c:pt idx="6815">
                        <c:v>1.3431000000000001E-3</c:v>
                      </c:pt>
                      <c:pt idx="6816">
                        <c:v>1.343E-3</c:v>
                      </c:pt>
                      <c:pt idx="6817">
                        <c:v>1.3429E-3</c:v>
                      </c:pt>
                      <c:pt idx="6818">
                        <c:v>1.3427999999999999E-3</c:v>
                      </c:pt>
                      <c:pt idx="6819">
                        <c:v>1.3427000000000001E-3</c:v>
                      </c:pt>
                      <c:pt idx="6820">
                        <c:v>1.3426E-3</c:v>
                      </c:pt>
                      <c:pt idx="6821">
                        <c:v>1.3424999999999999E-3</c:v>
                      </c:pt>
                      <c:pt idx="6822">
                        <c:v>1.3424000000000001E-3</c:v>
                      </c:pt>
                      <c:pt idx="6823">
                        <c:v>1.3423E-3</c:v>
                      </c:pt>
                      <c:pt idx="6824">
                        <c:v>1.3422E-3</c:v>
                      </c:pt>
                      <c:pt idx="6825">
                        <c:v>1.3420999999999999E-3</c:v>
                      </c:pt>
                      <c:pt idx="6826">
                        <c:v>1.3420000000000001E-3</c:v>
                      </c:pt>
                      <c:pt idx="6827">
                        <c:v>1.3419E-3</c:v>
                      </c:pt>
                      <c:pt idx="6828">
                        <c:v>1.3418E-3</c:v>
                      </c:pt>
                      <c:pt idx="6829">
                        <c:v>1.3416000000000001E-3</c:v>
                      </c:pt>
                      <c:pt idx="6830">
                        <c:v>1.3415E-3</c:v>
                      </c:pt>
                      <c:pt idx="6831">
                        <c:v>1.3414E-3</c:v>
                      </c:pt>
                      <c:pt idx="6832">
                        <c:v>1.3412999999999999E-3</c:v>
                      </c:pt>
                      <c:pt idx="6833">
                        <c:v>1.3412000000000001E-3</c:v>
                      </c:pt>
                      <c:pt idx="6834">
                        <c:v>1.3411E-3</c:v>
                      </c:pt>
                      <c:pt idx="6835">
                        <c:v>1.341E-3</c:v>
                      </c:pt>
                      <c:pt idx="6836">
                        <c:v>1.3408999999999999E-3</c:v>
                      </c:pt>
                      <c:pt idx="6837">
                        <c:v>1.3408000000000001E-3</c:v>
                      </c:pt>
                      <c:pt idx="6838">
                        <c:v>1.3407E-3</c:v>
                      </c:pt>
                      <c:pt idx="6839">
                        <c:v>1.3406E-3</c:v>
                      </c:pt>
                      <c:pt idx="6840">
                        <c:v>1.3404999999999999E-3</c:v>
                      </c:pt>
                      <c:pt idx="6841">
                        <c:v>1.3404000000000001E-3</c:v>
                      </c:pt>
                      <c:pt idx="6842">
                        <c:v>1.3403E-3</c:v>
                      </c:pt>
                      <c:pt idx="6843">
                        <c:v>1.3401999999999999E-3</c:v>
                      </c:pt>
                      <c:pt idx="6844">
                        <c:v>1.3401000000000001E-3</c:v>
                      </c:pt>
                      <c:pt idx="6845">
                        <c:v>1.34E-3</c:v>
                      </c:pt>
                      <c:pt idx="6846">
                        <c:v>1.3399E-3</c:v>
                      </c:pt>
                      <c:pt idx="6847">
                        <c:v>1.3397000000000001E-3</c:v>
                      </c:pt>
                      <c:pt idx="6848">
                        <c:v>1.3396E-3</c:v>
                      </c:pt>
                      <c:pt idx="6849">
                        <c:v>1.3395E-3</c:v>
                      </c:pt>
                      <c:pt idx="6850">
                        <c:v>1.3393999999999999E-3</c:v>
                      </c:pt>
                      <c:pt idx="6851">
                        <c:v>1.3393000000000001E-3</c:v>
                      </c:pt>
                      <c:pt idx="6852">
                        <c:v>1.3392E-3</c:v>
                      </c:pt>
                      <c:pt idx="6853">
                        <c:v>1.3391E-3</c:v>
                      </c:pt>
                      <c:pt idx="6854">
                        <c:v>1.3389999999999999E-3</c:v>
                      </c:pt>
                      <c:pt idx="6855">
                        <c:v>1.3389000000000001E-3</c:v>
                      </c:pt>
                      <c:pt idx="6856">
                        <c:v>1.3388E-3</c:v>
                      </c:pt>
                      <c:pt idx="6857">
                        <c:v>1.3387E-3</c:v>
                      </c:pt>
                      <c:pt idx="6858">
                        <c:v>1.3385999999999999E-3</c:v>
                      </c:pt>
                      <c:pt idx="6859">
                        <c:v>1.3385000000000001E-3</c:v>
                      </c:pt>
                      <c:pt idx="6860">
                        <c:v>1.3384E-3</c:v>
                      </c:pt>
                      <c:pt idx="6861">
                        <c:v>1.3382999999999999E-3</c:v>
                      </c:pt>
                      <c:pt idx="6862">
                        <c:v>1.3381999999999999E-3</c:v>
                      </c:pt>
                      <c:pt idx="6863">
                        <c:v>1.3381000000000001E-3</c:v>
                      </c:pt>
                      <c:pt idx="6864">
                        <c:v>1.338E-3</c:v>
                      </c:pt>
                      <c:pt idx="6865">
                        <c:v>1.3378999999999999E-3</c:v>
                      </c:pt>
                      <c:pt idx="6866">
                        <c:v>1.3377E-3</c:v>
                      </c:pt>
                      <c:pt idx="6867">
                        <c:v>1.3376E-3</c:v>
                      </c:pt>
                      <c:pt idx="6868">
                        <c:v>1.3374999999999999E-3</c:v>
                      </c:pt>
                      <c:pt idx="6869">
                        <c:v>1.3374000000000001E-3</c:v>
                      </c:pt>
                      <c:pt idx="6870">
                        <c:v>1.3373E-3</c:v>
                      </c:pt>
                      <c:pt idx="6871">
                        <c:v>1.3372E-3</c:v>
                      </c:pt>
                      <c:pt idx="6872">
                        <c:v>1.3370999999999999E-3</c:v>
                      </c:pt>
                      <c:pt idx="6873">
                        <c:v>1.3370000000000001E-3</c:v>
                      </c:pt>
                      <c:pt idx="6874">
                        <c:v>1.3369E-3</c:v>
                      </c:pt>
                      <c:pt idx="6875">
                        <c:v>1.3368E-3</c:v>
                      </c:pt>
                      <c:pt idx="6876">
                        <c:v>1.3366999999999999E-3</c:v>
                      </c:pt>
                      <c:pt idx="6877">
                        <c:v>1.3366000000000001E-3</c:v>
                      </c:pt>
                      <c:pt idx="6878">
                        <c:v>1.3365E-3</c:v>
                      </c:pt>
                      <c:pt idx="6879">
                        <c:v>1.3364E-3</c:v>
                      </c:pt>
                      <c:pt idx="6880">
                        <c:v>1.3362999999999999E-3</c:v>
                      </c:pt>
                      <c:pt idx="6881">
                        <c:v>1.3362000000000001E-3</c:v>
                      </c:pt>
                      <c:pt idx="6882">
                        <c:v>1.3361E-3</c:v>
                      </c:pt>
                      <c:pt idx="6883">
                        <c:v>1.3359999999999999E-3</c:v>
                      </c:pt>
                      <c:pt idx="6884">
                        <c:v>1.3359000000000001E-3</c:v>
                      </c:pt>
                      <c:pt idx="6885">
                        <c:v>1.3358000000000001E-3</c:v>
                      </c:pt>
                      <c:pt idx="6886">
                        <c:v>1.3357E-3</c:v>
                      </c:pt>
                      <c:pt idx="6887">
                        <c:v>1.3355000000000001E-3</c:v>
                      </c:pt>
                      <c:pt idx="6888">
                        <c:v>1.3354E-3</c:v>
                      </c:pt>
                      <c:pt idx="6889">
                        <c:v>1.3353E-3</c:v>
                      </c:pt>
                      <c:pt idx="6890">
                        <c:v>1.3351999999999999E-3</c:v>
                      </c:pt>
                      <c:pt idx="6891">
                        <c:v>1.3351000000000001E-3</c:v>
                      </c:pt>
                      <c:pt idx="6892">
                        <c:v>1.335E-3</c:v>
                      </c:pt>
                      <c:pt idx="6893">
                        <c:v>1.3349E-3</c:v>
                      </c:pt>
                      <c:pt idx="6894">
                        <c:v>1.3347999999999999E-3</c:v>
                      </c:pt>
                      <c:pt idx="6895">
                        <c:v>1.3347000000000001E-3</c:v>
                      </c:pt>
                      <c:pt idx="6896">
                        <c:v>1.3346E-3</c:v>
                      </c:pt>
                      <c:pt idx="6897">
                        <c:v>1.3345E-3</c:v>
                      </c:pt>
                      <c:pt idx="6898">
                        <c:v>1.3343999999999999E-3</c:v>
                      </c:pt>
                      <c:pt idx="6899">
                        <c:v>1.3343000000000001E-3</c:v>
                      </c:pt>
                      <c:pt idx="6900">
                        <c:v>1.3342E-3</c:v>
                      </c:pt>
                      <c:pt idx="6901">
                        <c:v>1.3341E-3</c:v>
                      </c:pt>
                      <c:pt idx="6902">
                        <c:v>1.3339999999999999E-3</c:v>
                      </c:pt>
                      <c:pt idx="6903">
                        <c:v>1.3339000000000001E-3</c:v>
                      </c:pt>
                      <c:pt idx="6904">
                        <c:v>1.3338E-3</c:v>
                      </c:pt>
                      <c:pt idx="6905">
                        <c:v>1.3336999999999999E-3</c:v>
                      </c:pt>
                      <c:pt idx="6906">
                        <c:v>1.3336000000000001E-3</c:v>
                      </c:pt>
                      <c:pt idx="6907">
                        <c:v>1.3335E-3</c:v>
                      </c:pt>
                      <c:pt idx="6908">
                        <c:v>1.3334E-3</c:v>
                      </c:pt>
                      <c:pt idx="6909">
                        <c:v>1.3332999999999999E-3</c:v>
                      </c:pt>
                      <c:pt idx="6910">
                        <c:v>1.3332000000000001E-3</c:v>
                      </c:pt>
                      <c:pt idx="6911">
                        <c:v>1.3331E-3</c:v>
                      </c:pt>
                      <c:pt idx="6912">
                        <c:v>1.3328999999999999E-3</c:v>
                      </c:pt>
                      <c:pt idx="6913">
                        <c:v>1.3328000000000001E-3</c:v>
                      </c:pt>
                      <c:pt idx="6914">
                        <c:v>1.3327E-3</c:v>
                      </c:pt>
                      <c:pt idx="6915">
                        <c:v>1.3326E-3</c:v>
                      </c:pt>
                      <c:pt idx="6916">
                        <c:v>1.3324999999999999E-3</c:v>
                      </c:pt>
                      <c:pt idx="6917">
                        <c:v>1.3324000000000001E-3</c:v>
                      </c:pt>
                      <c:pt idx="6918">
                        <c:v>1.3323E-3</c:v>
                      </c:pt>
                      <c:pt idx="6919">
                        <c:v>1.3322E-3</c:v>
                      </c:pt>
                      <c:pt idx="6920">
                        <c:v>1.3320999999999999E-3</c:v>
                      </c:pt>
                      <c:pt idx="6921">
                        <c:v>1.3320000000000001E-3</c:v>
                      </c:pt>
                      <c:pt idx="6922">
                        <c:v>1.3319E-3</c:v>
                      </c:pt>
                      <c:pt idx="6923">
                        <c:v>1.3318E-3</c:v>
                      </c:pt>
                      <c:pt idx="6924">
                        <c:v>1.3316999999999999E-3</c:v>
                      </c:pt>
                      <c:pt idx="6925">
                        <c:v>1.3316000000000001E-3</c:v>
                      </c:pt>
                      <c:pt idx="6926">
                        <c:v>1.3315E-3</c:v>
                      </c:pt>
                      <c:pt idx="6927">
                        <c:v>1.3313999999999999E-3</c:v>
                      </c:pt>
                      <c:pt idx="6928">
                        <c:v>1.3313000000000001E-3</c:v>
                      </c:pt>
                      <c:pt idx="6929">
                        <c:v>1.3312E-3</c:v>
                      </c:pt>
                      <c:pt idx="6930">
                        <c:v>1.3311E-3</c:v>
                      </c:pt>
                      <c:pt idx="6931">
                        <c:v>1.3309999999999999E-3</c:v>
                      </c:pt>
                      <c:pt idx="6932">
                        <c:v>1.3309000000000001E-3</c:v>
                      </c:pt>
                      <c:pt idx="6933">
                        <c:v>1.3308E-3</c:v>
                      </c:pt>
                      <c:pt idx="6934">
                        <c:v>1.3307E-3</c:v>
                      </c:pt>
                      <c:pt idx="6935">
                        <c:v>1.3305999999999999E-3</c:v>
                      </c:pt>
                      <c:pt idx="6936">
                        <c:v>1.3305000000000001E-3</c:v>
                      </c:pt>
                      <c:pt idx="6937">
                        <c:v>1.3304E-3</c:v>
                      </c:pt>
                      <c:pt idx="6938">
                        <c:v>1.3303E-3</c:v>
                      </c:pt>
                      <c:pt idx="6939">
                        <c:v>1.3301999999999999E-3</c:v>
                      </c:pt>
                      <c:pt idx="6940">
                        <c:v>1.33E-3</c:v>
                      </c:pt>
                      <c:pt idx="6941">
                        <c:v>1.3299E-3</c:v>
                      </c:pt>
                      <c:pt idx="6942">
                        <c:v>1.3297999999999999E-3</c:v>
                      </c:pt>
                      <c:pt idx="6943">
                        <c:v>1.3297000000000001E-3</c:v>
                      </c:pt>
                      <c:pt idx="6944">
                        <c:v>1.3296E-3</c:v>
                      </c:pt>
                      <c:pt idx="6945">
                        <c:v>1.3295E-3</c:v>
                      </c:pt>
                      <c:pt idx="6946">
                        <c:v>1.3293999999999999E-3</c:v>
                      </c:pt>
                      <c:pt idx="6947">
                        <c:v>1.3293000000000001E-3</c:v>
                      </c:pt>
                      <c:pt idx="6948">
                        <c:v>1.3292E-3</c:v>
                      </c:pt>
                      <c:pt idx="6949">
                        <c:v>1.3290999999999999E-3</c:v>
                      </c:pt>
                      <c:pt idx="6950">
                        <c:v>1.3290000000000001E-3</c:v>
                      </c:pt>
                      <c:pt idx="6951">
                        <c:v>1.3289E-3</c:v>
                      </c:pt>
                      <c:pt idx="6952">
                        <c:v>1.3288E-3</c:v>
                      </c:pt>
                      <c:pt idx="6953">
                        <c:v>1.3286999999999999E-3</c:v>
                      </c:pt>
                      <c:pt idx="6954">
                        <c:v>1.3286000000000001E-3</c:v>
                      </c:pt>
                      <c:pt idx="6955">
                        <c:v>1.3285E-3</c:v>
                      </c:pt>
                      <c:pt idx="6956">
                        <c:v>1.3284E-3</c:v>
                      </c:pt>
                      <c:pt idx="6957">
                        <c:v>1.3282999999999999E-3</c:v>
                      </c:pt>
                      <c:pt idx="6958">
                        <c:v>1.3282000000000001E-3</c:v>
                      </c:pt>
                      <c:pt idx="6959">
                        <c:v>1.3281E-3</c:v>
                      </c:pt>
                      <c:pt idx="6960">
                        <c:v>1.328E-3</c:v>
                      </c:pt>
                      <c:pt idx="6961">
                        <c:v>1.3278999999999999E-3</c:v>
                      </c:pt>
                      <c:pt idx="6962">
                        <c:v>1.3278000000000001E-3</c:v>
                      </c:pt>
                      <c:pt idx="6963">
                        <c:v>1.3277E-3</c:v>
                      </c:pt>
                      <c:pt idx="6964">
                        <c:v>1.3276E-3</c:v>
                      </c:pt>
                      <c:pt idx="6965">
                        <c:v>1.3274999999999999E-3</c:v>
                      </c:pt>
                      <c:pt idx="6966">
                        <c:v>1.3274000000000001E-3</c:v>
                      </c:pt>
                      <c:pt idx="6967">
                        <c:v>1.3273E-3</c:v>
                      </c:pt>
                      <c:pt idx="6968">
                        <c:v>1.3272E-3</c:v>
                      </c:pt>
                      <c:pt idx="6969">
                        <c:v>1.3270999999999999E-3</c:v>
                      </c:pt>
                      <c:pt idx="6970">
                        <c:v>1.3270000000000001E-3</c:v>
                      </c:pt>
                      <c:pt idx="6971">
                        <c:v>1.3269E-3</c:v>
                      </c:pt>
                      <c:pt idx="6972">
                        <c:v>1.3267999999999999E-3</c:v>
                      </c:pt>
                      <c:pt idx="6973">
                        <c:v>1.3267000000000001E-3</c:v>
                      </c:pt>
                      <c:pt idx="6974">
                        <c:v>1.3266E-3</c:v>
                      </c:pt>
                      <c:pt idx="6975">
                        <c:v>1.3265E-3</c:v>
                      </c:pt>
                      <c:pt idx="6976">
                        <c:v>1.3263999999999999E-3</c:v>
                      </c:pt>
                      <c:pt idx="6977">
                        <c:v>1.3263000000000001E-3</c:v>
                      </c:pt>
                      <c:pt idx="6978">
                        <c:v>1.3261E-3</c:v>
                      </c:pt>
                      <c:pt idx="6979">
                        <c:v>1.3259999999999999E-3</c:v>
                      </c:pt>
                      <c:pt idx="6980">
                        <c:v>1.3259000000000001E-3</c:v>
                      </c:pt>
                      <c:pt idx="6981">
                        <c:v>1.3258E-3</c:v>
                      </c:pt>
                      <c:pt idx="6982">
                        <c:v>1.3257E-3</c:v>
                      </c:pt>
                      <c:pt idx="6983">
                        <c:v>1.3255999999999999E-3</c:v>
                      </c:pt>
                      <c:pt idx="6984">
                        <c:v>1.3255000000000001E-3</c:v>
                      </c:pt>
                      <c:pt idx="6985">
                        <c:v>1.3254E-3</c:v>
                      </c:pt>
                      <c:pt idx="6986">
                        <c:v>1.3253E-3</c:v>
                      </c:pt>
                      <c:pt idx="6987">
                        <c:v>1.3251999999999999E-3</c:v>
                      </c:pt>
                      <c:pt idx="6988">
                        <c:v>1.3251000000000001E-3</c:v>
                      </c:pt>
                      <c:pt idx="6989">
                        <c:v>1.325E-3</c:v>
                      </c:pt>
                      <c:pt idx="6990">
                        <c:v>1.3248999999999999E-3</c:v>
                      </c:pt>
                      <c:pt idx="6991">
                        <c:v>1.3247999999999999E-3</c:v>
                      </c:pt>
                      <c:pt idx="6992">
                        <c:v>1.3247000000000001E-3</c:v>
                      </c:pt>
                      <c:pt idx="6993">
                        <c:v>1.3246E-3</c:v>
                      </c:pt>
                      <c:pt idx="6994">
                        <c:v>1.3244999999999999E-3</c:v>
                      </c:pt>
                      <c:pt idx="6995">
                        <c:v>1.3244000000000001E-3</c:v>
                      </c:pt>
                      <c:pt idx="6996">
                        <c:v>1.3243E-3</c:v>
                      </c:pt>
                      <c:pt idx="6997">
                        <c:v>1.3242E-3</c:v>
                      </c:pt>
                      <c:pt idx="6998">
                        <c:v>1.3240999999999999E-3</c:v>
                      </c:pt>
                      <c:pt idx="6999">
                        <c:v>1.3240000000000001E-3</c:v>
                      </c:pt>
                      <c:pt idx="7000">
                        <c:v>1.3239E-3</c:v>
                      </c:pt>
                      <c:pt idx="7001">
                        <c:v>1.3238E-3</c:v>
                      </c:pt>
                      <c:pt idx="7002">
                        <c:v>1.3236999999999999E-3</c:v>
                      </c:pt>
                      <c:pt idx="7003">
                        <c:v>1.3236000000000001E-3</c:v>
                      </c:pt>
                      <c:pt idx="7004">
                        <c:v>1.3235E-3</c:v>
                      </c:pt>
                      <c:pt idx="7005">
                        <c:v>1.3234E-3</c:v>
                      </c:pt>
                      <c:pt idx="7006">
                        <c:v>1.3232999999999999E-3</c:v>
                      </c:pt>
                      <c:pt idx="7007">
                        <c:v>1.3232000000000001E-3</c:v>
                      </c:pt>
                      <c:pt idx="7008">
                        <c:v>1.3231E-3</c:v>
                      </c:pt>
                      <c:pt idx="7009">
                        <c:v>1.323E-3</c:v>
                      </c:pt>
                      <c:pt idx="7010">
                        <c:v>1.3228999999999999E-3</c:v>
                      </c:pt>
                      <c:pt idx="7011">
                        <c:v>1.3228000000000001E-3</c:v>
                      </c:pt>
                      <c:pt idx="7012">
                        <c:v>1.3227E-3</c:v>
                      </c:pt>
                      <c:pt idx="7013">
                        <c:v>1.3225999999999999E-3</c:v>
                      </c:pt>
                      <c:pt idx="7014">
                        <c:v>1.3225000000000001E-3</c:v>
                      </c:pt>
                      <c:pt idx="7015">
                        <c:v>1.3224000000000001E-3</c:v>
                      </c:pt>
                      <c:pt idx="7016">
                        <c:v>1.3223E-3</c:v>
                      </c:pt>
                      <c:pt idx="7017">
                        <c:v>1.3221999999999999E-3</c:v>
                      </c:pt>
                      <c:pt idx="7018">
                        <c:v>1.3221000000000001E-3</c:v>
                      </c:pt>
                      <c:pt idx="7019">
                        <c:v>1.322E-3</c:v>
                      </c:pt>
                      <c:pt idx="7020">
                        <c:v>1.3219E-3</c:v>
                      </c:pt>
                      <c:pt idx="7021">
                        <c:v>1.3217999999999999E-3</c:v>
                      </c:pt>
                      <c:pt idx="7022">
                        <c:v>1.3217000000000001E-3</c:v>
                      </c:pt>
                      <c:pt idx="7023">
                        <c:v>1.3216E-3</c:v>
                      </c:pt>
                      <c:pt idx="7024">
                        <c:v>1.3215E-3</c:v>
                      </c:pt>
                      <c:pt idx="7025">
                        <c:v>1.3213999999999999E-3</c:v>
                      </c:pt>
                      <c:pt idx="7026">
                        <c:v>1.3213000000000001E-3</c:v>
                      </c:pt>
                      <c:pt idx="7027">
                        <c:v>1.3212E-3</c:v>
                      </c:pt>
                      <c:pt idx="7028">
                        <c:v>1.3211E-3</c:v>
                      </c:pt>
                      <c:pt idx="7029">
                        <c:v>1.3209999999999999E-3</c:v>
                      </c:pt>
                      <c:pt idx="7030">
                        <c:v>1.3209000000000001E-3</c:v>
                      </c:pt>
                      <c:pt idx="7031">
                        <c:v>1.3208E-3</c:v>
                      </c:pt>
                      <c:pt idx="7032">
                        <c:v>1.3207E-3</c:v>
                      </c:pt>
                      <c:pt idx="7033">
                        <c:v>1.3205999999999999E-3</c:v>
                      </c:pt>
                      <c:pt idx="7034">
                        <c:v>1.3205000000000001E-3</c:v>
                      </c:pt>
                      <c:pt idx="7035">
                        <c:v>1.3204E-3</c:v>
                      </c:pt>
                      <c:pt idx="7036">
                        <c:v>1.3202999999999999E-3</c:v>
                      </c:pt>
                      <c:pt idx="7037">
                        <c:v>1.3202000000000001E-3</c:v>
                      </c:pt>
                      <c:pt idx="7038">
                        <c:v>1.3201E-3</c:v>
                      </c:pt>
                      <c:pt idx="7039">
                        <c:v>1.32E-3</c:v>
                      </c:pt>
                      <c:pt idx="7040">
                        <c:v>1.3198999999999999E-3</c:v>
                      </c:pt>
                      <c:pt idx="7041">
                        <c:v>1.3198000000000001E-3</c:v>
                      </c:pt>
                      <c:pt idx="7042">
                        <c:v>1.3197E-3</c:v>
                      </c:pt>
                      <c:pt idx="7043">
                        <c:v>1.3196E-3</c:v>
                      </c:pt>
                      <c:pt idx="7044">
                        <c:v>1.3194999999999999E-3</c:v>
                      </c:pt>
                      <c:pt idx="7045">
                        <c:v>1.3194000000000001E-3</c:v>
                      </c:pt>
                      <c:pt idx="7046">
                        <c:v>1.3193E-3</c:v>
                      </c:pt>
                      <c:pt idx="7047">
                        <c:v>1.3192E-3</c:v>
                      </c:pt>
                      <c:pt idx="7048">
                        <c:v>1.3190999999999999E-3</c:v>
                      </c:pt>
                      <c:pt idx="7049">
                        <c:v>1.3190000000000001E-3</c:v>
                      </c:pt>
                      <c:pt idx="7050">
                        <c:v>1.3189E-3</c:v>
                      </c:pt>
                      <c:pt idx="7051">
                        <c:v>1.3188E-3</c:v>
                      </c:pt>
                      <c:pt idx="7052">
                        <c:v>1.3186999999999999E-3</c:v>
                      </c:pt>
                      <c:pt idx="7053">
                        <c:v>1.3186000000000001E-3</c:v>
                      </c:pt>
                      <c:pt idx="7054">
                        <c:v>1.3185E-3</c:v>
                      </c:pt>
                      <c:pt idx="7055">
                        <c:v>1.3184E-3</c:v>
                      </c:pt>
                      <c:pt idx="7056">
                        <c:v>1.3182999999999999E-3</c:v>
                      </c:pt>
                      <c:pt idx="7057">
                        <c:v>1.3182000000000001E-3</c:v>
                      </c:pt>
                      <c:pt idx="7058">
                        <c:v>1.3179999999999999E-3</c:v>
                      </c:pt>
                      <c:pt idx="7059">
                        <c:v>1.3179000000000001E-3</c:v>
                      </c:pt>
                      <c:pt idx="7060">
                        <c:v>1.3178E-3</c:v>
                      </c:pt>
                      <c:pt idx="7061">
                        <c:v>1.3177E-3</c:v>
                      </c:pt>
                      <c:pt idx="7062">
                        <c:v>1.3175999999999999E-3</c:v>
                      </c:pt>
                      <c:pt idx="7063">
                        <c:v>1.3175000000000001E-3</c:v>
                      </c:pt>
                      <c:pt idx="7064">
                        <c:v>1.3174E-3</c:v>
                      </c:pt>
                      <c:pt idx="7065">
                        <c:v>1.3173E-3</c:v>
                      </c:pt>
                      <c:pt idx="7066">
                        <c:v>1.3171999999999999E-3</c:v>
                      </c:pt>
                      <c:pt idx="7067">
                        <c:v>1.3171000000000001E-3</c:v>
                      </c:pt>
                      <c:pt idx="7068">
                        <c:v>1.317E-3</c:v>
                      </c:pt>
                      <c:pt idx="7069">
                        <c:v>1.3169E-3</c:v>
                      </c:pt>
                      <c:pt idx="7070">
                        <c:v>1.3167999999999999E-3</c:v>
                      </c:pt>
                      <c:pt idx="7071">
                        <c:v>1.3167000000000001E-3</c:v>
                      </c:pt>
                      <c:pt idx="7072">
                        <c:v>1.3166E-3</c:v>
                      </c:pt>
                      <c:pt idx="7073">
                        <c:v>1.3165E-3</c:v>
                      </c:pt>
                      <c:pt idx="7074">
                        <c:v>1.3163999999999999E-3</c:v>
                      </c:pt>
                      <c:pt idx="7075">
                        <c:v>1.3163000000000001E-3</c:v>
                      </c:pt>
                      <c:pt idx="7076">
                        <c:v>1.3162E-3</c:v>
                      </c:pt>
                      <c:pt idx="7077">
                        <c:v>1.3161E-3</c:v>
                      </c:pt>
                      <c:pt idx="7078">
                        <c:v>1.3159999999999999E-3</c:v>
                      </c:pt>
                      <c:pt idx="7079">
                        <c:v>1.3159000000000001E-3</c:v>
                      </c:pt>
                      <c:pt idx="7080">
                        <c:v>1.3158E-3</c:v>
                      </c:pt>
                      <c:pt idx="7081">
                        <c:v>1.3156999999999999E-3</c:v>
                      </c:pt>
                      <c:pt idx="7082">
                        <c:v>1.3156000000000001E-3</c:v>
                      </c:pt>
                      <c:pt idx="7083">
                        <c:v>1.3155E-3</c:v>
                      </c:pt>
                      <c:pt idx="7084">
                        <c:v>1.3155E-3</c:v>
                      </c:pt>
                      <c:pt idx="7085">
                        <c:v>1.3154E-3</c:v>
                      </c:pt>
                      <c:pt idx="7086">
                        <c:v>1.3152999999999999E-3</c:v>
                      </c:pt>
                      <c:pt idx="7087">
                        <c:v>1.3152000000000001E-3</c:v>
                      </c:pt>
                      <c:pt idx="7088">
                        <c:v>1.3151E-3</c:v>
                      </c:pt>
                      <c:pt idx="7089">
                        <c:v>1.315E-3</c:v>
                      </c:pt>
                      <c:pt idx="7090">
                        <c:v>1.3148999999999999E-3</c:v>
                      </c:pt>
                      <c:pt idx="7091">
                        <c:v>1.3148000000000001E-3</c:v>
                      </c:pt>
                      <c:pt idx="7092">
                        <c:v>1.3147E-3</c:v>
                      </c:pt>
                      <c:pt idx="7093">
                        <c:v>1.3146E-3</c:v>
                      </c:pt>
                      <c:pt idx="7094">
                        <c:v>1.3144999999999999E-3</c:v>
                      </c:pt>
                      <c:pt idx="7095">
                        <c:v>1.3144000000000001E-3</c:v>
                      </c:pt>
                      <c:pt idx="7096">
                        <c:v>1.3143E-3</c:v>
                      </c:pt>
                      <c:pt idx="7097">
                        <c:v>1.3142E-3</c:v>
                      </c:pt>
                      <c:pt idx="7098">
                        <c:v>1.3140999999999999E-3</c:v>
                      </c:pt>
                      <c:pt idx="7099">
                        <c:v>1.3140000000000001E-3</c:v>
                      </c:pt>
                      <c:pt idx="7100">
                        <c:v>1.3139E-3</c:v>
                      </c:pt>
                      <c:pt idx="7101">
                        <c:v>1.3138E-3</c:v>
                      </c:pt>
                      <c:pt idx="7102">
                        <c:v>1.3136999999999999E-3</c:v>
                      </c:pt>
                      <c:pt idx="7103">
                        <c:v>1.3136000000000001E-3</c:v>
                      </c:pt>
                      <c:pt idx="7104">
                        <c:v>1.3135E-3</c:v>
                      </c:pt>
                      <c:pt idx="7105">
                        <c:v>1.3133999999999999E-3</c:v>
                      </c:pt>
                      <c:pt idx="7106">
                        <c:v>1.3133000000000001E-3</c:v>
                      </c:pt>
                      <c:pt idx="7107">
                        <c:v>1.3132E-3</c:v>
                      </c:pt>
                      <c:pt idx="7108">
                        <c:v>1.3131E-3</c:v>
                      </c:pt>
                      <c:pt idx="7109">
                        <c:v>1.3129999999999999E-3</c:v>
                      </c:pt>
                      <c:pt idx="7110">
                        <c:v>1.3129000000000001E-3</c:v>
                      </c:pt>
                      <c:pt idx="7111">
                        <c:v>1.3128E-3</c:v>
                      </c:pt>
                      <c:pt idx="7112">
                        <c:v>1.3127E-3</c:v>
                      </c:pt>
                      <c:pt idx="7113">
                        <c:v>1.3125999999999999E-3</c:v>
                      </c:pt>
                      <c:pt idx="7114">
                        <c:v>1.3125000000000001E-3</c:v>
                      </c:pt>
                      <c:pt idx="7115">
                        <c:v>1.3124E-3</c:v>
                      </c:pt>
                      <c:pt idx="7116">
                        <c:v>1.3123E-3</c:v>
                      </c:pt>
                      <c:pt idx="7117">
                        <c:v>1.3121999999999999E-3</c:v>
                      </c:pt>
                      <c:pt idx="7118">
                        <c:v>1.3121000000000001E-3</c:v>
                      </c:pt>
                      <c:pt idx="7119">
                        <c:v>1.312E-3</c:v>
                      </c:pt>
                      <c:pt idx="7120">
                        <c:v>1.3119E-3</c:v>
                      </c:pt>
                      <c:pt idx="7121">
                        <c:v>1.3117999999999999E-3</c:v>
                      </c:pt>
                      <c:pt idx="7122">
                        <c:v>1.3117000000000001E-3</c:v>
                      </c:pt>
                      <c:pt idx="7123">
                        <c:v>1.3116E-3</c:v>
                      </c:pt>
                      <c:pt idx="7124">
                        <c:v>1.3114999999999999E-3</c:v>
                      </c:pt>
                      <c:pt idx="7125">
                        <c:v>1.3113999999999999E-3</c:v>
                      </c:pt>
                      <c:pt idx="7126">
                        <c:v>1.3113000000000001E-3</c:v>
                      </c:pt>
                      <c:pt idx="7127">
                        <c:v>1.3112E-3</c:v>
                      </c:pt>
                      <c:pt idx="7128">
                        <c:v>1.3110999999999999E-3</c:v>
                      </c:pt>
                      <c:pt idx="7129">
                        <c:v>1.3110000000000001E-3</c:v>
                      </c:pt>
                      <c:pt idx="7130">
                        <c:v>1.3109E-3</c:v>
                      </c:pt>
                      <c:pt idx="7131">
                        <c:v>1.3108E-3</c:v>
                      </c:pt>
                      <c:pt idx="7132">
                        <c:v>1.3106999999999999E-3</c:v>
                      </c:pt>
                      <c:pt idx="7133">
                        <c:v>1.3106000000000001E-3</c:v>
                      </c:pt>
                      <c:pt idx="7134">
                        <c:v>1.3105E-3</c:v>
                      </c:pt>
                      <c:pt idx="7135">
                        <c:v>1.3104E-3</c:v>
                      </c:pt>
                      <c:pt idx="7136">
                        <c:v>1.3102999999999999E-3</c:v>
                      </c:pt>
                      <c:pt idx="7137">
                        <c:v>1.3102000000000001E-3</c:v>
                      </c:pt>
                      <c:pt idx="7138">
                        <c:v>1.3101E-3</c:v>
                      </c:pt>
                      <c:pt idx="7139">
                        <c:v>1.31E-3</c:v>
                      </c:pt>
                      <c:pt idx="7140">
                        <c:v>1.3098999999999999E-3</c:v>
                      </c:pt>
                      <c:pt idx="7141">
                        <c:v>1.3098000000000001E-3</c:v>
                      </c:pt>
                      <c:pt idx="7142">
                        <c:v>1.3097E-3</c:v>
                      </c:pt>
                      <c:pt idx="7143">
                        <c:v>1.3096E-3</c:v>
                      </c:pt>
                      <c:pt idx="7144">
                        <c:v>1.3094999999999999E-3</c:v>
                      </c:pt>
                      <c:pt idx="7145">
                        <c:v>1.3094000000000001E-3</c:v>
                      </c:pt>
                      <c:pt idx="7146">
                        <c:v>1.3093E-3</c:v>
                      </c:pt>
                      <c:pt idx="7147">
                        <c:v>1.3091999999999999E-3</c:v>
                      </c:pt>
                      <c:pt idx="7148">
                        <c:v>1.3091000000000001E-3</c:v>
                      </c:pt>
                      <c:pt idx="7149">
                        <c:v>1.3090000000000001E-3</c:v>
                      </c:pt>
                      <c:pt idx="7150">
                        <c:v>1.3089E-3</c:v>
                      </c:pt>
                      <c:pt idx="7151">
                        <c:v>1.3087999999999999E-3</c:v>
                      </c:pt>
                      <c:pt idx="7152">
                        <c:v>1.3087000000000001E-3</c:v>
                      </c:pt>
                      <c:pt idx="7153">
                        <c:v>1.3086E-3</c:v>
                      </c:pt>
                      <c:pt idx="7154">
                        <c:v>1.3085E-3</c:v>
                      </c:pt>
                      <c:pt idx="7155">
                        <c:v>1.3083999999999999E-3</c:v>
                      </c:pt>
                      <c:pt idx="7156">
                        <c:v>1.3083000000000001E-3</c:v>
                      </c:pt>
                      <c:pt idx="7157">
                        <c:v>1.3082E-3</c:v>
                      </c:pt>
                      <c:pt idx="7158">
                        <c:v>1.3081E-3</c:v>
                      </c:pt>
                      <c:pt idx="7159">
                        <c:v>1.3079999999999999E-3</c:v>
                      </c:pt>
                      <c:pt idx="7160">
                        <c:v>1.3079000000000001E-3</c:v>
                      </c:pt>
                      <c:pt idx="7161">
                        <c:v>1.3078E-3</c:v>
                      </c:pt>
                      <c:pt idx="7162">
                        <c:v>1.3077E-3</c:v>
                      </c:pt>
                      <c:pt idx="7163">
                        <c:v>1.3075999999999999E-3</c:v>
                      </c:pt>
                      <c:pt idx="7164">
                        <c:v>1.3075000000000001E-3</c:v>
                      </c:pt>
                      <c:pt idx="7165">
                        <c:v>1.3074E-3</c:v>
                      </c:pt>
                      <c:pt idx="7166">
                        <c:v>1.3074E-3</c:v>
                      </c:pt>
                      <c:pt idx="7167">
                        <c:v>1.3073E-3</c:v>
                      </c:pt>
                      <c:pt idx="7168">
                        <c:v>1.3071999999999999E-3</c:v>
                      </c:pt>
                      <c:pt idx="7169">
                        <c:v>1.3071000000000001E-3</c:v>
                      </c:pt>
                      <c:pt idx="7170">
                        <c:v>1.307E-3</c:v>
                      </c:pt>
                      <c:pt idx="7171">
                        <c:v>1.3068999999999999E-3</c:v>
                      </c:pt>
                      <c:pt idx="7172">
                        <c:v>1.3068000000000001E-3</c:v>
                      </c:pt>
                      <c:pt idx="7173">
                        <c:v>1.3067E-3</c:v>
                      </c:pt>
                      <c:pt idx="7174">
                        <c:v>1.3066E-3</c:v>
                      </c:pt>
                      <c:pt idx="7175">
                        <c:v>1.3064999999999999E-3</c:v>
                      </c:pt>
                      <c:pt idx="7176">
                        <c:v>1.3064000000000001E-3</c:v>
                      </c:pt>
                      <c:pt idx="7177">
                        <c:v>1.3063E-3</c:v>
                      </c:pt>
                      <c:pt idx="7178">
                        <c:v>1.3062E-3</c:v>
                      </c:pt>
                      <c:pt idx="7179">
                        <c:v>1.3060999999999999E-3</c:v>
                      </c:pt>
                      <c:pt idx="7180">
                        <c:v>1.3060000000000001E-3</c:v>
                      </c:pt>
                      <c:pt idx="7181">
                        <c:v>1.3059E-3</c:v>
                      </c:pt>
                      <c:pt idx="7182">
                        <c:v>1.3058E-3</c:v>
                      </c:pt>
                      <c:pt idx="7183">
                        <c:v>1.3056999999999999E-3</c:v>
                      </c:pt>
                      <c:pt idx="7184">
                        <c:v>1.3056000000000001E-3</c:v>
                      </c:pt>
                      <c:pt idx="7185">
                        <c:v>1.3055E-3</c:v>
                      </c:pt>
                      <c:pt idx="7186">
                        <c:v>1.3054E-3</c:v>
                      </c:pt>
                      <c:pt idx="7187">
                        <c:v>1.3052999999999999E-3</c:v>
                      </c:pt>
                      <c:pt idx="7188">
                        <c:v>1.3052000000000001E-3</c:v>
                      </c:pt>
                      <c:pt idx="7189">
                        <c:v>1.3051E-3</c:v>
                      </c:pt>
                      <c:pt idx="7190">
                        <c:v>1.305E-3</c:v>
                      </c:pt>
                      <c:pt idx="7191">
                        <c:v>1.3048999999999999E-3</c:v>
                      </c:pt>
                      <c:pt idx="7192">
                        <c:v>1.3048000000000001E-3</c:v>
                      </c:pt>
                      <c:pt idx="7193">
                        <c:v>1.3047E-3</c:v>
                      </c:pt>
                      <c:pt idx="7194">
                        <c:v>1.3045999999999999E-3</c:v>
                      </c:pt>
                      <c:pt idx="7195">
                        <c:v>1.3045000000000001E-3</c:v>
                      </c:pt>
                      <c:pt idx="7196">
                        <c:v>1.3044E-3</c:v>
                      </c:pt>
                      <c:pt idx="7197">
                        <c:v>1.3043E-3</c:v>
                      </c:pt>
                      <c:pt idx="7198">
                        <c:v>1.3041999999999999E-3</c:v>
                      </c:pt>
                      <c:pt idx="7199">
                        <c:v>1.3041000000000001E-3</c:v>
                      </c:pt>
                      <c:pt idx="7200">
                        <c:v>1.304E-3</c:v>
                      </c:pt>
                      <c:pt idx="7201">
                        <c:v>1.3039E-3</c:v>
                      </c:pt>
                      <c:pt idx="7202">
                        <c:v>1.3037999999999999E-3</c:v>
                      </c:pt>
                      <c:pt idx="7203">
                        <c:v>1.3037000000000001E-3</c:v>
                      </c:pt>
                      <c:pt idx="7204">
                        <c:v>1.3037000000000001E-3</c:v>
                      </c:pt>
                      <c:pt idx="7205">
                        <c:v>1.3036E-3</c:v>
                      </c:pt>
                      <c:pt idx="7206">
                        <c:v>1.3035E-3</c:v>
                      </c:pt>
                      <c:pt idx="7207">
                        <c:v>1.3033999999999999E-3</c:v>
                      </c:pt>
                      <c:pt idx="7208">
                        <c:v>1.3033000000000001E-3</c:v>
                      </c:pt>
                      <c:pt idx="7209">
                        <c:v>1.3032E-3</c:v>
                      </c:pt>
                      <c:pt idx="7210">
                        <c:v>1.3031E-3</c:v>
                      </c:pt>
                      <c:pt idx="7211">
                        <c:v>1.3029999999999999E-3</c:v>
                      </c:pt>
                      <c:pt idx="7212">
                        <c:v>1.3029000000000001E-3</c:v>
                      </c:pt>
                      <c:pt idx="7213">
                        <c:v>1.3028E-3</c:v>
                      </c:pt>
                      <c:pt idx="7214">
                        <c:v>1.3027E-3</c:v>
                      </c:pt>
                      <c:pt idx="7215">
                        <c:v>1.3025999999999999E-3</c:v>
                      </c:pt>
                      <c:pt idx="7216">
                        <c:v>1.3025000000000001E-3</c:v>
                      </c:pt>
                      <c:pt idx="7217">
                        <c:v>1.3024E-3</c:v>
                      </c:pt>
                      <c:pt idx="7218">
                        <c:v>1.3022999999999999E-3</c:v>
                      </c:pt>
                      <c:pt idx="7219">
                        <c:v>1.3022000000000001E-3</c:v>
                      </c:pt>
                      <c:pt idx="7220">
                        <c:v>1.3021E-3</c:v>
                      </c:pt>
                      <c:pt idx="7221">
                        <c:v>1.302E-3</c:v>
                      </c:pt>
                      <c:pt idx="7222">
                        <c:v>1.3018999999999999E-3</c:v>
                      </c:pt>
                      <c:pt idx="7223">
                        <c:v>1.3018000000000001E-3</c:v>
                      </c:pt>
                      <c:pt idx="7224">
                        <c:v>1.3017E-3</c:v>
                      </c:pt>
                      <c:pt idx="7225">
                        <c:v>1.3016E-3</c:v>
                      </c:pt>
                      <c:pt idx="7226">
                        <c:v>1.3014999999999999E-3</c:v>
                      </c:pt>
                      <c:pt idx="7227">
                        <c:v>1.3014000000000001E-3</c:v>
                      </c:pt>
                      <c:pt idx="7228">
                        <c:v>1.3013E-3</c:v>
                      </c:pt>
                      <c:pt idx="7229">
                        <c:v>1.3012E-3</c:v>
                      </c:pt>
                      <c:pt idx="7230">
                        <c:v>1.3010999999999999E-3</c:v>
                      </c:pt>
                      <c:pt idx="7231">
                        <c:v>1.3010000000000001E-3</c:v>
                      </c:pt>
                      <c:pt idx="7232">
                        <c:v>1.3009E-3</c:v>
                      </c:pt>
                      <c:pt idx="7233">
                        <c:v>1.3008E-3</c:v>
                      </c:pt>
                      <c:pt idx="7234">
                        <c:v>1.3008E-3</c:v>
                      </c:pt>
                      <c:pt idx="7235">
                        <c:v>1.3006999999999999E-3</c:v>
                      </c:pt>
                      <c:pt idx="7236">
                        <c:v>1.3006000000000001E-3</c:v>
                      </c:pt>
                      <c:pt idx="7237">
                        <c:v>1.3005E-3</c:v>
                      </c:pt>
                      <c:pt idx="7238">
                        <c:v>1.3004E-3</c:v>
                      </c:pt>
                      <c:pt idx="7239">
                        <c:v>1.3002999999999999E-3</c:v>
                      </c:pt>
                      <c:pt idx="7240">
                        <c:v>1.3002000000000001E-3</c:v>
                      </c:pt>
                      <c:pt idx="7241">
                        <c:v>1.3001E-3</c:v>
                      </c:pt>
                      <c:pt idx="7242">
                        <c:v>1.2999999999999999E-3</c:v>
                      </c:pt>
                      <c:pt idx="7243">
                        <c:v>1.2999000000000001E-3</c:v>
                      </c:pt>
                      <c:pt idx="7244">
                        <c:v>1.2998E-3</c:v>
                      </c:pt>
                      <c:pt idx="7245">
                        <c:v>1.2997E-3</c:v>
                      </c:pt>
                      <c:pt idx="7246">
                        <c:v>1.2995999999999999E-3</c:v>
                      </c:pt>
                      <c:pt idx="7247">
                        <c:v>1.2995000000000001E-3</c:v>
                      </c:pt>
                      <c:pt idx="7248">
                        <c:v>1.2994E-3</c:v>
                      </c:pt>
                      <c:pt idx="7249">
                        <c:v>1.2993E-3</c:v>
                      </c:pt>
                      <c:pt idx="7250">
                        <c:v>1.2991999999999999E-3</c:v>
                      </c:pt>
                      <c:pt idx="7251">
                        <c:v>1.2991000000000001E-3</c:v>
                      </c:pt>
                      <c:pt idx="7252">
                        <c:v>1.299E-3</c:v>
                      </c:pt>
                      <c:pt idx="7253">
                        <c:v>1.2989E-3</c:v>
                      </c:pt>
                      <c:pt idx="7254">
                        <c:v>1.2987999999999999E-3</c:v>
                      </c:pt>
                      <c:pt idx="7255">
                        <c:v>1.2987000000000001E-3</c:v>
                      </c:pt>
                      <c:pt idx="7256">
                        <c:v>1.2986E-3</c:v>
                      </c:pt>
                      <c:pt idx="7257">
                        <c:v>1.2985E-3</c:v>
                      </c:pt>
                      <c:pt idx="7258">
                        <c:v>1.2983999999999999E-3</c:v>
                      </c:pt>
                      <c:pt idx="7259">
                        <c:v>1.2983999999999999E-3</c:v>
                      </c:pt>
                      <c:pt idx="7260">
                        <c:v>1.2983000000000001E-3</c:v>
                      </c:pt>
                      <c:pt idx="7261">
                        <c:v>1.2982E-3</c:v>
                      </c:pt>
                      <c:pt idx="7262">
                        <c:v>1.2980999999999999E-3</c:v>
                      </c:pt>
                      <c:pt idx="7263">
                        <c:v>1.2979999999999999E-3</c:v>
                      </c:pt>
                      <c:pt idx="7264">
                        <c:v>1.2979000000000001E-3</c:v>
                      </c:pt>
                      <c:pt idx="7265">
                        <c:v>1.2978E-3</c:v>
                      </c:pt>
                      <c:pt idx="7266">
                        <c:v>1.2976999999999999E-3</c:v>
                      </c:pt>
                      <c:pt idx="7267">
                        <c:v>1.2976000000000001E-3</c:v>
                      </c:pt>
                      <c:pt idx="7268">
                        <c:v>1.2975E-3</c:v>
                      </c:pt>
                      <c:pt idx="7269">
                        <c:v>1.2974E-3</c:v>
                      </c:pt>
                      <c:pt idx="7270">
                        <c:v>1.2972999999999999E-3</c:v>
                      </c:pt>
                      <c:pt idx="7271">
                        <c:v>1.2972000000000001E-3</c:v>
                      </c:pt>
                      <c:pt idx="7272">
                        <c:v>1.2971E-3</c:v>
                      </c:pt>
                      <c:pt idx="7273">
                        <c:v>1.297E-3</c:v>
                      </c:pt>
                      <c:pt idx="7274">
                        <c:v>1.2968999999999999E-3</c:v>
                      </c:pt>
                      <c:pt idx="7275">
                        <c:v>1.2968000000000001E-3</c:v>
                      </c:pt>
                      <c:pt idx="7276">
                        <c:v>1.2967E-3</c:v>
                      </c:pt>
                      <c:pt idx="7277">
                        <c:v>1.2966E-3</c:v>
                      </c:pt>
                      <c:pt idx="7278">
                        <c:v>1.2964999999999999E-3</c:v>
                      </c:pt>
                      <c:pt idx="7279">
                        <c:v>1.2964000000000001E-3</c:v>
                      </c:pt>
                      <c:pt idx="7280">
                        <c:v>1.2963E-3</c:v>
                      </c:pt>
                      <c:pt idx="7281">
                        <c:v>1.2962E-3</c:v>
                      </c:pt>
                      <c:pt idx="7282">
                        <c:v>1.2962E-3</c:v>
                      </c:pt>
                      <c:pt idx="7283">
                        <c:v>1.2960999999999999E-3</c:v>
                      </c:pt>
                      <c:pt idx="7284">
                        <c:v>1.2960000000000001E-3</c:v>
                      </c:pt>
                      <c:pt idx="7285">
                        <c:v>1.2959E-3</c:v>
                      </c:pt>
                      <c:pt idx="7286">
                        <c:v>1.2957999999999999E-3</c:v>
                      </c:pt>
                      <c:pt idx="7287">
                        <c:v>1.2957000000000001E-3</c:v>
                      </c:pt>
                      <c:pt idx="7288">
                        <c:v>1.2956000000000001E-3</c:v>
                      </c:pt>
                      <c:pt idx="7289">
                        <c:v>1.2955E-3</c:v>
                      </c:pt>
                      <c:pt idx="7290">
                        <c:v>1.2953999999999999E-3</c:v>
                      </c:pt>
                      <c:pt idx="7291">
                        <c:v>1.2953000000000001E-3</c:v>
                      </c:pt>
                      <c:pt idx="7292">
                        <c:v>1.2952E-3</c:v>
                      </c:pt>
                      <c:pt idx="7293">
                        <c:v>1.2951E-3</c:v>
                      </c:pt>
                      <c:pt idx="7294">
                        <c:v>1.2949999999999999E-3</c:v>
                      </c:pt>
                      <c:pt idx="7295">
                        <c:v>1.2949000000000001E-3</c:v>
                      </c:pt>
                      <c:pt idx="7296">
                        <c:v>1.2948E-3</c:v>
                      </c:pt>
                      <c:pt idx="7297">
                        <c:v>1.2947E-3</c:v>
                      </c:pt>
                      <c:pt idx="7298">
                        <c:v>1.2945999999999999E-3</c:v>
                      </c:pt>
                      <c:pt idx="7299">
                        <c:v>1.2945000000000001E-3</c:v>
                      </c:pt>
                      <c:pt idx="7300">
                        <c:v>1.2944E-3</c:v>
                      </c:pt>
                      <c:pt idx="7301">
                        <c:v>1.2943E-3</c:v>
                      </c:pt>
                      <c:pt idx="7302">
                        <c:v>1.2943E-3</c:v>
                      </c:pt>
                      <c:pt idx="7303">
                        <c:v>1.2941999999999999E-3</c:v>
                      </c:pt>
                      <c:pt idx="7304">
                        <c:v>1.2941000000000001E-3</c:v>
                      </c:pt>
                      <c:pt idx="7305">
                        <c:v>1.294E-3</c:v>
                      </c:pt>
                      <c:pt idx="7306">
                        <c:v>1.2939E-3</c:v>
                      </c:pt>
                      <c:pt idx="7307">
                        <c:v>1.2937999999999999E-3</c:v>
                      </c:pt>
                      <c:pt idx="7308">
                        <c:v>1.2937000000000001E-3</c:v>
                      </c:pt>
                      <c:pt idx="7309">
                        <c:v>1.2936E-3</c:v>
                      </c:pt>
                      <c:pt idx="7310">
                        <c:v>1.2934999999999999E-3</c:v>
                      </c:pt>
                      <c:pt idx="7311">
                        <c:v>1.2934000000000001E-3</c:v>
                      </c:pt>
                      <c:pt idx="7312">
                        <c:v>1.2933E-3</c:v>
                      </c:pt>
                      <c:pt idx="7313">
                        <c:v>1.2932E-3</c:v>
                      </c:pt>
                      <c:pt idx="7314">
                        <c:v>1.2930999999999999E-3</c:v>
                      </c:pt>
                      <c:pt idx="7315">
                        <c:v>1.2930000000000001E-3</c:v>
                      </c:pt>
                      <c:pt idx="7316">
                        <c:v>1.2929E-3</c:v>
                      </c:pt>
                      <c:pt idx="7317">
                        <c:v>1.2928E-3</c:v>
                      </c:pt>
                      <c:pt idx="7318">
                        <c:v>1.2926999999999999E-3</c:v>
                      </c:pt>
                      <c:pt idx="7319">
                        <c:v>1.2926000000000001E-3</c:v>
                      </c:pt>
                      <c:pt idx="7320">
                        <c:v>1.2925E-3</c:v>
                      </c:pt>
                      <c:pt idx="7321">
                        <c:v>1.2925E-3</c:v>
                      </c:pt>
                      <c:pt idx="7322">
                        <c:v>1.2924E-3</c:v>
                      </c:pt>
                      <c:pt idx="7323">
                        <c:v>1.2922999999999999E-3</c:v>
                      </c:pt>
                      <c:pt idx="7324">
                        <c:v>1.2922000000000001E-3</c:v>
                      </c:pt>
                      <c:pt idx="7325">
                        <c:v>1.2921E-3</c:v>
                      </c:pt>
                      <c:pt idx="7326">
                        <c:v>1.292E-3</c:v>
                      </c:pt>
                      <c:pt idx="7327">
                        <c:v>1.2918999999999999E-3</c:v>
                      </c:pt>
                      <c:pt idx="7328">
                        <c:v>1.2918000000000001E-3</c:v>
                      </c:pt>
                      <c:pt idx="7329">
                        <c:v>1.2917E-3</c:v>
                      </c:pt>
                      <c:pt idx="7330">
                        <c:v>1.2916E-3</c:v>
                      </c:pt>
                      <c:pt idx="7331">
                        <c:v>1.2914999999999999E-3</c:v>
                      </c:pt>
                      <c:pt idx="7332">
                        <c:v>1.2914000000000001E-3</c:v>
                      </c:pt>
                      <c:pt idx="7333">
                        <c:v>1.2913E-3</c:v>
                      </c:pt>
                      <c:pt idx="7334">
                        <c:v>1.2911999999999999E-3</c:v>
                      </c:pt>
                      <c:pt idx="7335">
                        <c:v>1.2911000000000001E-3</c:v>
                      </c:pt>
                      <c:pt idx="7336">
                        <c:v>1.291E-3</c:v>
                      </c:pt>
                      <c:pt idx="7337">
                        <c:v>1.2909E-3</c:v>
                      </c:pt>
                      <c:pt idx="7338">
                        <c:v>1.2909E-3</c:v>
                      </c:pt>
                      <c:pt idx="7339">
                        <c:v>1.2907999999999999E-3</c:v>
                      </c:pt>
                      <c:pt idx="7340">
                        <c:v>1.2907000000000001E-3</c:v>
                      </c:pt>
                      <c:pt idx="7341">
                        <c:v>1.2906E-3</c:v>
                      </c:pt>
                      <c:pt idx="7342">
                        <c:v>1.2905E-3</c:v>
                      </c:pt>
                      <c:pt idx="7343">
                        <c:v>1.2903999999999999E-3</c:v>
                      </c:pt>
                      <c:pt idx="7344">
                        <c:v>1.2903000000000001E-3</c:v>
                      </c:pt>
                      <c:pt idx="7345">
                        <c:v>1.2902E-3</c:v>
                      </c:pt>
                      <c:pt idx="7346">
                        <c:v>1.2901E-3</c:v>
                      </c:pt>
                      <c:pt idx="7347">
                        <c:v>1.2899999999999999E-3</c:v>
                      </c:pt>
                      <c:pt idx="7348">
                        <c:v>1.2899000000000001E-3</c:v>
                      </c:pt>
                      <c:pt idx="7349">
                        <c:v>1.2898E-3</c:v>
                      </c:pt>
                      <c:pt idx="7350">
                        <c:v>1.2897E-3</c:v>
                      </c:pt>
                      <c:pt idx="7351">
                        <c:v>1.2895999999999999E-3</c:v>
                      </c:pt>
                      <c:pt idx="7352">
                        <c:v>1.2895000000000001E-3</c:v>
                      </c:pt>
                      <c:pt idx="7353">
                        <c:v>1.2894E-3</c:v>
                      </c:pt>
                      <c:pt idx="7354">
                        <c:v>1.2893E-3</c:v>
                      </c:pt>
                      <c:pt idx="7355">
                        <c:v>1.2893E-3</c:v>
                      </c:pt>
                      <c:pt idx="7356">
                        <c:v>1.2891999999999999E-3</c:v>
                      </c:pt>
                      <c:pt idx="7357">
                        <c:v>1.2891000000000001E-3</c:v>
                      </c:pt>
                      <c:pt idx="7358">
                        <c:v>1.289E-3</c:v>
                      </c:pt>
                      <c:pt idx="7359">
                        <c:v>1.2888999999999999E-3</c:v>
                      </c:pt>
                      <c:pt idx="7360">
                        <c:v>1.2888000000000001E-3</c:v>
                      </c:pt>
                      <c:pt idx="7361">
                        <c:v>1.2887E-3</c:v>
                      </c:pt>
                      <c:pt idx="7362">
                        <c:v>1.2886E-3</c:v>
                      </c:pt>
                      <c:pt idx="7363">
                        <c:v>1.2884999999999999E-3</c:v>
                      </c:pt>
                      <c:pt idx="7364">
                        <c:v>1.2884000000000001E-3</c:v>
                      </c:pt>
                      <c:pt idx="7365">
                        <c:v>1.2883E-3</c:v>
                      </c:pt>
                      <c:pt idx="7366">
                        <c:v>1.2882E-3</c:v>
                      </c:pt>
                      <c:pt idx="7367">
                        <c:v>1.2880999999999999E-3</c:v>
                      </c:pt>
                      <c:pt idx="7368">
                        <c:v>1.2880000000000001E-3</c:v>
                      </c:pt>
                      <c:pt idx="7369">
                        <c:v>1.2879E-3</c:v>
                      </c:pt>
                      <c:pt idx="7370">
                        <c:v>1.2878E-3</c:v>
                      </c:pt>
                      <c:pt idx="7371">
                        <c:v>1.2878E-3</c:v>
                      </c:pt>
                      <c:pt idx="7372">
                        <c:v>1.2876999999999999E-3</c:v>
                      </c:pt>
                      <c:pt idx="7373">
                        <c:v>1.2876000000000001E-3</c:v>
                      </c:pt>
                      <c:pt idx="7374">
                        <c:v>1.2875E-3</c:v>
                      </c:pt>
                      <c:pt idx="7375">
                        <c:v>1.2874E-3</c:v>
                      </c:pt>
                      <c:pt idx="7376">
                        <c:v>1.2872999999999999E-3</c:v>
                      </c:pt>
                      <c:pt idx="7377">
                        <c:v>1.2872000000000001E-3</c:v>
                      </c:pt>
                      <c:pt idx="7378">
                        <c:v>1.2871E-3</c:v>
                      </c:pt>
                      <c:pt idx="7379">
                        <c:v>1.2869999999999999E-3</c:v>
                      </c:pt>
                      <c:pt idx="7380">
                        <c:v>1.2868999999999999E-3</c:v>
                      </c:pt>
                      <c:pt idx="7381">
                        <c:v>1.2868000000000001E-3</c:v>
                      </c:pt>
                      <c:pt idx="7382">
                        <c:v>1.2867E-3</c:v>
                      </c:pt>
                      <c:pt idx="7383">
                        <c:v>1.2865999999999999E-3</c:v>
                      </c:pt>
                      <c:pt idx="7384">
                        <c:v>1.2865000000000001E-3</c:v>
                      </c:pt>
                      <c:pt idx="7385">
                        <c:v>1.2865000000000001E-3</c:v>
                      </c:pt>
                      <c:pt idx="7386">
                        <c:v>1.2864E-3</c:v>
                      </c:pt>
                      <c:pt idx="7387">
                        <c:v>1.2863E-3</c:v>
                      </c:pt>
                      <c:pt idx="7388">
                        <c:v>1.2861999999999999E-3</c:v>
                      </c:pt>
                      <c:pt idx="7389">
                        <c:v>1.2861000000000001E-3</c:v>
                      </c:pt>
                      <c:pt idx="7390">
                        <c:v>1.286E-3</c:v>
                      </c:pt>
                      <c:pt idx="7391">
                        <c:v>1.2859E-3</c:v>
                      </c:pt>
                      <c:pt idx="7392">
                        <c:v>1.2857999999999999E-3</c:v>
                      </c:pt>
                      <c:pt idx="7393">
                        <c:v>1.2857000000000001E-3</c:v>
                      </c:pt>
                      <c:pt idx="7394">
                        <c:v>1.2856E-3</c:v>
                      </c:pt>
                      <c:pt idx="7395">
                        <c:v>1.2855E-3</c:v>
                      </c:pt>
                      <c:pt idx="7396">
                        <c:v>1.2853999999999999E-3</c:v>
                      </c:pt>
                      <c:pt idx="7397">
                        <c:v>1.2853000000000001E-3</c:v>
                      </c:pt>
                      <c:pt idx="7398">
                        <c:v>1.2852E-3</c:v>
                      </c:pt>
                      <c:pt idx="7399">
                        <c:v>1.2851E-3</c:v>
                      </c:pt>
                      <c:pt idx="7400">
                        <c:v>1.2851E-3</c:v>
                      </c:pt>
                      <c:pt idx="7401">
                        <c:v>1.2849999999999999E-3</c:v>
                      </c:pt>
                      <c:pt idx="7402">
                        <c:v>1.2849000000000001E-3</c:v>
                      </c:pt>
                      <c:pt idx="7403">
                        <c:v>1.2848E-3</c:v>
                      </c:pt>
                      <c:pt idx="7404">
                        <c:v>1.2846999999999999E-3</c:v>
                      </c:pt>
                      <c:pt idx="7405">
                        <c:v>1.2846000000000001E-3</c:v>
                      </c:pt>
                      <c:pt idx="7406">
                        <c:v>1.2845000000000001E-3</c:v>
                      </c:pt>
                      <c:pt idx="7407">
                        <c:v>1.2844E-3</c:v>
                      </c:pt>
                      <c:pt idx="7408">
                        <c:v>1.2842999999999999E-3</c:v>
                      </c:pt>
                      <c:pt idx="7409">
                        <c:v>1.2842000000000001E-3</c:v>
                      </c:pt>
                      <c:pt idx="7410">
                        <c:v>1.2841E-3</c:v>
                      </c:pt>
                      <c:pt idx="7411">
                        <c:v>1.284E-3</c:v>
                      </c:pt>
                      <c:pt idx="7412">
                        <c:v>1.2838999999999999E-3</c:v>
                      </c:pt>
                      <c:pt idx="7413">
                        <c:v>1.2838999999999999E-3</c:v>
                      </c:pt>
                      <c:pt idx="7414">
                        <c:v>1.2838000000000001E-3</c:v>
                      </c:pt>
                      <c:pt idx="7415">
                        <c:v>1.2837E-3</c:v>
                      </c:pt>
                      <c:pt idx="7416">
                        <c:v>1.2836E-3</c:v>
                      </c:pt>
                      <c:pt idx="7417">
                        <c:v>1.2834999999999999E-3</c:v>
                      </c:pt>
                      <c:pt idx="7418">
                        <c:v>1.2834000000000001E-3</c:v>
                      </c:pt>
                      <c:pt idx="7419">
                        <c:v>1.2833E-3</c:v>
                      </c:pt>
                      <c:pt idx="7420">
                        <c:v>1.2832E-3</c:v>
                      </c:pt>
                      <c:pt idx="7421">
                        <c:v>1.2830999999999999E-3</c:v>
                      </c:pt>
                      <c:pt idx="7422">
                        <c:v>1.2830000000000001E-3</c:v>
                      </c:pt>
                      <c:pt idx="7423">
                        <c:v>1.2829E-3</c:v>
                      </c:pt>
                      <c:pt idx="7424">
                        <c:v>1.2828E-3</c:v>
                      </c:pt>
                      <c:pt idx="7425">
                        <c:v>1.2826999999999999E-3</c:v>
                      </c:pt>
                      <c:pt idx="7426">
                        <c:v>1.2826999999999999E-3</c:v>
                      </c:pt>
                      <c:pt idx="7427">
                        <c:v>1.2826000000000001E-3</c:v>
                      </c:pt>
                      <c:pt idx="7428">
                        <c:v>1.2825E-3</c:v>
                      </c:pt>
                      <c:pt idx="7429">
                        <c:v>1.2823999999999999E-3</c:v>
                      </c:pt>
                      <c:pt idx="7430">
                        <c:v>1.2823000000000001E-3</c:v>
                      </c:pt>
                      <c:pt idx="7431">
                        <c:v>1.2822E-3</c:v>
                      </c:pt>
                      <c:pt idx="7432">
                        <c:v>1.2821E-3</c:v>
                      </c:pt>
                      <c:pt idx="7433">
                        <c:v>1.2819999999999999E-3</c:v>
                      </c:pt>
                      <c:pt idx="7434">
                        <c:v>1.2819000000000001E-3</c:v>
                      </c:pt>
                      <c:pt idx="7435">
                        <c:v>1.2818E-3</c:v>
                      </c:pt>
                      <c:pt idx="7436">
                        <c:v>1.2817E-3</c:v>
                      </c:pt>
                      <c:pt idx="7437">
                        <c:v>1.2815999999999999E-3</c:v>
                      </c:pt>
                      <c:pt idx="7438">
                        <c:v>1.2815000000000001E-3</c:v>
                      </c:pt>
                      <c:pt idx="7439">
                        <c:v>1.2815000000000001E-3</c:v>
                      </c:pt>
                      <c:pt idx="7440">
                        <c:v>1.2814E-3</c:v>
                      </c:pt>
                      <c:pt idx="7441">
                        <c:v>1.2813E-3</c:v>
                      </c:pt>
                      <c:pt idx="7442">
                        <c:v>1.2811999999999999E-3</c:v>
                      </c:pt>
                      <c:pt idx="7443">
                        <c:v>1.2811000000000001E-3</c:v>
                      </c:pt>
                      <c:pt idx="7444">
                        <c:v>1.281E-3</c:v>
                      </c:pt>
                      <c:pt idx="7445">
                        <c:v>1.2809E-3</c:v>
                      </c:pt>
                      <c:pt idx="7446">
                        <c:v>1.2807999999999999E-3</c:v>
                      </c:pt>
                      <c:pt idx="7447">
                        <c:v>1.2807000000000001E-3</c:v>
                      </c:pt>
                      <c:pt idx="7448">
                        <c:v>1.2806E-3</c:v>
                      </c:pt>
                      <c:pt idx="7449">
                        <c:v>1.2805E-3</c:v>
                      </c:pt>
                      <c:pt idx="7450">
                        <c:v>1.2803999999999999E-3</c:v>
                      </c:pt>
                      <c:pt idx="7451">
                        <c:v>1.2803000000000001E-3</c:v>
                      </c:pt>
                      <c:pt idx="7452">
                        <c:v>1.2803000000000001E-3</c:v>
                      </c:pt>
                      <c:pt idx="7453">
                        <c:v>1.2802E-3</c:v>
                      </c:pt>
                      <c:pt idx="7454">
                        <c:v>1.2800999999999999E-3</c:v>
                      </c:pt>
                      <c:pt idx="7455">
                        <c:v>1.2800000000000001E-3</c:v>
                      </c:pt>
                      <c:pt idx="7456">
                        <c:v>1.2799E-3</c:v>
                      </c:pt>
                      <c:pt idx="7457">
                        <c:v>1.2798E-3</c:v>
                      </c:pt>
                      <c:pt idx="7458">
                        <c:v>1.2796999999999999E-3</c:v>
                      </c:pt>
                      <c:pt idx="7459">
                        <c:v>1.2796000000000001E-3</c:v>
                      </c:pt>
                      <c:pt idx="7460">
                        <c:v>1.2795E-3</c:v>
                      </c:pt>
                      <c:pt idx="7461">
                        <c:v>1.2794E-3</c:v>
                      </c:pt>
                      <c:pt idx="7462">
                        <c:v>1.2792999999999999E-3</c:v>
                      </c:pt>
                      <c:pt idx="7463">
                        <c:v>1.2792000000000001E-3</c:v>
                      </c:pt>
                      <c:pt idx="7464">
                        <c:v>1.2792000000000001E-3</c:v>
                      </c:pt>
                      <c:pt idx="7465">
                        <c:v>1.2791E-3</c:v>
                      </c:pt>
                      <c:pt idx="7466">
                        <c:v>1.279E-3</c:v>
                      </c:pt>
                      <c:pt idx="7467">
                        <c:v>1.2788999999999999E-3</c:v>
                      </c:pt>
                      <c:pt idx="7468">
                        <c:v>1.2788000000000001E-3</c:v>
                      </c:pt>
                      <c:pt idx="7469">
                        <c:v>1.2787E-3</c:v>
                      </c:pt>
                      <c:pt idx="7470">
                        <c:v>1.2786E-3</c:v>
                      </c:pt>
                      <c:pt idx="7471">
                        <c:v>1.2784999999999999E-3</c:v>
                      </c:pt>
                      <c:pt idx="7472">
                        <c:v>1.2784000000000001E-3</c:v>
                      </c:pt>
                      <c:pt idx="7473">
                        <c:v>1.2783E-3</c:v>
                      </c:pt>
                      <c:pt idx="7474">
                        <c:v>1.2782E-3</c:v>
                      </c:pt>
                      <c:pt idx="7475">
                        <c:v>1.2782E-3</c:v>
                      </c:pt>
                      <c:pt idx="7476">
                        <c:v>1.2780999999999999E-3</c:v>
                      </c:pt>
                      <c:pt idx="7477">
                        <c:v>1.2780000000000001E-3</c:v>
                      </c:pt>
                      <c:pt idx="7478">
                        <c:v>1.2779E-3</c:v>
                      </c:pt>
                      <c:pt idx="7479">
                        <c:v>1.2777999999999999E-3</c:v>
                      </c:pt>
                      <c:pt idx="7480">
                        <c:v>1.2777000000000001E-3</c:v>
                      </c:pt>
                      <c:pt idx="7481">
                        <c:v>1.2776E-3</c:v>
                      </c:pt>
                      <c:pt idx="7482">
                        <c:v>1.2775E-3</c:v>
                      </c:pt>
                      <c:pt idx="7483">
                        <c:v>1.2773999999999999E-3</c:v>
                      </c:pt>
                      <c:pt idx="7484">
                        <c:v>1.2773000000000001E-3</c:v>
                      </c:pt>
                      <c:pt idx="7485">
                        <c:v>1.2772E-3</c:v>
                      </c:pt>
                      <c:pt idx="7486">
                        <c:v>1.2771E-3</c:v>
                      </c:pt>
                      <c:pt idx="7487">
                        <c:v>1.2771E-3</c:v>
                      </c:pt>
                      <c:pt idx="7488">
                        <c:v>1.2769999999999999E-3</c:v>
                      </c:pt>
                      <c:pt idx="7489">
                        <c:v>1.2769000000000001E-3</c:v>
                      </c:pt>
                      <c:pt idx="7490">
                        <c:v>1.2768E-3</c:v>
                      </c:pt>
                      <c:pt idx="7491">
                        <c:v>1.2767E-3</c:v>
                      </c:pt>
                      <c:pt idx="7492">
                        <c:v>1.2765999999999999E-3</c:v>
                      </c:pt>
                      <c:pt idx="7493">
                        <c:v>1.2765000000000001E-3</c:v>
                      </c:pt>
                      <c:pt idx="7494">
                        <c:v>1.2764E-3</c:v>
                      </c:pt>
                      <c:pt idx="7495">
                        <c:v>1.2763E-3</c:v>
                      </c:pt>
                      <c:pt idx="7496">
                        <c:v>1.2761999999999999E-3</c:v>
                      </c:pt>
                      <c:pt idx="7497">
                        <c:v>1.2761000000000001E-3</c:v>
                      </c:pt>
                      <c:pt idx="7498">
                        <c:v>1.2761000000000001E-3</c:v>
                      </c:pt>
                      <c:pt idx="7499">
                        <c:v>1.276E-3</c:v>
                      </c:pt>
                      <c:pt idx="7500">
                        <c:v>1.2759E-3</c:v>
                      </c:pt>
                      <c:pt idx="7501">
                        <c:v>1.2757999999999999E-3</c:v>
                      </c:pt>
                      <c:pt idx="7502">
                        <c:v>1.2757000000000001E-3</c:v>
                      </c:pt>
                      <c:pt idx="7503">
                        <c:v>1.2756E-3</c:v>
                      </c:pt>
                      <c:pt idx="7504">
                        <c:v>1.2754999999999999E-3</c:v>
                      </c:pt>
                      <c:pt idx="7505">
                        <c:v>1.2754000000000001E-3</c:v>
                      </c:pt>
                      <c:pt idx="7506">
                        <c:v>1.2753E-3</c:v>
                      </c:pt>
                      <c:pt idx="7507">
                        <c:v>1.2752E-3</c:v>
                      </c:pt>
                      <c:pt idx="7508">
                        <c:v>1.2752E-3</c:v>
                      </c:pt>
                      <c:pt idx="7509">
                        <c:v>1.2750999999999999E-3</c:v>
                      </c:pt>
                      <c:pt idx="7510">
                        <c:v>1.2750000000000001E-3</c:v>
                      </c:pt>
                      <c:pt idx="7511">
                        <c:v>1.2749E-3</c:v>
                      </c:pt>
                      <c:pt idx="7512">
                        <c:v>1.2748E-3</c:v>
                      </c:pt>
                      <c:pt idx="7513">
                        <c:v>1.2746999999999999E-3</c:v>
                      </c:pt>
                      <c:pt idx="7514">
                        <c:v>1.2746000000000001E-3</c:v>
                      </c:pt>
                      <c:pt idx="7515">
                        <c:v>1.2745E-3</c:v>
                      </c:pt>
                      <c:pt idx="7516">
                        <c:v>1.2744E-3</c:v>
                      </c:pt>
                      <c:pt idx="7517">
                        <c:v>1.2742999999999999E-3</c:v>
                      </c:pt>
                      <c:pt idx="7518">
                        <c:v>1.2742000000000001E-3</c:v>
                      </c:pt>
                      <c:pt idx="7519">
                        <c:v>1.2742000000000001E-3</c:v>
                      </c:pt>
                      <c:pt idx="7520">
                        <c:v>1.2741E-3</c:v>
                      </c:pt>
                      <c:pt idx="7521">
                        <c:v>1.274E-3</c:v>
                      </c:pt>
                      <c:pt idx="7522">
                        <c:v>1.2738999999999999E-3</c:v>
                      </c:pt>
                      <c:pt idx="7523">
                        <c:v>1.2738000000000001E-3</c:v>
                      </c:pt>
                      <c:pt idx="7524">
                        <c:v>1.2737E-3</c:v>
                      </c:pt>
                      <c:pt idx="7525">
                        <c:v>1.2735999999999999E-3</c:v>
                      </c:pt>
                      <c:pt idx="7526">
                        <c:v>1.2734999999999999E-3</c:v>
                      </c:pt>
                      <c:pt idx="7527">
                        <c:v>1.2734000000000001E-3</c:v>
                      </c:pt>
                      <c:pt idx="7528">
                        <c:v>1.2733E-3</c:v>
                      </c:pt>
                      <c:pt idx="7529">
                        <c:v>1.2733E-3</c:v>
                      </c:pt>
                      <c:pt idx="7530">
                        <c:v>1.2731999999999999E-3</c:v>
                      </c:pt>
                      <c:pt idx="7531">
                        <c:v>1.2731000000000001E-3</c:v>
                      </c:pt>
                      <c:pt idx="7532">
                        <c:v>1.273E-3</c:v>
                      </c:pt>
                      <c:pt idx="7533">
                        <c:v>1.2729E-3</c:v>
                      </c:pt>
                      <c:pt idx="7534">
                        <c:v>1.2727999999999999E-3</c:v>
                      </c:pt>
                      <c:pt idx="7535">
                        <c:v>1.2727000000000001E-3</c:v>
                      </c:pt>
                      <c:pt idx="7536">
                        <c:v>1.2726E-3</c:v>
                      </c:pt>
                      <c:pt idx="7537">
                        <c:v>1.2725E-3</c:v>
                      </c:pt>
                      <c:pt idx="7538">
                        <c:v>1.2723999999999999E-3</c:v>
                      </c:pt>
                      <c:pt idx="7539">
                        <c:v>1.2723000000000001E-3</c:v>
                      </c:pt>
                      <c:pt idx="7540">
                        <c:v>1.2723000000000001E-3</c:v>
                      </c:pt>
                      <c:pt idx="7541">
                        <c:v>1.2722E-3</c:v>
                      </c:pt>
                      <c:pt idx="7542">
                        <c:v>1.2721E-3</c:v>
                      </c:pt>
                      <c:pt idx="7543">
                        <c:v>1.2719999999999999E-3</c:v>
                      </c:pt>
                      <c:pt idx="7544">
                        <c:v>1.2719000000000001E-3</c:v>
                      </c:pt>
                      <c:pt idx="7545">
                        <c:v>1.2718E-3</c:v>
                      </c:pt>
                      <c:pt idx="7546">
                        <c:v>1.2717E-3</c:v>
                      </c:pt>
                      <c:pt idx="7547">
                        <c:v>1.2715999999999999E-3</c:v>
                      </c:pt>
                      <c:pt idx="7548">
                        <c:v>1.2715000000000001E-3</c:v>
                      </c:pt>
                      <c:pt idx="7549">
                        <c:v>1.2714E-3</c:v>
                      </c:pt>
                      <c:pt idx="7550">
                        <c:v>1.2714E-3</c:v>
                      </c:pt>
                      <c:pt idx="7551">
                        <c:v>1.2712999999999999E-3</c:v>
                      </c:pt>
                      <c:pt idx="7552">
                        <c:v>1.2712000000000001E-3</c:v>
                      </c:pt>
                      <c:pt idx="7553">
                        <c:v>1.2711000000000001E-3</c:v>
                      </c:pt>
                      <c:pt idx="7554">
                        <c:v>1.271E-3</c:v>
                      </c:pt>
                      <c:pt idx="7555">
                        <c:v>1.2708999999999999E-3</c:v>
                      </c:pt>
                      <c:pt idx="7556">
                        <c:v>1.2708000000000001E-3</c:v>
                      </c:pt>
                      <c:pt idx="7557">
                        <c:v>1.2707E-3</c:v>
                      </c:pt>
                      <c:pt idx="7558">
                        <c:v>1.2706E-3</c:v>
                      </c:pt>
                      <c:pt idx="7559">
                        <c:v>1.2706E-3</c:v>
                      </c:pt>
                      <c:pt idx="7560">
                        <c:v>1.2704999999999999E-3</c:v>
                      </c:pt>
                      <c:pt idx="7561">
                        <c:v>1.2704000000000001E-3</c:v>
                      </c:pt>
                      <c:pt idx="7562">
                        <c:v>1.2703E-3</c:v>
                      </c:pt>
                      <c:pt idx="7563">
                        <c:v>1.2702E-3</c:v>
                      </c:pt>
                      <c:pt idx="7564">
                        <c:v>1.2700999999999999E-3</c:v>
                      </c:pt>
                      <c:pt idx="7565">
                        <c:v>1.2700000000000001E-3</c:v>
                      </c:pt>
                      <c:pt idx="7566">
                        <c:v>1.2699E-3</c:v>
                      </c:pt>
                      <c:pt idx="7567">
                        <c:v>1.2698E-3</c:v>
                      </c:pt>
                      <c:pt idx="7568">
                        <c:v>1.2696999999999999E-3</c:v>
                      </c:pt>
                      <c:pt idx="7569">
                        <c:v>1.2696999999999999E-3</c:v>
                      </c:pt>
                      <c:pt idx="7570">
                        <c:v>1.2696000000000001E-3</c:v>
                      </c:pt>
                      <c:pt idx="7571">
                        <c:v>1.2695E-3</c:v>
                      </c:pt>
                      <c:pt idx="7572">
                        <c:v>1.2694E-3</c:v>
                      </c:pt>
                      <c:pt idx="7573">
                        <c:v>1.2692999999999999E-3</c:v>
                      </c:pt>
                      <c:pt idx="7574">
                        <c:v>1.2692000000000001E-3</c:v>
                      </c:pt>
                      <c:pt idx="7575">
                        <c:v>1.2691E-3</c:v>
                      </c:pt>
                      <c:pt idx="7576">
                        <c:v>1.2689999999999999E-3</c:v>
                      </c:pt>
                      <c:pt idx="7577">
                        <c:v>1.2689000000000001E-3</c:v>
                      </c:pt>
                      <c:pt idx="7578">
                        <c:v>1.2689000000000001E-3</c:v>
                      </c:pt>
                      <c:pt idx="7579">
                        <c:v>1.2688E-3</c:v>
                      </c:pt>
                      <c:pt idx="7580">
                        <c:v>1.2687E-3</c:v>
                      </c:pt>
                      <c:pt idx="7581">
                        <c:v>1.2685999999999999E-3</c:v>
                      </c:pt>
                      <c:pt idx="7582">
                        <c:v>1.2685000000000001E-3</c:v>
                      </c:pt>
                      <c:pt idx="7583">
                        <c:v>1.2684E-3</c:v>
                      </c:pt>
                      <c:pt idx="7584">
                        <c:v>1.2683E-3</c:v>
                      </c:pt>
                      <c:pt idx="7585">
                        <c:v>1.2681999999999999E-3</c:v>
                      </c:pt>
                      <c:pt idx="7586">
                        <c:v>1.2681000000000001E-3</c:v>
                      </c:pt>
                      <c:pt idx="7587">
                        <c:v>1.268E-3</c:v>
                      </c:pt>
                      <c:pt idx="7588">
                        <c:v>1.268E-3</c:v>
                      </c:pt>
                      <c:pt idx="7589">
                        <c:v>1.2679E-3</c:v>
                      </c:pt>
                      <c:pt idx="7590">
                        <c:v>1.2677999999999999E-3</c:v>
                      </c:pt>
                      <c:pt idx="7591">
                        <c:v>1.2677000000000001E-3</c:v>
                      </c:pt>
                      <c:pt idx="7592">
                        <c:v>1.2676E-3</c:v>
                      </c:pt>
                      <c:pt idx="7593">
                        <c:v>1.2675E-3</c:v>
                      </c:pt>
                      <c:pt idx="7594">
                        <c:v>1.2673999999999999E-3</c:v>
                      </c:pt>
                      <c:pt idx="7595">
                        <c:v>1.2673000000000001E-3</c:v>
                      </c:pt>
                      <c:pt idx="7596">
                        <c:v>1.2672E-3</c:v>
                      </c:pt>
                      <c:pt idx="7597">
                        <c:v>1.2672E-3</c:v>
                      </c:pt>
                      <c:pt idx="7598">
                        <c:v>1.2671E-3</c:v>
                      </c:pt>
                      <c:pt idx="7599">
                        <c:v>1.2669999999999999E-3</c:v>
                      </c:pt>
                      <c:pt idx="7600">
                        <c:v>1.2669000000000001E-3</c:v>
                      </c:pt>
                      <c:pt idx="7601">
                        <c:v>1.2668E-3</c:v>
                      </c:pt>
                      <c:pt idx="7602">
                        <c:v>1.2666999999999999E-3</c:v>
                      </c:pt>
                      <c:pt idx="7603">
                        <c:v>1.2666000000000001E-3</c:v>
                      </c:pt>
                      <c:pt idx="7604">
                        <c:v>1.2665E-3</c:v>
                      </c:pt>
                      <c:pt idx="7605">
                        <c:v>1.2664E-3</c:v>
                      </c:pt>
                      <c:pt idx="7606">
                        <c:v>1.2664E-3</c:v>
                      </c:pt>
                      <c:pt idx="7607">
                        <c:v>1.2662999999999999E-3</c:v>
                      </c:pt>
                      <c:pt idx="7608">
                        <c:v>1.2662000000000001E-3</c:v>
                      </c:pt>
                      <c:pt idx="7609">
                        <c:v>1.2661E-3</c:v>
                      </c:pt>
                      <c:pt idx="7610">
                        <c:v>1.266E-3</c:v>
                      </c:pt>
                      <c:pt idx="7611">
                        <c:v>1.2658999999999999E-3</c:v>
                      </c:pt>
                      <c:pt idx="7612">
                        <c:v>1.2658000000000001E-3</c:v>
                      </c:pt>
                      <c:pt idx="7613">
                        <c:v>1.2657E-3</c:v>
                      </c:pt>
                      <c:pt idx="7614">
                        <c:v>1.2656E-3</c:v>
                      </c:pt>
                      <c:pt idx="7615">
                        <c:v>1.2656E-3</c:v>
                      </c:pt>
                      <c:pt idx="7616">
                        <c:v>1.2654999999999999E-3</c:v>
                      </c:pt>
                      <c:pt idx="7617">
                        <c:v>1.2654000000000001E-3</c:v>
                      </c:pt>
                      <c:pt idx="7618">
                        <c:v>1.2653E-3</c:v>
                      </c:pt>
                      <c:pt idx="7619">
                        <c:v>1.2652E-3</c:v>
                      </c:pt>
                      <c:pt idx="7620">
                        <c:v>1.2650999999999999E-3</c:v>
                      </c:pt>
                      <c:pt idx="7621">
                        <c:v>1.2650000000000001E-3</c:v>
                      </c:pt>
                      <c:pt idx="7622">
                        <c:v>1.2649E-3</c:v>
                      </c:pt>
                      <c:pt idx="7623">
                        <c:v>1.2649E-3</c:v>
                      </c:pt>
                      <c:pt idx="7624">
                        <c:v>1.2648E-3</c:v>
                      </c:pt>
                      <c:pt idx="7625">
                        <c:v>1.2646999999999999E-3</c:v>
                      </c:pt>
                      <c:pt idx="7626">
                        <c:v>1.2646000000000001E-3</c:v>
                      </c:pt>
                      <c:pt idx="7627">
                        <c:v>1.2645E-3</c:v>
                      </c:pt>
                      <c:pt idx="7628">
                        <c:v>1.2643999999999999E-3</c:v>
                      </c:pt>
                      <c:pt idx="7629">
                        <c:v>1.2643000000000001E-3</c:v>
                      </c:pt>
                      <c:pt idx="7630">
                        <c:v>1.2642E-3</c:v>
                      </c:pt>
                      <c:pt idx="7631">
                        <c:v>1.2641E-3</c:v>
                      </c:pt>
                      <c:pt idx="7632">
                        <c:v>1.2641E-3</c:v>
                      </c:pt>
                      <c:pt idx="7633">
                        <c:v>1.2639999999999999E-3</c:v>
                      </c:pt>
                      <c:pt idx="7634">
                        <c:v>1.2639000000000001E-3</c:v>
                      </c:pt>
                      <c:pt idx="7635">
                        <c:v>1.2638E-3</c:v>
                      </c:pt>
                      <c:pt idx="7636">
                        <c:v>1.2637E-3</c:v>
                      </c:pt>
                      <c:pt idx="7637">
                        <c:v>1.2635999999999999E-3</c:v>
                      </c:pt>
                      <c:pt idx="7638">
                        <c:v>1.2635000000000001E-3</c:v>
                      </c:pt>
                      <c:pt idx="7639">
                        <c:v>1.2634E-3</c:v>
                      </c:pt>
                      <c:pt idx="7640">
                        <c:v>1.2634E-3</c:v>
                      </c:pt>
                      <c:pt idx="7641">
                        <c:v>1.2633E-3</c:v>
                      </c:pt>
                      <c:pt idx="7642">
                        <c:v>1.2631999999999999E-3</c:v>
                      </c:pt>
                      <c:pt idx="7643">
                        <c:v>1.2631000000000001E-3</c:v>
                      </c:pt>
                      <c:pt idx="7644">
                        <c:v>1.263E-3</c:v>
                      </c:pt>
                      <c:pt idx="7645">
                        <c:v>1.2629E-3</c:v>
                      </c:pt>
                      <c:pt idx="7646">
                        <c:v>1.2627999999999999E-3</c:v>
                      </c:pt>
                      <c:pt idx="7647">
                        <c:v>1.2627000000000001E-3</c:v>
                      </c:pt>
                      <c:pt idx="7648">
                        <c:v>1.2626E-3</c:v>
                      </c:pt>
                      <c:pt idx="7649">
                        <c:v>1.2626E-3</c:v>
                      </c:pt>
                      <c:pt idx="7650">
                        <c:v>1.2625E-3</c:v>
                      </c:pt>
                      <c:pt idx="7651">
                        <c:v>1.2623999999999999E-3</c:v>
                      </c:pt>
                      <c:pt idx="7652">
                        <c:v>1.2623000000000001E-3</c:v>
                      </c:pt>
                      <c:pt idx="7653">
                        <c:v>1.2622E-3</c:v>
                      </c:pt>
                      <c:pt idx="7654">
                        <c:v>1.2620999999999999E-3</c:v>
                      </c:pt>
                      <c:pt idx="7655">
                        <c:v>1.2620000000000001E-3</c:v>
                      </c:pt>
                      <c:pt idx="7656">
                        <c:v>1.2619E-3</c:v>
                      </c:pt>
                      <c:pt idx="7657">
                        <c:v>1.2619E-3</c:v>
                      </c:pt>
                      <c:pt idx="7658">
                        <c:v>1.2618E-3</c:v>
                      </c:pt>
                      <c:pt idx="7659">
                        <c:v>1.2616999999999999E-3</c:v>
                      </c:pt>
                      <c:pt idx="7660">
                        <c:v>1.2616000000000001E-3</c:v>
                      </c:pt>
                      <c:pt idx="7661">
                        <c:v>1.2615E-3</c:v>
                      </c:pt>
                      <c:pt idx="7662">
                        <c:v>1.2614E-3</c:v>
                      </c:pt>
                      <c:pt idx="7663">
                        <c:v>1.2612999999999999E-3</c:v>
                      </c:pt>
                      <c:pt idx="7664">
                        <c:v>1.2612000000000001E-3</c:v>
                      </c:pt>
                      <c:pt idx="7665">
                        <c:v>1.2612000000000001E-3</c:v>
                      </c:pt>
                      <c:pt idx="7666">
                        <c:v>1.2611E-3</c:v>
                      </c:pt>
                      <c:pt idx="7667">
                        <c:v>1.261E-3</c:v>
                      </c:pt>
                      <c:pt idx="7668">
                        <c:v>1.2608999999999999E-3</c:v>
                      </c:pt>
                      <c:pt idx="7669">
                        <c:v>1.2608000000000001E-3</c:v>
                      </c:pt>
                      <c:pt idx="7670">
                        <c:v>1.2607E-3</c:v>
                      </c:pt>
                      <c:pt idx="7671">
                        <c:v>1.2606E-3</c:v>
                      </c:pt>
                      <c:pt idx="7672">
                        <c:v>1.2604999999999999E-3</c:v>
                      </c:pt>
                      <c:pt idx="7673">
                        <c:v>1.2604999999999999E-3</c:v>
                      </c:pt>
                      <c:pt idx="7674">
                        <c:v>1.2604000000000001E-3</c:v>
                      </c:pt>
                      <c:pt idx="7675">
                        <c:v>1.2603E-3</c:v>
                      </c:pt>
                      <c:pt idx="7676">
                        <c:v>1.2601999999999999E-3</c:v>
                      </c:pt>
                      <c:pt idx="7677">
                        <c:v>1.2600999999999999E-3</c:v>
                      </c:pt>
                      <c:pt idx="7678">
                        <c:v>1.2600000000000001E-3</c:v>
                      </c:pt>
                      <c:pt idx="7679">
                        <c:v>1.2599E-3</c:v>
                      </c:pt>
                      <c:pt idx="7680">
                        <c:v>1.2597999999999999E-3</c:v>
                      </c:pt>
                      <c:pt idx="7681">
                        <c:v>1.2597999999999999E-3</c:v>
                      </c:pt>
                      <c:pt idx="7682">
                        <c:v>1.2597000000000001E-3</c:v>
                      </c:pt>
                      <c:pt idx="7683">
                        <c:v>1.2596E-3</c:v>
                      </c:pt>
                      <c:pt idx="7684">
                        <c:v>1.2595E-3</c:v>
                      </c:pt>
                      <c:pt idx="7685">
                        <c:v>1.2593999999999999E-3</c:v>
                      </c:pt>
                      <c:pt idx="7686">
                        <c:v>1.2593000000000001E-3</c:v>
                      </c:pt>
                      <c:pt idx="7687">
                        <c:v>1.2592E-3</c:v>
                      </c:pt>
                      <c:pt idx="7688">
                        <c:v>1.2591E-3</c:v>
                      </c:pt>
                      <c:pt idx="7689">
                        <c:v>1.2591E-3</c:v>
                      </c:pt>
                      <c:pt idx="7690">
                        <c:v>1.2589999999999999E-3</c:v>
                      </c:pt>
                      <c:pt idx="7691">
                        <c:v>1.2589000000000001E-3</c:v>
                      </c:pt>
                      <c:pt idx="7692">
                        <c:v>1.2588E-3</c:v>
                      </c:pt>
                      <c:pt idx="7693">
                        <c:v>1.2587E-3</c:v>
                      </c:pt>
                      <c:pt idx="7694">
                        <c:v>1.2585999999999999E-3</c:v>
                      </c:pt>
                      <c:pt idx="7695">
                        <c:v>1.2585000000000001E-3</c:v>
                      </c:pt>
                      <c:pt idx="7696">
                        <c:v>1.2584E-3</c:v>
                      </c:pt>
                      <c:pt idx="7697">
                        <c:v>1.2584E-3</c:v>
                      </c:pt>
                      <c:pt idx="7698">
                        <c:v>1.2583E-3</c:v>
                      </c:pt>
                      <c:pt idx="7699">
                        <c:v>1.2581999999999999E-3</c:v>
                      </c:pt>
                      <c:pt idx="7700">
                        <c:v>1.2581000000000001E-3</c:v>
                      </c:pt>
                      <c:pt idx="7701">
                        <c:v>1.258E-3</c:v>
                      </c:pt>
                      <c:pt idx="7702">
                        <c:v>1.2578999999999999E-3</c:v>
                      </c:pt>
                      <c:pt idx="7703">
                        <c:v>1.2578000000000001E-3</c:v>
                      </c:pt>
                      <c:pt idx="7704">
                        <c:v>1.2577000000000001E-3</c:v>
                      </c:pt>
                      <c:pt idx="7705">
                        <c:v>1.2577000000000001E-3</c:v>
                      </c:pt>
                      <c:pt idx="7706">
                        <c:v>1.2576E-3</c:v>
                      </c:pt>
                      <c:pt idx="7707">
                        <c:v>1.2574999999999999E-3</c:v>
                      </c:pt>
                      <c:pt idx="7708">
                        <c:v>1.2574000000000001E-3</c:v>
                      </c:pt>
                      <c:pt idx="7709">
                        <c:v>1.2573E-3</c:v>
                      </c:pt>
                      <c:pt idx="7710">
                        <c:v>1.2572E-3</c:v>
                      </c:pt>
                      <c:pt idx="7711">
                        <c:v>1.2570999999999999E-3</c:v>
                      </c:pt>
                      <c:pt idx="7712">
                        <c:v>1.2570999999999999E-3</c:v>
                      </c:pt>
                      <c:pt idx="7713">
                        <c:v>1.2570000000000001E-3</c:v>
                      </c:pt>
                      <c:pt idx="7714">
                        <c:v>1.2569E-3</c:v>
                      </c:pt>
                      <c:pt idx="7715">
                        <c:v>1.2568E-3</c:v>
                      </c:pt>
                      <c:pt idx="7716">
                        <c:v>1.2566999999999999E-3</c:v>
                      </c:pt>
                      <c:pt idx="7717">
                        <c:v>1.2566000000000001E-3</c:v>
                      </c:pt>
                      <c:pt idx="7718">
                        <c:v>1.2565E-3</c:v>
                      </c:pt>
                      <c:pt idx="7719">
                        <c:v>1.2564E-3</c:v>
                      </c:pt>
                      <c:pt idx="7720">
                        <c:v>1.2564E-3</c:v>
                      </c:pt>
                      <c:pt idx="7721">
                        <c:v>1.2562999999999999E-3</c:v>
                      </c:pt>
                      <c:pt idx="7722">
                        <c:v>1.2562000000000001E-3</c:v>
                      </c:pt>
                      <c:pt idx="7723">
                        <c:v>1.2561E-3</c:v>
                      </c:pt>
                      <c:pt idx="7724">
                        <c:v>1.256E-3</c:v>
                      </c:pt>
                      <c:pt idx="7725">
                        <c:v>1.2558999999999999E-3</c:v>
                      </c:pt>
                      <c:pt idx="7726">
                        <c:v>1.2558000000000001E-3</c:v>
                      </c:pt>
                      <c:pt idx="7727">
                        <c:v>1.2558000000000001E-3</c:v>
                      </c:pt>
                      <c:pt idx="7728">
                        <c:v>1.2557E-3</c:v>
                      </c:pt>
                      <c:pt idx="7729">
                        <c:v>1.2555999999999999E-3</c:v>
                      </c:pt>
                      <c:pt idx="7730">
                        <c:v>1.2555000000000001E-3</c:v>
                      </c:pt>
                      <c:pt idx="7731">
                        <c:v>1.2554E-3</c:v>
                      </c:pt>
                      <c:pt idx="7732">
                        <c:v>1.2553E-3</c:v>
                      </c:pt>
                      <c:pt idx="7733">
                        <c:v>1.2551999999999999E-3</c:v>
                      </c:pt>
                      <c:pt idx="7734">
                        <c:v>1.2551000000000001E-3</c:v>
                      </c:pt>
                      <c:pt idx="7735">
                        <c:v>1.2551000000000001E-3</c:v>
                      </c:pt>
                      <c:pt idx="7736">
                        <c:v>1.255E-3</c:v>
                      </c:pt>
                      <c:pt idx="7737">
                        <c:v>1.2549E-3</c:v>
                      </c:pt>
                      <c:pt idx="7738">
                        <c:v>1.2547999999999999E-3</c:v>
                      </c:pt>
                      <c:pt idx="7739">
                        <c:v>1.2547000000000001E-3</c:v>
                      </c:pt>
                      <c:pt idx="7740">
                        <c:v>1.2546E-3</c:v>
                      </c:pt>
                      <c:pt idx="7741">
                        <c:v>1.2545E-3</c:v>
                      </c:pt>
                      <c:pt idx="7742">
                        <c:v>1.2545E-3</c:v>
                      </c:pt>
                      <c:pt idx="7743">
                        <c:v>1.2543999999999999E-3</c:v>
                      </c:pt>
                      <c:pt idx="7744">
                        <c:v>1.2543000000000001E-3</c:v>
                      </c:pt>
                      <c:pt idx="7745">
                        <c:v>1.2542E-3</c:v>
                      </c:pt>
                      <c:pt idx="7746">
                        <c:v>1.2541E-3</c:v>
                      </c:pt>
                      <c:pt idx="7747">
                        <c:v>1.2539999999999999E-3</c:v>
                      </c:pt>
                      <c:pt idx="7748">
                        <c:v>1.2539000000000001E-3</c:v>
                      </c:pt>
                      <c:pt idx="7749">
                        <c:v>1.2539000000000001E-3</c:v>
                      </c:pt>
                      <c:pt idx="7750">
                        <c:v>1.2538E-3</c:v>
                      </c:pt>
                      <c:pt idx="7751">
                        <c:v>1.2537E-3</c:v>
                      </c:pt>
                      <c:pt idx="7752">
                        <c:v>1.2535999999999999E-3</c:v>
                      </c:pt>
                      <c:pt idx="7753">
                        <c:v>1.2535000000000001E-3</c:v>
                      </c:pt>
                      <c:pt idx="7754">
                        <c:v>1.2534E-3</c:v>
                      </c:pt>
                      <c:pt idx="7755">
                        <c:v>1.2532999999999999E-3</c:v>
                      </c:pt>
                      <c:pt idx="7756">
                        <c:v>1.2532999999999999E-3</c:v>
                      </c:pt>
                      <c:pt idx="7757">
                        <c:v>1.2532000000000001E-3</c:v>
                      </c:pt>
                      <c:pt idx="7758">
                        <c:v>1.2531E-3</c:v>
                      </c:pt>
                      <c:pt idx="7759">
                        <c:v>1.253E-3</c:v>
                      </c:pt>
                      <c:pt idx="7760">
                        <c:v>1.2528999999999999E-3</c:v>
                      </c:pt>
                      <c:pt idx="7761">
                        <c:v>1.2528000000000001E-3</c:v>
                      </c:pt>
                      <c:pt idx="7762">
                        <c:v>1.2527E-3</c:v>
                      </c:pt>
                      <c:pt idx="7763">
                        <c:v>1.2527E-3</c:v>
                      </c:pt>
                      <c:pt idx="7764">
                        <c:v>1.2526E-3</c:v>
                      </c:pt>
                      <c:pt idx="7765">
                        <c:v>1.2524999999999999E-3</c:v>
                      </c:pt>
                      <c:pt idx="7766">
                        <c:v>1.2524000000000001E-3</c:v>
                      </c:pt>
                      <c:pt idx="7767">
                        <c:v>1.2523E-3</c:v>
                      </c:pt>
                      <c:pt idx="7768">
                        <c:v>1.2522E-3</c:v>
                      </c:pt>
                      <c:pt idx="7769">
                        <c:v>1.2520999999999999E-3</c:v>
                      </c:pt>
                      <c:pt idx="7770">
                        <c:v>1.2520000000000001E-3</c:v>
                      </c:pt>
                      <c:pt idx="7771">
                        <c:v>1.2520000000000001E-3</c:v>
                      </c:pt>
                      <c:pt idx="7772">
                        <c:v>1.2519E-3</c:v>
                      </c:pt>
                      <c:pt idx="7773">
                        <c:v>1.2518E-3</c:v>
                      </c:pt>
                      <c:pt idx="7774">
                        <c:v>1.2516999999999999E-3</c:v>
                      </c:pt>
                      <c:pt idx="7775">
                        <c:v>1.2516000000000001E-3</c:v>
                      </c:pt>
                      <c:pt idx="7776">
                        <c:v>1.2515E-3</c:v>
                      </c:pt>
                      <c:pt idx="7777">
                        <c:v>1.2515E-3</c:v>
                      </c:pt>
                      <c:pt idx="7778">
                        <c:v>1.2514E-3</c:v>
                      </c:pt>
                      <c:pt idx="7779">
                        <c:v>1.2512999999999999E-3</c:v>
                      </c:pt>
                      <c:pt idx="7780">
                        <c:v>1.2512000000000001E-3</c:v>
                      </c:pt>
                      <c:pt idx="7781">
                        <c:v>1.2511E-3</c:v>
                      </c:pt>
                      <c:pt idx="7782">
                        <c:v>1.2509999999999999E-3</c:v>
                      </c:pt>
                      <c:pt idx="7783">
                        <c:v>1.2509000000000001E-3</c:v>
                      </c:pt>
                      <c:pt idx="7784">
                        <c:v>1.2509000000000001E-3</c:v>
                      </c:pt>
                      <c:pt idx="7785">
                        <c:v>1.2508E-3</c:v>
                      </c:pt>
                      <c:pt idx="7786">
                        <c:v>1.2507E-3</c:v>
                      </c:pt>
                      <c:pt idx="7787">
                        <c:v>1.2505999999999999E-3</c:v>
                      </c:pt>
                      <c:pt idx="7788">
                        <c:v>1.2505000000000001E-3</c:v>
                      </c:pt>
                      <c:pt idx="7789">
                        <c:v>1.2504E-3</c:v>
                      </c:pt>
                      <c:pt idx="7790">
                        <c:v>1.2503E-3</c:v>
                      </c:pt>
                      <c:pt idx="7791">
                        <c:v>1.2503E-3</c:v>
                      </c:pt>
                      <c:pt idx="7792">
                        <c:v>1.2501999999999999E-3</c:v>
                      </c:pt>
                      <c:pt idx="7793">
                        <c:v>1.2501000000000001E-3</c:v>
                      </c:pt>
                      <c:pt idx="7794">
                        <c:v>1.25E-3</c:v>
                      </c:pt>
                      <c:pt idx="7795">
                        <c:v>1.2499E-3</c:v>
                      </c:pt>
                      <c:pt idx="7796">
                        <c:v>1.2497999999999999E-3</c:v>
                      </c:pt>
                      <c:pt idx="7797">
                        <c:v>1.2497000000000001E-3</c:v>
                      </c:pt>
                      <c:pt idx="7798">
                        <c:v>1.2497000000000001E-3</c:v>
                      </c:pt>
                      <c:pt idx="7799">
                        <c:v>1.2496E-3</c:v>
                      </c:pt>
                      <c:pt idx="7800">
                        <c:v>1.2495E-3</c:v>
                      </c:pt>
                      <c:pt idx="7801">
                        <c:v>1.2493999999999999E-3</c:v>
                      </c:pt>
                      <c:pt idx="7802">
                        <c:v>1.2493000000000001E-3</c:v>
                      </c:pt>
                      <c:pt idx="7803">
                        <c:v>1.2492E-3</c:v>
                      </c:pt>
                      <c:pt idx="7804">
                        <c:v>1.2490999999999999E-3</c:v>
                      </c:pt>
                      <c:pt idx="7805">
                        <c:v>1.2490999999999999E-3</c:v>
                      </c:pt>
                      <c:pt idx="7806">
                        <c:v>1.2489999999999999E-3</c:v>
                      </c:pt>
                      <c:pt idx="7807">
                        <c:v>1.2489000000000001E-3</c:v>
                      </c:pt>
                      <c:pt idx="7808">
                        <c:v>1.2488E-3</c:v>
                      </c:pt>
                      <c:pt idx="7809">
                        <c:v>1.2486999999999999E-3</c:v>
                      </c:pt>
                      <c:pt idx="7810">
                        <c:v>1.2486000000000001E-3</c:v>
                      </c:pt>
                      <c:pt idx="7811">
                        <c:v>1.2485E-3</c:v>
                      </c:pt>
                      <c:pt idx="7812">
                        <c:v>1.2485E-3</c:v>
                      </c:pt>
                      <c:pt idx="7813">
                        <c:v>1.2484E-3</c:v>
                      </c:pt>
                      <c:pt idx="7814">
                        <c:v>1.2482999999999999E-3</c:v>
                      </c:pt>
                      <c:pt idx="7815">
                        <c:v>1.2482000000000001E-3</c:v>
                      </c:pt>
                      <c:pt idx="7816">
                        <c:v>1.2481E-3</c:v>
                      </c:pt>
                      <c:pt idx="7817">
                        <c:v>1.248E-3</c:v>
                      </c:pt>
                      <c:pt idx="7818">
                        <c:v>1.248E-3</c:v>
                      </c:pt>
                      <c:pt idx="7819">
                        <c:v>1.2478999999999999E-3</c:v>
                      </c:pt>
                      <c:pt idx="7820">
                        <c:v>1.2478000000000001E-3</c:v>
                      </c:pt>
                      <c:pt idx="7821">
                        <c:v>1.2477E-3</c:v>
                      </c:pt>
                      <c:pt idx="7822">
                        <c:v>1.2476E-3</c:v>
                      </c:pt>
                      <c:pt idx="7823">
                        <c:v>1.2474999999999999E-3</c:v>
                      </c:pt>
                      <c:pt idx="7824">
                        <c:v>1.2474000000000001E-3</c:v>
                      </c:pt>
                      <c:pt idx="7825">
                        <c:v>1.2474000000000001E-3</c:v>
                      </c:pt>
                      <c:pt idx="7826">
                        <c:v>1.2473E-3</c:v>
                      </c:pt>
                      <c:pt idx="7827">
                        <c:v>1.2472E-3</c:v>
                      </c:pt>
                      <c:pt idx="7828">
                        <c:v>1.2470999999999999E-3</c:v>
                      </c:pt>
                      <c:pt idx="7829">
                        <c:v>1.2470000000000001E-3</c:v>
                      </c:pt>
                      <c:pt idx="7830">
                        <c:v>1.2469E-3</c:v>
                      </c:pt>
                      <c:pt idx="7831">
                        <c:v>1.2469E-3</c:v>
                      </c:pt>
                      <c:pt idx="7832">
                        <c:v>1.2467999999999999E-3</c:v>
                      </c:pt>
                      <c:pt idx="7833">
                        <c:v>1.2466999999999999E-3</c:v>
                      </c:pt>
                      <c:pt idx="7834">
                        <c:v>1.2466000000000001E-3</c:v>
                      </c:pt>
                      <c:pt idx="7835">
                        <c:v>1.2465E-3</c:v>
                      </c:pt>
                      <c:pt idx="7836">
                        <c:v>1.2463999999999999E-3</c:v>
                      </c:pt>
                      <c:pt idx="7837">
                        <c:v>1.2463000000000001E-3</c:v>
                      </c:pt>
                      <c:pt idx="7838">
                        <c:v>1.2463000000000001E-3</c:v>
                      </c:pt>
                      <c:pt idx="7839">
                        <c:v>1.2462E-3</c:v>
                      </c:pt>
                      <c:pt idx="7840">
                        <c:v>1.2461E-3</c:v>
                      </c:pt>
                      <c:pt idx="7841">
                        <c:v>1.2459999999999999E-3</c:v>
                      </c:pt>
                      <c:pt idx="7842">
                        <c:v>1.2459000000000001E-3</c:v>
                      </c:pt>
                      <c:pt idx="7843">
                        <c:v>1.2458E-3</c:v>
                      </c:pt>
                      <c:pt idx="7844">
                        <c:v>1.2458E-3</c:v>
                      </c:pt>
                      <c:pt idx="7845">
                        <c:v>1.2457E-3</c:v>
                      </c:pt>
                      <c:pt idx="7846">
                        <c:v>1.2455999999999999E-3</c:v>
                      </c:pt>
                      <c:pt idx="7847">
                        <c:v>1.2455000000000001E-3</c:v>
                      </c:pt>
                      <c:pt idx="7848">
                        <c:v>1.2454E-3</c:v>
                      </c:pt>
                      <c:pt idx="7849">
                        <c:v>1.2453E-3</c:v>
                      </c:pt>
                      <c:pt idx="7850">
                        <c:v>1.2451999999999999E-3</c:v>
                      </c:pt>
                      <c:pt idx="7851">
                        <c:v>1.2451999999999999E-3</c:v>
                      </c:pt>
                      <c:pt idx="7852">
                        <c:v>1.2451000000000001E-3</c:v>
                      </c:pt>
                      <c:pt idx="7853">
                        <c:v>1.245E-3</c:v>
                      </c:pt>
                      <c:pt idx="7854">
                        <c:v>1.2449E-3</c:v>
                      </c:pt>
                      <c:pt idx="7855">
                        <c:v>1.2447999999999999E-3</c:v>
                      </c:pt>
                      <c:pt idx="7856">
                        <c:v>1.2447000000000001E-3</c:v>
                      </c:pt>
                      <c:pt idx="7857">
                        <c:v>1.2447000000000001E-3</c:v>
                      </c:pt>
                      <c:pt idx="7858">
                        <c:v>1.2446E-3</c:v>
                      </c:pt>
                      <c:pt idx="7859">
                        <c:v>1.2444999999999999E-3</c:v>
                      </c:pt>
                      <c:pt idx="7860">
                        <c:v>1.2444000000000001E-3</c:v>
                      </c:pt>
                      <c:pt idx="7861">
                        <c:v>1.2443000000000001E-3</c:v>
                      </c:pt>
                      <c:pt idx="7862">
                        <c:v>1.2442E-3</c:v>
                      </c:pt>
                      <c:pt idx="7863">
                        <c:v>1.2442E-3</c:v>
                      </c:pt>
                      <c:pt idx="7864">
                        <c:v>1.2440999999999999E-3</c:v>
                      </c:pt>
                      <c:pt idx="7865">
                        <c:v>1.2440000000000001E-3</c:v>
                      </c:pt>
                      <c:pt idx="7866">
                        <c:v>1.2439E-3</c:v>
                      </c:pt>
                      <c:pt idx="7867">
                        <c:v>1.2438E-3</c:v>
                      </c:pt>
                      <c:pt idx="7868">
                        <c:v>1.2436999999999999E-3</c:v>
                      </c:pt>
                      <c:pt idx="7869">
                        <c:v>1.2436000000000001E-3</c:v>
                      </c:pt>
                      <c:pt idx="7870">
                        <c:v>1.2436000000000001E-3</c:v>
                      </c:pt>
                      <c:pt idx="7871">
                        <c:v>1.2435E-3</c:v>
                      </c:pt>
                      <c:pt idx="7872">
                        <c:v>1.2434E-3</c:v>
                      </c:pt>
                      <c:pt idx="7873">
                        <c:v>1.2432999999999999E-3</c:v>
                      </c:pt>
                      <c:pt idx="7874">
                        <c:v>1.2432000000000001E-3</c:v>
                      </c:pt>
                      <c:pt idx="7875">
                        <c:v>1.2431E-3</c:v>
                      </c:pt>
                      <c:pt idx="7876">
                        <c:v>1.2431E-3</c:v>
                      </c:pt>
                      <c:pt idx="7877">
                        <c:v>1.243E-3</c:v>
                      </c:pt>
                      <c:pt idx="7878">
                        <c:v>1.2428999999999999E-3</c:v>
                      </c:pt>
                      <c:pt idx="7879">
                        <c:v>1.2428000000000001E-3</c:v>
                      </c:pt>
                      <c:pt idx="7880">
                        <c:v>1.2427E-3</c:v>
                      </c:pt>
                      <c:pt idx="7881">
                        <c:v>1.2426E-3</c:v>
                      </c:pt>
                      <c:pt idx="7882">
                        <c:v>1.2426E-3</c:v>
                      </c:pt>
                      <c:pt idx="7883">
                        <c:v>1.2424999999999999E-3</c:v>
                      </c:pt>
                      <c:pt idx="7884">
                        <c:v>1.2424000000000001E-3</c:v>
                      </c:pt>
                      <c:pt idx="7885">
                        <c:v>1.2423E-3</c:v>
                      </c:pt>
                      <c:pt idx="7886">
                        <c:v>1.2421999999999999E-3</c:v>
                      </c:pt>
                      <c:pt idx="7887">
                        <c:v>1.2421000000000001E-3</c:v>
                      </c:pt>
                      <c:pt idx="7888">
                        <c:v>1.2421000000000001E-3</c:v>
                      </c:pt>
                      <c:pt idx="7889">
                        <c:v>1.242E-3</c:v>
                      </c:pt>
                      <c:pt idx="7890">
                        <c:v>1.2419E-3</c:v>
                      </c:pt>
                      <c:pt idx="7891">
                        <c:v>1.2417999999999999E-3</c:v>
                      </c:pt>
                      <c:pt idx="7892">
                        <c:v>1.2417000000000001E-3</c:v>
                      </c:pt>
                      <c:pt idx="7893">
                        <c:v>1.2416E-3</c:v>
                      </c:pt>
                      <c:pt idx="7894">
                        <c:v>1.2415E-3</c:v>
                      </c:pt>
                      <c:pt idx="7895">
                        <c:v>1.2415E-3</c:v>
                      </c:pt>
                      <c:pt idx="7896">
                        <c:v>1.2413999999999999E-3</c:v>
                      </c:pt>
                      <c:pt idx="7897">
                        <c:v>1.2413000000000001E-3</c:v>
                      </c:pt>
                      <c:pt idx="7898">
                        <c:v>1.2412E-3</c:v>
                      </c:pt>
                      <c:pt idx="7899">
                        <c:v>1.2411E-3</c:v>
                      </c:pt>
                      <c:pt idx="7900">
                        <c:v>1.2409999999999999E-3</c:v>
                      </c:pt>
                      <c:pt idx="7901">
                        <c:v>1.2409999999999999E-3</c:v>
                      </c:pt>
                      <c:pt idx="7902">
                        <c:v>1.2409000000000001E-3</c:v>
                      </c:pt>
                      <c:pt idx="7903">
                        <c:v>1.2408E-3</c:v>
                      </c:pt>
                      <c:pt idx="7904">
                        <c:v>1.2407E-3</c:v>
                      </c:pt>
                      <c:pt idx="7905">
                        <c:v>1.2405999999999999E-3</c:v>
                      </c:pt>
                      <c:pt idx="7906">
                        <c:v>1.2405000000000001E-3</c:v>
                      </c:pt>
                      <c:pt idx="7907">
                        <c:v>1.2405000000000001E-3</c:v>
                      </c:pt>
                      <c:pt idx="7908">
                        <c:v>1.2404E-3</c:v>
                      </c:pt>
                      <c:pt idx="7909">
                        <c:v>1.2403E-3</c:v>
                      </c:pt>
                      <c:pt idx="7910">
                        <c:v>1.2401999999999999E-3</c:v>
                      </c:pt>
                      <c:pt idx="7911">
                        <c:v>1.2401000000000001E-3</c:v>
                      </c:pt>
                      <c:pt idx="7912">
                        <c:v>1.24E-3</c:v>
                      </c:pt>
                      <c:pt idx="7913">
                        <c:v>1.24E-3</c:v>
                      </c:pt>
                      <c:pt idx="7914">
                        <c:v>1.2398999999999999E-3</c:v>
                      </c:pt>
                      <c:pt idx="7915">
                        <c:v>1.2398000000000001E-3</c:v>
                      </c:pt>
                      <c:pt idx="7916">
                        <c:v>1.2397E-3</c:v>
                      </c:pt>
                      <c:pt idx="7917">
                        <c:v>1.2396E-3</c:v>
                      </c:pt>
                      <c:pt idx="7918">
                        <c:v>1.2394999999999999E-3</c:v>
                      </c:pt>
                      <c:pt idx="7919">
                        <c:v>1.2394999999999999E-3</c:v>
                      </c:pt>
                      <c:pt idx="7920">
                        <c:v>1.2394000000000001E-3</c:v>
                      </c:pt>
                      <c:pt idx="7921">
                        <c:v>1.2393E-3</c:v>
                      </c:pt>
                      <c:pt idx="7922">
                        <c:v>1.2392E-3</c:v>
                      </c:pt>
                      <c:pt idx="7923">
                        <c:v>1.2390999999999999E-3</c:v>
                      </c:pt>
                      <c:pt idx="7924">
                        <c:v>1.2390000000000001E-3</c:v>
                      </c:pt>
                      <c:pt idx="7925">
                        <c:v>1.2390000000000001E-3</c:v>
                      </c:pt>
                      <c:pt idx="7926">
                        <c:v>1.2389E-3</c:v>
                      </c:pt>
                      <c:pt idx="7927">
                        <c:v>1.2388E-3</c:v>
                      </c:pt>
                      <c:pt idx="7928">
                        <c:v>1.2386999999999999E-3</c:v>
                      </c:pt>
                      <c:pt idx="7929">
                        <c:v>1.2386000000000001E-3</c:v>
                      </c:pt>
                      <c:pt idx="7930">
                        <c:v>1.2386000000000001E-3</c:v>
                      </c:pt>
                      <c:pt idx="7931">
                        <c:v>1.2385E-3</c:v>
                      </c:pt>
                      <c:pt idx="7932">
                        <c:v>1.2384E-3</c:v>
                      </c:pt>
                      <c:pt idx="7933">
                        <c:v>1.2382999999999999E-3</c:v>
                      </c:pt>
                      <c:pt idx="7934">
                        <c:v>1.2382000000000001E-3</c:v>
                      </c:pt>
                      <c:pt idx="7935">
                        <c:v>1.2381E-3</c:v>
                      </c:pt>
                      <c:pt idx="7936">
                        <c:v>1.2381E-3</c:v>
                      </c:pt>
                      <c:pt idx="7937">
                        <c:v>1.238E-3</c:v>
                      </c:pt>
                      <c:pt idx="7938">
                        <c:v>1.2378999999999999E-3</c:v>
                      </c:pt>
                      <c:pt idx="7939">
                        <c:v>1.2378000000000001E-3</c:v>
                      </c:pt>
                      <c:pt idx="7940">
                        <c:v>1.2377E-3</c:v>
                      </c:pt>
                      <c:pt idx="7941">
                        <c:v>1.2375999999999999E-3</c:v>
                      </c:pt>
                      <c:pt idx="7942">
                        <c:v>1.2375999999999999E-3</c:v>
                      </c:pt>
                      <c:pt idx="7943">
                        <c:v>1.2375000000000001E-3</c:v>
                      </c:pt>
                      <c:pt idx="7944">
                        <c:v>1.2374E-3</c:v>
                      </c:pt>
                      <c:pt idx="7945">
                        <c:v>1.2373E-3</c:v>
                      </c:pt>
                      <c:pt idx="7946">
                        <c:v>1.2371999999999999E-3</c:v>
                      </c:pt>
                      <c:pt idx="7947">
                        <c:v>1.2371000000000001E-3</c:v>
                      </c:pt>
                      <c:pt idx="7948">
                        <c:v>1.2371000000000001E-3</c:v>
                      </c:pt>
                      <c:pt idx="7949">
                        <c:v>1.237E-3</c:v>
                      </c:pt>
                      <c:pt idx="7950">
                        <c:v>1.2369E-3</c:v>
                      </c:pt>
                      <c:pt idx="7951">
                        <c:v>1.2367999999999999E-3</c:v>
                      </c:pt>
                      <c:pt idx="7952">
                        <c:v>1.2367000000000001E-3</c:v>
                      </c:pt>
                      <c:pt idx="7953">
                        <c:v>1.2366E-3</c:v>
                      </c:pt>
                      <c:pt idx="7954">
                        <c:v>1.2366E-3</c:v>
                      </c:pt>
                      <c:pt idx="7955">
                        <c:v>1.2365E-3</c:v>
                      </c:pt>
                      <c:pt idx="7956">
                        <c:v>1.2363999999999999E-3</c:v>
                      </c:pt>
                      <c:pt idx="7957">
                        <c:v>1.2363000000000001E-3</c:v>
                      </c:pt>
                      <c:pt idx="7958">
                        <c:v>1.2362E-3</c:v>
                      </c:pt>
                      <c:pt idx="7959">
                        <c:v>1.2362E-3</c:v>
                      </c:pt>
                      <c:pt idx="7960">
                        <c:v>1.2361E-3</c:v>
                      </c:pt>
                      <c:pt idx="7961">
                        <c:v>1.2359999999999999E-3</c:v>
                      </c:pt>
                      <c:pt idx="7962">
                        <c:v>1.2359000000000001E-3</c:v>
                      </c:pt>
                      <c:pt idx="7963">
                        <c:v>1.2358E-3</c:v>
                      </c:pt>
                      <c:pt idx="7964">
                        <c:v>1.2356999999999999E-3</c:v>
                      </c:pt>
                      <c:pt idx="7965">
                        <c:v>1.2356999999999999E-3</c:v>
                      </c:pt>
                      <c:pt idx="7966">
                        <c:v>1.2355999999999999E-3</c:v>
                      </c:pt>
                      <c:pt idx="7967">
                        <c:v>1.2355000000000001E-3</c:v>
                      </c:pt>
                      <c:pt idx="7968">
                        <c:v>1.2354E-3</c:v>
                      </c:pt>
                      <c:pt idx="7969">
                        <c:v>1.2352999999999999E-3</c:v>
                      </c:pt>
                      <c:pt idx="7970">
                        <c:v>1.2352000000000001E-3</c:v>
                      </c:pt>
                      <c:pt idx="7971">
                        <c:v>1.2352000000000001E-3</c:v>
                      </c:pt>
                      <c:pt idx="7972">
                        <c:v>1.2351E-3</c:v>
                      </c:pt>
                      <c:pt idx="7973">
                        <c:v>1.235E-3</c:v>
                      </c:pt>
                      <c:pt idx="7974">
                        <c:v>1.2348999999999999E-3</c:v>
                      </c:pt>
                      <c:pt idx="7975">
                        <c:v>1.2348000000000001E-3</c:v>
                      </c:pt>
                      <c:pt idx="7976">
                        <c:v>1.2348000000000001E-3</c:v>
                      </c:pt>
                      <c:pt idx="7977">
                        <c:v>1.2347E-3</c:v>
                      </c:pt>
                      <c:pt idx="7978">
                        <c:v>1.2346E-3</c:v>
                      </c:pt>
                      <c:pt idx="7979">
                        <c:v>1.2344999999999999E-3</c:v>
                      </c:pt>
                      <c:pt idx="7980">
                        <c:v>1.2344000000000001E-3</c:v>
                      </c:pt>
                      <c:pt idx="7981">
                        <c:v>1.2343E-3</c:v>
                      </c:pt>
                      <c:pt idx="7982">
                        <c:v>1.2343E-3</c:v>
                      </c:pt>
                      <c:pt idx="7983">
                        <c:v>1.2342E-3</c:v>
                      </c:pt>
                      <c:pt idx="7984">
                        <c:v>1.2340999999999999E-3</c:v>
                      </c:pt>
                      <c:pt idx="7985">
                        <c:v>1.2340000000000001E-3</c:v>
                      </c:pt>
                      <c:pt idx="7986">
                        <c:v>1.2339E-3</c:v>
                      </c:pt>
                      <c:pt idx="7987">
                        <c:v>1.2338E-3</c:v>
                      </c:pt>
                      <c:pt idx="7988">
                        <c:v>1.2338E-3</c:v>
                      </c:pt>
                      <c:pt idx="7989">
                        <c:v>1.2336999999999999E-3</c:v>
                      </c:pt>
                      <c:pt idx="7990">
                        <c:v>1.2336000000000001E-3</c:v>
                      </c:pt>
                      <c:pt idx="7991">
                        <c:v>1.2335E-3</c:v>
                      </c:pt>
                      <c:pt idx="7992">
                        <c:v>1.2333999999999999E-3</c:v>
                      </c:pt>
                      <c:pt idx="7993">
                        <c:v>1.2333999999999999E-3</c:v>
                      </c:pt>
                      <c:pt idx="7994">
                        <c:v>1.2333000000000001E-3</c:v>
                      </c:pt>
                      <c:pt idx="7995">
                        <c:v>1.2332000000000001E-3</c:v>
                      </c:pt>
                      <c:pt idx="7996">
                        <c:v>1.2331E-3</c:v>
                      </c:pt>
                      <c:pt idx="7997">
                        <c:v>1.2329999999999999E-3</c:v>
                      </c:pt>
                      <c:pt idx="7998">
                        <c:v>1.2329000000000001E-3</c:v>
                      </c:pt>
                      <c:pt idx="7999">
                        <c:v>1.2329000000000001E-3</c:v>
                      </c:pt>
                      <c:pt idx="8000">
                        <c:v>1.2328E-3</c:v>
                      </c:pt>
                      <c:pt idx="8001">
                        <c:v>1.2327E-3</c:v>
                      </c:pt>
                      <c:pt idx="8002">
                        <c:v>1.2325999999999999E-3</c:v>
                      </c:pt>
                      <c:pt idx="8003">
                        <c:v>1.2325000000000001E-3</c:v>
                      </c:pt>
                      <c:pt idx="8004">
                        <c:v>1.2325000000000001E-3</c:v>
                      </c:pt>
                      <c:pt idx="8005">
                        <c:v>1.2324E-3</c:v>
                      </c:pt>
                      <c:pt idx="8006">
                        <c:v>1.2323E-3</c:v>
                      </c:pt>
                      <c:pt idx="8007">
                        <c:v>1.2321999999999999E-3</c:v>
                      </c:pt>
                      <c:pt idx="8008">
                        <c:v>1.2321000000000001E-3</c:v>
                      </c:pt>
                      <c:pt idx="8009">
                        <c:v>1.232E-3</c:v>
                      </c:pt>
                      <c:pt idx="8010">
                        <c:v>1.232E-3</c:v>
                      </c:pt>
                      <c:pt idx="8011">
                        <c:v>1.2319E-3</c:v>
                      </c:pt>
                      <c:pt idx="8012">
                        <c:v>1.2317999999999999E-3</c:v>
                      </c:pt>
                      <c:pt idx="8013">
                        <c:v>1.2317000000000001E-3</c:v>
                      </c:pt>
                      <c:pt idx="8014">
                        <c:v>1.2316E-3</c:v>
                      </c:pt>
                      <c:pt idx="8015">
                        <c:v>1.2316E-3</c:v>
                      </c:pt>
                      <c:pt idx="8016">
                        <c:v>1.2315E-3</c:v>
                      </c:pt>
                      <c:pt idx="8017">
                        <c:v>1.2313999999999999E-3</c:v>
                      </c:pt>
                      <c:pt idx="8018">
                        <c:v>1.2313000000000001E-3</c:v>
                      </c:pt>
                      <c:pt idx="8019">
                        <c:v>1.2312E-3</c:v>
                      </c:pt>
                      <c:pt idx="8020">
                        <c:v>1.2310999999999999E-3</c:v>
                      </c:pt>
                      <c:pt idx="8021">
                        <c:v>1.2310999999999999E-3</c:v>
                      </c:pt>
                      <c:pt idx="8022">
                        <c:v>1.2310000000000001E-3</c:v>
                      </c:pt>
                      <c:pt idx="8023">
                        <c:v>1.2309E-3</c:v>
                      </c:pt>
                      <c:pt idx="8024">
                        <c:v>1.2308E-3</c:v>
                      </c:pt>
                      <c:pt idx="8025">
                        <c:v>1.2306999999999999E-3</c:v>
                      </c:pt>
                      <c:pt idx="8026">
                        <c:v>1.2306999999999999E-3</c:v>
                      </c:pt>
                      <c:pt idx="8027">
                        <c:v>1.2306000000000001E-3</c:v>
                      </c:pt>
                      <c:pt idx="8028">
                        <c:v>1.2305E-3</c:v>
                      </c:pt>
                      <c:pt idx="8029">
                        <c:v>1.2304E-3</c:v>
                      </c:pt>
                      <c:pt idx="8030">
                        <c:v>1.2302999999999999E-3</c:v>
                      </c:pt>
                      <c:pt idx="8031">
                        <c:v>1.2302999999999999E-3</c:v>
                      </c:pt>
                      <c:pt idx="8032">
                        <c:v>1.2302000000000001E-3</c:v>
                      </c:pt>
                      <c:pt idx="8033">
                        <c:v>1.2301E-3</c:v>
                      </c:pt>
                      <c:pt idx="8034">
                        <c:v>1.23E-3</c:v>
                      </c:pt>
                      <c:pt idx="8035">
                        <c:v>1.2298999999999999E-3</c:v>
                      </c:pt>
                      <c:pt idx="8036">
                        <c:v>1.2298000000000001E-3</c:v>
                      </c:pt>
                      <c:pt idx="8037">
                        <c:v>1.2298000000000001E-3</c:v>
                      </c:pt>
                      <c:pt idx="8038">
                        <c:v>1.2297E-3</c:v>
                      </c:pt>
                      <c:pt idx="8039">
                        <c:v>1.2296E-3</c:v>
                      </c:pt>
                      <c:pt idx="8040">
                        <c:v>1.2294999999999999E-3</c:v>
                      </c:pt>
                      <c:pt idx="8041">
                        <c:v>1.2294000000000001E-3</c:v>
                      </c:pt>
                      <c:pt idx="8042">
                        <c:v>1.2294000000000001E-3</c:v>
                      </c:pt>
                      <c:pt idx="8043">
                        <c:v>1.2293E-3</c:v>
                      </c:pt>
                      <c:pt idx="8044">
                        <c:v>1.2292E-3</c:v>
                      </c:pt>
                      <c:pt idx="8045">
                        <c:v>1.2290999999999999E-3</c:v>
                      </c:pt>
                      <c:pt idx="8046">
                        <c:v>1.2290000000000001E-3</c:v>
                      </c:pt>
                      <c:pt idx="8047">
                        <c:v>1.2290000000000001E-3</c:v>
                      </c:pt>
                      <c:pt idx="8048">
                        <c:v>1.2289E-3</c:v>
                      </c:pt>
                      <c:pt idx="8049">
                        <c:v>1.2287999999999999E-3</c:v>
                      </c:pt>
                      <c:pt idx="8050">
                        <c:v>1.2287000000000001E-3</c:v>
                      </c:pt>
                      <c:pt idx="8051">
                        <c:v>1.2286E-3</c:v>
                      </c:pt>
                      <c:pt idx="8052">
                        <c:v>1.2285E-3</c:v>
                      </c:pt>
                      <c:pt idx="8053">
                        <c:v>1.2285E-3</c:v>
                      </c:pt>
                      <c:pt idx="8054">
                        <c:v>1.2283999999999999E-3</c:v>
                      </c:pt>
                      <c:pt idx="8055">
                        <c:v>1.2283000000000001E-3</c:v>
                      </c:pt>
                      <c:pt idx="8056">
                        <c:v>1.2282E-3</c:v>
                      </c:pt>
                      <c:pt idx="8057">
                        <c:v>1.2281E-3</c:v>
                      </c:pt>
                      <c:pt idx="8058">
                        <c:v>1.2281E-3</c:v>
                      </c:pt>
                      <c:pt idx="8059">
                        <c:v>1.2279999999999999E-3</c:v>
                      </c:pt>
                      <c:pt idx="8060">
                        <c:v>1.2279000000000001E-3</c:v>
                      </c:pt>
                      <c:pt idx="8061">
                        <c:v>1.2278E-3</c:v>
                      </c:pt>
                      <c:pt idx="8062">
                        <c:v>1.2277E-3</c:v>
                      </c:pt>
                      <c:pt idx="8063">
                        <c:v>1.2277E-3</c:v>
                      </c:pt>
                      <c:pt idx="8064">
                        <c:v>1.2275999999999999E-3</c:v>
                      </c:pt>
                      <c:pt idx="8065">
                        <c:v>1.2275000000000001E-3</c:v>
                      </c:pt>
                      <c:pt idx="8066">
                        <c:v>1.2274E-3</c:v>
                      </c:pt>
                      <c:pt idx="8067">
                        <c:v>1.2273E-3</c:v>
                      </c:pt>
                      <c:pt idx="8068">
                        <c:v>1.2273E-3</c:v>
                      </c:pt>
                      <c:pt idx="8069">
                        <c:v>1.2271999999999999E-3</c:v>
                      </c:pt>
                      <c:pt idx="8070">
                        <c:v>1.2271000000000001E-3</c:v>
                      </c:pt>
                      <c:pt idx="8071">
                        <c:v>1.227E-3</c:v>
                      </c:pt>
                      <c:pt idx="8072">
                        <c:v>1.2269E-3</c:v>
                      </c:pt>
                      <c:pt idx="8073">
                        <c:v>1.2269E-3</c:v>
                      </c:pt>
                      <c:pt idx="8074">
                        <c:v>1.2267999999999999E-3</c:v>
                      </c:pt>
                      <c:pt idx="8075">
                        <c:v>1.2267000000000001E-3</c:v>
                      </c:pt>
                      <c:pt idx="8076">
                        <c:v>1.2266E-3</c:v>
                      </c:pt>
                      <c:pt idx="8077">
                        <c:v>1.2264999999999999E-3</c:v>
                      </c:pt>
                      <c:pt idx="8078">
                        <c:v>1.2264000000000001E-3</c:v>
                      </c:pt>
                      <c:pt idx="8079">
                        <c:v>1.2264000000000001E-3</c:v>
                      </c:pt>
                      <c:pt idx="8080">
                        <c:v>1.2263E-3</c:v>
                      </c:pt>
                      <c:pt idx="8081">
                        <c:v>1.2262E-3</c:v>
                      </c:pt>
                      <c:pt idx="8082">
                        <c:v>1.2260999999999999E-3</c:v>
                      </c:pt>
                      <c:pt idx="8083">
                        <c:v>1.2260000000000001E-3</c:v>
                      </c:pt>
                      <c:pt idx="8084">
                        <c:v>1.2260000000000001E-3</c:v>
                      </c:pt>
                      <c:pt idx="8085">
                        <c:v>1.2259E-3</c:v>
                      </c:pt>
                      <c:pt idx="8086">
                        <c:v>1.2258E-3</c:v>
                      </c:pt>
                      <c:pt idx="8087">
                        <c:v>1.2256999999999999E-3</c:v>
                      </c:pt>
                      <c:pt idx="8088">
                        <c:v>1.2256000000000001E-3</c:v>
                      </c:pt>
                      <c:pt idx="8089">
                        <c:v>1.2256000000000001E-3</c:v>
                      </c:pt>
                      <c:pt idx="8090">
                        <c:v>1.2255E-3</c:v>
                      </c:pt>
                      <c:pt idx="8091">
                        <c:v>1.2254E-3</c:v>
                      </c:pt>
                      <c:pt idx="8092">
                        <c:v>1.2252999999999999E-3</c:v>
                      </c:pt>
                      <c:pt idx="8093">
                        <c:v>1.2252000000000001E-3</c:v>
                      </c:pt>
                      <c:pt idx="8094">
                        <c:v>1.2252000000000001E-3</c:v>
                      </c:pt>
                      <c:pt idx="8095">
                        <c:v>1.2251E-3</c:v>
                      </c:pt>
                      <c:pt idx="8096">
                        <c:v>1.225E-3</c:v>
                      </c:pt>
                      <c:pt idx="8097">
                        <c:v>1.2248999999999999E-3</c:v>
                      </c:pt>
                      <c:pt idx="8098">
                        <c:v>1.2248000000000001E-3</c:v>
                      </c:pt>
                      <c:pt idx="8099">
                        <c:v>1.2248000000000001E-3</c:v>
                      </c:pt>
                      <c:pt idx="8100">
                        <c:v>1.2247E-3</c:v>
                      </c:pt>
                      <c:pt idx="8101">
                        <c:v>1.2246E-3</c:v>
                      </c:pt>
                      <c:pt idx="8102">
                        <c:v>1.2244999999999999E-3</c:v>
                      </c:pt>
                      <c:pt idx="8103">
                        <c:v>1.2244000000000001E-3</c:v>
                      </c:pt>
                      <c:pt idx="8104">
                        <c:v>1.2244000000000001E-3</c:v>
                      </c:pt>
                      <c:pt idx="8105">
                        <c:v>1.2243E-3</c:v>
                      </c:pt>
                      <c:pt idx="8106">
                        <c:v>1.2241999999999999E-3</c:v>
                      </c:pt>
                      <c:pt idx="8107">
                        <c:v>1.2241000000000001E-3</c:v>
                      </c:pt>
                      <c:pt idx="8108">
                        <c:v>1.224E-3</c:v>
                      </c:pt>
                      <c:pt idx="8109">
                        <c:v>1.224E-3</c:v>
                      </c:pt>
                      <c:pt idx="8110">
                        <c:v>1.2239E-3</c:v>
                      </c:pt>
                      <c:pt idx="8111">
                        <c:v>1.2237999999999999E-3</c:v>
                      </c:pt>
                      <c:pt idx="8112">
                        <c:v>1.2237000000000001E-3</c:v>
                      </c:pt>
                      <c:pt idx="8113">
                        <c:v>1.2236E-3</c:v>
                      </c:pt>
                      <c:pt idx="8114">
                        <c:v>1.2236E-3</c:v>
                      </c:pt>
                      <c:pt idx="8115">
                        <c:v>1.2235E-3</c:v>
                      </c:pt>
                      <c:pt idx="8116">
                        <c:v>1.2233999999999999E-3</c:v>
                      </c:pt>
                      <c:pt idx="8117">
                        <c:v>1.2233000000000001E-3</c:v>
                      </c:pt>
                      <c:pt idx="8118">
                        <c:v>1.2232E-3</c:v>
                      </c:pt>
                      <c:pt idx="8119">
                        <c:v>1.2232E-3</c:v>
                      </c:pt>
                      <c:pt idx="8120">
                        <c:v>1.2231E-3</c:v>
                      </c:pt>
                      <c:pt idx="8121">
                        <c:v>1.2229999999999999E-3</c:v>
                      </c:pt>
                      <c:pt idx="8122">
                        <c:v>1.2229000000000001E-3</c:v>
                      </c:pt>
                      <c:pt idx="8123">
                        <c:v>1.2228E-3</c:v>
                      </c:pt>
                      <c:pt idx="8124">
                        <c:v>1.2228E-3</c:v>
                      </c:pt>
                      <c:pt idx="8125">
                        <c:v>1.2227E-3</c:v>
                      </c:pt>
                      <c:pt idx="8126">
                        <c:v>1.2225999999999999E-3</c:v>
                      </c:pt>
                      <c:pt idx="8127">
                        <c:v>1.2225000000000001E-3</c:v>
                      </c:pt>
                      <c:pt idx="8128">
                        <c:v>1.2224E-3</c:v>
                      </c:pt>
                      <c:pt idx="8129">
                        <c:v>1.2224E-3</c:v>
                      </c:pt>
                      <c:pt idx="8130">
                        <c:v>1.2222999999999999E-3</c:v>
                      </c:pt>
                      <c:pt idx="8131">
                        <c:v>1.2221999999999999E-3</c:v>
                      </c:pt>
                      <c:pt idx="8132">
                        <c:v>1.2221000000000001E-3</c:v>
                      </c:pt>
                      <c:pt idx="8133">
                        <c:v>1.222E-3</c:v>
                      </c:pt>
                      <c:pt idx="8134">
                        <c:v>1.222E-3</c:v>
                      </c:pt>
                      <c:pt idx="8135">
                        <c:v>1.2218999999999999E-3</c:v>
                      </c:pt>
                      <c:pt idx="8136">
                        <c:v>1.2218000000000001E-3</c:v>
                      </c:pt>
                      <c:pt idx="8137">
                        <c:v>1.2217E-3</c:v>
                      </c:pt>
                      <c:pt idx="8138">
                        <c:v>1.2216E-3</c:v>
                      </c:pt>
                      <c:pt idx="8139">
                        <c:v>1.2216E-3</c:v>
                      </c:pt>
                      <c:pt idx="8140">
                        <c:v>1.2214999999999999E-3</c:v>
                      </c:pt>
                      <c:pt idx="8141">
                        <c:v>1.2214000000000001E-3</c:v>
                      </c:pt>
                      <c:pt idx="8142">
                        <c:v>1.2213E-3</c:v>
                      </c:pt>
                      <c:pt idx="8143">
                        <c:v>1.2212E-3</c:v>
                      </c:pt>
                      <c:pt idx="8144">
                        <c:v>1.2212E-3</c:v>
                      </c:pt>
                      <c:pt idx="8145">
                        <c:v>1.2210999999999999E-3</c:v>
                      </c:pt>
                      <c:pt idx="8146">
                        <c:v>1.2210000000000001E-3</c:v>
                      </c:pt>
                      <c:pt idx="8147">
                        <c:v>1.2209E-3</c:v>
                      </c:pt>
                      <c:pt idx="8148">
                        <c:v>1.2208E-3</c:v>
                      </c:pt>
                      <c:pt idx="8149">
                        <c:v>1.2208E-3</c:v>
                      </c:pt>
                      <c:pt idx="8150">
                        <c:v>1.2206999999999999E-3</c:v>
                      </c:pt>
                      <c:pt idx="8151">
                        <c:v>1.2206000000000001E-3</c:v>
                      </c:pt>
                      <c:pt idx="8152">
                        <c:v>1.2205E-3</c:v>
                      </c:pt>
                      <c:pt idx="8153">
                        <c:v>1.2204E-3</c:v>
                      </c:pt>
                      <c:pt idx="8154">
                        <c:v>1.2204E-3</c:v>
                      </c:pt>
                      <c:pt idx="8155">
                        <c:v>1.2202999999999999E-3</c:v>
                      </c:pt>
                      <c:pt idx="8156">
                        <c:v>1.2202000000000001E-3</c:v>
                      </c:pt>
                      <c:pt idx="8157">
                        <c:v>1.2201E-3</c:v>
                      </c:pt>
                      <c:pt idx="8158">
                        <c:v>1.2201E-3</c:v>
                      </c:pt>
                      <c:pt idx="8159">
                        <c:v>1.2199999999999999E-3</c:v>
                      </c:pt>
                      <c:pt idx="8160">
                        <c:v>1.2199000000000001E-3</c:v>
                      </c:pt>
                      <c:pt idx="8161">
                        <c:v>1.2198000000000001E-3</c:v>
                      </c:pt>
                      <c:pt idx="8162">
                        <c:v>1.2197E-3</c:v>
                      </c:pt>
                      <c:pt idx="8163">
                        <c:v>1.2197E-3</c:v>
                      </c:pt>
                      <c:pt idx="8164">
                        <c:v>1.2195999999999999E-3</c:v>
                      </c:pt>
                      <c:pt idx="8165">
                        <c:v>1.2195000000000001E-3</c:v>
                      </c:pt>
                      <c:pt idx="8166">
                        <c:v>1.2194E-3</c:v>
                      </c:pt>
                      <c:pt idx="8167">
                        <c:v>1.2193E-3</c:v>
                      </c:pt>
                      <c:pt idx="8168">
                        <c:v>1.2193E-3</c:v>
                      </c:pt>
                      <c:pt idx="8169">
                        <c:v>1.2191999999999999E-3</c:v>
                      </c:pt>
                      <c:pt idx="8170">
                        <c:v>1.2191000000000001E-3</c:v>
                      </c:pt>
                      <c:pt idx="8171">
                        <c:v>1.219E-3</c:v>
                      </c:pt>
                      <c:pt idx="8172">
                        <c:v>1.2189E-3</c:v>
                      </c:pt>
                      <c:pt idx="8173">
                        <c:v>1.2189E-3</c:v>
                      </c:pt>
                      <c:pt idx="8174">
                        <c:v>1.2187999999999999E-3</c:v>
                      </c:pt>
                      <c:pt idx="8175">
                        <c:v>1.2187000000000001E-3</c:v>
                      </c:pt>
                      <c:pt idx="8176">
                        <c:v>1.2186E-3</c:v>
                      </c:pt>
                      <c:pt idx="8177">
                        <c:v>1.2185E-3</c:v>
                      </c:pt>
                      <c:pt idx="8178">
                        <c:v>1.2185E-3</c:v>
                      </c:pt>
                      <c:pt idx="8179">
                        <c:v>1.2183999999999999E-3</c:v>
                      </c:pt>
                      <c:pt idx="8180">
                        <c:v>1.2183000000000001E-3</c:v>
                      </c:pt>
                      <c:pt idx="8181">
                        <c:v>1.2182E-3</c:v>
                      </c:pt>
                      <c:pt idx="8182">
                        <c:v>1.2182E-3</c:v>
                      </c:pt>
                      <c:pt idx="8183">
                        <c:v>1.2181E-3</c:v>
                      </c:pt>
                      <c:pt idx="8184">
                        <c:v>1.2179999999999999E-3</c:v>
                      </c:pt>
                      <c:pt idx="8185">
                        <c:v>1.2179000000000001E-3</c:v>
                      </c:pt>
                      <c:pt idx="8186">
                        <c:v>1.2178E-3</c:v>
                      </c:pt>
                      <c:pt idx="8187">
                        <c:v>1.2178E-3</c:v>
                      </c:pt>
                      <c:pt idx="8188">
                        <c:v>1.2176999999999999E-3</c:v>
                      </c:pt>
                      <c:pt idx="8189">
                        <c:v>1.2176000000000001E-3</c:v>
                      </c:pt>
                      <c:pt idx="8190">
                        <c:v>1.2175E-3</c:v>
                      </c:pt>
                      <c:pt idx="8191">
                        <c:v>1.2174E-3</c:v>
                      </c:pt>
                      <c:pt idx="8192">
                        <c:v>1.2174E-3</c:v>
                      </c:pt>
                      <c:pt idx="8193">
                        <c:v>1.2172999999999999E-3</c:v>
                      </c:pt>
                      <c:pt idx="8194">
                        <c:v>1.2172000000000001E-3</c:v>
                      </c:pt>
                      <c:pt idx="8195">
                        <c:v>1.2171E-3</c:v>
                      </c:pt>
                      <c:pt idx="8196">
                        <c:v>1.217E-3</c:v>
                      </c:pt>
                      <c:pt idx="8197">
                        <c:v>1.217E-3</c:v>
                      </c:pt>
                      <c:pt idx="8198">
                        <c:v>1.2168999999999999E-3</c:v>
                      </c:pt>
                      <c:pt idx="8199">
                        <c:v>1.2168000000000001E-3</c:v>
                      </c:pt>
                      <c:pt idx="8200">
                        <c:v>1.2167E-3</c:v>
                      </c:pt>
                      <c:pt idx="8201">
                        <c:v>1.2167E-3</c:v>
                      </c:pt>
                      <c:pt idx="8202">
                        <c:v>1.2166E-3</c:v>
                      </c:pt>
                      <c:pt idx="8203">
                        <c:v>1.2164999999999999E-3</c:v>
                      </c:pt>
                      <c:pt idx="8204">
                        <c:v>1.2164000000000001E-3</c:v>
                      </c:pt>
                      <c:pt idx="8205">
                        <c:v>1.2163E-3</c:v>
                      </c:pt>
                      <c:pt idx="8206">
                        <c:v>1.2163E-3</c:v>
                      </c:pt>
                      <c:pt idx="8207">
                        <c:v>1.2162E-3</c:v>
                      </c:pt>
                      <c:pt idx="8208">
                        <c:v>1.2160999999999999E-3</c:v>
                      </c:pt>
                      <c:pt idx="8209">
                        <c:v>1.2160000000000001E-3</c:v>
                      </c:pt>
                      <c:pt idx="8210">
                        <c:v>1.2159E-3</c:v>
                      </c:pt>
                      <c:pt idx="8211">
                        <c:v>1.2159E-3</c:v>
                      </c:pt>
                      <c:pt idx="8212">
                        <c:v>1.2158E-3</c:v>
                      </c:pt>
                      <c:pt idx="8213">
                        <c:v>1.2156999999999999E-3</c:v>
                      </c:pt>
                      <c:pt idx="8214">
                        <c:v>1.2156000000000001E-3</c:v>
                      </c:pt>
                      <c:pt idx="8215">
                        <c:v>1.2156000000000001E-3</c:v>
                      </c:pt>
                      <c:pt idx="8216">
                        <c:v>1.2155E-3</c:v>
                      </c:pt>
                      <c:pt idx="8217">
                        <c:v>1.2153999999999999E-3</c:v>
                      </c:pt>
                      <c:pt idx="8218">
                        <c:v>1.2153000000000001E-3</c:v>
                      </c:pt>
                      <c:pt idx="8219">
                        <c:v>1.2152E-3</c:v>
                      </c:pt>
                      <c:pt idx="8220">
                        <c:v>1.2152E-3</c:v>
                      </c:pt>
                      <c:pt idx="8221">
                        <c:v>1.2151E-3</c:v>
                      </c:pt>
                      <c:pt idx="8222">
                        <c:v>1.2149999999999999E-3</c:v>
                      </c:pt>
                      <c:pt idx="8223">
                        <c:v>1.2149000000000001E-3</c:v>
                      </c:pt>
                      <c:pt idx="8224">
                        <c:v>1.2149000000000001E-3</c:v>
                      </c:pt>
                      <c:pt idx="8225">
                        <c:v>1.2148E-3</c:v>
                      </c:pt>
                      <c:pt idx="8226">
                        <c:v>1.2147E-3</c:v>
                      </c:pt>
                      <c:pt idx="8227">
                        <c:v>1.2145999999999999E-3</c:v>
                      </c:pt>
                      <c:pt idx="8228">
                        <c:v>1.2145000000000001E-3</c:v>
                      </c:pt>
                      <c:pt idx="8229">
                        <c:v>1.2145000000000001E-3</c:v>
                      </c:pt>
                      <c:pt idx="8230">
                        <c:v>1.2144E-3</c:v>
                      </c:pt>
                      <c:pt idx="8231">
                        <c:v>1.2143E-3</c:v>
                      </c:pt>
                      <c:pt idx="8232">
                        <c:v>1.2141999999999999E-3</c:v>
                      </c:pt>
                      <c:pt idx="8233">
                        <c:v>1.2141000000000001E-3</c:v>
                      </c:pt>
                      <c:pt idx="8234">
                        <c:v>1.2141000000000001E-3</c:v>
                      </c:pt>
                      <c:pt idx="8235">
                        <c:v>1.214E-3</c:v>
                      </c:pt>
                      <c:pt idx="8236">
                        <c:v>1.2139E-3</c:v>
                      </c:pt>
                      <c:pt idx="8237">
                        <c:v>1.2137999999999999E-3</c:v>
                      </c:pt>
                      <c:pt idx="8238">
                        <c:v>1.2137999999999999E-3</c:v>
                      </c:pt>
                      <c:pt idx="8239">
                        <c:v>1.2137000000000001E-3</c:v>
                      </c:pt>
                      <c:pt idx="8240">
                        <c:v>1.2136E-3</c:v>
                      </c:pt>
                      <c:pt idx="8241">
                        <c:v>1.2135E-3</c:v>
                      </c:pt>
                      <c:pt idx="8242">
                        <c:v>1.2133999999999999E-3</c:v>
                      </c:pt>
                      <c:pt idx="8243">
                        <c:v>1.2133999999999999E-3</c:v>
                      </c:pt>
                      <c:pt idx="8244">
                        <c:v>1.2133000000000001E-3</c:v>
                      </c:pt>
                      <c:pt idx="8245">
                        <c:v>1.2132E-3</c:v>
                      </c:pt>
                      <c:pt idx="8246">
                        <c:v>1.2130999999999999E-3</c:v>
                      </c:pt>
                      <c:pt idx="8247">
                        <c:v>1.2130999999999999E-3</c:v>
                      </c:pt>
                      <c:pt idx="8248">
                        <c:v>1.2130000000000001E-3</c:v>
                      </c:pt>
                      <c:pt idx="8249">
                        <c:v>1.2129E-3</c:v>
                      </c:pt>
                      <c:pt idx="8250">
                        <c:v>1.2128E-3</c:v>
                      </c:pt>
                      <c:pt idx="8251">
                        <c:v>1.2126999999999999E-3</c:v>
                      </c:pt>
                      <c:pt idx="8252">
                        <c:v>1.2126999999999999E-3</c:v>
                      </c:pt>
                      <c:pt idx="8253">
                        <c:v>1.2126000000000001E-3</c:v>
                      </c:pt>
                      <c:pt idx="8254">
                        <c:v>1.2125E-3</c:v>
                      </c:pt>
                      <c:pt idx="8255">
                        <c:v>1.2124E-3</c:v>
                      </c:pt>
                      <c:pt idx="8256">
                        <c:v>1.2124E-3</c:v>
                      </c:pt>
                      <c:pt idx="8257">
                        <c:v>1.2122999999999999E-3</c:v>
                      </c:pt>
                      <c:pt idx="8258">
                        <c:v>1.2122000000000001E-3</c:v>
                      </c:pt>
                      <c:pt idx="8259">
                        <c:v>1.2121E-3</c:v>
                      </c:pt>
                      <c:pt idx="8260">
                        <c:v>1.212E-3</c:v>
                      </c:pt>
                      <c:pt idx="8261">
                        <c:v>1.212E-3</c:v>
                      </c:pt>
                      <c:pt idx="8262">
                        <c:v>1.2118999999999999E-3</c:v>
                      </c:pt>
                      <c:pt idx="8263">
                        <c:v>1.2118000000000001E-3</c:v>
                      </c:pt>
                      <c:pt idx="8264">
                        <c:v>1.2117E-3</c:v>
                      </c:pt>
                      <c:pt idx="8265">
                        <c:v>1.2117E-3</c:v>
                      </c:pt>
                      <c:pt idx="8266">
                        <c:v>1.2116E-3</c:v>
                      </c:pt>
                      <c:pt idx="8267">
                        <c:v>1.2114999999999999E-3</c:v>
                      </c:pt>
                      <c:pt idx="8268">
                        <c:v>1.2114000000000001E-3</c:v>
                      </c:pt>
                      <c:pt idx="8269">
                        <c:v>1.2113E-3</c:v>
                      </c:pt>
                      <c:pt idx="8270">
                        <c:v>1.2113E-3</c:v>
                      </c:pt>
                      <c:pt idx="8271">
                        <c:v>1.2112E-3</c:v>
                      </c:pt>
                      <c:pt idx="8272">
                        <c:v>1.2110999999999999E-3</c:v>
                      </c:pt>
                      <c:pt idx="8273">
                        <c:v>1.2110000000000001E-3</c:v>
                      </c:pt>
                      <c:pt idx="8274">
                        <c:v>1.2110000000000001E-3</c:v>
                      </c:pt>
                      <c:pt idx="8275">
                        <c:v>1.2109E-3</c:v>
                      </c:pt>
                      <c:pt idx="8276">
                        <c:v>1.2107999999999999E-3</c:v>
                      </c:pt>
                      <c:pt idx="8277">
                        <c:v>1.2107000000000001E-3</c:v>
                      </c:pt>
                      <c:pt idx="8278">
                        <c:v>1.2106E-3</c:v>
                      </c:pt>
                      <c:pt idx="8279">
                        <c:v>1.2106E-3</c:v>
                      </c:pt>
                      <c:pt idx="8280">
                        <c:v>1.2105E-3</c:v>
                      </c:pt>
                      <c:pt idx="8281">
                        <c:v>1.2103999999999999E-3</c:v>
                      </c:pt>
                      <c:pt idx="8282">
                        <c:v>1.2103000000000001E-3</c:v>
                      </c:pt>
                      <c:pt idx="8283">
                        <c:v>1.2103000000000001E-3</c:v>
                      </c:pt>
                      <c:pt idx="8284">
                        <c:v>1.2102E-3</c:v>
                      </c:pt>
                      <c:pt idx="8285">
                        <c:v>1.2101E-3</c:v>
                      </c:pt>
                      <c:pt idx="8286">
                        <c:v>1.2099999999999999E-3</c:v>
                      </c:pt>
                      <c:pt idx="8287">
                        <c:v>1.2099000000000001E-3</c:v>
                      </c:pt>
                      <c:pt idx="8288">
                        <c:v>1.2099000000000001E-3</c:v>
                      </c:pt>
                      <c:pt idx="8289">
                        <c:v>1.2098E-3</c:v>
                      </c:pt>
                      <c:pt idx="8290">
                        <c:v>1.2097E-3</c:v>
                      </c:pt>
                      <c:pt idx="8291">
                        <c:v>1.2095999999999999E-3</c:v>
                      </c:pt>
                      <c:pt idx="8292">
                        <c:v>1.2095999999999999E-3</c:v>
                      </c:pt>
                      <c:pt idx="8293">
                        <c:v>1.2095000000000001E-3</c:v>
                      </c:pt>
                      <c:pt idx="8294">
                        <c:v>1.2094E-3</c:v>
                      </c:pt>
                      <c:pt idx="8295">
                        <c:v>1.2093E-3</c:v>
                      </c:pt>
                      <c:pt idx="8296">
                        <c:v>1.2093E-3</c:v>
                      </c:pt>
                      <c:pt idx="8297">
                        <c:v>1.2091999999999999E-3</c:v>
                      </c:pt>
                      <c:pt idx="8298">
                        <c:v>1.2091000000000001E-3</c:v>
                      </c:pt>
                      <c:pt idx="8299">
                        <c:v>1.209E-3</c:v>
                      </c:pt>
                      <c:pt idx="8300">
                        <c:v>1.2088999999999999E-3</c:v>
                      </c:pt>
                      <c:pt idx="8301">
                        <c:v>1.2088999999999999E-3</c:v>
                      </c:pt>
                      <c:pt idx="8302">
                        <c:v>1.2087999999999999E-3</c:v>
                      </c:pt>
                      <c:pt idx="8303">
                        <c:v>1.2087000000000001E-3</c:v>
                      </c:pt>
                      <c:pt idx="8304">
                        <c:v>1.2086E-3</c:v>
                      </c:pt>
                      <c:pt idx="8305">
                        <c:v>1.2086E-3</c:v>
                      </c:pt>
                      <c:pt idx="8306">
                        <c:v>1.2084999999999999E-3</c:v>
                      </c:pt>
                      <c:pt idx="8307">
                        <c:v>1.2084000000000001E-3</c:v>
                      </c:pt>
                      <c:pt idx="8308">
                        <c:v>1.2083E-3</c:v>
                      </c:pt>
                      <c:pt idx="8309">
                        <c:v>1.2083E-3</c:v>
                      </c:pt>
                      <c:pt idx="8310">
                        <c:v>1.2082E-3</c:v>
                      </c:pt>
                      <c:pt idx="8311">
                        <c:v>1.2080999999999999E-3</c:v>
                      </c:pt>
                      <c:pt idx="8312">
                        <c:v>1.2080000000000001E-3</c:v>
                      </c:pt>
                      <c:pt idx="8313">
                        <c:v>1.2079E-3</c:v>
                      </c:pt>
                      <c:pt idx="8314">
                        <c:v>1.2079E-3</c:v>
                      </c:pt>
                      <c:pt idx="8315">
                        <c:v>1.2078E-3</c:v>
                      </c:pt>
                      <c:pt idx="8316">
                        <c:v>1.2076999999999999E-3</c:v>
                      </c:pt>
                      <c:pt idx="8317">
                        <c:v>1.2076000000000001E-3</c:v>
                      </c:pt>
                      <c:pt idx="8318">
                        <c:v>1.2076000000000001E-3</c:v>
                      </c:pt>
                      <c:pt idx="8319">
                        <c:v>1.2075E-3</c:v>
                      </c:pt>
                      <c:pt idx="8320">
                        <c:v>1.2074E-3</c:v>
                      </c:pt>
                      <c:pt idx="8321">
                        <c:v>1.2072999999999999E-3</c:v>
                      </c:pt>
                      <c:pt idx="8322">
                        <c:v>1.2072000000000001E-3</c:v>
                      </c:pt>
                      <c:pt idx="8323">
                        <c:v>1.2072000000000001E-3</c:v>
                      </c:pt>
                      <c:pt idx="8324">
                        <c:v>1.2071E-3</c:v>
                      </c:pt>
                      <c:pt idx="8325">
                        <c:v>1.207E-3</c:v>
                      </c:pt>
                      <c:pt idx="8326">
                        <c:v>1.2068999999999999E-3</c:v>
                      </c:pt>
                      <c:pt idx="8327">
                        <c:v>1.2068999999999999E-3</c:v>
                      </c:pt>
                      <c:pt idx="8328">
                        <c:v>1.2068000000000001E-3</c:v>
                      </c:pt>
                      <c:pt idx="8329">
                        <c:v>1.2067E-3</c:v>
                      </c:pt>
                      <c:pt idx="8330">
                        <c:v>1.2065999999999999E-3</c:v>
                      </c:pt>
                      <c:pt idx="8331">
                        <c:v>1.2065999999999999E-3</c:v>
                      </c:pt>
                      <c:pt idx="8332">
                        <c:v>1.2065000000000001E-3</c:v>
                      </c:pt>
                      <c:pt idx="8333">
                        <c:v>1.2064000000000001E-3</c:v>
                      </c:pt>
                      <c:pt idx="8334">
                        <c:v>1.2063E-3</c:v>
                      </c:pt>
                      <c:pt idx="8335">
                        <c:v>1.2063E-3</c:v>
                      </c:pt>
                      <c:pt idx="8336">
                        <c:v>1.2061999999999999E-3</c:v>
                      </c:pt>
                      <c:pt idx="8337">
                        <c:v>1.2061000000000001E-3</c:v>
                      </c:pt>
                      <c:pt idx="8338">
                        <c:v>1.206E-3</c:v>
                      </c:pt>
                      <c:pt idx="8339">
                        <c:v>1.2059E-3</c:v>
                      </c:pt>
                      <c:pt idx="8340">
                        <c:v>1.2059E-3</c:v>
                      </c:pt>
                      <c:pt idx="8341">
                        <c:v>1.2057999999999999E-3</c:v>
                      </c:pt>
                      <c:pt idx="8342">
                        <c:v>1.2057000000000001E-3</c:v>
                      </c:pt>
                      <c:pt idx="8343">
                        <c:v>1.2056E-3</c:v>
                      </c:pt>
                      <c:pt idx="8344">
                        <c:v>1.2056E-3</c:v>
                      </c:pt>
                      <c:pt idx="8345">
                        <c:v>1.2055E-3</c:v>
                      </c:pt>
                      <c:pt idx="8346">
                        <c:v>1.2053999999999999E-3</c:v>
                      </c:pt>
                      <c:pt idx="8347">
                        <c:v>1.2053000000000001E-3</c:v>
                      </c:pt>
                      <c:pt idx="8348">
                        <c:v>1.2053000000000001E-3</c:v>
                      </c:pt>
                      <c:pt idx="8349">
                        <c:v>1.2052E-3</c:v>
                      </c:pt>
                      <c:pt idx="8350">
                        <c:v>1.2051E-3</c:v>
                      </c:pt>
                      <c:pt idx="8351">
                        <c:v>1.2049999999999999E-3</c:v>
                      </c:pt>
                      <c:pt idx="8352">
                        <c:v>1.2049999999999999E-3</c:v>
                      </c:pt>
                      <c:pt idx="8353">
                        <c:v>1.2049000000000001E-3</c:v>
                      </c:pt>
                      <c:pt idx="8354">
                        <c:v>1.2048E-3</c:v>
                      </c:pt>
                      <c:pt idx="8355">
                        <c:v>1.2047E-3</c:v>
                      </c:pt>
                      <c:pt idx="8356">
                        <c:v>1.2045999999999999E-3</c:v>
                      </c:pt>
                      <c:pt idx="8357">
                        <c:v>1.2045999999999999E-3</c:v>
                      </c:pt>
                      <c:pt idx="8358">
                        <c:v>1.2045000000000001E-3</c:v>
                      </c:pt>
                      <c:pt idx="8359">
                        <c:v>1.2044E-3</c:v>
                      </c:pt>
                      <c:pt idx="8360">
                        <c:v>1.2042999999999999E-3</c:v>
                      </c:pt>
                      <c:pt idx="8361">
                        <c:v>1.2042999999999999E-3</c:v>
                      </c:pt>
                      <c:pt idx="8362">
                        <c:v>1.2042000000000001E-3</c:v>
                      </c:pt>
                      <c:pt idx="8363">
                        <c:v>1.2041E-3</c:v>
                      </c:pt>
                      <c:pt idx="8364">
                        <c:v>1.204E-3</c:v>
                      </c:pt>
                      <c:pt idx="8365">
                        <c:v>1.204E-3</c:v>
                      </c:pt>
                      <c:pt idx="8366">
                        <c:v>1.2038999999999999E-3</c:v>
                      </c:pt>
                      <c:pt idx="8367">
                        <c:v>1.2038000000000001E-3</c:v>
                      </c:pt>
                      <c:pt idx="8368">
                        <c:v>1.2037E-3</c:v>
                      </c:pt>
                      <c:pt idx="8369">
                        <c:v>1.2037E-3</c:v>
                      </c:pt>
                      <c:pt idx="8370">
                        <c:v>1.2036E-3</c:v>
                      </c:pt>
                      <c:pt idx="8371">
                        <c:v>1.2034999999999999E-3</c:v>
                      </c:pt>
                      <c:pt idx="8372">
                        <c:v>1.2034000000000001E-3</c:v>
                      </c:pt>
                      <c:pt idx="8373">
                        <c:v>1.2034000000000001E-3</c:v>
                      </c:pt>
                      <c:pt idx="8374">
                        <c:v>1.2033E-3</c:v>
                      </c:pt>
                      <c:pt idx="8375">
                        <c:v>1.2032E-3</c:v>
                      </c:pt>
                      <c:pt idx="8376">
                        <c:v>1.2030999999999999E-3</c:v>
                      </c:pt>
                      <c:pt idx="8377">
                        <c:v>1.2030000000000001E-3</c:v>
                      </c:pt>
                      <c:pt idx="8378">
                        <c:v>1.2030000000000001E-3</c:v>
                      </c:pt>
                      <c:pt idx="8379">
                        <c:v>1.2029E-3</c:v>
                      </c:pt>
                      <c:pt idx="8380">
                        <c:v>1.2028E-3</c:v>
                      </c:pt>
                      <c:pt idx="8381">
                        <c:v>1.2026999999999999E-3</c:v>
                      </c:pt>
                      <c:pt idx="8382">
                        <c:v>1.2026999999999999E-3</c:v>
                      </c:pt>
                      <c:pt idx="8383">
                        <c:v>1.2026000000000001E-3</c:v>
                      </c:pt>
                      <c:pt idx="8384">
                        <c:v>1.2025E-3</c:v>
                      </c:pt>
                      <c:pt idx="8385">
                        <c:v>1.2024E-3</c:v>
                      </c:pt>
                      <c:pt idx="8386">
                        <c:v>1.2024E-3</c:v>
                      </c:pt>
                      <c:pt idx="8387">
                        <c:v>1.2022999999999999E-3</c:v>
                      </c:pt>
                      <c:pt idx="8388">
                        <c:v>1.2022000000000001E-3</c:v>
                      </c:pt>
                      <c:pt idx="8389">
                        <c:v>1.2021E-3</c:v>
                      </c:pt>
                      <c:pt idx="8390">
                        <c:v>1.2021E-3</c:v>
                      </c:pt>
                      <c:pt idx="8391">
                        <c:v>1.2019999999999999E-3</c:v>
                      </c:pt>
                      <c:pt idx="8392">
                        <c:v>1.2019000000000001E-3</c:v>
                      </c:pt>
                      <c:pt idx="8393">
                        <c:v>1.2018E-3</c:v>
                      </c:pt>
                      <c:pt idx="8394">
                        <c:v>1.2018E-3</c:v>
                      </c:pt>
                      <c:pt idx="8395">
                        <c:v>1.2017E-3</c:v>
                      </c:pt>
                      <c:pt idx="8396">
                        <c:v>1.2015999999999999E-3</c:v>
                      </c:pt>
                      <c:pt idx="8397">
                        <c:v>1.2015000000000001E-3</c:v>
                      </c:pt>
                      <c:pt idx="8398">
                        <c:v>1.2015000000000001E-3</c:v>
                      </c:pt>
                      <c:pt idx="8399">
                        <c:v>1.2014E-3</c:v>
                      </c:pt>
                      <c:pt idx="8400">
                        <c:v>1.2013E-3</c:v>
                      </c:pt>
                      <c:pt idx="8401">
                        <c:v>1.2011999999999999E-3</c:v>
                      </c:pt>
                      <c:pt idx="8402">
                        <c:v>1.2011999999999999E-3</c:v>
                      </c:pt>
                      <c:pt idx="8403">
                        <c:v>1.2011000000000001E-3</c:v>
                      </c:pt>
                      <c:pt idx="8404">
                        <c:v>1.201E-3</c:v>
                      </c:pt>
                      <c:pt idx="8405">
                        <c:v>1.2009E-3</c:v>
                      </c:pt>
                      <c:pt idx="8406">
                        <c:v>1.2007999999999999E-3</c:v>
                      </c:pt>
                      <c:pt idx="8407">
                        <c:v>1.2007999999999999E-3</c:v>
                      </c:pt>
                      <c:pt idx="8408">
                        <c:v>1.2007000000000001E-3</c:v>
                      </c:pt>
                      <c:pt idx="8409">
                        <c:v>1.2006E-3</c:v>
                      </c:pt>
                      <c:pt idx="8410">
                        <c:v>1.2005E-3</c:v>
                      </c:pt>
                      <c:pt idx="8411">
                        <c:v>1.2005E-3</c:v>
                      </c:pt>
                      <c:pt idx="8412">
                        <c:v>1.2003999999999999E-3</c:v>
                      </c:pt>
                      <c:pt idx="8413">
                        <c:v>1.2003000000000001E-3</c:v>
                      </c:pt>
                      <c:pt idx="8414">
                        <c:v>1.2002E-3</c:v>
                      </c:pt>
                      <c:pt idx="8415">
                        <c:v>1.2002E-3</c:v>
                      </c:pt>
                      <c:pt idx="8416">
                        <c:v>1.2001E-3</c:v>
                      </c:pt>
                      <c:pt idx="8417">
                        <c:v>1.1999999999999999E-3</c:v>
                      </c:pt>
                      <c:pt idx="8418">
                        <c:v>1.1999000000000001E-3</c:v>
                      </c:pt>
                      <c:pt idx="8419">
                        <c:v>1.1999000000000001E-3</c:v>
                      </c:pt>
                      <c:pt idx="8420">
                        <c:v>1.1998E-3</c:v>
                      </c:pt>
                      <c:pt idx="8421">
                        <c:v>1.1996999999999999E-3</c:v>
                      </c:pt>
                      <c:pt idx="8422">
                        <c:v>1.1996000000000001E-3</c:v>
                      </c:pt>
                      <c:pt idx="8423">
                        <c:v>1.1996000000000001E-3</c:v>
                      </c:pt>
                      <c:pt idx="8424">
                        <c:v>1.1995E-3</c:v>
                      </c:pt>
                      <c:pt idx="8425">
                        <c:v>1.1994E-3</c:v>
                      </c:pt>
                      <c:pt idx="8426">
                        <c:v>1.1992999999999999E-3</c:v>
                      </c:pt>
                      <c:pt idx="8427">
                        <c:v>1.1992999999999999E-3</c:v>
                      </c:pt>
                      <c:pt idx="8428">
                        <c:v>1.1992000000000001E-3</c:v>
                      </c:pt>
                      <c:pt idx="8429">
                        <c:v>1.1991E-3</c:v>
                      </c:pt>
                      <c:pt idx="8430">
                        <c:v>1.199E-3</c:v>
                      </c:pt>
                      <c:pt idx="8431">
                        <c:v>1.199E-3</c:v>
                      </c:pt>
                      <c:pt idx="8432">
                        <c:v>1.1988999999999999E-3</c:v>
                      </c:pt>
                      <c:pt idx="8433">
                        <c:v>1.1988000000000001E-3</c:v>
                      </c:pt>
                      <c:pt idx="8434">
                        <c:v>1.1987E-3</c:v>
                      </c:pt>
                      <c:pt idx="8435">
                        <c:v>1.1987E-3</c:v>
                      </c:pt>
                      <c:pt idx="8436">
                        <c:v>1.1986E-3</c:v>
                      </c:pt>
                      <c:pt idx="8437">
                        <c:v>1.1984999999999999E-3</c:v>
                      </c:pt>
                      <c:pt idx="8438">
                        <c:v>1.1984000000000001E-3</c:v>
                      </c:pt>
                      <c:pt idx="8439">
                        <c:v>1.1984000000000001E-3</c:v>
                      </c:pt>
                      <c:pt idx="8440">
                        <c:v>1.1983E-3</c:v>
                      </c:pt>
                      <c:pt idx="8441">
                        <c:v>1.1982E-3</c:v>
                      </c:pt>
                      <c:pt idx="8442">
                        <c:v>1.1980999999999999E-3</c:v>
                      </c:pt>
                      <c:pt idx="8443">
                        <c:v>1.1980999999999999E-3</c:v>
                      </c:pt>
                      <c:pt idx="8444">
                        <c:v>1.1980000000000001E-3</c:v>
                      </c:pt>
                      <c:pt idx="8445">
                        <c:v>1.1979E-3</c:v>
                      </c:pt>
                      <c:pt idx="8446">
                        <c:v>1.1977999999999999E-3</c:v>
                      </c:pt>
                      <c:pt idx="8447">
                        <c:v>1.1977999999999999E-3</c:v>
                      </c:pt>
                      <c:pt idx="8448">
                        <c:v>1.1976999999999999E-3</c:v>
                      </c:pt>
                      <c:pt idx="8449">
                        <c:v>1.1976000000000001E-3</c:v>
                      </c:pt>
                      <c:pt idx="8450">
                        <c:v>1.1975E-3</c:v>
                      </c:pt>
                      <c:pt idx="8451">
                        <c:v>1.1975E-3</c:v>
                      </c:pt>
                      <c:pt idx="8452">
                        <c:v>1.1973999999999999E-3</c:v>
                      </c:pt>
                      <c:pt idx="8453">
                        <c:v>1.1973000000000001E-3</c:v>
                      </c:pt>
                      <c:pt idx="8454">
                        <c:v>1.1972E-3</c:v>
                      </c:pt>
                      <c:pt idx="8455">
                        <c:v>1.1972E-3</c:v>
                      </c:pt>
                      <c:pt idx="8456">
                        <c:v>1.1971E-3</c:v>
                      </c:pt>
                      <c:pt idx="8457">
                        <c:v>1.1969999999999999E-3</c:v>
                      </c:pt>
                      <c:pt idx="8458">
                        <c:v>1.1969000000000001E-3</c:v>
                      </c:pt>
                      <c:pt idx="8459">
                        <c:v>1.1969000000000001E-3</c:v>
                      </c:pt>
                      <c:pt idx="8460">
                        <c:v>1.1968E-3</c:v>
                      </c:pt>
                      <c:pt idx="8461">
                        <c:v>1.1967E-3</c:v>
                      </c:pt>
                      <c:pt idx="8462">
                        <c:v>1.1965999999999999E-3</c:v>
                      </c:pt>
                      <c:pt idx="8463">
                        <c:v>1.1965999999999999E-3</c:v>
                      </c:pt>
                      <c:pt idx="8464">
                        <c:v>1.1965000000000001E-3</c:v>
                      </c:pt>
                      <c:pt idx="8465">
                        <c:v>1.1964E-3</c:v>
                      </c:pt>
                      <c:pt idx="8466">
                        <c:v>1.1963E-3</c:v>
                      </c:pt>
                      <c:pt idx="8467">
                        <c:v>1.1963E-3</c:v>
                      </c:pt>
                      <c:pt idx="8468">
                        <c:v>1.1961999999999999E-3</c:v>
                      </c:pt>
                      <c:pt idx="8469">
                        <c:v>1.1961000000000001E-3</c:v>
                      </c:pt>
                      <c:pt idx="8470">
                        <c:v>1.196E-3</c:v>
                      </c:pt>
                      <c:pt idx="8471">
                        <c:v>1.196E-3</c:v>
                      </c:pt>
                      <c:pt idx="8472">
                        <c:v>1.1959E-3</c:v>
                      </c:pt>
                      <c:pt idx="8473">
                        <c:v>1.1957999999999999E-3</c:v>
                      </c:pt>
                      <c:pt idx="8474">
                        <c:v>1.1957000000000001E-3</c:v>
                      </c:pt>
                      <c:pt idx="8475">
                        <c:v>1.1957000000000001E-3</c:v>
                      </c:pt>
                      <c:pt idx="8476">
                        <c:v>1.1956E-3</c:v>
                      </c:pt>
                      <c:pt idx="8477">
                        <c:v>1.1954999999999999E-3</c:v>
                      </c:pt>
                      <c:pt idx="8478">
                        <c:v>1.1954000000000001E-3</c:v>
                      </c:pt>
                      <c:pt idx="8479">
                        <c:v>1.1954000000000001E-3</c:v>
                      </c:pt>
                      <c:pt idx="8480">
                        <c:v>1.1953000000000001E-3</c:v>
                      </c:pt>
                      <c:pt idx="8481">
                        <c:v>1.1952E-3</c:v>
                      </c:pt>
                      <c:pt idx="8482">
                        <c:v>1.1950999999999999E-3</c:v>
                      </c:pt>
                      <c:pt idx="8483">
                        <c:v>1.1950999999999999E-3</c:v>
                      </c:pt>
                      <c:pt idx="8484">
                        <c:v>1.1950000000000001E-3</c:v>
                      </c:pt>
                      <c:pt idx="8485">
                        <c:v>1.1949E-3</c:v>
                      </c:pt>
                      <c:pt idx="8486">
                        <c:v>1.1948E-3</c:v>
                      </c:pt>
                      <c:pt idx="8487">
                        <c:v>1.1948E-3</c:v>
                      </c:pt>
                      <c:pt idx="8488">
                        <c:v>1.1946999999999999E-3</c:v>
                      </c:pt>
                      <c:pt idx="8489">
                        <c:v>1.1946000000000001E-3</c:v>
                      </c:pt>
                      <c:pt idx="8490">
                        <c:v>1.1945E-3</c:v>
                      </c:pt>
                      <c:pt idx="8491">
                        <c:v>1.1945E-3</c:v>
                      </c:pt>
                      <c:pt idx="8492">
                        <c:v>1.1944E-3</c:v>
                      </c:pt>
                      <c:pt idx="8493">
                        <c:v>1.1942999999999999E-3</c:v>
                      </c:pt>
                      <c:pt idx="8494">
                        <c:v>1.1942000000000001E-3</c:v>
                      </c:pt>
                      <c:pt idx="8495">
                        <c:v>1.1942000000000001E-3</c:v>
                      </c:pt>
                      <c:pt idx="8496">
                        <c:v>1.1941E-3</c:v>
                      </c:pt>
                      <c:pt idx="8497">
                        <c:v>1.194E-3</c:v>
                      </c:pt>
                      <c:pt idx="8498">
                        <c:v>1.194E-3</c:v>
                      </c:pt>
                      <c:pt idx="8499">
                        <c:v>1.1938999999999999E-3</c:v>
                      </c:pt>
                      <c:pt idx="8500">
                        <c:v>1.1938000000000001E-3</c:v>
                      </c:pt>
                      <c:pt idx="8501">
                        <c:v>1.1937E-3</c:v>
                      </c:pt>
                      <c:pt idx="8502">
                        <c:v>1.1937E-3</c:v>
                      </c:pt>
                      <c:pt idx="8503">
                        <c:v>1.1936E-3</c:v>
                      </c:pt>
                      <c:pt idx="8504">
                        <c:v>1.1934999999999999E-3</c:v>
                      </c:pt>
                      <c:pt idx="8505">
                        <c:v>1.1934000000000001E-3</c:v>
                      </c:pt>
                      <c:pt idx="8506">
                        <c:v>1.1934000000000001E-3</c:v>
                      </c:pt>
                      <c:pt idx="8507">
                        <c:v>1.1933E-3</c:v>
                      </c:pt>
                      <c:pt idx="8508">
                        <c:v>1.1931999999999999E-3</c:v>
                      </c:pt>
                      <c:pt idx="8509">
                        <c:v>1.1931000000000001E-3</c:v>
                      </c:pt>
                      <c:pt idx="8510">
                        <c:v>1.1931000000000001E-3</c:v>
                      </c:pt>
                      <c:pt idx="8511">
                        <c:v>1.193E-3</c:v>
                      </c:pt>
                      <c:pt idx="8512">
                        <c:v>1.1929E-3</c:v>
                      </c:pt>
                      <c:pt idx="8513">
                        <c:v>1.1927999999999999E-3</c:v>
                      </c:pt>
                      <c:pt idx="8514">
                        <c:v>1.1927999999999999E-3</c:v>
                      </c:pt>
                      <c:pt idx="8515">
                        <c:v>1.1927000000000001E-3</c:v>
                      </c:pt>
                      <c:pt idx="8516">
                        <c:v>1.1926E-3</c:v>
                      </c:pt>
                      <c:pt idx="8517">
                        <c:v>1.1925E-3</c:v>
                      </c:pt>
                      <c:pt idx="8518">
                        <c:v>1.1925E-3</c:v>
                      </c:pt>
                      <c:pt idx="8519">
                        <c:v>1.1923999999999999E-3</c:v>
                      </c:pt>
                      <c:pt idx="8520">
                        <c:v>1.1923000000000001E-3</c:v>
                      </c:pt>
                      <c:pt idx="8521">
                        <c:v>1.1922E-3</c:v>
                      </c:pt>
                      <c:pt idx="8522">
                        <c:v>1.1922E-3</c:v>
                      </c:pt>
                      <c:pt idx="8523">
                        <c:v>1.1921E-3</c:v>
                      </c:pt>
                      <c:pt idx="8524">
                        <c:v>1.1919999999999999E-3</c:v>
                      </c:pt>
                      <c:pt idx="8525">
                        <c:v>1.1919999999999999E-3</c:v>
                      </c:pt>
                      <c:pt idx="8526">
                        <c:v>1.1919000000000001E-3</c:v>
                      </c:pt>
                      <c:pt idx="8527">
                        <c:v>1.1918E-3</c:v>
                      </c:pt>
                      <c:pt idx="8528">
                        <c:v>1.1917E-3</c:v>
                      </c:pt>
                      <c:pt idx="8529">
                        <c:v>1.1917E-3</c:v>
                      </c:pt>
                      <c:pt idx="8530">
                        <c:v>1.1915999999999999E-3</c:v>
                      </c:pt>
                      <c:pt idx="8531">
                        <c:v>1.1915000000000001E-3</c:v>
                      </c:pt>
                      <c:pt idx="8532">
                        <c:v>1.1914E-3</c:v>
                      </c:pt>
                      <c:pt idx="8533">
                        <c:v>1.1914E-3</c:v>
                      </c:pt>
                      <c:pt idx="8534">
                        <c:v>1.1913E-3</c:v>
                      </c:pt>
                      <c:pt idx="8535">
                        <c:v>1.1911999999999999E-3</c:v>
                      </c:pt>
                      <c:pt idx="8536">
                        <c:v>1.1911000000000001E-3</c:v>
                      </c:pt>
                      <c:pt idx="8537">
                        <c:v>1.1911000000000001E-3</c:v>
                      </c:pt>
                      <c:pt idx="8538">
                        <c:v>1.191E-3</c:v>
                      </c:pt>
                      <c:pt idx="8539">
                        <c:v>1.1908999999999999E-3</c:v>
                      </c:pt>
                      <c:pt idx="8540">
                        <c:v>1.1908000000000001E-3</c:v>
                      </c:pt>
                      <c:pt idx="8541">
                        <c:v>1.1908000000000001E-3</c:v>
                      </c:pt>
                      <c:pt idx="8542">
                        <c:v>1.1907E-3</c:v>
                      </c:pt>
                      <c:pt idx="8543">
                        <c:v>1.1906E-3</c:v>
                      </c:pt>
                      <c:pt idx="8544">
                        <c:v>1.1904999999999999E-3</c:v>
                      </c:pt>
                      <c:pt idx="8545">
                        <c:v>1.1904999999999999E-3</c:v>
                      </c:pt>
                      <c:pt idx="8546">
                        <c:v>1.1904000000000001E-3</c:v>
                      </c:pt>
                      <c:pt idx="8547">
                        <c:v>1.1903E-3</c:v>
                      </c:pt>
                      <c:pt idx="8548">
                        <c:v>1.1903E-3</c:v>
                      </c:pt>
                      <c:pt idx="8549">
                        <c:v>1.1902E-3</c:v>
                      </c:pt>
                      <c:pt idx="8550">
                        <c:v>1.1900999999999999E-3</c:v>
                      </c:pt>
                      <c:pt idx="8551">
                        <c:v>1.1900000000000001E-3</c:v>
                      </c:pt>
                      <c:pt idx="8552">
                        <c:v>1.1900000000000001E-3</c:v>
                      </c:pt>
                      <c:pt idx="8553">
                        <c:v>1.1899E-3</c:v>
                      </c:pt>
                      <c:pt idx="8554">
                        <c:v>1.1898E-3</c:v>
                      </c:pt>
                      <c:pt idx="8555">
                        <c:v>1.1896999999999999E-3</c:v>
                      </c:pt>
                      <c:pt idx="8556">
                        <c:v>1.1896999999999999E-3</c:v>
                      </c:pt>
                      <c:pt idx="8557">
                        <c:v>1.1896000000000001E-3</c:v>
                      </c:pt>
                      <c:pt idx="8558">
                        <c:v>1.1895E-3</c:v>
                      </c:pt>
                      <c:pt idx="8559">
                        <c:v>1.1894E-3</c:v>
                      </c:pt>
                      <c:pt idx="8560">
                        <c:v>1.1894E-3</c:v>
                      </c:pt>
                      <c:pt idx="8561">
                        <c:v>1.1892999999999999E-3</c:v>
                      </c:pt>
                      <c:pt idx="8562">
                        <c:v>1.1892000000000001E-3</c:v>
                      </c:pt>
                      <c:pt idx="8563">
                        <c:v>1.1892000000000001E-3</c:v>
                      </c:pt>
                      <c:pt idx="8564">
                        <c:v>1.1891E-3</c:v>
                      </c:pt>
                      <c:pt idx="8565">
                        <c:v>1.189E-3</c:v>
                      </c:pt>
                      <c:pt idx="8566">
                        <c:v>1.1888999999999999E-3</c:v>
                      </c:pt>
                      <c:pt idx="8567">
                        <c:v>1.1888999999999999E-3</c:v>
                      </c:pt>
                      <c:pt idx="8568">
                        <c:v>1.1888000000000001E-3</c:v>
                      </c:pt>
                      <c:pt idx="8569">
                        <c:v>1.1887E-3</c:v>
                      </c:pt>
                      <c:pt idx="8570">
                        <c:v>1.1885999999999999E-3</c:v>
                      </c:pt>
                      <c:pt idx="8571">
                        <c:v>1.1885999999999999E-3</c:v>
                      </c:pt>
                      <c:pt idx="8572">
                        <c:v>1.1885000000000001E-3</c:v>
                      </c:pt>
                      <c:pt idx="8573">
                        <c:v>1.1884E-3</c:v>
                      </c:pt>
                      <c:pt idx="8574">
                        <c:v>1.1883E-3</c:v>
                      </c:pt>
                      <c:pt idx="8575">
                        <c:v>1.1883E-3</c:v>
                      </c:pt>
                      <c:pt idx="8576">
                        <c:v>1.1881999999999999E-3</c:v>
                      </c:pt>
                      <c:pt idx="8577">
                        <c:v>1.1881000000000001E-3</c:v>
                      </c:pt>
                      <c:pt idx="8578">
                        <c:v>1.1881000000000001E-3</c:v>
                      </c:pt>
                      <c:pt idx="8579">
                        <c:v>1.188E-3</c:v>
                      </c:pt>
                      <c:pt idx="8580">
                        <c:v>1.1879E-3</c:v>
                      </c:pt>
                      <c:pt idx="8581">
                        <c:v>1.1877999999999999E-3</c:v>
                      </c:pt>
                      <c:pt idx="8582">
                        <c:v>1.1877999999999999E-3</c:v>
                      </c:pt>
                      <c:pt idx="8583">
                        <c:v>1.1877000000000001E-3</c:v>
                      </c:pt>
                      <c:pt idx="8584">
                        <c:v>1.1876E-3</c:v>
                      </c:pt>
                      <c:pt idx="8585">
                        <c:v>1.1875E-3</c:v>
                      </c:pt>
                      <c:pt idx="8586">
                        <c:v>1.1875E-3</c:v>
                      </c:pt>
                      <c:pt idx="8587">
                        <c:v>1.1873999999999999E-3</c:v>
                      </c:pt>
                      <c:pt idx="8588">
                        <c:v>1.1873000000000001E-3</c:v>
                      </c:pt>
                      <c:pt idx="8589">
                        <c:v>1.1872E-3</c:v>
                      </c:pt>
                      <c:pt idx="8590">
                        <c:v>1.1872E-3</c:v>
                      </c:pt>
                      <c:pt idx="8591">
                        <c:v>1.1871E-3</c:v>
                      </c:pt>
                      <c:pt idx="8592">
                        <c:v>1.1869999999999999E-3</c:v>
                      </c:pt>
                      <c:pt idx="8593">
                        <c:v>1.1869999999999999E-3</c:v>
                      </c:pt>
                      <c:pt idx="8594">
                        <c:v>1.1869000000000001E-3</c:v>
                      </c:pt>
                      <c:pt idx="8595">
                        <c:v>1.1868E-3</c:v>
                      </c:pt>
                      <c:pt idx="8596">
                        <c:v>1.1867E-3</c:v>
                      </c:pt>
                      <c:pt idx="8597">
                        <c:v>1.1867E-3</c:v>
                      </c:pt>
                      <c:pt idx="8598">
                        <c:v>1.1865999999999999E-3</c:v>
                      </c:pt>
                      <c:pt idx="8599">
                        <c:v>1.1865000000000001E-3</c:v>
                      </c:pt>
                      <c:pt idx="8600">
                        <c:v>1.1864E-3</c:v>
                      </c:pt>
                      <c:pt idx="8601">
                        <c:v>1.1864E-3</c:v>
                      </c:pt>
                      <c:pt idx="8602">
                        <c:v>1.1862999999999999E-3</c:v>
                      </c:pt>
                      <c:pt idx="8603">
                        <c:v>1.1862000000000001E-3</c:v>
                      </c:pt>
                      <c:pt idx="8604">
                        <c:v>1.1862000000000001E-3</c:v>
                      </c:pt>
                      <c:pt idx="8605">
                        <c:v>1.1861E-3</c:v>
                      </c:pt>
                      <c:pt idx="8606">
                        <c:v>1.186E-3</c:v>
                      </c:pt>
                      <c:pt idx="8607">
                        <c:v>1.1858999999999999E-3</c:v>
                      </c:pt>
                      <c:pt idx="8608">
                        <c:v>1.1858999999999999E-3</c:v>
                      </c:pt>
                      <c:pt idx="8609">
                        <c:v>1.1858000000000001E-3</c:v>
                      </c:pt>
                      <c:pt idx="8610">
                        <c:v>1.1857E-3</c:v>
                      </c:pt>
                      <c:pt idx="8611">
                        <c:v>1.1856E-3</c:v>
                      </c:pt>
                      <c:pt idx="8612">
                        <c:v>1.1856E-3</c:v>
                      </c:pt>
                      <c:pt idx="8613">
                        <c:v>1.1854999999999999E-3</c:v>
                      </c:pt>
                      <c:pt idx="8614">
                        <c:v>1.1854000000000001E-3</c:v>
                      </c:pt>
                      <c:pt idx="8615">
                        <c:v>1.1854000000000001E-3</c:v>
                      </c:pt>
                      <c:pt idx="8616">
                        <c:v>1.1853E-3</c:v>
                      </c:pt>
                      <c:pt idx="8617">
                        <c:v>1.1852E-3</c:v>
                      </c:pt>
                      <c:pt idx="8618">
                        <c:v>1.1850999999999999E-3</c:v>
                      </c:pt>
                      <c:pt idx="8619">
                        <c:v>1.1850999999999999E-3</c:v>
                      </c:pt>
                      <c:pt idx="8620">
                        <c:v>1.1850000000000001E-3</c:v>
                      </c:pt>
                      <c:pt idx="8621">
                        <c:v>1.1849E-3</c:v>
                      </c:pt>
                      <c:pt idx="8622">
                        <c:v>1.1848E-3</c:v>
                      </c:pt>
                      <c:pt idx="8623">
                        <c:v>1.1848E-3</c:v>
                      </c:pt>
                      <c:pt idx="8624">
                        <c:v>1.1846999999999999E-3</c:v>
                      </c:pt>
                      <c:pt idx="8625">
                        <c:v>1.1846000000000001E-3</c:v>
                      </c:pt>
                      <c:pt idx="8626">
                        <c:v>1.1846000000000001E-3</c:v>
                      </c:pt>
                      <c:pt idx="8627">
                        <c:v>1.1845E-3</c:v>
                      </c:pt>
                      <c:pt idx="8628">
                        <c:v>1.1843999999999999E-3</c:v>
                      </c:pt>
                      <c:pt idx="8629">
                        <c:v>1.1842999999999999E-3</c:v>
                      </c:pt>
                      <c:pt idx="8630">
                        <c:v>1.1842999999999999E-3</c:v>
                      </c:pt>
                      <c:pt idx="8631">
                        <c:v>1.1842000000000001E-3</c:v>
                      </c:pt>
                      <c:pt idx="8632">
                        <c:v>1.1841E-3</c:v>
                      </c:pt>
                      <c:pt idx="8633">
                        <c:v>1.1839999999999999E-3</c:v>
                      </c:pt>
                      <c:pt idx="8634">
                        <c:v>1.1839999999999999E-3</c:v>
                      </c:pt>
                      <c:pt idx="8635">
                        <c:v>1.1839000000000001E-3</c:v>
                      </c:pt>
                      <c:pt idx="8636">
                        <c:v>1.1838E-3</c:v>
                      </c:pt>
                      <c:pt idx="8637">
                        <c:v>1.1838E-3</c:v>
                      </c:pt>
                      <c:pt idx="8638">
                        <c:v>1.1837E-3</c:v>
                      </c:pt>
                      <c:pt idx="8639">
                        <c:v>1.1835999999999999E-3</c:v>
                      </c:pt>
                      <c:pt idx="8640">
                        <c:v>1.1835000000000001E-3</c:v>
                      </c:pt>
                      <c:pt idx="8641">
                        <c:v>1.1835000000000001E-3</c:v>
                      </c:pt>
                      <c:pt idx="8642">
                        <c:v>1.1834E-3</c:v>
                      </c:pt>
                      <c:pt idx="8643">
                        <c:v>1.1833E-3</c:v>
                      </c:pt>
                      <c:pt idx="8644">
                        <c:v>1.1831999999999999E-3</c:v>
                      </c:pt>
                      <c:pt idx="8645">
                        <c:v>1.1831999999999999E-3</c:v>
                      </c:pt>
                      <c:pt idx="8646">
                        <c:v>1.1831000000000001E-3</c:v>
                      </c:pt>
                      <c:pt idx="8647">
                        <c:v>1.183E-3</c:v>
                      </c:pt>
                      <c:pt idx="8648">
                        <c:v>1.183E-3</c:v>
                      </c:pt>
                      <c:pt idx="8649">
                        <c:v>1.1829E-3</c:v>
                      </c:pt>
                      <c:pt idx="8650">
                        <c:v>1.1827999999999999E-3</c:v>
                      </c:pt>
                      <c:pt idx="8651">
                        <c:v>1.1827000000000001E-3</c:v>
                      </c:pt>
                      <c:pt idx="8652">
                        <c:v>1.1827000000000001E-3</c:v>
                      </c:pt>
                      <c:pt idx="8653">
                        <c:v>1.1826E-3</c:v>
                      </c:pt>
                      <c:pt idx="8654">
                        <c:v>1.1825E-3</c:v>
                      </c:pt>
                      <c:pt idx="8655">
                        <c:v>1.1825E-3</c:v>
                      </c:pt>
                      <c:pt idx="8656">
                        <c:v>1.1823999999999999E-3</c:v>
                      </c:pt>
                      <c:pt idx="8657">
                        <c:v>1.1823000000000001E-3</c:v>
                      </c:pt>
                      <c:pt idx="8658">
                        <c:v>1.1822E-3</c:v>
                      </c:pt>
                      <c:pt idx="8659">
                        <c:v>1.1822E-3</c:v>
                      </c:pt>
                      <c:pt idx="8660">
                        <c:v>1.1820999999999999E-3</c:v>
                      </c:pt>
                      <c:pt idx="8661">
                        <c:v>1.1820000000000001E-3</c:v>
                      </c:pt>
                      <c:pt idx="8662">
                        <c:v>1.1819000000000001E-3</c:v>
                      </c:pt>
                      <c:pt idx="8663">
                        <c:v>1.1819000000000001E-3</c:v>
                      </c:pt>
                      <c:pt idx="8664">
                        <c:v>1.1818E-3</c:v>
                      </c:pt>
                      <c:pt idx="8665">
                        <c:v>1.1816999999999999E-3</c:v>
                      </c:pt>
                      <c:pt idx="8666">
                        <c:v>1.1816999999999999E-3</c:v>
                      </c:pt>
                      <c:pt idx="8667">
                        <c:v>1.1816000000000001E-3</c:v>
                      </c:pt>
                      <c:pt idx="8668">
                        <c:v>1.1815E-3</c:v>
                      </c:pt>
                      <c:pt idx="8669">
                        <c:v>1.1814E-3</c:v>
                      </c:pt>
                      <c:pt idx="8670">
                        <c:v>1.1814E-3</c:v>
                      </c:pt>
                      <c:pt idx="8671">
                        <c:v>1.1812999999999999E-3</c:v>
                      </c:pt>
                      <c:pt idx="8672">
                        <c:v>1.1812000000000001E-3</c:v>
                      </c:pt>
                      <c:pt idx="8673">
                        <c:v>1.1812000000000001E-3</c:v>
                      </c:pt>
                      <c:pt idx="8674">
                        <c:v>1.1811E-3</c:v>
                      </c:pt>
                      <c:pt idx="8675">
                        <c:v>1.181E-3</c:v>
                      </c:pt>
                      <c:pt idx="8676">
                        <c:v>1.1808999999999999E-3</c:v>
                      </c:pt>
                      <c:pt idx="8677">
                        <c:v>1.1808999999999999E-3</c:v>
                      </c:pt>
                      <c:pt idx="8678">
                        <c:v>1.1808000000000001E-3</c:v>
                      </c:pt>
                      <c:pt idx="8679">
                        <c:v>1.1807E-3</c:v>
                      </c:pt>
                      <c:pt idx="8680">
                        <c:v>1.1807E-3</c:v>
                      </c:pt>
                      <c:pt idx="8681">
                        <c:v>1.1806E-3</c:v>
                      </c:pt>
                      <c:pt idx="8682">
                        <c:v>1.1804999999999999E-3</c:v>
                      </c:pt>
                      <c:pt idx="8683">
                        <c:v>1.1804000000000001E-3</c:v>
                      </c:pt>
                      <c:pt idx="8684">
                        <c:v>1.1804000000000001E-3</c:v>
                      </c:pt>
                      <c:pt idx="8685">
                        <c:v>1.1803E-3</c:v>
                      </c:pt>
                      <c:pt idx="8686">
                        <c:v>1.1802E-3</c:v>
                      </c:pt>
                      <c:pt idx="8687">
                        <c:v>1.1800999999999999E-3</c:v>
                      </c:pt>
                      <c:pt idx="8688">
                        <c:v>1.1800999999999999E-3</c:v>
                      </c:pt>
                      <c:pt idx="8689">
                        <c:v>1.1800000000000001E-3</c:v>
                      </c:pt>
                      <c:pt idx="8690">
                        <c:v>1.1799E-3</c:v>
                      </c:pt>
                      <c:pt idx="8691">
                        <c:v>1.1799E-3</c:v>
                      </c:pt>
                      <c:pt idx="8692">
                        <c:v>1.1797999999999999E-3</c:v>
                      </c:pt>
                      <c:pt idx="8693">
                        <c:v>1.1797000000000001E-3</c:v>
                      </c:pt>
                      <c:pt idx="8694">
                        <c:v>1.1796E-3</c:v>
                      </c:pt>
                      <c:pt idx="8695">
                        <c:v>1.1796E-3</c:v>
                      </c:pt>
                      <c:pt idx="8696">
                        <c:v>1.1795E-3</c:v>
                      </c:pt>
                      <c:pt idx="8697">
                        <c:v>1.1793999999999999E-3</c:v>
                      </c:pt>
                      <c:pt idx="8698">
                        <c:v>1.1793999999999999E-3</c:v>
                      </c:pt>
                      <c:pt idx="8699">
                        <c:v>1.1793000000000001E-3</c:v>
                      </c:pt>
                      <c:pt idx="8700">
                        <c:v>1.1792E-3</c:v>
                      </c:pt>
                      <c:pt idx="8701">
                        <c:v>1.1791E-3</c:v>
                      </c:pt>
                      <c:pt idx="8702">
                        <c:v>1.1791E-3</c:v>
                      </c:pt>
                      <c:pt idx="8703">
                        <c:v>1.1789999999999999E-3</c:v>
                      </c:pt>
                      <c:pt idx="8704">
                        <c:v>1.1789000000000001E-3</c:v>
                      </c:pt>
                      <c:pt idx="8705">
                        <c:v>1.1789000000000001E-3</c:v>
                      </c:pt>
                      <c:pt idx="8706">
                        <c:v>1.1788E-3</c:v>
                      </c:pt>
                      <c:pt idx="8707">
                        <c:v>1.1787E-3</c:v>
                      </c:pt>
                      <c:pt idx="8708">
                        <c:v>1.1785999999999999E-3</c:v>
                      </c:pt>
                      <c:pt idx="8709">
                        <c:v>1.1785999999999999E-3</c:v>
                      </c:pt>
                      <c:pt idx="8710">
                        <c:v>1.1785000000000001E-3</c:v>
                      </c:pt>
                      <c:pt idx="8711">
                        <c:v>1.1784E-3</c:v>
                      </c:pt>
                      <c:pt idx="8712">
                        <c:v>1.1784E-3</c:v>
                      </c:pt>
                      <c:pt idx="8713">
                        <c:v>1.1783E-3</c:v>
                      </c:pt>
                      <c:pt idx="8714">
                        <c:v>1.1781999999999999E-3</c:v>
                      </c:pt>
                      <c:pt idx="8715">
                        <c:v>1.1781000000000001E-3</c:v>
                      </c:pt>
                      <c:pt idx="8716">
                        <c:v>1.1781000000000001E-3</c:v>
                      </c:pt>
                      <c:pt idx="8717">
                        <c:v>1.178E-3</c:v>
                      </c:pt>
                      <c:pt idx="8718">
                        <c:v>1.1779E-3</c:v>
                      </c:pt>
                      <c:pt idx="8719">
                        <c:v>1.1779E-3</c:v>
                      </c:pt>
                      <c:pt idx="8720">
                        <c:v>1.1777999999999999E-3</c:v>
                      </c:pt>
                      <c:pt idx="8721">
                        <c:v>1.1777000000000001E-3</c:v>
                      </c:pt>
                      <c:pt idx="8722">
                        <c:v>1.1776E-3</c:v>
                      </c:pt>
                      <c:pt idx="8723">
                        <c:v>1.1776E-3</c:v>
                      </c:pt>
                      <c:pt idx="8724">
                        <c:v>1.1774999999999999E-3</c:v>
                      </c:pt>
                      <c:pt idx="8725">
                        <c:v>1.1774000000000001E-3</c:v>
                      </c:pt>
                      <c:pt idx="8726">
                        <c:v>1.1774000000000001E-3</c:v>
                      </c:pt>
                      <c:pt idx="8727">
                        <c:v>1.1773E-3</c:v>
                      </c:pt>
                      <c:pt idx="8728">
                        <c:v>1.1772E-3</c:v>
                      </c:pt>
                      <c:pt idx="8729">
                        <c:v>1.1770999999999999E-3</c:v>
                      </c:pt>
                      <c:pt idx="8730">
                        <c:v>1.1770999999999999E-3</c:v>
                      </c:pt>
                      <c:pt idx="8731">
                        <c:v>1.1770000000000001E-3</c:v>
                      </c:pt>
                      <c:pt idx="8732">
                        <c:v>1.1769E-3</c:v>
                      </c:pt>
                      <c:pt idx="8733">
                        <c:v>1.1769E-3</c:v>
                      </c:pt>
                      <c:pt idx="8734">
                        <c:v>1.1768E-3</c:v>
                      </c:pt>
                      <c:pt idx="8735">
                        <c:v>1.1766999999999999E-3</c:v>
                      </c:pt>
                      <c:pt idx="8736">
                        <c:v>1.1766000000000001E-3</c:v>
                      </c:pt>
                      <c:pt idx="8737">
                        <c:v>1.1766000000000001E-3</c:v>
                      </c:pt>
                      <c:pt idx="8738">
                        <c:v>1.1765E-3</c:v>
                      </c:pt>
                      <c:pt idx="8739">
                        <c:v>1.1764E-3</c:v>
                      </c:pt>
                      <c:pt idx="8740">
                        <c:v>1.1764E-3</c:v>
                      </c:pt>
                      <c:pt idx="8741">
                        <c:v>1.1762999999999999E-3</c:v>
                      </c:pt>
                      <c:pt idx="8742">
                        <c:v>1.1762000000000001E-3</c:v>
                      </c:pt>
                      <c:pt idx="8743">
                        <c:v>1.1761E-3</c:v>
                      </c:pt>
                      <c:pt idx="8744">
                        <c:v>1.1761E-3</c:v>
                      </c:pt>
                      <c:pt idx="8745">
                        <c:v>1.176E-3</c:v>
                      </c:pt>
                      <c:pt idx="8746">
                        <c:v>1.1758999999999999E-3</c:v>
                      </c:pt>
                      <c:pt idx="8747">
                        <c:v>1.1758999999999999E-3</c:v>
                      </c:pt>
                      <c:pt idx="8748">
                        <c:v>1.1758000000000001E-3</c:v>
                      </c:pt>
                      <c:pt idx="8749">
                        <c:v>1.1757E-3</c:v>
                      </c:pt>
                      <c:pt idx="8750">
                        <c:v>1.1757E-3</c:v>
                      </c:pt>
                      <c:pt idx="8751">
                        <c:v>1.1756E-3</c:v>
                      </c:pt>
                      <c:pt idx="8752">
                        <c:v>1.1754999999999999E-3</c:v>
                      </c:pt>
                      <c:pt idx="8753">
                        <c:v>1.1754000000000001E-3</c:v>
                      </c:pt>
                      <c:pt idx="8754">
                        <c:v>1.1754000000000001E-3</c:v>
                      </c:pt>
                      <c:pt idx="8755">
                        <c:v>1.1753E-3</c:v>
                      </c:pt>
                      <c:pt idx="8756">
                        <c:v>1.1751999999999999E-3</c:v>
                      </c:pt>
                      <c:pt idx="8757">
                        <c:v>1.1751999999999999E-3</c:v>
                      </c:pt>
                      <c:pt idx="8758">
                        <c:v>1.1751000000000001E-3</c:v>
                      </c:pt>
                      <c:pt idx="8759">
                        <c:v>1.175E-3</c:v>
                      </c:pt>
                      <c:pt idx="8760">
                        <c:v>1.1749E-3</c:v>
                      </c:pt>
                      <c:pt idx="8761">
                        <c:v>1.1749E-3</c:v>
                      </c:pt>
                      <c:pt idx="8762">
                        <c:v>1.1747999999999999E-3</c:v>
                      </c:pt>
                      <c:pt idx="8763">
                        <c:v>1.1747000000000001E-3</c:v>
                      </c:pt>
                      <c:pt idx="8764">
                        <c:v>1.1747000000000001E-3</c:v>
                      </c:pt>
                      <c:pt idx="8765">
                        <c:v>1.1746E-3</c:v>
                      </c:pt>
                      <c:pt idx="8766">
                        <c:v>1.1745E-3</c:v>
                      </c:pt>
                      <c:pt idx="8767">
                        <c:v>1.1743999999999999E-3</c:v>
                      </c:pt>
                      <c:pt idx="8768">
                        <c:v>1.1743999999999999E-3</c:v>
                      </c:pt>
                      <c:pt idx="8769">
                        <c:v>1.1743000000000001E-3</c:v>
                      </c:pt>
                      <c:pt idx="8770">
                        <c:v>1.1742E-3</c:v>
                      </c:pt>
                      <c:pt idx="8771">
                        <c:v>1.1742E-3</c:v>
                      </c:pt>
                      <c:pt idx="8772">
                        <c:v>1.1741E-3</c:v>
                      </c:pt>
                      <c:pt idx="8773">
                        <c:v>1.1739999999999999E-3</c:v>
                      </c:pt>
                      <c:pt idx="8774">
                        <c:v>1.1739999999999999E-3</c:v>
                      </c:pt>
                      <c:pt idx="8775">
                        <c:v>1.1739000000000001E-3</c:v>
                      </c:pt>
                      <c:pt idx="8776">
                        <c:v>1.1738E-3</c:v>
                      </c:pt>
                      <c:pt idx="8777">
                        <c:v>1.1737E-3</c:v>
                      </c:pt>
                      <c:pt idx="8778">
                        <c:v>1.1737E-3</c:v>
                      </c:pt>
                      <c:pt idx="8779">
                        <c:v>1.1735999999999999E-3</c:v>
                      </c:pt>
                      <c:pt idx="8780">
                        <c:v>1.1735000000000001E-3</c:v>
                      </c:pt>
                      <c:pt idx="8781">
                        <c:v>1.1735000000000001E-3</c:v>
                      </c:pt>
                      <c:pt idx="8782">
                        <c:v>1.1734E-3</c:v>
                      </c:pt>
                      <c:pt idx="8783">
                        <c:v>1.1733E-3</c:v>
                      </c:pt>
                      <c:pt idx="8784">
                        <c:v>1.1731999999999999E-3</c:v>
                      </c:pt>
                      <c:pt idx="8785">
                        <c:v>1.1731999999999999E-3</c:v>
                      </c:pt>
                      <c:pt idx="8786">
                        <c:v>1.1731000000000001E-3</c:v>
                      </c:pt>
                      <c:pt idx="8787">
                        <c:v>1.173E-3</c:v>
                      </c:pt>
                      <c:pt idx="8788">
                        <c:v>1.173E-3</c:v>
                      </c:pt>
                      <c:pt idx="8789">
                        <c:v>1.1728999999999999E-3</c:v>
                      </c:pt>
                      <c:pt idx="8790">
                        <c:v>1.1728000000000001E-3</c:v>
                      </c:pt>
                      <c:pt idx="8791">
                        <c:v>1.1728000000000001E-3</c:v>
                      </c:pt>
                      <c:pt idx="8792">
                        <c:v>1.1727E-3</c:v>
                      </c:pt>
                      <c:pt idx="8793">
                        <c:v>1.1726E-3</c:v>
                      </c:pt>
                      <c:pt idx="8794">
                        <c:v>1.1724999999999999E-3</c:v>
                      </c:pt>
                      <c:pt idx="8795">
                        <c:v>1.1724999999999999E-3</c:v>
                      </c:pt>
                      <c:pt idx="8796">
                        <c:v>1.1724000000000001E-3</c:v>
                      </c:pt>
                      <c:pt idx="8797">
                        <c:v>1.1723E-3</c:v>
                      </c:pt>
                      <c:pt idx="8798">
                        <c:v>1.1723E-3</c:v>
                      </c:pt>
                      <c:pt idx="8799">
                        <c:v>1.1722E-3</c:v>
                      </c:pt>
                      <c:pt idx="8800">
                        <c:v>1.1720999999999999E-3</c:v>
                      </c:pt>
                      <c:pt idx="8801">
                        <c:v>1.1720000000000001E-3</c:v>
                      </c:pt>
                      <c:pt idx="8802">
                        <c:v>1.1720000000000001E-3</c:v>
                      </c:pt>
                      <c:pt idx="8803">
                        <c:v>1.1719E-3</c:v>
                      </c:pt>
                      <c:pt idx="8804">
                        <c:v>1.1718E-3</c:v>
                      </c:pt>
                      <c:pt idx="8805">
                        <c:v>1.1718E-3</c:v>
                      </c:pt>
                      <c:pt idx="8806">
                        <c:v>1.1716999999999999E-3</c:v>
                      </c:pt>
                      <c:pt idx="8807">
                        <c:v>1.1716000000000001E-3</c:v>
                      </c:pt>
                      <c:pt idx="8808">
                        <c:v>1.1716000000000001E-3</c:v>
                      </c:pt>
                      <c:pt idx="8809">
                        <c:v>1.1715E-3</c:v>
                      </c:pt>
                      <c:pt idx="8810">
                        <c:v>1.1714E-3</c:v>
                      </c:pt>
                      <c:pt idx="8811">
                        <c:v>1.1712999999999999E-3</c:v>
                      </c:pt>
                      <c:pt idx="8812">
                        <c:v>1.1712999999999999E-3</c:v>
                      </c:pt>
                      <c:pt idx="8813">
                        <c:v>1.1712000000000001E-3</c:v>
                      </c:pt>
                      <c:pt idx="8814">
                        <c:v>1.1711E-3</c:v>
                      </c:pt>
                      <c:pt idx="8815">
                        <c:v>1.1711E-3</c:v>
                      </c:pt>
                      <c:pt idx="8816">
                        <c:v>1.1709999999999999E-3</c:v>
                      </c:pt>
                      <c:pt idx="8817">
                        <c:v>1.1708999999999999E-3</c:v>
                      </c:pt>
                      <c:pt idx="8818">
                        <c:v>1.1708999999999999E-3</c:v>
                      </c:pt>
                      <c:pt idx="8819">
                        <c:v>1.1708000000000001E-3</c:v>
                      </c:pt>
                      <c:pt idx="8820">
                        <c:v>1.1707E-3</c:v>
                      </c:pt>
                      <c:pt idx="8821">
                        <c:v>1.1705999999999999E-3</c:v>
                      </c:pt>
                      <c:pt idx="8822">
                        <c:v>1.1705999999999999E-3</c:v>
                      </c:pt>
                      <c:pt idx="8823">
                        <c:v>1.1705000000000001E-3</c:v>
                      </c:pt>
                      <c:pt idx="8824">
                        <c:v>1.1704E-3</c:v>
                      </c:pt>
                      <c:pt idx="8825">
                        <c:v>1.1704E-3</c:v>
                      </c:pt>
                      <c:pt idx="8826">
                        <c:v>1.1703E-3</c:v>
                      </c:pt>
                      <c:pt idx="8827">
                        <c:v>1.1701999999999999E-3</c:v>
                      </c:pt>
                      <c:pt idx="8828">
                        <c:v>1.1701999999999999E-3</c:v>
                      </c:pt>
                      <c:pt idx="8829">
                        <c:v>1.1701000000000001E-3</c:v>
                      </c:pt>
                      <c:pt idx="8830">
                        <c:v>1.17E-3</c:v>
                      </c:pt>
                      <c:pt idx="8831">
                        <c:v>1.1699E-3</c:v>
                      </c:pt>
                      <c:pt idx="8832">
                        <c:v>1.1699E-3</c:v>
                      </c:pt>
                      <c:pt idx="8833">
                        <c:v>1.1697999999999999E-3</c:v>
                      </c:pt>
                      <c:pt idx="8834">
                        <c:v>1.1697000000000001E-3</c:v>
                      </c:pt>
                      <c:pt idx="8835">
                        <c:v>1.1697000000000001E-3</c:v>
                      </c:pt>
                      <c:pt idx="8836">
                        <c:v>1.1696E-3</c:v>
                      </c:pt>
                      <c:pt idx="8837">
                        <c:v>1.1695E-3</c:v>
                      </c:pt>
                      <c:pt idx="8838">
                        <c:v>1.1695E-3</c:v>
                      </c:pt>
                      <c:pt idx="8839">
                        <c:v>1.1693999999999999E-3</c:v>
                      </c:pt>
                      <c:pt idx="8840">
                        <c:v>1.1693000000000001E-3</c:v>
                      </c:pt>
                      <c:pt idx="8841">
                        <c:v>1.1692E-3</c:v>
                      </c:pt>
                      <c:pt idx="8842">
                        <c:v>1.1692E-3</c:v>
                      </c:pt>
                      <c:pt idx="8843">
                        <c:v>1.1691E-3</c:v>
                      </c:pt>
                      <c:pt idx="8844">
                        <c:v>1.1689999999999999E-3</c:v>
                      </c:pt>
                      <c:pt idx="8845">
                        <c:v>1.1689999999999999E-3</c:v>
                      </c:pt>
                      <c:pt idx="8846">
                        <c:v>1.1689000000000001E-3</c:v>
                      </c:pt>
                      <c:pt idx="8847">
                        <c:v>1.1688E-3</c:v>
                      </c:pt>
                      <c:pt idx="8848">
                        <c:v>1.1688E-3</c:v>
                      </c:pt>
                      <c:pt idx="8849">
                        <c:v>1.1686999999999999E-3</c:v>
                      </c:pt>
                      <c:pt idx="8850">
                        <c:v>1.1686000000000001E-3</c:v>
                      </c:pt>
                      <c:pt idx="8851">
                        <c:v>1.1685000000000001E-3</c:v>
                      </c:pt>
                      <c:pt idx="8852">
                        <c:v>1.1685000000000001E-3</c:v>
                      </c:pt>
                      <c:pt idx="8853">
                        <c:v>1.1684E-3</c:v>
                      </c:pt>
                      <c:pt idx="8854">
                        <c:v>1.1682999999999999E-3</c:v>
                      </c:pt>
                      <c:pt idx="8855">
                        <c:v>1.1682999999999999E-3</c:v>
                      </c:pt>
                      <c:pt idx="8856">
                        <c:v>1.1682000000000001E-3</c:v>
                      </c:pt>
                      <c:pt idx="8857">
                        <c:v>1.1681E-3</c:v>
                      </c:pt>
                      <c:pt idx="8858">
                        <c:v>1.1681E-3</c:v>
                      </c:pt>
                      <c:pt idx="8859">
                        <c:v>1.168E-3</c:v>
                      </c:pt>
                      <c:pt idx="8860">
                        <c:v>1.1678999999999999E-3</c:v>
                      </c:pt>
                      <c:pt idx="8861">
                        <c:v>1.1678000000000001E-3</c:v>
                      </c:pt>
                      <c:pt idx="8862">
                        <c:v>1.1678000000000001E-3</c:v>
                      </c:pt>
                      <c:pt idx="8863">
                        <c:v>1.1677E-3</c:v>
                      </c:pt>
                      <c:pt idx="8864">
                        <c:v>1.1676E-3</c:v>
                      </c:pt>
                      <c:pt idx="8865">
                        <c:v>1.1676E-3</c:v>
                      </c:pt>
                      <c:pt idx="8866">
                        <c:v>1.1674999999999999E-3</c:v>
                      </c:pt>
                      <c:pt idx="8867">
                        <c:v>1.1674000000000001E-3</c:v>
                      </c:pt>
                      <c:pt idx="8868">
                        <c:v>1.1674000000000001E-3</c:v>
                      </c:pt>
                      <c:pt idx="8869">
                        <c:v>1.1673E-3</c:v>
                      </c:pt>
                      <c:pt idx="8870">
                        <c:v>1.1672E-3</c:v>
                      </c:pt>
                      <c:pt idx="8871">
                        <c:v>1.1672E-3</c:v>
                      </c:pt>
                      <c:pt idx="8872">
                        <c:v>1.1670999999999999E-3</c:v>
                      </c:pt>
                      <c:pt idx="8873">
                        <c:v>1.1670000000000001E-3</c:v>
                      </c:pt>
                      <c:pt idx="8874">
                        <c:v>1.1669E-3</c:v>
                      </c:pt>
                      <c:pt idx="8875">
                        <c:v>1.1669E-3</c:v>
                      </c:pt>
                      <c:pt idx="8876">
                        <c:v>1.1668E-3</c:v>
                      </c:pt>
                      <c:pt idx="8877">
                        <c:v>1.1666999999999999E-3</c:v>
                      </c:pt>
                      <c:pt idx="8878">
                        <c:v>1.1666999999999999E-3</c:v>
                      </c:pt>
                      <c:pt idx="8879">
                        <c:v>1.1666000000000001E-3</c:v>
                      </c:pt>
                      <c:pt idx="8880">
                        <c:v>1.1665E-3</c:v>
                      </c:pt>
                      <c:pt idx="8881">
                        <c:v>1.1665E-3</c:v>
                      </c:pt>
                      <c:pt idx="8882">
                        <c:v>1.1663999999999999E-3</c:v>
                      </c:pt>
                      <c:pt idx="8883">
                        <c:v>1.1663000000000001E-3</c:v>
                      </c:pt>
                      <c:pt idx="8884">
                        <c:v>1.1662E-3</c:v>
                      </c:pt>
                      <c:pt idx="8885">
                        <c:v>1.1662E-3</c:v>
                      </c:pt>
                      <c:pt idx="8886">
                        <c:v>1.1661E-3</c:v>
                      </c:pt>
                      <c:pt idx="8887">
                        <c:v>1.1659999999999999E-3</c:v>
                      </c:pt>
                      <c:pt idx="8888">
                        <c:v>1.1659999999999999E-3</c:v>
                      </c:pt>
                      <c:pt idx="8889">
                        <c:v>1.1659000000000001E-3</c:v>
                      </c:pt>
                      <c:pt idx="8890">
                        <c:v>1.1658E-3</c:v>
                      </c:pt>
                      <c:pt idx="8891">
                        <c:v>1.1658E-3</c:v>
                      </c:pt>
                      <c:pt idx="8892">
                        <c:v>1.1657E-3</c:v>
                      </c:pt>
                      <c:pt idx="8893">
                        <c:v>1.1655999999999999E-3</c:v>
                      </c:pt>
                      <c:pt idx="8894">
                        <c:v>1.1655999999999999E-3</c:v>
                      </c:pt>
                      <c:pt idx="8895">
                        <c:v>1.1655000000000001E-3</c:v>
                      </c:pt>
                      <c:pt idx="8896">
                        <c:v>1.1654E-3</c:v>
                      </c:pt>
                      <c:pt idx="8897">
                        <c:v>1.1653E-3</c:v>
                      </c:pt>
                      <c:pt idx="8898">
                        <c:v>1.1653E-3</c:v>
                      </c:pt>
                      <c:pt idx="8899">
                        <c:v>1.1651999999999999E-3</c:v>
                      </c:pt>
                      <c:pt idx="8900">
                        <c:v>1.1651000000000001E-3</c:v>
                      </c:pt>
                      <c:pt idx="8901">
                        <c:v>1.1651000000000001E-3</c:v>
                      </c:pt>
                      <c:pt idx="8902">
                        <c:v>1.165E-3</c:v>
                      </c:pt>
                      <c:pt idx="8903">
                        <c:v>1.1649E-3</c:v>
                      </c:pt>
                      <c:pt idx="8904">
                        <c:v>1.1649E-3</c:v>
                      </c:pt>
                      <c:pt idx="8905">
                        <c:v>1.1647999999999999E-3</c:v>
                      </c:pt>
                      <c:pt idx="8906">
                        <c:v>1.1647000000000001E-3</c:v>
                      </c:pt>
                      <c:pt idx="8907">
                        <c:v>1.1647000000000001E-3</c:v>
                      </c:pt>
                      <c:pt idx="8908">
                        <c:v>1.1646E-3</c:v>
                      </c:pt>
                      <c:pt idx="8909">
                        <c:v>1.1645E-3</c:v>
                      </c:pt>
                      <c:pt idx="8910">
                        <c:v>1.1643999999999999E-3</c:v>
                      </c:pt>
                      <c:pt idx="8911">
                        <c:v>1.1643999999999999E-3</c:v>
                      </c:pt>
                      <c:pt idx="8912">
                        <c:v>1.1643000000000001E-3</c:v>
                      </c:pt>
                      <c:pt idx="8913">
                        <c:v>1.1642E-3</c:v>
                      </c:pt>
                      <c:pt idx="8914">
                        <c:v>1.1642E-3</c:v>
                      </c:pt>
                      <c:pt idx="8915">
                        <c:v>1.1640999999999999E-3</c:v>
                      </c:pt>
                      <c:pt idx="8916">
                        <c:v>1.1640000000000001E-3</c:v>
                      </c:pt>
                      <c:pt idx="8917">
                        <c:v>1.1640000000000001E-3</c:v>
                      </c:pt>
                      <c:pt idx="8918">
                        <c:v>1.1639E-3</c:v>
                      </c:pt>
                      <c:pt idx="8919">
                        <c:v>1.1638E-3</c:v>
                      </c:pt>
                      <c:pt idx="8920">
                        <c:v>1.1638E-3</c:v>
                      </c:pt>
                      <c:pt idx="8921">
                        <c:v>1.1636999999999999E-3</c:v>
                      </c:pt>
                      <c:pt idx="8922">
                        <c:v>1.1636000000000001E-3</c:v>
                      </c:pt>
                      <c:pt idx="8923">
                        <c:v>1.1636000000000001E-3</c:v>
                      </c:pt>
                      <c:pt idx="8924">
                        <c:v>1.1635E-3</c:v>
                      </c:pt>
                      <c:pt idx="8925">
                        <c:v>1.1634E-3</c:v>
                      </c:pt>
                      <c:pt idx="8926">
                        <c:v>1.1632999999999999E-3</c:v>
                      </c:pt>
                      <c:pt idx="8927">
                        <c:v>1.1632999999999999E-3</c:v>
                      </c:pt>
                      <c:pt idx="8928">
                        <c:v>1.1632000000000001E-3</c:v>
                      </c:pt>
                      <c:pt idx="8929">
                        <c:v>1.1631E-3</c:v>
                      </c:pt>
                      <c:pt idx="8930">
                        <c:v>1.1631E-3</c:v>
                      </c:pt>
                      <c:pt idx="8931">
                        <c:v>1.163E-3</c:v>
                      </c:pt>
                      <c:pt idx="8932">
                        <c:v>1.1628999999999999E-3</c:v>
                      </c:pt>
                      <c:pt idx="8933">
                        <c:v>1.1628999999999999E-3</c:v>
                      </c:pt>
                      <c:pt idx="8934">
                        <c:v>1.1628000000000001E-3</c:v>
                      </c:pt>
                      <c:pt idx="8935">
                        <c:v>1.1627E-3</c:v>
                      </c:pt>
                      <c:pt idx="8936">
                        <c:v>1.1627E-3</c:v>
                      </c:pt>
                      <c:pt idx="8937">
                        <c:v>1.1626E-3</c:v>
                      </c:pt>
                      <c:pt idx="8938">
                        <c:v>1.1624999999999999E-3</c:v>
                      </c:pt>
                      <c:pt idx="8939">
                        <c:v>1.1624999999999999E-3</c:v>
                      </c:pt>
                      <c:pt idx="8940">
                        <c:v>1.1624000000000001E-3</c:v>
                      </c:pt>
                      <c:pt idx="8941">
                        <c:v>1.1623E-3</c:v>
                      </c:pt>
                      <c:pt idx="8942">
                        <c:v>1.1622E-3</c:v>
                      </c:pt>
                      <c:pt idx="8943">
                        <c:v>1.1622E-3</c:v>
                      </c:pt>
                      <c:pt idx="8944">
                        <c:v>1.1620999999999999E-3</c:v>
                      </c:pt>
                      <c:pt idx="8945">
                        <c:v>1.1620000000000001E-3</c:v>
                      </c:pt>
                      <c:pt idx="8946">
                        <c:v>1.1620000000000001E-3</c:v>
                      </c:pt>
                      <c:pt idx="8947">
                        <c:v>1.1619E-3</c:v>
                      </c:pt>
                      <c:pt idx="8948">
                        <c:v>1.1617999999999999E-3</c:v>
                      </c:pt>
                      <c:pt idx="8949">
                        <c:v>1.1617999999999999E-3</c:v>
                      </c:pt>
                      <c:pt idx="8950">
                        <c:v>1.1617000000000001E-3</c:v>
                      </c:pt>
                      <c:pt idx="8951">
                        <c:v>1.1616E-3</c:v>
                      </c:pt>
                      <c:pt idx="8952">
                        <c:v>1.1616E-3</c:v>
                      </c:pt>
                      <c:pt idx="8953">
                        <c:v>1.1615E-3</c:v>
                      </c:pt>
                      <c:pt idx="8954">
                        <c:v>1.1613999999999999E-3</c:v>
                      </c:pt>
                      <c:pt idx="8955">
                        <c:v>1.1613999999999999E-3</c:v>
                      </c:pt>
                      <c:pt idx="8956">
                        <c:v>1.1613000000000001E-3</c:v>
                      </c:pt>
                      <c:pt idx="8957">
                        <c:v>1.1612E-3</c:v>
                      </c:pt>
                      <c:pt idx="8958">
                        <c:v>1.1611E-3</c:v>
                      </c:pt>
                      <c:pt idx="8959">
                        <c:v>1.1611E-3</c:v>
                      </c:pt>
                      <c:pt idx="8960">
                        <c:v>1.1609999999999999E-3</c:v>
                      </c:pt>
                      <c:pt idx="8961">
                        <c:v>1.1609000000000001E-3</c:v>
                      </c:pt>
                      <c:pt idx="8962">
                        <c:v>1.1609000000000001E-3</c:v>
                      </c:pt>
                      <c:pt idx="8963">
                        <c:v>1.1608E-3</c:v>
                      </c:pt>
                      <c:pt idx="8964">
                        <c:v>1.1607E-3</c:v>
                      </c:pt>
                      <c:pt idx="8965">
                        <c:v>1.1607E-3</c:v>
                      </c:pt>
                      <c:pt idx="8966">
                        <c:v>1.1605999999999999E-3</c:v>
                      </c:pt>
                      <c:pt idx="8967">
                        <c:v>1.1605000000000001E-3</c:v>
                      </c:pt>
                      <c:pt idx="8968">
                        <c:v>1.1605000000000001E-3</c:v>
                      </c:pt>
                      <c:pt idx="8969">
                        <c:v>1.1604E-3</c:v>
                      </c:pt>
                      <c:pt idx="8970">
                        <c:v>1.1603E-3</c:v>
                      </c:pt>
                      <c:pt idx="8971">
                        <c:v>1.1603E-3</c:v>
                      </c:pt>
                      <c:pt idx="8972">
                        <c:v>1.1601999999999999E-3</c:v>
                      </c:pt>
                      <c:pt idx="8973">
                        <c:v>1.1601000000000001E-3</c:v>
                      </c:pt>
                      <c:pt idx="8974">
                        <c:v>1.1601000000000001E-3</c:v>
                      </c:pt>
                      <c:pt idx="8975">
                        <c:v>1.16E-3</c:v>
                      </c:pt>
                      <c:pt idx="8976">
                        <c:v>1.1599E-3</c:v>
                      </c:pt>
                      <c:pt idx="8977">
                        <c:v>1.1597999999999999E-3</c:v>
                      </c:pt>
                      <c:pt idx="8978">
                        <c:v>1.1597999999999999E-3</c:v>
                      </c:pt>
                      <c:pt idx="8979">
                        <c:v>1.1597000000000001E-3</c:v>
                      </c:pt>
                      <c:pt idx="8980">
                        <c:v>1.1596E-3</c:v>
                      </c:pt>
                      <c:pt idx="8981">
                        <c:v>1.1596E-3</c:v>
                      </c:pt>
                      <c:pt idx="8982">
                        <c:v>1.1594999999999999E-3</c:v>
                      </c:pt>
                      <c:pt idx="8983">
                        <c:v>1.1594000000000001E-3</c:v>
                      </c:pt>
                      <c:pt idx="8984">
                        <c:v>1.1594000000000001E-3</c:v>
                      </c:pt>
                      <c:pt idx="8985">
                        <c:v>1.1593E-3</c:v>
                      </c:pt>
                      <c:pt idx="8986">
                        <c:v>1.1592E-3</c:v>
                      </c:pt>
                      <c:pt idx="8987">
                        <c:v>1.1592E-3</c:v>
                      </c:pt>
                      <c:pt idx="8988">
                        <c:v>1.1590999999999999E-3</c:v>
                      </c:pt>
                      <c:pt idx="8989">
                        <c:v>1.1590000000000001E-3</c:v>
                      </c:pt>
                      <c:pt idx="8990">
                        <c:v>1.1590000000000001E-3</c:v>
                      </c:pt>
                      <c:pt idx="8991">
                        <c:v>1.1589E-3</c:v>
                      </c:pt>
                      <c:pt idx="8992">
                        <c:v>1.1588E-3</c:v>
                      </c:pt>
                      <c:pt idx="8993">
                        <c:v>1.1588E-3</c:v>
                      </c:pt>
                      <c:pt idx="8994">
                        <c:v>1.1586999999999999E-3</c:v>
                      </c:pt>
                      <c:pt idx="8995">
                        <c:v>1.1586000000000001E-3</c:v>
                      </c:pt>
                      <c:pt idx="8996">
                        <c:v>1.1586000000000001E-3</c:v>
                      </c:pt>
                      <c:pt idx="8997">
                        <c:v>1.1585E-3</c:v>
                      </c:pt>
                      <c:pt idx="8998">
                        <c:v>1.1584E-3</c:v>
                      </c:pt>
                      <c:pt idx="8999">
                        <c:v>1.1582999999999999E-3</c:v>
                      </c:pt>
                      <c:pt idx="9000">
                        <c:v>1.1582999999999999E-3</c:v>
                      </c:pt>
                      <c:pt idx="9001">
                        <c:v>1.1582000000000001E-3</c:v>
                      </c:pt>
                      <c:pt idx="9002">
                        <c:v>1.1581E-3</c:v>
                      </c:pt>
                      <c:pt idx="9003">
                        <c:v>1.1581E-3</c:v>
                      </c:pt>
                      <c:pt idx="9004">
                        <c:v>1.158E-3</c:v>
                      </c:pt>
                      <c:pt idx="9005">
                        <c:v>1.1578999999999999E-3</c:v>
                      </c:pt>
                      <c:pt idx="9006">
                        <c:v>1.1578999999999999E-3</c:v>
                      </c:pt>
                      <c:pt idx="9007">
                        <c:v>1.1578000000000001E-3</c:v>
                      </c:pt>
                      <c:pt idx="9008">
                        <c:v>1.1577E-3</c:v>
                      </c:pt>
                      <c:pt idx="9009">
                        <c:v>1.1577E-3</c:v>
                      </c:pt>
                      <c:pt idx="9010">
                        <c:v>1.1575999999999999E-3</c:v>
                      </c:pt>
                      <c:pt idx="9011">
                        <c:v>1.1574999999999999E-3</c:v>
                      </c:pt>
                      <c:pt idx="9012">
                        <c:v>1.1574999999999999E-3</c:v>
                      </c:pt>
                      <c:pt idx="9013">
                        <c:v>1.1574000000000001E-3</c:v>
                      </c:pt>
                      <c:pt idx="9014">
                        <c:v>1.1573E-3</c:v>
                      </c:pt>
                      <c:pt idx="9015">
                        <c:v>1.1573E-3</c:v>
                      </c:pt>
                      <c:pt idx="9016">
                        <c:v>1.1571999999999999E-3</c:v>
                      </c:pt>
                      <c:pt idx="9017">
                        <c:v>1.1571000000000001E-3</c:v>
                      </c:pt>
                      <c:pt idx="9018">
                        <c:v>1.1571000000000001E-3</c:v>
                      </c:pt>
                      <c:pt idx="9019">
                        <c:v>1.157E-3</c:v>
                      </c:pt>
                      <c:pt idx="9020">
                        <c:v>1.1569E-3</c:v>
                      </c:pt>
                      <c:pt idx="9021">
                        <c:v>1.1569E-3</c:v>
                      </c:pt>
                      <c:pt idx="9022">
                        <c:v>1.1567999999999999E-3</c:v>
                      </c:pt>
                      <c:pt idx="9023">
                        <c:v>1.1567000000000001E-3</c:v>
                      </c:pt>
                      <c:pt idx="9024">
                        <c:v>1.1566E-3</c:v>
                      </c:pt>
                      <c:pt idx="9025">
                        <c:v>1.1566E-3</c:v>
                      </c:pt>
                      <c:pt idx="9026">
                        <c:v>1.1565E-3</c:v>
                      </c:pt>
                      <c:pt idx="9027">
                        <c:v>1.1563999999999999E-3</c:v>
                      </c:pt>
                      <c:pt idx="9028">
                        <c:v>1.1563999999999999E-3</c:v>
                      </c:pt>
                      <c:pt idx="9029">
                        <c:v>1.1563000000000001E-3</c:v>
                      </c:pt>
                      <c:pt idx="9030">
                        <c:v>1.1562E-3</c:v>
                      </c:pt>
                      <c:pt idx="9031">
                        <c:v>1.1562E-3</c:v>
                      </c:pt>
                      <c:pt idx="9032">
                        <c:v>1.1561E-3</c:v>
                      </c:pt>
                      <c:pt idx="9033">
                        <c:v>1.1559999999999999E-3</c:v>
                      </c:pt>
                      <c:pt idx="9034">
                        <c:v>1.1559999999999999E-3</c:v>
                      </c:pt>
                      <c:pt idx="9035">
                        <c:v>1.1559000000000001E-3</c:v>
                      </c:pt>
                      <c:pt idx="9036">
                        <c:v>1.1558E-3</c:v>
                      </c:pt>
                      <c:pt idx="9037">
                        <c:v>1.1558E-3</c:v>
                      </c:pt>
                      <c:pt idx="9038">
                        <c:v>1.1557E-3</c:v>
                      </c:pt>
                      <c:pt idx="9039">
                        <c:v>1.1555999999999999E-3</c:v>
                      </c:pt>
                      <c:pt idx="9040">
                        <c:v>1.1555999999999999E-3</c:v>
                      </c:pt>
                      <c:pt idx="9041">
                        <c:v>1.1555000000000001E-3</c:v>
                      </c:pt>
                      <c:pt idx="9042">
                        <c:v>1.1554E-3</c:v>
                      </c:pt>
                      <c:pt idx="9043">
                        <c:v>1.1554E-3</c:v>
                      </c:pt>
                      <c:pt idx="9044">
                        <c:v>1.1552999999999999E-3</c:v>
                      </c:pt>
                      <c:pt idx="9045">
                        <c:v>1.1552000000000001E-3</c:v>
                      </c:pt>
                      <c:pt idx="9046">
                        <c:v>1.1552000000000001E-3</c:v>
                      </c:pt>
                      <c:pt idx="9047">
                        <c:v>1.1551000000000001E-3</c:v>
                      </c:pt>
                      <c:pt idx="9048">
                        <c:v>1.155E-3</c:v>
                      </c:pt>
                      <c:pt idx="9049">
                        <c:v>1.155E-3</c:v>
                      </c:pt>
                      <c:pt idx="9050">
                        <c:v>1.1548999999999999E-3</c:v>
                      </c:pt>
                      <c:pt idx="9051">
                        <c:v>1.1548000000000001E-3</c:v>
                      </c:pt>
                      <c:pt idx="9052">
                        <c:v>1.1548000000000001E-3</c:v>
                      </c:pt>
                      <c:pt idx="9053">
                        <c:v>1.1547E-3</c:v>
                      </c:pt>
                      <c:pt idx="9054">
                        <c:v>1.1546E-3</c:v>
                      </c:pt>
                      <c:pt idx="9055">
                        <c:v>1.1546E-3</c:v>
                      </c:pt>
                      <c:pt idx="9056">
                        <c:v>1.1544999999999999E-3</c:v>
                      </c:pt>
                      <c:pt idx="9057">
                        <c:v>1.1544000000000001E-3</c:v>
                      </c:pt>
                      <c:pt idx="9058">
                        <c:v>1.1543E-3</c:v>
                      </c:pt>
                      <c:pt idx="9059">
                        <c:v>1.1543E-3</c:v>
                      </c:pt>
                      <c:pt idx="9060">
                        <c:v>1.1542E-3</c:v>
                      </c:pt>
                      <c:pt idx="9061">
                        <c:v>1.1540999999999999E-3</c:v>
                      </c:pt>
                      <c:pt idx="9062">
                        <c:v>1.1540999999999999E-3</c:v>
                      </c:pt>
                      <c:pt idx="9063">
                        <c:v>1.1540000000000001E-3</c:v>
                      </c:pt>
                      <c:pt idx="9064">
                        <c:v>1.1539E-3</c:v>
                      </c:pt>
                      <c:pt idx="9065">
                        <c:v>1.1539E-3</c:v>
                      </c:pt>
                      <c:pt idx="9066">
                        <c:v>1.1538E-3</c:v>
                      </c:pt>
                      <c:pt idx="9067">
                        <c:v>1.1536999999999999E-3</c:v>
                      </c:pt>
                      <c:pt idx="9068">
                        <c:v>1.1536999999999999E-3</c:v>
                      </c:pt>
                      <c:pt idx="9069">
                        <c:v>1.1536000000000001E-3</c:v>
                      </c:pt>
                      <c:pt idx="9070">
                        <c:v>1.1535E-3</c:v>
                      </c:pt>
                      <c:pt idx="9071">
                        <c:v>1.1535E-3</c:v>
                      </c:pt>
                      <c:pt idx="9072">
                        <c:v>1.1534E-3</c:v>
                      </c:pt>
                      <c:pt idx="9073">
                        <c:v>1.1532999999999999E-3</c:v>
                      </c:pt>
                      <c:pt idx="9074">
                        <c:v>1.1532999999999999E-3</c:v>
                      </c:pt>
                      <c:pt idx="9075">
                        <c:v>1.1532000000000001E-3</c:v>
                      </c:pt>
                      <c:pt idx="9076">
                        <c:v>1.1531E-3</c:v>
                      </c:pt>
                      <c:pt idx="9077">
                        <c:v>1.1531E-3</c:v>
                      </c:pt>
                      <c:pt idx="9078">
                        <c:v>1.1529999999999999E-3</c:v>
                      </c:pt>
                      <c:pt idx="9079">
                        <c:v>1.1529000000000001E-3</c:v>
                      </c:pt>
                      <c:pt idx="9080">
                        <c:v>1.1529000000000001E-3</c:v>
                      </c:pt>
                      <c:pt idx="9081">
                        <c:v>1.1528E-3</c:v>
                      </c:pt>
                      <c:pt idx="9082">
                        <c:v>1.1527E-3</c:v>
                      </c:pt>
                      <c:pt idx="9083">
                        <c:v>1.1527E-3</c:v>
                      </c:pt>
                      <c:pt idx="9084">
                        <c:v>1.1525999999999999E-3</c:v>
                      </c:pt>
                      <c:pt idx="9085">
                        <c:v>1.1525000000000001E-3</c:v>
                      </c:pt>
                      <c:pt idx="9086">
                        <c:v>1.1525000000000001E-3</c:v>
                      </c:pt>
                      <c:pt idx="9087">
                        <c:v>1.1524E-3</c:v>
                      </c:pt>
                      <c:pt idx="9088">
                        <c:v>1.1523E-3</c:v>
                      </c:pt>
                      <c:pt idx="9089">
                        <c:v>1.1523E-3</c:v>
                      </c:pt>
                      <c:pt idx="9090">
                        <c:v>1.1521999999999999E-3</c:v>
                      </c:pt>
                      <c:pt idx="9091">
                        <c:v>1.1521000000000001E-3</c:v>
                      </c:pt>
                      <c:pt idx="9092">
                        <c:v>1.1521000000000001E-3</c:v>
                      </c:pt>
                      <c:pt idx="9093">
                        <c:v>1.152E-3</c:v>
                      </c:pt>
                      <c:pt idx="9094">
                        <c:v>1.1519E-3</c:v>
                      </c:pt>
                      <c:pt idx="9095">
                        <c:v>1.1519E-3</c:v>
                      </c:pt>
                      <c:pt idx="9096">
                        <c:v>1.1517999999999999E-3</c:v>
                      </c:pt>
                      <c:pt idx="9097">
                        <c:v>1.1517000000000001E-3</c:v>
                      </c:pt>
                      <c:pt idx="9098">
                        <c:v>1.1517000000000001E-3</c:v>
                      </c:pt>
                      <c:pt idx="9099">
                        <c:v>1.1516E-3</c:v>
                      </c:pt>
                      <c:pt idx="9100">
                        <c:v>1.1515E-3</c:v>
                      </c:pt>
                      <c:pt idx="9101">
                        <c:v>1.1515E-3</c:v>
                      </c:pt>
                      <c:pt idx="9102">
                        <c:v>1.1513999999999999E-3</c:v>
                      </c:pt>
                      <c:pt idx="9103">
                        <c:v>1.1513000000000001E-3</c:v>
                      </c:pt>
                      <c:pt idx="9104">
                        <c:v>1.1513000000000001E-3</c:v>
                      </c:pt>
                      <c:pt idx="9105">
                        <c:v>1.1512E-3</c:v>
                      </c:pt>
                      <c:pt idx="9106">
                        <c:v>1.1511E-3</c:v>
                      </c:pt>
                      <c:pt idx="9107">
                        <c:v>1.1511E-3</c:v>
                      </c:pt>
                      <c:pt idx="9108">
                        <c:v>1.1509999999999999E-3</c:v>
                      </c:pt>
                      <c:pt idx="9109">
                        <c:v>1.1509000000000001E-3</c:v>
                      </c:pt>
                      <c:pt idx="9110">
                        <c:v>1.1509000000000001E-3</c:v>
                      </c:pt>
                      <c:pt idx="9111">
                        <c:v>1.1508E-3</c:v>
                      </c:pt>
                      <c:pt idx="9112">
                        <c:v>1.1506999999999999E-3</c:v>
                      </c:pt>
                      <c:pt idx="9113">
                        <c:v>1.1506999999999999E-3</c:v>
                      </c:pt>
                      <c:pt idx="9114">
                        <c:v>1.1506000000000001E-3</c:v>
                      </c:pt>
                      <c:pt idx="9115">
                        <c:v>1.1505E-3</c:v>
                      </c:pt>
                      <c:pt idx="9116">
                        <c:v>1.1505E-3</c:v>
                      </c:pt>
                      <c:pt idx="9117">
                        <c:v>1.1504E-3</c:v>
                      </c:pt>
                      <c:pt idx="9118">
                        <c:v>1.1502999999999999E-3</c:v>
                      </c:pt>
                      <c:pt idx="9119">
                        <c:v>1.1502999999999999E-3</c:v>
                      </c:pt>
                      <c:pt idx="9120">
                        <c:v>1.1502000000000001E-3</c:v>
                      </c:pt>
                      <c:pt idx="9121">
                        <c:v>1.1501E-3</c:v>
                      </c:pt>
                      <c:pt idx="9122">
                        <c:v>1.1501E-3</c:v>
                      </c:pt>
                      <c:pt idx="9123">
                        <c:v>1.15E-3</c:v>
                      </c:pt>
                      <c:pt idx="9124">
                        <c:v>1.1498999999999999E-3</c:v>
                      </c:pt>
                      <c:pt idx="9125">
                        <c:v>1.1498999999999999E-3</c:v>
                      </c:pt>
                      <c:pt idx="9126">
                        <c:v>1.1498000000000001E-3</c:v>
                      </c:pt>
                      <c:pt idx="9127">
                        <c:v>1.1497E-3</c:v>
                      </c:pt>
                      <c:pt idx="9128">
                        <c:v>1.1497E-3</c:v>
                      </c:pt>
                      <c:pt idx="9129">
                        <c:v>1.1496E-3</c:v>
                      </c:pt>
                      <c:pt idx="9130">
                        <c:v>1.1494999999999999E-3</c:v>
                      </c:pt>
                      <c:pt idx="9131">
                        <c:v>1.1494999999999999E-3</c:v>
                      </c:pt>
                      <c:pt idx="9132">
                        <c:v>1.1494000000000001E-3</c:v>
                      </c:pt>
                      <c:pt idx="9133">
                        <c:v>1.1493E-3</c:v>
                      </c:pt>
                      <c:pt idx="9134">
                        <c:v>1.1493E-3</c:v>
                      </c:pt>
                      <c:pt idx="9135">
                        <c:v>1.1492E-3</c:v>
                      </c:pt>
                      <c:pt idx="9136">
                        <c:v>1.1490999999999999E-3</c:v>
                      </c:pt>
                      <c:pt idx="9137">
                        <c:v>1.1490999999999999E-3</c:v>
                      </c:pt>
                      <c:pt idx="9138">
                        <c:v>1.1490000000000001E-3</c:v>
                      </c:pt>
                      <c:pt idx="9139">
                        <c:v>1.1489E-3</c:v>
                      </c:pt>
                      <c:pt idx="9140">
                        <c:v>1.1489E-3</c:v>
                      </c:pt>
                      <c:pt idx="9141">
                        <c:v>1.1488E-3</c:v>
                      </c:pt>
                      <c:pt idx="9142">
                        <c:v>1.1486999999999999E-3</c:v>
                      </c:pt>
                      <c:pt idx="9143">
                        <c:v>1.1486999999999999E-3</c:v>
                      </c:pt>
                      <c:pt idx="9144">
                        <c:v>1.1486000000000001E-3</c:v>
                      </c:pt>
                      <c:pt idx="9145">
                        <c:v>1.1485E-3</c:v>
                      </c:pt>
                      <c:pt idx="9146">
                        <c:v>1.1485E-3</c:v>
                      </c:pt>
                      <c:pt idx="9147">
                        <c:v>1.1483999999999999E-3</c:v>
                      </c:pt>
                      <c:pt idx="9148">
                        <c:v>1.1483000000000001E-3</c:v>
                      </c:pt>
                      <c:pt idx="9149">
                        <c:v>1.1483000000000001E-3</c:v>
                      </c:pt>
                      <c:pt idx="9150">
                        <c:v>1.1482E-3</c:v>
                      </c:pt>
                      <c:pt idx="9151">
                        <c:v>1.1481E-3</c:v>
                      </c:pt>
                      <c:pt idx="9152">
                        <c:v>1.1481E-3</c:v>
                      </c:pt>
                      <c:pt idx="9153">
                        <c:v>1.1479999999999999E-3</c:v>
                      </c:pt>
                      <c:pt idx="9154">
                        <c:v>1.1479000000000001E-3</c:v>
                      </c:pt>
                      <c:pt idx="9155">
                        <c:v>1.1479000000000001E-3</c:v>
                      </c:pt>
                      <c:pt idx="9156">
                        <c:v>1.1478E-3</c:v>
                      </c:pt>
                      <c:pt idx="9157">
                        <c:v>1.1477E-3</c:v>
                      </c:pt>
                      <c:pt idx="9158">
                        <c:v>1.1477E-3</c:v>
                      </c:pt>
                      <c:pt idx="9159">
                        <c:v>1.1475999999999999E-3</c:v>
                      </c:pt>
                      <c:pt idx="9160">
                        <c:v>1.1475000000000001E-3</c:v>
                      </c:pt>
                      <c:pt idx="9161">
                        <c:v>1.1475000000000001E-3</c:v>
                      </c:pt>
                      <c:pt idx="9162">
                        <c:v>1.1474E-3</c:v>
                      </c:pt>
                      <c:pt idx="9163">
                        <c:v>1.1473E-3</c:v>
                      </c:pt>
                      <c:pt idx="9164">
                        <c:v>1.1473E-3</c:v>
                      </c:pt>
                      <c:pt idx="9165">
                        <c:v>1.1471999999999999E-3</c:v>
                      </c:pt>
                      <c:pt idx="9166">
                        <c:v>1.1471000000000001E-3</c:v>
                      </c:pt>
                      <c:pt idx="9167">
                        <c:v>1.1471000000000001E-3</c:v>
                      </c:pt>
                      <c:pt idx="9168">
                        <c:v>1.147E-3</c:v>
                      </c:pt>
                      <c:pt idx="9169">
                        <c:v>1.1469E-3</c:v>
                      </c:pt>
                      <c:pt idx="9170">
                        <c:v>1.1469E-3</c:v>
                      </c:pt>
                      <c:pt idx="9171">
                        <c:v>1.1467999999999999E-3</c:v>
                      </c:pt>
                      <c:pt idx="9172">
                        <c:v>1.1467000000000001E-3</c:v>
                      </c:pt>
                      <c:pt idx="9173">
                        <c:v>1.1467000000000001E-3</c:v>
                      </c:pt>
                      <c:pt idx="9174">
                        <c:v>1.1466E-3</c:v>
                      </c:pt>
                      <c:pt idx="9175">
                        <c:v>1.1464999999999999E-3</c:v>
                      </c:pt>
                      <c:pt idx="9176">
                        <c:v>1.1464999999999999E-3</c:v>
                      </c:pt>
                      <c:pt idx="9177">
                        <c:v>1.1463999999999999E-3</c:v>
                      </c:pt>
                      <c:pt idx="9178">
                        <c:v>1.1463000000000001E-3</c:v>
                      </c:pt>
                      <c:pt idx="9179">
                        <c:v>1.1463000000000001E-3</c:v>
                      </c:pt>
                      <c:pt idx="9180">
                        <c:v>1.1462E-3</c:v>
                      </c:pt>
                      <c:pt idx="9181">
                        <c:v>1.1460999999999999E-3</c:v>
                      </c:pt>
                      <c:pt idx="9182">
                        <c:v>1.1460999999999999E-3</c:v>
                      </c:pt>
                      <c:pt idx="9183">
                        <c:v>1.1460000000000001E-3</c:v>
                      </c:pt>
                      <c:pt idx="9184">
                        <c:v>1.1459E-3</c:v>
                      </c:pt>
                      <c:pt idx="9185">
                        <c:v>1.1459E-3</c:v>
                      </c:pt>
                      <c:pt idx="9186">
                        <c:v>1.1458E-3</c:v>
                      </c:pt>
                      <c:pt idx="9187">
                        <c:v>1.1456999999999999E-3</c:v>
                      </c:pt>
                      <c:pt idx="9188">
                        <c:v>1.1456999999999999E-3</c:v>
                      </c:pt>
                      <c:pt idx="9189">
                        <c:v>1.1456000000000001E-3</c:v>
                      </c:pt>
                      <c:pt idx="9190">
                        <c:v>1.1455E-3</c:v>
                      </c:pt>
                      <c:pt idx="9191">
                        <c:v>1.1455E-3</c:v>
                      </c:pt>
                      <c:pt idx="9192">
                        <c:v>1.1454E-3</c:v>
                      </c:pt>
                      <c:pt idx="9193">
                        <c:v>1.1452999999999999E-3</c:v>
                      </c:pt>
                      <c:pt idx="9194">
                        <c:v>1.1452999999999999E-3</c:v>
                      </c:pt>
                      <c:pt idx="9195">
                        <c:v>1.1452000000000001E-3</c:v>
                      </c:pt>
                      <c:pt idx="9196">
                        <c:v>1.1451E-3</c:v>
                      </c:pt>
                      <c:pt idx="9197">
                        <c:v>1.1451E-3</c:v>
                      </c:pt>
                      <c:pt idx="9198">
                        <c:v>1.145E-3</c:v>
                      </c:pt>
                      <c:pt idx="9199">
                        <c:v>1.1448999999999999E-3</c:v>
                      </c:pt>
                      <c:pt idx="9200">
                        <c:v>1.1448999999999999E-3</c:v>
                      </c:pt>
                      <c:pt idx="9201">
                        <c:v>1.1448000000000001E-3</c:v>
                      </c:pt>
                      <c:pt idx="9202">
                        <c:v>1.1447E-3</c:v>
                      </c:pt>
                      <c:pt idx="9203">
                        <c:v>1.1447E-3</c:v>
                      </c:pt>
                      <c:pt idx="9204">
                        <c:v>1.1446E-3</c:v>
                      </c:pt>
                      <c:pt idx="9205">
                        <c:v>1.1444999999999999E-3</c:v>
                      </c:pt>
                      <c:pt idx="9206">
                        <c:v>1.1444999999999999E-3</c:v>
                      </c:pt>
                      <c:pt idx="9207">
                        <c:v>1.1444000000000001E-3</c:v>
                      </c:pt>
                      <c:pt idx="9208">
                        <c:v>1.1443E-3</c:v>
                      </c:pt>
                      <c:pt idx="9209">
                        <c:v>1.1443E-3</c:v>
                      </c:pt>
                      <c:pt idx="9210">
                        <c:v>1.1441999999999999E-3</c:v>
                      </c:pt>
                      <c:pt idx="9211">
                        <c:v>1.1441999999999999E-3</c:v>
                      </c:pt>
                      <c:pt idx="9212">
                        <c:v>1.1441000000000001E-3</c:v>
                      </c:pt>
                      <c:pt idx="9213">
                        <c:v>1.1440000000000001E-3</c:v>
                      </c:pt>
                      <c:pt idx="9214">
                        <c:v>1.1440000000000001E-3</c:v>
                      </c:pt>
                      <c:pt idx="9215">
                        <c:v>1.1439E-3</c:v>
                      </c:pt>
                      <c:pt idx="9216">
                        <c:v>1.1437999999999999E-3</c:v>
                      </c:pt>
                      <c:pt idx="9217">
                        <c:v>1.1437999999999999E-3</c:v>
                      </c:pt>
                      <c:pt idx="9218">
                        <c:v>1.1437000000000001E-3</c:v>
                      </c:pt>
                      <c:pt idx="9219">
                        <c:v>1.1436E-3</c:v>
                      </c:pt>
                      <c:pt idx="9220">
                        <c:v>1.1436E-3</c:v>
                      </c:pt>
                      <c:pt idx="9221">
                        <c:v>1.1435E-3</c:v>
                      </c:pt>
                      <c:pt idx="9222">
                        <c:v>1.1433999999999999E-3</c:v>
                      </c:pt>
                      <c:pt idx="9223">
                        <c:v>1.1433999999999999E-3</c:v>
                      </c:pt>
                      <c:pt idx="9224">
                        <c:v>1.1433000000000001E-3</c:v>
                      </c:pt>
                      <c:pt idx="9225">
                        <c:v>1.1432E-3</c:v>
                      </c:pt>
                      <c:pt idx="9226">
                        <c:v>1.1432E-3</c:v>
                      </c:pt>
                      <c:pt idx="9227">
                        <c:v>1.1431E-3</c:v>
                      </c:pt>
                      <c:pt idx="9228">
                        <c:v>1.1429999999999999E-3</c:v>
                      </c:pt>
                      <c:pt idx="9229">
                        <c:v>1.1429999999999999E-3</c:v>
                      </c:pt>
                      <c:pt idx="9230">
                        <c:v>1.1429000000000001E-3</c:v>
                      </c:pt>
                      <c:pt idx="9231">
                        <c:v>1.1428E-3</c:v>
                      </c:pt>
                      <c:pt idx="9232">
                        <c:v>1.1428E-3</c:v>
                      </c:pt>
                      <c:pt idx="9233">
                        <c:v>1.1427E-3</c:v>
                      </c:pt>
                      <c:pt idx="9234">
                        <c:v>1.1425999999999999E-3</c:v>
                      </c:pt>
                      <c:pt idx="9235">
                        <c:v>1.1425999999999999E-3</c:v>
                      </c:pt>
                      <c:pt idx="9236">
                        <c:v>1.1425000000000001E-3</c:v>
                      </c:pt>
                      <c:pt idx="9237">
                        <c:v>1.1424E-3</c:v>
                      </c:pt>
                      <c:pt idx="9238">
                        <c:v>1.1424E-3</c:v>
                      </c:pt>
                      <c:pt idx="9239">
                        <c:v>1.1423E-3</c:v>
                      </c:pt>
                      <c:pt idx="9240">
                        <c:v>1.1421999999999999E-3</c:v>
                      </c:pt>
                      <c:pt idx="9241">
                        <c:v>1.1421999999999999E-3</c:v>
                      </c:pt>
                      <c:pt idx="9242">
                        <c:v>1.1421000000000001E-3</c:v>
                      </c:pt>
                      <c:pt idx="9243">
                        <c:v>1.142E-3</c:v>
                      </c:pt>
                      <c:pt idx="9244">
                        <c:v>1.142E-3</c:v>
                      </c:pt>
                      <c:pt idx="9245">
                        <c:v>1.1418999999999999E-3</c:v>
                      </c:pt>
                      <c:pt idx="9246">
                        <c:v>1.1418000000000001E-3</c:v>
                      </c:pt>
                      <c:pt idx="9247">
                        <c:v>1.1418000000000001E-3</c:v>
                      </c:pt>
                      <c:pt idx="9248">
                        <c:v>1.1417E-3</c:v>
                      </c:pt>
                      <c:pt idx="9249">
                        <c:v>1.1417E-3</c:v>
                      </c:pt>
                      <c:pt idx="9250">
                        <c:v>1.1416E-3</c:v>
                      </c:pt>
                      <c:pt idx="9251">
                        <c:v>1.1414999999999999E-3</c:v>
                      </c:pt>
                      <c:pt idx="9252">
                        <c:v>1.1414999999999999E-3</c:v>
                      </c:pt>
                      <c:pt idx="9253">
                        <c:v>1.1414000000000001E-3</c:v>
                      </c:pt>
                      <c:pt idx="9254">
                        <c:v>1.1413E-3</c:v>
                      </c:pt>
                      <c:pt idx="9255">
                        <c:v>1.1413E-3</c:v>
                      </c:pt>
                      <c:pt idx="9256">
                        <c:v>1.1412E-3</c:v>
                      </c:pt>
                      <c:pt idx="9257">
                        <c:v>1.1410999999999999E-3</c:v>
                      </c:pt>
                      <c:pt idx="9258">
                        <c:v>1.1410999999999999E-3</c:v>
                      </c:pt>
                      <c:pt idx="9259">
                        <c:v>1.1410000000000001E-3</c:v>
                      </c:pt>
                      <c:pt idx="9260">
                        <c:v>1.1409E-3</c:v>
                      </c:pt>
                      <c:pt idx="9261">
                        <c:v>1.1409E-3</c:v>
                      </c:pt>
                      <c:pt idx="9262">
                        <c:v>1.1408E-3</c:v>
                      </c:pt>
                      <c:pt idx="9263">
                        <c:v>1.1406999999999999E-3</c:v>
                      </c:pt>
                      <c:pt idx="9264">
                        <c:v>1.1406999999999999E-3</c:v>
                      </c:pt>
                      <c:pt idx="9265">
                        <c:v>1.1406000000000001E-3</c:v>
                      </c:pt>
                      <c:pt idx="9266">
                        <c:v>1.1405E-3</c:v>
                      </c:pt>
                      <c:pt idx="9267">
                        <c:v>1.1405E-3</c:v>
                      </c:pt>
                      <c:pt idx="9268">
                        <c:v>1.1404E-3</c:v>
                      </c:pt>
                      <c:pt idx="9269">
                        <c:v>1.1402999999999999E-3</c:v>
                      </c:pt>
                      <c:pt idx="9270">
                        <c:v>1.1402999999999999E-3</c:v>
                      </c:pt>
                      <c:pt idx="9271">
                        <c:v>1.1402000000000001E-3</c:v>
                      </c:pt>
                      <c:pt idx="9272">
                        <c:v>1.1401E-3</c:v>
                      </c:pt>
                      <c:pt idx="9273">
                        <c:v>1.1401E-3</c:v>
                      </c:pt>
                      <c:pt idx="9274">
                        <c:v>1.14E-3</c:v>
                      </c:pt>
                      <c:pt idx="9275">
                        <c:v>1.14E-3</c:v>
                      </c:pt>
                      <c:pt idx="9276">
                        <c:v>1.1398999999999999E-3</c:v>
                      </c:pt>
                      <c:pt idx="9277">
                        <c:v>1.1398000000000001E-3</c:v>
                      </c:pt>
                      <c:pt idx="9278">
                        <c:v>1.1398000000000001E-3</c:v>
                      </c:pt>
                      <c:pt idx="9279">
                        <c:v>1.1397E-3</c:v>
                      </c:pt>
                      <c:pt idx="9280">
                        <c:v>1.1395999999999999E-3</c:v>
                      </c:pt>
                      <c:pt idx="9281">
                        <c:v>1.1395999999999999E-3</c:v>
                      </c:pt>
                      <c:pt idx="9282">
                        <c:v>1.1395000000000001E-3</c:v>
                      </c:pt>
                      <c:pt idx="9283">
                        <c:v>1.1394E-3</c:v>
                      </c:pt>
                      <c:pt idx="9284">
                        <c:v>1.1394E-3</c:v>
                      </c:pt>
                      <c:pt idx="9285">
                        <c:v>1.1393E-3</c:v>
                      </c:pt>
                      <c:pt idx="9286">
                        <c:v>1.1391999999999999E-3</c:v>
                      </c:pt>
                      <c:pt idx="9287">
                        <c:v>1.1391999999999999E-3</c:v>
                      </c:pt>
                      <c:pt idx="9288">
                        <c:v>1.1391000000000001E-3</c:v>
                      </c:pt>
                      <c:pt idx="9289">
                        <c:v>1.139E-3</c:v>
                      </c:pt>
                      <c:pt idx="9290">
                        <c:v>1.139E-3</c:v>
                      </c:pt>
                      <c:pt idx="9291">
                        <c:v>1.1389E-3</c:v>
                      </c:pt>
                      <c:pt idx="9292">
                        <c:v>1.1387999999999999E-3</c:v>
                      </c:pt>
                      <c:pt idx="9293">
                        <c:v>1.1387999999999999E-3</c:v>
                      </c:pt>
                      <c:pt idx="9294">
                        <c:v>1.1387000000000001E-3</c:v>
                      </c:pt>
                      <c:pt idx="9295">
                        <c:v>1.1386E-3</c:v>
                      </c:pt>
                      <c:pt idx="9296">
                        <c:v>1.1386E-3</c:v>
                      </c:pt>
                      <c:pt idx="9297">
                        <c:v>1.1385E-3</c:v>
                      </c:pt>
                      <c:pt idx="9298">
                        <c:v>1.1383999999999999E-3</c:v>
                      </c:pt>
                      <c:pt idx="9299">
                        <c:v>1.1383999999999999E-3</c:v>
                      </c:pt>
                      <c:pt idx="9300">
                        <c:v>1.1383000000000001E-3</c:v>
                      </c:pt>
                      <c:pt idx="9301">
                        <c:v>1.1383000000000001E-3</c:v>
                      </c:pt>
                      <c:pt idx="9302">
                        <c:v>1.1382E-3</c:v>
                      </c:pt>
                      <c:pt idx="9303">
                        <c:v>1.1381E-3</c:v>
                      </c:pt>
                      <c:pt idx="9304">
                        <c:v>1.1381E-3</c:v>
                      </c:pt>
                      <c:pt idx="9305">
                        <c:v>1.1379999999999999E-3</c:v>
                      </c:pt>
                      <c:pt idx="9306">
                        <c:v>1.1379000000000001E-3</c:v>
                      </c:pt>
                      <c:pt idx="9307">
                        <c:v>1.1379000000000001E-3</c:v>
                      </c:pt>
                      <c:pt idx="9308">
                        <c:v>1.1378E-3</c:v>
                      </c:pt>
                      <c:pt idx="9309">
                        <c:v>1.1377E-3</c:v>
                      </c:pt>
                      <c:pt idx="9310">
                        <c:v>1.1377E-3</c:v>
                      </c:pt>
                      <c:pt idx="9311">
                        <c:v>1.1375999999999999E-3</c:v>
                      </c:pt>
                      <c:pt idx="9312">
                        <c:v>1.1375000000000001E-3</c:v>
                      </c:pt>
                      <c:pt idx="9313">
                        <c:v>1.1375000000000001E-3</c:v>
                      </c:pt>
                      <c:pt idx="9314">
                        <c:v>1.1374E-3</c:v>
                      </c:pt>
                      <c:pt idx="9315">
                        <c:v>1.1372999999999999E-3</c:v>
                      </c:pt>
                      <c:pt idx="9316">
                        <c:v>1.1372999999999999E-3</c:v>
                      </c:pt>
                      <c:pt idx="9317">
                        <c:v>1.1372000000000001E-3</c:v>
                      </c:pt>
                      <c:pt idx="9318">
                        <c:v>1.1371E-3</c:v>
                      </c:pt>
                      <c:pt idx="9319">
                        <c:v>1.1371E-3</c:v>
                      </c:pt>
                      <c:pt idx="9320">
                        <c:v>1.137E-3</c:v>
                      </c:pt>
                      <c:pt idx="9321">
                        <c:v>1.137E-3</c:v>
                      </c:pt>
                      <c:pt idx="9322">
                        <c:v>1.1368999999999999E-3</c:v>
                      </c:pt>
                      <c:pt idx="9323">
                        <c:v>1.1368000000000001E-3</c:v>
                      </c:pt>
                      <c:pt idx="9324">
                        <c:v>1.1368000000000001E-3</c:v>
                      </c:pt>
                      <c:pt idx="9325">
                        <c:v>1.1367E-3</c:v>
                      </c:pt>
                      <c:pt idx="9326">
                        <c:v>1.1366E-3</c:v>
                      </c:pt>
                      <c:pt idx="9327">
                        <c:v>1.1366E-3</c:v>
                      </c:pt>
                      <c:pt idx="9328">
                        <c:v>1.1364999999999999E-3</c:v>
                      </c:pt>
                      <c:pt idx="9329">
                        <c:v>1.1364000000000001E-3</c:v>
                      </c:pt>
                      <c:pt idx="9330">
                        <c:v>1.1364000000000001E-3</c:v>
                      </c:pt>
                      <c:pt idx="9331">
                        <c:v>1.1363E-3</c:v>
                      </c:pt>
                      <c:pt idx="9332">
                        <c:v>1.1362E-3</c:v>
                      </c:pt>
                      <c:pt idx="9333">
                        <c:v>1.1362E-3</c:v>
                      </c:pt>
                      <c:pt idx="9334">
                        <c:v>1.1360999999999999E-3</c:v>
                      </c:pt>
                      <c:pt idx="9335">
                        <c:v>1.1360000000000001E-3</c:v>
                      </c:pt>
                      <c:pt idx="9336">
                        <c:v>1.1360000000000001E-3</c:v>
                      </c:pt>
                      <c:pt idx="9337">
                        <c:v>1.1359E-3</c:v>
                      </c:pt>
                      <c:pt idx="9338">
                        <c:v>1.1359E-3</c:v>
                      </c:pt>
                      <c:pt idx="9339">
                        <c:v>1.1358E-3</c:v>
                      </c:pt>
                      <c:pt idx="9340">
                        <c:v>1.1356999999999999E-3</c:v>
                      </c:pt>
                      <c:pt idx="9341">
                        <c:v>1.1356999999999999E-3</c:v>
                      </c:pt>
                      <c:pt idx="9342">
                        <c:v>1.1356000000000001E-3</c:v>
                      </c:pt>
                      <c:pt idx="9343">
                        <c:v>1.1355E-3</c:v>
                      </c:pt>
                      <c:pt idx="9344">
                        <c:v>1.1355E-3</c:v>
                      </c:pt>
                      <c:pt idx="9345">
                        <c:v>1.1354E-3</c:v>
                      </c:pt>
                      <c:pt idx="9346">
                        <c:v>1.1352999999999999E-3</c:v>
                      </c:pt>
                      <c:pt idx="9347">
                        <c:v>1.1352999999999999E-3</c:v>
                      </c:pt>
                      <c:pt idx="9348">
                        <c:v>1.1352000000000001E-3</c:v>
                      </c:pt>
                      <c:pt idx="9349">
                        <c:v>1.1351E-3</c:v>
                      </c:pt>
                      <c:pt idx="9350">
                        <c:v>1.1351E-3</c:v>
                      </c:pt>
                      <c:pt idx="9351">
                        <c:v>1.1349999999999999E-3</c:v>
                      </c:pt>
                      <c:pt idx="9352">
                        <c:v>1.1349000000000001E-3</c:v>
                      </c:pt>
                      <c:pt idx="9353">
                        <c:v>1.1349000000000001E-3</c:v>
                      </c:pt>
                      <c:pt idx="9354">
                        <c:v>1.1348E-3</c:v>
                      </c:pt>
                      <c:pt idx="9355">
                        <c:v>1.1348E-3</c:v>
                      </c:pt>
                      <c:pt idx="9356">
                        <c:v>1.1347E-3</c:v>
                      </c:pt>
                      <c:pt idx="9357">
                        <c:v>1.1345999999999999E-3</c:v>
                      </c:pt>
                      <c:pt idx="9358">
                        <c:v>1.1345999999999999E-3</c:v>
                      </c:pt>
                      <c:pt idx="9359">
                        <c:v>1.1345000000000001E-3</c:v>
                      </c:pt>
                      <c:pt idx="9360">
                        <c:v>1.1344E-3</c:v>
                      </c:pt>
                      <c:pt idx="9361">
                        <c:v>1.1344E-3</c:v>
                      </c:pt>
                      <c:pt idx="9362">
                        <c:v>1.1343E-3</c:v>
                      </c:pt>
                      <c:pt idx="9363">
                        <c:v>1.1341999999999999E-3</c:v>
                      </c:pt>
                      <c:pt idx="9364">
                        <c:v>1.1341999999999999E-3</c:v>
                      </c:pt>
                      <c:pt idx="9365">
                        <c:v>1.1341000000000001E-3</c:v>
                      </c:pt>
                      <c:pt idx="9366">
                        <c:v>1.134E-3</c:v>
                      </c:pt>
                      <c:pt idx="9367">
                        <c:v>1.134E-3</c:v>
                      </c:pt>
                      <c:pt idx="9368">
                        <c:v>1.1339E-3</c:v>
                      </c:pt>
                      <c:pt idx="9369">
                        <c:v>1.1337999999999999E-3</c:v>
                      </c:pt>
                      <c:pt idx="9370">
                        <c:v>1.1337999999999999E-3</c:v>
                      </c:pt>
                      <c:pt idx="9371">
                        <c:v>1.1337000000000001E-3</c:v>
                      </c:pt>
                      <c:pt idx="9372">
                        <c:v>1.1337000000000001E-3</c:v>
                      </c:pt>
                      <c:pt idx="9373">
                        <c:v>1.1336E-3</c:v>
                      </c:pt>
                      <c:pt idx="9374">
                        <c:v>1.1335E-3</c:v>
                      </c:pt>
                      <c:pt idx="9375">
                        <c:v>1.1335E-3</c:v>
                      </c:pt>
                      <c:pt idx="9376">
                        <c:v>1.1333999999999999E-3</c:v>
                      </c:pt>
                      <c:pt idx="9377">
                        <c:v>1.1333000000000001E-3</c:v>
                      </c:pt>
                      <c:pt idx="9378">
                        <c:v>1.1333000000000001E-3</c:v>
                      </c:pt>
                      <c:pt idx="9379">
                        <c:v>1.1332E-3</c:v>
                      </c:pt>
                      <c:pt idx="9380">
                        <c:v>1.1330999999999999E-3</c:v>
                      </c:pt>
                      <c:pt idx="9381">
                        <c:v>1.1330999999999999E-3</c:v>
                      </c:pt>
                      <c:pt idx="9382">
                        <c:v>1.1329999999999999E-3</c:v>
                      </c:pt>
                      <c:pt idx="9383">
                        <c:v>1.1329000000000001E-3</c:v>
                      </c:pt>
                      <c:pt idx="9384">
                        <c:v>1.1329000000000001E-3</c:v>
                      </c:pt>
                      <c:pt idx="9385">
                        <c:v>1.1328E-3</c:v>
                      </c:pt>
                      <c:pt idx="9386">
                        <c:v>1.1328E-3</c:v>
                      </c:pt>
                      <c:pt idx="9387">
                        <c:v>1.1326999999999999E-3</c:v>
                      </c:pt>
                      <c:pt idx="9388">
                        <c:v>1.1326000000000001E-3</c:v>
                      </c:pt>
                      <c:pt idx="9389">
                        <c:v>1.1326000000000001E-3</c:v>
                      </c:pt>
                      <c:pt idx="9390">
                        <c:v>1.1325E-3</c:v>
                      </c:pt>
                      <c:pt idx="9391">
                        <c:v>1.1324E-3</c:v>
                      </c:pt>
                      <c:pt idx="9392">
                        <c:v>1.1324E-3</c:v>
                      </c:pt>
                      <c:pt idx="9393">
                        <c:v>1.1322999999999999E-3</c:v>
                      </c:pt>
                      <c:pt idx="9394">
                        <c:v>1.1322000000000001E-3</c:v>
                      </c:pt>
                      <c:pt idx="9395">
                        <c:v>1.1322000000000001E-3</c:v>
                      </c:pt>
                      <c:pt idx="9396">
                        <c:v>1.1321E-3</c:v>
                      </c:pt>
                      <c:pt idx="9397">
                        <c:v>1.132E-3</c:v>
                      </c:pt>
                      <c:pt idx="9398">
                        <c:v>1.132E-3</c:v>
                      </c:pt>
                      <c:pt idx="9399">
                        <c:v>1.1318999999999999E-3</c:v>
                      </c:pt>
                      <c:pt idx="9400">
                        <c:v>1.1318999999999999E-3</c:v>
                      </c:pt>
                      <c:pt idx="9401">
                        <c:v>1.1318000000000001E-3</c:v>
                      </c:pt>
                      <c:pt idx="9402">
                        <c:v>1.1317E-3</c:v>
                      </c:pt>
                      <c:pt idx="9403">
                        <c:v>1.1317E-3</c:v>
                      </c:pt>
                      <c:pt idx="9404">
                        <c:v>1.1316E-3</c:v>
                      </c:pt>
                      <c:pt idx="9405">
                        <c:v>1.1314999999999999E-3</c:v>
                      </c:pt>
                      <c:pt idx="9406">
                        <c:v>1.1314999999999999E-3</c:v>
                      </c:pt>
                      <c:pt idx="9407">
                        <c:v>1.1314000000000001E-3</c:v>
                      </c:pt>
                      <c:pt idx="9408">
                        <c:v>1.1313E-3</c:v>
                      </c:pt>
                      <c:pt idx="9409">
                        <c:v>1.1313E-3</c:v>
                      </c:pt>
                      <c:pt idx="9410">
                        <c:v>1.1312E-3</c:v>
                      </c:pt>
                      <c:pt idx="9411">
                        <c:v>1.1310999999999999E-3</c:v>
                      </c:pt>
                      <c:pt idx="9412">
                        <c:v>1.1310999999999999E-3</c:v>
                      </c:pt>
                      <c:pt idx="9413">
                        <c:v>1.1310000000000001E-3</c:v>
                      </c:pt>
                      <c:pt idx="9414">
                        <c:v>1.1310000000000001E-3</c:v>
                      </c:pt>
                      <c:pt idx="9415">
                        <c:v>1.1309E-3</c:v>
                      </c:pt>
                      <c:pt idx="9416">
                        <c:v>1.1307999999999999E-3</c:v>
                      </c:pt>
                      <c:pt idx="9417">
                        <c:v>1.1307999999999999E-3</c:v>
                      </c:pt>
                      <c:pt idx="9418">
                        <c:v>1.1307000000000001E-3</c:v>
                      </c:pt>
                      <c:pt idx="9419">
                        <c:v>1.1306000000000001E-3</c:v>
                      </c:pt>
                      <c:pt idx="9420">
                        <c:v>1.1306000000000001E-3</c:v>
                      </c:pt>
                      <c:pt idx="9421">
                        <c:v>1.1305E-3</c:v>
                      </c:pt>
                      <c:pt idx="9422">
                        <c:v>1.1303999999999999E-3</c:v>
                      </c:pt>
                      <c:pt idx="9423">
                        <c:v>1.1303999999999999E-3</c:v>
                      </c:pt>
                      <c:pt idx="9424">
                        <c:v>1.1303000000000001E-3</c:v>
                      </c:pt>
                      <c:pt idx="9425">
                        <c:v>1.1302E-3</c:v>
                      </c:pt>
                      <c:pt idx="9426">
                        <c:v>1.1302E-3</c:v>
                      </c:pt>
                      <c:pt idx="9427">
                        <c:v>1.1301E-3</c:v>
                      </c:pt>
                      <c:pt idx="9428">
                        <c:v>1.1301E-3</c:v>
                      </c:pt>
                      <c:pt idx="9429">
                        <c:v>1.1299999999999999E-3</c:v>
                      </c:pt>
                      <c:pt idx="9430">
                        <c:v>1.1299000000000001E-3</c:v>
                      </c:pt>
                      <c:pt idx="9431">
                        <c:v>1.1299000000000001E-3</c:v>
                      </c:pt>
                      <c:pt idx="9432">
                        <c:v>1.1298E-3</c:v>
                      </c:pt>
                      <c:pt idx="9433">
                        <c:v>1.1297E-3</c:v>
                      </c:pt>
                      <c:pt idx="9434">
                        <c:v>1.1297E-3</c:v>
                      </c:pt>
                      <c:pt idx="9435">
                        <c:v>1.1295999999999999E-3</c:v>
                      </c:pt>
                      <c:pt idx="9436">
                        <c:v>1.1295000000000001E-3</c:v>
                      </c:pt>
                      <c:pt idx="9437">
                        <c:v>1.1295000000000001E-3</c:v>
                      </c:pt>
                      <c:pt idx="9438">
                        <c:v>1.1294E-3</c:v>
                      </c:pt>
                      <c:pt idx="9439">
                        <c:v>1.1294E-3</c:v>
                      </c:pt>
                      <c:pt idx="9440">
                        <c:v>1.1293E-3</c:v>
                      </c:pt>
                      <c:pt idx="9441">
                        <c:v>1.1291999999999999E-3</c:v>
                      </c:pt>
                      <c:pt idx="9442">
                        <c:v>1.1291999999999999E-3</c:v>
                      </c:pt>
                      <c:pt idx="9443">
                        <c:v>1.1291000000000001E-3</c:v>
                      </c:pt>
                      <c:pt idx="9444">
                        <c:v>1.129E-3</c:v>
                      </c:pt>
                      <c:pt idx="9445">
                        <c:v>1.129E-3</c:v>
                      </c:pt>
                      <c:pt idx="9446">
                        <c:v>1.1289E-3</c:v>
                      </c:pt>
                      <c:pt idx="9447">
                        <c:v>1.1287999999999999E-3</c:v>
                      </c:pt>
                      <c:pt idx="9448">
                        <c:v>1.1287999999999999E-3</c:v>
                      </c:pt>
                      <c:pt idx="9449">
                        <c:v>1.1287000000000001E-3</c:v>
                      </c:pt>
                      <c:pt idx="9450">
                        <c:v>1.1286E-3</c:v>
                      </c:pt>
                      <c:pt idx="9451">
                        <c:v>1.1286E-3</c:v>
                      </c:pt>
                      <c:pt idx="9452">
                        <c:v>1.1284999999999999E-3</c:v>
                      </c:pt>
                      <c:pt idx="9453">
                        <c:v>1.1284999999999999E-3</c:v>
                      </c:pt>
                      <c:pt idx="9454">
                        <c:v>1.1284000000000001E-3</c:v>
                      </c:pt>
                      <c:pt idx="9455">
                        <c:v>1.1283E-3</c:v>
                      </c:pt>
                      <c:pt idx="9456">
                        <c:v>1.1283E-3</c:v>
                      </c:pt>
                      <c:pt idx="9457">
                        <c:v>1.1282E-3</c:v>
                      </c:pt>
                      <c:pt idx="9458">
                        <c:v>1.1280999999999999E-3</c:v>
                      </c:pt>
                      <c:pt idx="9459">
                        <c:v>1.1280999999999999E-3</c:v>
                      </c:pt>
                      <c:pt idx="9460">
                        <c:v>1.1280000000000001E-3</c:v>
                      </c:pt>
                      <c:pt idx="9461">
                        <c:v>1.1279E-3</c:v>
                      </c:pt>
                      <c:pt idx="9462">
                        <c:v>1.1279E-3</c:v>
                      </c:pt>
                      <c:pt idx="9463">
                        <c:v>1.1278E-3</c:v>
                      </c:pt>
                      <c:pt idx="9464">
                        <c:v>1.1278E-3</c:v>
                      </c:pt>
                      <c:pt idx="9465">
                        <c:v>1.1276999999999999E-3</c:v>
                      </c:pt>
                      <c:pt idx="9466">
                        <c:v>1.1276000000000001E-3</c:v>
                      </c:pt>
                      <c:pt idx="9467">
                        <c:v>1.1276000000000001E-3</c:v>
                      </c:pt>
                      <c:pt idx="9468">
                        <c:v>1.1275E-3</c:v>
                      </c:pt>
                      <c:pt idx="9469">
                        <c:v>1.1274E-3</c:v>
                      </c:pt>
                      <c:pt idx="9470">
                        <c:v>1.1274E-3</c:v>
                      </c:pt>
                      <c:pt idx="9471">
                        <c:v>1.1272999999999999E-3</c:v>
                      </c:pt>
                      <c:pt idx="9472">
                        <c:v>1.1272000000000001E-3</c:v>
                      </c:pt>
                      <c:pt idx="9473">
                        <c:v>1.1272000000000001E-3</c:v>
                      </c:pt>
                      <c:pt idx="9474">
                        <c:v>1.1271E-3</c:v>
                      </c:pt>
                      <c:pt idx="9475">
                        <c:v>1.1271E-3</c:v>
                      </c:pt>
                      <c:pt idx="9476">
                        <c:v>1.127E-3</c:v>
                      </c:pt>
                      <c:pt idx="9477">
                        <c:v>1.1268999999999999E-3</c:v>
                      </c:pt>
                      <c:pt idx="9478">
                        <c:v>1.1268999999999999E-3</c:v>
                      </c:pt>
                      <c:pt idx="9479">
                        <c:v>1.1268000000000001E-3</c:v>
                      </c:pt>
                      <c:pt idx="9480">
                        <c:v>1.1267E-3</c:v>
                      </c:pt>
                      <c:pt idx="9481">
                        <c:v>1.1267E-3</c:v>
                      </c:pt>
                      <c:pt idx="9482">
                        <c:v>1.1266E-3</c:v>
                      </c:pt>
                      <c:pt idx="9483">
                        <c:v>1.1264999999999999E-3</c:v>
                      </c:pt>
                      <c:pt idx="9484">
                        <c:v>1.1264999999999999E-3</c:v>
                      </c:pt>
                      <c:pt idx="9485">
                        <c:v>1.1264000000000001E-3</c:v>
                      </c:pt>
                      <c:pt idx="9486">
                        <c:v>1.1264000000000001E-3</c:v>
                      </c:pt>
                      <c:pt idx="9487">
                        <c:v>1.1263E-3</c:v>
                      </c:pt>
                      <c:pt idx="9488">
                        <c:v>1.1261999999999999E-3</c:v>
                      </c:pt>
                      <c:pt idx="9489">
                        <c:v>1.1261999999999999E-3</c:v>
                      </c:pt>
                      <c:pt idx="9490">
                        <c:v>1.1261000000000001E-3</c:v>
                      </c:pt>
                      <c:pt idx="9491">
                        <c:v>1.126E-3</c:v>
                      </c:pt>
                      <c:pt idx="9492">
                        <c:v>1.126E-3</c:v>
                      </c:pt>
                      <c:pt idx="9493">
                        <c:v>1.1259E-3</c:v>
                      </c:pt>
                      <c:pt idx="9494">
                        <c:v>1.1257999999999999E-3</c:v>
                      </c:pt>
                      <c:pt idx="9495">
                        <c:v>1.1257999999999999E-3</c:v>
                      </c:pt>
                      <c:pt idx="9496">
                        <c:v>1.1257000000000001E-3</c:v>
                      </c:pt>
                      <c:pt idx="9497">
                        <c:v>1.1257000000000001E-3</c:v>
                      </c:pt>
                      <c:pt idx="9498">
                        <c:v>1.1256E-3</c:v>
                      </c:pt>
                      <c:pt idx="9499">
                        <c:v>1.1255E-3</c:v>
                      </c:pt>
                      <c:pt idx="9500">
                        <c:v>1.1255E-3</c:v>
                      </c:pt>
                      <c:pt idx="9501">
                        <c:v>1.1253999999999999E-3</c:v>
                      </c:pt>
                      <c:pt idx="9502">
                        <c:v>1.1253000000000001E-3</c:v>
                      </c:pt>
                      <c:pt idx="9503">
                        <c:v>1.1253000000000001E-3</c:v>
                      </c:pt>
                      <c:pt idx="9504">
                        <c:v>1.1252E-3</c:v>
                      </c:pt>
                      <c:pt idx="9505">
                        <c:v>1.1251E-3</c:v>
                      </c:pt>
                      <c:pt idx="9506">
                        <c:v>1.1251E-3</c:v>
                      </c:pt>
                      <c:pt idx="9507">
                        <c:v>1.1249999999999999E-3</c:v>
                      </c:pt>
                      <c:pt idx="9508">
                        <c:v>1.1249999999999999E-3</c:v>
                      </c:pt>
                      <c:pt idx="9509">
                        <c:v>1.1249000000000001E-3</c:v>
                      </c:pt>
                      <c:pt idx="9510">
                        <c:v>1.1248E-3</c:v>
                      </c:pt>
                      <c:pt idx="9511">
                        <c:v>1.1248E-3</c:v>
                      </c:pt>
                      <c:pt idx="9512">
                        <c:v>1.1247E-3</c:v>
                      </c:pt>
                      <c:pt idx="9513">
                        <c:v>1.1245999999999999E-3</c:v>
                      </c:pt>
                      <c:pt idx="9514">
                        <c:v>1.1245999999999999E-3</c:v>
                      </c:pt>
                      <c:pt idx="9515">
                        <c:v>1.1245000000000001E-3</c:v>
                      </c:pt>
                      <c:pt idx="9516">
                        <c:v>1.1245000000000001E-3</c:v>
                      </c:pt>
                      <c:pt idx="9517">
                        <c:v>1.1244E-3</c:v>
                      </c:pt>
                      <c:pt idx="9518">
                        <c:v>1.1243E-3</c:v>
                      </c:pt>
                      <c:pt idx="9519">
                        <c:v>1.1243E-3</c:v>
                      </c:pt>
                      <c:pt idx="9520">
                        <c:v>1.1241999999999999E-3</c:v>
                      </c:pt>
                      <c:pt idx="9521">
                        <c:v>1.1241000000000001E-3</c:v>
                      </c:pt>
                      <c:pt idx="9522">
                        <c:v>1.1241000000000001E-3</c:v>
                      </c:pt>
                      <c:pt idx="9523">
                        <c:v>1.124E-3</c:v>
                      </c:pt>
                      <c:pt idx="9524">
                        <c:v>1.1238999999999999E-3</c:v>
                      </c:pt>
                      <c:pt idx="9525">
                        <c:v>1.1238999999999999E-3</c:v>
                      </c:pt>
                      <c:pt idx="9526">
                        <c:v>1.1238000000000001E-3</c:v>
                      </c:pt>
                      <c:pt idx="9527">
                        <c:v>1.1238000000000001E-3</c:v>
                      </c:pt>
                      <c:pt idx="9528">
                        <c:v>1.1237E-3</c:v>
                      </c:pt>
                      <c:pt idx="9529">
                        <c:v>1.1236E-3</c:v>
                      </c:pt>
                      <c:pt idx="9530">
                        <c:v>1.1236E-3</c:v>
                      </c:pt>
                      <c:pt idx="9531">
                        <c:v>1.1234999999999999E-3</c:v>
                      </c:pt>
                      <c:pt idx="9532">
                        <c:v>1.1234000000000001E-3</c:v>
                      </c:pt>
                      <c:pt idx="9533">
                        <c:v>1.1234000000000001E-3</c:v>
                      </c:pt>
                      <c:pt idx="9534">
                        <c:v>1.1233E-3</c:v>
                      </c:pt>
                      <c:pt idx="9535">
                        <c:v>1.1233E-3</c:v>
                      </c:pt>
                      <c:pt idx="9536">
                        <c:v>1.1232E-3</c:v>
                      </c:pt>
                      <c:pt idx="9537">
                        <c:v>1.1230999999999999E-3</c:v>
                      </c:pt>
                      <c:pt idx="9538">
                        <c:v>1.1230999999999999E-3</c:v>
                      </c:pt>
                      <c:pt idx="9539">
                        <c:v>1.1230000000000001E-3</c:v>
                      </c:pt>
                      <c:pt idx="9540">
                        <c:v>1.1229E-3</c:v>
                      </c:pt>
                      <c:pt idx="9541">
                        <c:v>1.1229E-3</c:v>
                      </c:pt>
                      <c:pt idx="9542">
                        <c:v>1.1228E-3</c:v>
                      </c:pt>
                      <c:pt idx="9543">
                        <c:v>1.1226999999999999E-3</c:v>
                      </c:pt>
                      <c:pt idx="9544">
                        <c:v>1.1226999999999999E-3</c:v>
                      </c:pt>
                      <c:pt idx="9545">
                        <c:v>1.1226000000000001E-3</c:v>
                      </c:pt>
                      <c:pt idx="9546">
                        <c:v>1.1226000000000001E-3</c:v>
                      </c:pt>
                      <c:pt idx="9547">
                        <c:v>1.1225E-3</c:v>
                      </c:pt>
                      <c:pt idx="9548">
                        <c:v>1.1224E-3</c:v>
                      </c:pt>
                      <c:pt idx="9549">
                        <c:v>1.1224E-3</c:v>
                      </c:pt>
                      <c:pt idx="9550">
                        <c:v>1.1222999999999999E-3</c:v>
                      </c:pt>
                      <c:pt idx="9551">
                        <c:v>1.1222000000000001E-3</c:v>
                      </c:pt>
                      <c:pt idx="9552">
                        <c:v>1.1222000000000001E-3</c:v>
                      </c:pt>
                      <c:pt idx="9553">
                        <c:v>1.1221E-3</c:v>
                      </c:pt>
                      <c:pt idx="9554">
                        <c:v>1.1221E-3</c:v>
                      </c:pt>
                      <c:pt idx="9555">
                        <c:v>1.122E-3</c:v>
                      </c:pt>
                      <c:pt idx="9556">
                        <c:v>1.1218999999999999E-3</c:v>
                      </c:pt>
                      <c:pt idx="9557">
                        <c:v>1.1218999999999999E-3</c:v>
                      </c:pt>
                      <c:pt idx="9558">
                        <c:v>1.1218000000000001E-3</c:v>
                      </c:pt>
                      <c:pt idx="9559">
                        <c:v>1.1217E-3</c:v>
                      </c:pt>
                      <c:pt idx="9560">
                        <c:v>1.1217E-3</c:v>
                      </c:pt>
                      <c:pt idx="9561">
                        <c:v>1.1215999999999999E-3</c:v>
                      </c:pt>
                      <c:pt idx="9562">
                        <c:v>1.1215000000000001E-3</c:v>
                      </c:pt>
                      <c:pt idx="9563">
                        <c:v>1.1215000000000001E-3</c:v>
                      </c:pt>
                      <c:pt idx="9564">
                        <c:v>1.1214E-3</c:v>
                      </c:pt>
                      <c:pt idx="9565">
                        <c:v>1.1214E-3</c:v>
                      </c:pt>
                      <c:pt idx="9566">
                        <c:v>1.1213E-3</c:v>
                      </c:pt>
                      <c:pt idx="9567">
                        <c:v>1.1211999999999999E-3</c:v>
                      </c:pt>
                      <c:pt idx="9568">
                        <c:v>1.1211999999999999E-3</c:v>
                      </c:pt>
                      <c:pt idx="9569">
                        <c:v>1.1211000000000001E-3</c:v>
                      </c:pt>
                      <c:pt idx="9570">
                        <c:v>1.121E-3</c:v>
                      </c:pt>
                      <c:pt idx="9571">
                        <c:v>1.121E-3</c:v>
                      </c:pt>
                      <c:pt idx="9572">
                        <c:v>1.1209E-3</c:v>
                      </c:pt>
                      <c:pt idx="9573">
                        <c:v>1.1209E-3</c:v>
                      </c:pt>
                      <c:pt idx="9574">
                        <c:v>1.1207999999999999E-3</c:v>
                      </c:pt>
                      <c:pt idx="9575">
                        <c:v>1.1207000000000001E-3</c:v>
                      </c:pt>
                      <c:pt idx="9576">
                        <c:v>1.1207000000000001E-3</c:v>
                      </c:pt>
                      <c:pt idx="9577">
                        <c:v>1.1206E-3</c:v>
                      </c:pt>
                      <c:pt idx="9578">
                        <c:v>1.1205E-3</c:v>
                      </c:pt>
                      <c:pt idx="9579">
                        <c:v>1.1205E-3</c:v>
                      </c:pt>
                      <c:pt idx="9580">
                        <c:v>1.1203999999999999E-3</c:v>
                      </c:pt>
                      <c:pt idx="9581">
                        <c:v>1.1203999999999999E-3</c:v>
                      </c:pt>
                      <c:pt idx="9582">
                        <c:v>1.1203000000000001E-3</c:v>
                      </c:pt>
                      <c:pt idx="9583">
                        <c:v>1.1202E-3</c:v>
                      </c:pt>
                      <c:pt idx="9584">
                        <c:v>1.1202E-3</c:v>
                      </c:pt>
                      <c:pt idx="9585">
                        <c:v>1.1201E-3</c:v>
                      </c:pt>
                      <c:pt idx="9586">
                        <c:v>1.1199999999999999E-3</c:v>
                      </c:pt>
                      <c:pt idx="9587">
                        <c:v>1.1199999999999999E-3</c:v>
                      </c:pt>
                      <c:pt idx="9588">
                        <c:v>1.1199000000000001E-3</c:v>
                      </c:pt>
                      <c:pt idx="9589">
                        <c:v>1.1198E-3</c:v>
                      </c:pt>
                      <c:pt idx="9590">
                        <c:v>1.1198E-3</c:v>
                      </c:pt>
                      <c:pt idx="9591">
                        <c:v>1.1196999999999999E-3</c:v>
                      </c:pt>
                      <c:pt idx="9592">
                        <c:v>1.1196999999999999E-3</c:v>
                      </c:pt>
                      <c:pt idx="9593">
                        <c:v>1.1195999999999999E-3</c:v>
                      </c:pt>
                      <c:pt idx="9594">
                        <c:v>1.1195000000000001E-3</c:v>
                      </c:pt>
                      <c:pt idx="9595">
                        <c:v>1.1195000000000001E-3</c:v>
                      </c:pt>
                      <c:pt idx="9596">
                        <c:v>1.1194E-3</c:v>
                      </c:pt>
                      <c:pt idx="9597">
                        <c:v>1.1192999999999999E-3</c:v>
                      </c:pt>
                      <c:pt idx="9598">
                        <c:v>1.1192999999999999E-3</c:v>
                      </c:pt>
                      <c:pt idx="9599">
                        <c:v>1.1192000000000001E-3</c:v>
                      </c:pt>
                      <c:pt idx="9600">
                        <c:v>1.1192000000000001E-3</c:v>
                      </c:pt>
                      <c:pt idx="9601">
                        <c:v>1.1191E-3</c:v>
                      </c:pt>
                      <c:pt idx="9602">
                        <c:v>1.119E-3</c:v>
                      </c:pt>
                      <c:pt idx="9603">
                        <c:v>1.119E-3</c:v>
                      </c:pt>
                      <c:pt idx="9604">
                        <c:v>1.1188999999999999E-3</c:v>
                      </c:pt>
                      <c:pt idx="9605">
                        <c:v>1.1188000000000001E-3</c:v>
                      </c:pt>
                      <c:pt idx="9606">
                        <c:v>1.1188000000000001E-3</c:v>
                      </c:pt>
                      <c:pt idx="9607">
                        <c:v>1.1187E-3</c:v>
                      </c:pt>
                      <c:pt idx="9608">
                        <c:v>1.1187E-3</c:v>
                      </c:pt>
                      <c:pt idx="9609">
                        <c:v>1.1186E-3</c:v>
                      </c:pt>
                      <c:pt idx="9610">
                        <c:v>1.1184999999999999E-3</c:v>
                      </c:pt>
                      <c:pt idx="9611">
                        <c:v>1.1184999999999999E-3</c:v>
                      </c:pt>
                      <c:pt idx="9612">
                        <c:v>1.1184000000000001E-3</c:v>
                      </c:pt>
                      <c:pt idx="9613">
                        <c:v>1.1183E-3</c:v>
                      </c:pt>
                      <c:pt idx="9614">
                        <c:v>1.1183E-3</c:v>
                      </c:pt>
                      <c:pt idx="9615">
                        <c:v>1.1182E-3</c:v>
                      </c:pt>
                      <c:pt idx="9616">
                        <c:v>1.1182E-3</c:v>
                      </c:pt>
                      <c:pt idx="9617">
                        <c:v>1.1180999999999999E-3</c:v>
                      </c:pt>
                      <c:pt idx="9618">
                        <c:v>1.1180000000000001E-3</c:v>
                      </c:pt>
                      <c:pt idx="9619">
                        <c:v>1.1180000000000001E-3</c:v>
                      </c:pt>
                      <c:pt idx="9620">
                        <c:v>1.1179E-3</c:v>
                      </c:pt>
                      <c:pt idx="9621">
                        <c:v>1.1178E-3</c:v>
                      </c:pt>
                      <c:pt idx="9622">
                        <c:v>1.1178E-3</c:v>
                      </c:pt>
                      <c:pt idx="9623">
                        <c:v>1.1176999999999999E-3</c:v>
                      </c:pt>
                      <c:pt idx="9624">
                        <c:v>1.1176999999999999E-3</c:v>
                      </c:pt>
                      <c:pt idx="9625">
                        <c:v>1.1176000000000001E-3</c:v>
                      </c:pt>
                      <c:pt idx="9626">
                        <c:v>1.1175E-3</c:v>
                      </c:pt>
                      <c:pt idx="9627">
                        <c:v>1.1175E-3</c:v>
                      </c:pt>
                      <c:pt idx="9628">
                        <c:v>1.1173999999999999E-3</c:v>
                      </c:pt>
                      <c:pt idx="9629">
                        <c:v>1.1173000000000001E-3</c:v>
                      </c:pt>
                      <c:pt idx="9630">
                        <c:v>1.1173000000000001E-3</c:v>
                      </c:pt>
                      <c:pt idx="9631">
                        <c:v>1.1172000000000001E-3</c:v>
                      </c:pt>
                      <c:pt idx="9632">
                        <c:v>1.1172000000000001E-3</c:v>
                      </c:pt>
                      <c:pt idx="9633">
                        <c:v>1.1171E-3</c:v>
                      </c:pt>
                      <c:pt idx="9634">
                        <c:v>1.1169999999999999E-3</c:v>
                      </c:pt>
                      <c:pt idx="9635">
                        <c:v>1.1169999999999999E-3</c:v>
                      </c:pt>
                      <c:pt idx="9636">
                        <c:v>1.1169000000000001E-3</c:v>
                      </c:pt>
                      <c:pt idx="9637">
                        <c:v>1.1168E-3</c:v>
                      </c:pt>
                      <c:pt idx="9638">
                        <c:v>1.1168E-3</c:v>
                      </c:pt>
                      <c:pt idx="9639">
                        <c:v>1.1167E-3</c:v>
                      </c:pt>
                      <c:pt idx="9640">
                        <c:v>1.1167E-3</c:v>
                      </c:pt>
                      <c:pt idx="9641">
                        <c:v>1.1165999999999999E-3</c:v>
                      </c:pt>
                      <c:pt idx="9642">
                        <c:v>1.1165000000000001E-3</c:v>
                      </c:pt>
                      <c:pt idx="9643">
                        <c:v>1.1165000000000001E-3</c:v>
                      </c:pt>
                      <c:pt idx="9644">
                        <c:v>1.1164E-3</c:v>
                      </c:pt>
                      <c:pt idx="9645">
                        <c:v>1.1163E-3</c:v>
                      </c:pt>
                      <c:pt idx="9646">
                        <c:v>1.1163E-3</c:v>
                      </c:pt>
                      <c:pt idx="9647">
                        <c:v>1.1161999999999999E-3</c:v>
                      </c:pt>
                      <c:pt idx="9648">
                        <c:v>1.1161999999999999E-3</c:v>
                      </c:pt>
                      <c:pt idx="9649">
                        <c:v>1.1161000000000001E-3</c:v>
                      </c:pt>
                      <c:pt idx="9650">
                        <c:v>1.116E-3</c:v>
                      </c:pt>
                      <c:pt idx="9651">
                        <c:v>1.116E-3</c:v>
                      </c:pt>
                      <c:pt idx="9652">
                        <c:v>1.1159E-3</c:v>
                      </c:pt>
                      <c:pt idx="9653">
                        <c:v>1.1157999999999999E-3</c:v>
                      </c:pt>
                      <c:pt idx="9654">
                        <c:v>1.1157999999999999E-3</c:v>
                      </c:pt>
                      <c:pt idx="9655">
                        <c:v>1.1157000000000001E-3</c:v>
                      </c:pt>
                      <c:pt idx="9656">
                        <c:v>1.1157000000000001E-3</c:v>
                      </c:pt>
                      <c:pt idx="9657">
                        <c:v>1.1156E-3</c:v>
                      </c:pt>
                      <c:pt idx="9658">
                        <c:v>1.1155E-3</c:v>
                      </c:pt>
                      <c:pt idx="9659">
                        <c:v>1.1155E-3</c:v>
                      </c:pt>
                      <c:pt idx="9660">
                        <c:v>1.1153999999999999E-3</c:v>
                      </c:pt>
                      <c:pt idx="9661">
                        <c:v>1.1153000000000001E-3</c:v>
                      </c:pt>
                      <c:pt idx="9662">
                        <c:v>1.1153000000000001E-3</c:v>
                      </c:pt>
                      <c:pt idx="9663">
                        <c:v>1.1152E-3</c:v>
                      </c:pt>
                      <c:pt idx="9664">
                        <c:v>1.1152E-3</c:v>
                      </c:pt>
                      <c:pt idx="9665">
                        <c:v>1.1150999999999999E-3</c:v>
                      </c:pt>
                      <c:pt idx="9666">
                        <c:v>1.1150000000000001E-3</c:v>
                      </c:pt>
                      <c:pt idx="9667">
                        <c:v>1.1150000000000001E-3</c:v>
                      </c:pt>
                      <c:pt idx="9668">
                        <c:v>1.1149E-3</c:v>
                      </c:pt>
                      <c:pt idx="9669">
                        <c:v>1.1148E-3</c:v>
                      </c:pt>
                      <c:pt idx="9670">
                        <c:v>1.1148E-3</c:v>
                      </c:pt>
                      <c:pt idx="9671">
                        <c:v>1.1146999999999999E-3</c:v>
                      </c:pt>
                      <c:pt idx="9672">
                        <c:v>1.1146999999999999E-3</c:v>
                      </c:pt>
                      <c:pt idx="9673">
                        <c:v>1.1146000000000001E-3</c:v>
                      </c:pt>
                      <c:pt idx="9674">
                        <c:v>1.1145E-3</c:v>
                      </c:pt>
                      <c:pt idx="9675">
                        <c:v>1.1145E-3</c:v>
                      </c:pt>
                      <c:pt idx="9676">
                        <c:v>1.1144E-3</c:v>
                      </c:pt>
                      <c:pt idx="9677">
                        <c:v>1.1142999999999999E-3</c:v>
                      </c:pt>
                      <c:pt idx="9678">
                        <c:v>1.1142999999999999E-3</c:v>
                      </c:pt>
                      <c:pt idx="9679">
                        <c:v>1.1142000000000001E-3</c:v>
                      </c:pt>
                      <c:pt idx="9680">
                        <c:v>1.1142000000000001E-3</c:v>
                      </c:pt>
                      <c:pt idx="9681">
                        <c:v>1.1141E-3</c:v>
                      </c:pt>
                      <c:pt idx="9682">
                        <c:v>1.114E-3</c:v>
                      </c:pt>
                      <c:pt idx="9683">
                        <c:v>1.114E-3</c:v>
                      </c:pt>
                      <c:pt idx="9684">
                        <c:v>1.1138999999999999E-3</c:v>
                      </c:pt>
                      <c:pt idx="9685">
                        <c:v>1.1138999999999999E-3</c:v>
                      </c:pt>
                      <c:pt idx="9686">
                        <c:v>1.1138000000000001E-3</c:v>
                      </c:pt>
                      <c:pt idx="9687">
                        <c:v>1.1137E-3</c:v>
                      </c:pt>
                      <c:pt idx="9688">
                        <c:v>1.1137E-3</c:v>
                      </c:pt>
                      <c:pt idx="9689">
                        <c:v>1.1136E-3</c:v>
                      </c:pt>
                      <c:pt idx="9690">
                        <c:v>1.1134999999999999E-3</c:v>
                      </c:pt>
                      <c:pt idx="9691">
                        <c:v>1.1134999999999999E-3</c:v>
                      </c:pt>
                      <c:pt idx="9692">
                        <c:v>1.1134000000000001E-3</c:v>
                      </c:pt>
                      <c:pt idx="9693">
                        <c:v>1.1134000000000001E-3</c:v>
                      </c:pt>
                      <c:pt idx="9694">
                        <c:v>1.1133E-3</c:v>
                      </c:pt>
                      <c:pt idx="9695">
                        <c:v>1.1132E-3</c:v>
                      </c:pt>
                      <c:pt idx="9696">
                        <c:v>1.1132E-3</c:v>
                      </c:pt>
                      <c:pt idx="9697">
                        <c:v>1.1130999999999999E-3</c:v>
                      </c:pt>
                      <c:pt idx="9698">
                        <c:v>1.1130000000000001E-3</c:v>
                      </c:pt>
                      <c:pt idx="9699">
                        <c:v>1.1130000000000001E-3</c:v>
                      </c:pt>
                      <c:pt idx="9700">
                        <c:v>1.1129E-3</c:v>
                      </c:pt>
                      <c:pt idx="9701">
                        <c:v>1.1129E-3</c:v>
                      </c:pt>
                      <c:pt idx="9702">
                        <c:v>1.1127999999999999E-3</c:v>
                      </c:pt>
                      <c:pt idx="9703">
                        <c:v>1.1127000000000001E-3</c:v>
                      </c:pt>
                      <c:pt idx="9704">
                        <c:v>1.1127000000000001E-3</c:v>
                      </c:pt>
                      <c:pt idx="9705">
                        <c:v>1.1126E-3</c:v>
                      </c:pt>
                      <c:pt idx="9706">
                        <c:v>1.1125E-3</c:v>
                      </c:pt>
                      <c:pt idx="9707">
                        <c:v>1.1125E-3</c:v>
                      </c:pt>
                      <c:pt idx="9708">
                        <c:v>1.1123999999999999E-3</c:v>
                      </c:pt>
                      <c:pt idx="9709">
                        <c:v>1.1123999999999999E-3</c:v>
                      </c:pt>
                      <c:pt idx="9710">
                        <c:v>1.1123000000000001E-3</c:v>
                      </c:pt>
                      <c:pt idx="9711">
                        <c:v>1.1122E-3</c:v>
                      </c:pt>
                      <c:pt idx="9712">
                        <c:v>1.1122E-3</c:v>
                      </c:pt>
                      <c:pt idx="9713">
                        <c:v>1.1121E-3</c:v>
                      </c:pt>
                      <c:pt idx="9714">
                        <c:v>1.1121E-3</c:v>
                      </c:pt>
                      <c:pt idx="9715">
                        <c:v>1.1119999999999999E-3</c:v>
                      </c:pt>
                      <c:pt idx="9716">
                        <c:v>1.1119000000000001E-3</c:v>
                      </c:pt>
                      <c:pt idx="9717">
                        <c:v>1.1119000000000001E-3</c:v>
                      </c:pt>
                      <c:pt idx="9718">
                        <c:v>1.1118E-3</c:v>
                      </c:pt>
                      <c:pt idx="9719">
                        <c:v>1.1117E-3</c:v>
                      </c:pt>
                      <c:pt idx="9720">
                        <c:v>1.1117E-3</c:v>
                      </c:pt>
                      <c:pt idx="9721">
                        <c:v>1.1115999999999999E-3</c:v>
                      </c:pt>
                      <c:pt idx="9722">
                        <c:v>1.1115999999999999E-3</c:v>
                      </c:pt>
                      <c:pt idx="9723">
                        <c:v>1.1115000000000001E-3</c:v>
                      </c:pt>
                      <c:pt idx="9724">
                        <c:v>1.1114E-3</c:v>
                      </c:pt>
                      <c:pt idx="9725">
                        <c:v>1.1114E-3</c:v>
                      </c:pt>
                      <c:pt idx="9726">
                        <c:v>1.1113E-3</c:v>
                      </c:pt>
                      <c:pt idx="9727">
                        <c:v>1.1111999999999999E-3</c:v>
                      </c:pt>
                      <c:pt idx="9728">
                        <c:v>1.1111999999999999E-3</c:v>
                      </c:pt>
                      <c:pt idx="9729">
                        <c:v>1.1111000000000001E-3</c:v>
                      </c:pt>
                      <c:pt idx="9730">
                        <c:v>1.1111000000000001E-3</c:v>
                      </c:pt>
                      <c:pt idx="9731">
                        <c:v>1.111E-3</c:v>
                      </c:pt>
                      <c:pt idx="9732">
                        <c:v>1.1109E-3</c:v>
                      </c:pt>
                      <c:pt idx="9733">
                        <c:v>1.1109E-3</c:v>
                      </c:pt>
                      <c:pt idx="9734">
                        <c:v>1.1107999999999999E-3</c:v>
                      </c:pt>
                      <c:pt idx="9735">
                        <c:v>1.1107999999999999E-3</c:v>
                      </c:pt>
                      <c:pt idx="9736">
                        <c:v>1.1107000000000001E-3</c:v>
                      </c:pt>
                      <c:pt idx="9737">
                        <c:v>1.1106E-3</c:v>
                      </c:pt>
                      <c:pt idx="9738">
                        <c:v>1.1106E-3</c:v>
                      </c:pt>
                      <c:pt idx="9739">
                        <c:v>1.1104999999999999E-3</c:v>
                      </c:pt>
                      <c:pt idx="9740">
                        <c:v>1.1104000000000001E-3</c:v>
                      </c:pt>
                      <c:pt idx="9741">
                        <c:v>1.1104000000000001E-3</c:v>
                      </c:pt>
                      <c:pt idx="9742">
                        <c:v>1.1103E-3</c:v>
                      </c:pt>
                      <c:pt idx="9743">
                        <c:v>1.1103E-3</c:v>
                      </c:pt>
                      <c:pt idx="9744">
                        <c:v>1.1102E-3</c:v>
                      </c:pt>
                      <c:pt idx="9745">
                        <c:v>1.1100999999999999E-3</c:v>
                      </c:pt>
                      <c:pt idx="9746">
                        <c:v>1.1100999999999999E-3</c:v>
                      </c:pt>
                      <c:pt idx="9747">
                        <c:v>1.1100000000000001E-3</c:v>
                      </c:pt>
                      <c:pt idx="9748">
                        <c:v>1.1099E-3</c:v>
                      </c:pt>
                      <c:pt idx="9749">
                        <c:v>1.1099E-3</c:v>
                      </c:pt>
                      <c:pt idx="9750">
                        <c:v>1.1098E-3</c:v>
                      </c:pt>
                      <c:pt idx="9751">
                        <c:v>1.1098E-3</c:v>
                      </c:pt>
                      <c:pt idx="9752">
                        <c:v>1.1096999999999999E-3</c:v>
                      </c:pt>
                      <c:pt idx="9753">
                        <c:v>1.1096000000000001E-3</c:v>
                      </c:pt>
                      <c:pt idx="9754">
                        <c:v>1.1096000000000001E-3</c:v>
                      </c:pt>
                      <c:pt idx="9755">
                        <c:v>1.1095E-3</c:v>
                      </c:pt>
                      <c:pt idx="9756">
                        <c:v>1.1095E-3</c:v>
                      </c:pt>
                      <c:pt idx="9757">
                        <c:v>1.1094E-3</c:v>
                      </c:pt>
                      <c:pt idx="9758">
                        <c:v>1.1092999999999999E-3</c:v>
                      </c:pt>
                      <c:pt idx="9759">
                        <c:v>1.1092999999999999E-3</c:v>
                      </c:pt>
                      <c:pt idx="9760">
                        <c:v>1.1092000000000001E-3</c:v>
                      </c:pt>
                      <c:pt idx="9761">
                        <c:v>1.1091E-3</c:v>
                      </c:pt>
                      <c:pt idx="9762">
                        <c:v>1.1091E-3</c:v>
                      </c:pt>
                      <c:pt idx="9763">
                        <c:v>1.109E-3</c:v>
                      </c:pt>
                      <c:pt idx="9764">
                        <c:v>1.109E-3</c:v>
                      </c:pt>
                      <c:pt idx="9765">
                        <c:v>1.1088999999999999E-3</c:v>
                      </c:pt>
                      <c:pt idx="9766">
                        <c:v>1.1088000000000001E-3</c:v>
                      </c:pt>
                      <c:pt idx="9767">
                        <c:v>1.1088000000000001E-3</c:v>
                      </c:pt>
                      <c:pt idx="9768">
                        <c:v>1.1087E-3</c:v>
                      </c:pt>
                      <c:pt idx="9769">
                        <c:v>1.1087E-3</c:v>
                      </c:pt>
                      <c:pt idx="9770">
                        <c:v>1.1086E-3</c:v>
                      </c:pt>
                      <c:pt idx="9771">
                        <c:v>1.1084999999999999E-3</c:v>
                      </c:pt>
                      <c:pt idx="9772">
                        <c:v>1.1084999999999999E-3</c:v>
                      </c:pt>
                      <c:pt idx="9773">
                        <c:v>1.1084000000000001E-3</c:v>
                      </c:pt>
                      <c:pt idx="9774">
                        <c:v>1.1083E-3</c:v>
                      </c:pt>
                      <c:pt idx="9775">
                        <c:v>1.1083E-3</c:v>
                      </c:pt>
                      <c:pt idx="9776">
                        <c:v>1.1081999999999999E-3</c:v>
                      </c:pt>
                      <c:pt idx="9777">
                        <c:v>1.1081999999999999E-3</c:v>
                      </c:pt>
                      <c:pt idx="9778">
                        <c:v>1.1081000000000001E-3</c:v>
                      </c:pt>
                      <c:pt idx="9779">
                        <c:v>1.108E-3</c:v>
                      </c:pt>
                      <c:pt idx="9780">
                        <c:v>1.108E-3</c:v>
                      </c:pt>
                      <c:pt idx="9781">
                        <c:v>1.1079E-3</c:v>
                      </c:pt>
                      <c:pt idx="9782">
                        <c:v>1.1079E-3</c:v>
                      </c:pt>
                      <c:pt idx="9783">
                        <c:v>1.1077999999999999E-3</c:v>
                      </c:pt>
                      <c:pt idx="9784">
                        <c:v>1.1077000000000001E-3</c:v>
                      </c:pt>
                      <c:pt idx="9785">
                        <c:v>1.1077000000000001E-3</c:v>
                      </c:pt>
                      <c:pt idx="9786">
                        <c:v>1.1076E-3</c:v>
                      </c:pt>
                      <c:pt idx="9787">
                        <c:v>1.1075E-3</c:v>
                      </c:pt>
                      <c:pt idx="9788">
                        <c:v>1.1075E-3</c:v>
                      </c:pt>
                      <c:pt idx="9789">
                        <c:v>1.1073999999999999E-3</c:v>
                      </c:pt>
                      <c:pt idx="9790">
                        <c:v>1.1073999999999999E-3</c:v>
                      </c:pt>
                      <c:pt idx="9791">
                        <c:v>1.1073000000000001E-3</c:v>
                      </c:pt>
                      <c:pt idx="9792">
                        <c:v>1.1072E-3</c:v>
                      </c:pt>
                      <c:pt idx="9793">
                        <c:v>1.1072E-3</c:v>
                      </c:pt>
                      <c:pt idx="9794">
                        <c:v>1.1071E-3</c:v>
                      </c:pt>
                      <c:pt idx="9795">
                        <c:v>1.1071E-3</c:v>
                      </c:pt>
                      <c:pt idx="9796">
                        <c:v>1.1069999999999999E-3</c:v>
                      </c:pt>
                      <c:pt idx="9797">
                        <c:v>1.1069000000000001E-3</c:v>
                      </c:pt>
                      <c:pt idx="9798">
                        <c:v>1.1069000000000001E-3</c:v>
                      </c:pt>
                      <c:pt idx="9799">
                        <c:v>1.1068E-3</c:v>
                      </c:pt>
                      <c:pt idx="9800">
                        <c:v>1.1067E-3</c:v>
                      </c:pt>
                      <c:pt idx="9801">
                        <c:v>1.1067E-3</c:v>
                      </c:pt>
                      <c:pt idx="9802">
                        <c:v>1.1065999999999999E-3</c:v>
                      </c:pt>
                      <c:pt idx="9803">
                        <c:v>1.1065999999999999E-3</c:v>
                      </c:pt>
                      <c:pt idx="9804">
                        <c:v>1.1065000000000001E-3</c:v>
                      </c:pt>
                      <c:pt idx="9805">
                        <c:v>1.1064E-3</c:v>
                      </c:pt>
                      <c:pt idx="9806">
                        <c:v>1.1064E-3</c:v>
                      </c:pt>
                      <c:pt idx="9807">
                        <c:v>1.1062999999999999E-3</c:v>
                      </c:pt>
                      <c:pt idx="9808">
                        <c:v>1.1062999999999999E-3</c:v>
                      </c:pt>
                      <c:pt idx="9809">
                        <c:v>1.1061999999999999E-3</c:v>
                      </c:pt>
                      <c:pt idx="9810">
                        <c:v>1.1061000000000001E-3</c:v>
                      </c:pt>
                      <c:pt idx="9811">
                        <c:v>1.1061000000000001E-3</c:v>
                      </c:pt>
                      <c:pt idx="9812">
                        <c:v>1.106E-3</c:v>
                      </c:pt>
                      <c:pt idx="9813">
                        <c:v>1.106E-3</c:v>
                      </c:pt>
                      <c:pt idx="9814">
                        <c:v>1.1058999999999999E-3</c:v>
                      </c:pt>
                      <c:pt idx="9815">
                        <c:v>1.1058000000000001E-3</c:v>
                      </c:pt>
                      <c:pt idx="9816">
                        <c:v>1.1058000000000001E-3</c:v>
                      </c:pt>
                      <c:pt idx="9817">
                        <c:v>1.1057E-3</c:v>
                      </c:pt>
                      <c:pt idx="9818">
                        <c:v>1.1056E-3</c:v>
                      </c:pt>
                      <c:pt idx="9819">
                        <c:v>1.1056E-3</c:v>
                      </c:pt>
                      <c:pt idx="9820">
                        <c:v>1.1054999999999999E-3</c:v>
                      </c:pt>
                      <c:pt idx="9821">
                        <c:v>1.1054999999999999E-3</c:v>
                      </c:pt>
                      <c:pt idx="9822">
                        <c:v>1.1054000000000001E-3</c:v>
                      </c:pt>
                      <c:pt idx="9823">
                        <c:v>1.1053E-3</c:v>
                      </c:pt>
                      <c:pt idx="9824">
                        <c:v>1.1053E-3</c:v>
                      </c:pt>
                      <c:pt idx="9825">
                        <c:v>1.1052E-3</c:v>
                      </c:pt>
                      <c:pt idx="9826">
                        <c:v>1.1052E-3</c:v>
                      </c:pt>
                      <c:pt idx="9827">
                        <c:v>1.1050999999999999E-3</c:v>
                      </c:pt>
                      <c:pt idx="9828">
                        <c:v>1.1050000000000001E-3</c:v>
                      </c:pt>
                      <c:pt idx="9829">
                        <c:v>1.1050000000000001E-3</c:v>
                      </c:pt>
                      <c:pt idx="9830">
                        <c:v>1.1049E-3</c:v>
                      </c:pt>
                      <c:pt idx="9831">
                        <c:v>1.1048E-3</c:v>
                      </c:pt>
                      <c:pt idx="9832">
                        <c:v>1.1048E-3</c:v>
                      </c:pt>
                      <c:pt idx="9833">
                        <c:v>1.1046999999999999E-3</c:v>
                      </c:pt>
                      <c:pt idx="9834">
                        <c:v>1.1046999999999999E-3</c:v>
                      </c:pt>
                      <c:pt idx="9835">
                        <c:v>1.1046000000000001E-3</c:v>
                      </c:pt>
                      <c:pt idx="9836">
                        <c:v>1.1045E-3</c:v>
                      </c:pt>
                      <c:pt idx="9837">
                        <c:v>1.1045E-3</c:v>
                      </c:pt>
                      <c:pt idx="9838">
                        <c:v>1.1044E-3</c:v>
                      </c:pt>
                      <c:pt idx="9839">
                        <c:v>1.1044E-3</c:v>
                      </c:pt>
                      <c:pt idx="9840">
                        <c:v>1.1042999999999999E-3</c:v>
                      </c:pt>
                      <c:pt idx="9841">
                        <c:v>1.1042000000000001E-3</c:v>
                      </c:pt>
                      <c:pt idx="9842">
                        <c:v>1.1042000000000001E-3</c:v>
                      </c:pt>
                      <c:pt idx="9843">
                        <c:v>1.1041E-3</c:v>
                      </c:pt>
                      <c:pt idx="9844">
                        <c:v>1.1041E-3</c:v>
                      </c:pt>
                      <c:pt idx="9845">
                        <c:v>1.1039999999999999E-3</c:v>
                      </c:pt>
                      <c:pt idx="9846">
                        <c:v>1.1039000000000001E-3</c:v>
                      </c:pt>
                      <c:pt idx="9847">
                        <c:v>1.1039000000000001E-3</c:v>
                      </c:pt>
                      <c:pt idx="9848">
                        <c:v>1.1038000000000001E-3</c:v>
                      </c:pt>
                      <c:pt idx="9849">
                        <c:v>1.1037E-3</c:v>
                      </c:pt>
                      <c:pt idx="9850">
                        <c:v>1.1037E-3</c:v>
                      </c:pt>
                      <c:pt idx="9851">
                        <c:v>1.1035999999999999E-3</c:v>
                      </c:pt>
                      <c:pt idx="9852">
                        <c:v>1.1035999999999999E-3</c:v>
                      </c:pt>
                      <c:pt idx="9853">
                        <c:v>1.1035000000000001E-3</c:v>
                      </c:pt>
                      <c:pt idx="9854">
                        <c:v>1.1034E-3</c:v>
                      </c:pt>
                      <c:pt idx="9855">
                        <c:v>1.1034E-3</c:v>
                      </c:pt>
                      <c:pt idx="9856">
                        <c:v>1.1033E-3</c:v>
                      </c:pt>
                      <c:pt idx="9857">
                        <c:v>1.1033E-3</c:v>
                      </c:pt>
                      <c:pt idx="9858">
                        <c:v>1.1031999999999999E-3</c:v>
                      </c:pt>
                      <c:pt idx="9859">
                        <c:v>1.1031000000000001E-3</c:v>
                      </c:pt>
                      <c:pt idx="9860">
                        <c:v>1.1031000000000001E-3</c:v>
                      </c:pt>
                      <c:pt idx="9861">
                        <c:v>1.103E-3</c:v>
                      </c:pt>
                      <c:pt idx="9862">
                        <c:v>1.1029E-3</c:v>
                      </c:pt>
                      <c:pt idx="9863">
                        <c:v>1.1029E-3</c:v>
                      </c:pt>
                      <c:pt idx="9864">
                        <c:v>1.1027999999999999E-3</c:v>
                      </c:pt>
                      <c:pt idx="9865">
                        <c:v>1.1027999999999999E-3</c:v>
                      </c:pt>
                      <c:pt idx="9866">
                        <c:v>1.1027000000000001E-3</c:v>
                      </c:pt>
                      <c:pt idx="9867">
                        <c:v>1.1026E-3</c:v>
                      </c:pt>
                      <c:pt idx="9868">
                        <c:v>1.1026E-3</c:v>
                      </c:pt>
                      <c:pt idx="9869">
                        <c:v>1.1025E-3</c:v>
                      </c:pt>
                      <c:pt idx="9870">
                        <c:v>1.1023999999999999E-3</c:v>
                      </c:pt>
                      <c:pt idx="9871">
                        <c:v>1.1023999999999999E-3</c:v>
                      </c:pt>
                      <c:pt idx="9872">
                        <c:v>1.1023000000000001E-3</c:v>
                      </c:pt>
                      <c:pt idx="9873">
                        <c:v>1.1023000000000001E-3</c:v>
                      </c:pt>
                      <c:pt idx="9874">
                        <c:v>1.1022E-3</c:v>
                      </c:pt>
                      <c:pt idx="9875">
                        <c:v>1.1021E-3</c:v>
                      </c:pt>
                      <c:pt idx="9876">
                        <c:v>1.1021E-3</c:v>
                      </c:pt>
                      <c:pt idx="9877">
                        <c:v>1.1019999999999999E-3</c:v>
                      </c:pt>
                      <c:pt idx="9878">
                        <c:v>1.1019999999999999E-3</c:v>
                      </c:pt>
                      <c:pt idx="9879">
                        <c:v>1.1019000000000001E-3</c:v>
                      </c:pt>
                      <c:pt idx="9880">
                        <c:v>1.1019000000000001E-3</c:v>
                      </c:pt>
                      <c:pt idx="9881">
                        <c:v>1.1018E-3</c:v>
                      </c:pt>
                      <c:pt idx="9882">
                        <c:v>1.1016999999999999E-3</c:v>
                      </c:pt>
                      <c:pt idx="9883">
                        <c:v>1.1016999999999999E-3</c:v>
                      </c:pt>
                      <c:pt idx="9884">
                        <c:v>1.1016000000000001E-3</c:v>
                      </c:pt>
                      <c:pt idx="9885">
                        <c:v>1.1016000000000001E-3</c:v>
                      </c:pt>
                      <c:pt idx="9886">
                        <c:v>1.1015E-3</c:v>
                      </c:pt>
                      <c:pt idx="9887">
                        <c:v>1.1015E-3</c:v>
                      </c:pt>
                      <c:pt idx="9888">
                        <c:v>1.1014E-3</c:v>
                      </c:pt>
                      <c:pt idx="9889">
                        <c:v>1.1012999999999999E-3</c:v>
                      </c:pt>
                      <c:pt idx="9890">
                        <c:v>1.1012999999999999E-3</c:v>
                      </c:pt>
                      <c:pt idx="9891">
                        <c:v>1.1012000000000001E-3</c:v>
                      </c:pt>
                      <c:pt idx="9892">
                        <c:v>1.1012000000000001E-3</c:v>
                      </c:pt>
                      <c:pt idx="9893">
                        <c:v>1.1011E-3</c:v>
                      </c:pt>
                      <c:pt idx="9894">
                        <c:v>1.1011E-3</c:v>
                      </c:pt>
                      <c:pt idx="9895">
                        <c:v>1.101E-3</c:v>
                      </c:pt>
                      <c:pt idx="9896">
                        <c:v>1.101E-3</c:v>
                      </c:pt>
                      <c:pt idx="9897">
                        <c:v>1.1008999999999999E-3</c:v>
                      </c:pt>
                      <c:pt idx="9898">
                        <c:v>1.1008000000000001E-3</c:v>
                      </c:pt>
                      <c:pt idx="9899">
                        <c:v>1.1008000000000001E-3</c:v>
                      </c:pt>
                      <c:pt idx="9900">
                        <c:v>1.1007E-3</c:v>
                      </c:pt>
                      <c:pt idx="9901">
                        <c:v>1.1006E-3</c:v>
                      </c:pt>
                      <c:pt idx="9902">
                        <c:v>1.1006E-3</c:v>
                      </c:pt>
                      <c:pt idx="9903">
                        <c:v>1.1004999999999999E-3</c:v>
                      </c:pt>
                      <c:pt idx="9904">
                        <c:v>1.1004000000000001E-3</c:v>
                      </c:pt>
                      <c:pt idx="9905">
                        <c:v>1.1003E-3</c:v>
                      </c:pt>
                      <c:pt idx="9906">
                        <c:v>1.1002E-3</c:v>
                      </c:pt>
                      <c:pt idx="9907">
                        <c:v>1.1000999999999999E-3</c:v>
                      </c:pt>
                      <c:pt idx="9908">
                        <c:v>1.1000000000000001E-3</c:v>
                      </c:pt>
                      <c:pt idx="9909">
                        <c:v>1.0999E-3</c:v>
                      </c:pt>
                      <c:pt idx="9910">
                        <c:v>1.0999E-3</c:v>
                      </c:pt>
                      <c:pt idx="9911">
                        <c:v>1.0998E-3</c:v>
                      </c:pt>
                      <c:pt idx="9912">
                        <c:v>1.0996999999999999E-3</c:v>
                      </c:pt>
                      <c:pt idx="9913">
                        <c:v>1.0996000000000001E-3</c:v>
                      </c:pt>
                      <c:pt idx="9914">
                        <c:v>1.0995E-3</c:v>
                      </c:pt>
                      <c:pt idx="9915">
                        <c:v>1.0993999999999999E-3</c:v>
                      </c:pt>
                      <c:pt idx="9916">
                        <c:v>1.0993000000000001E-3</c:v>
                      </c:pt>
                      <c:pt idx="9917">
                        <c:v>1.0993000000000001E-3</c:v>
                      </c:pt>
                      <c:pt idx="9918">
                        <c:v>1.0992E-3</c:v>
                      </c:pt>
                      <c:pt idx="9919">
                        <c:v>1.0991E-3</c:v>
                      </c:pt>
                      <c:pt idx="9920">
                        <c:v>1.0989999999999999E-3</c:v>
                      </c:pt>
                      <c:pt idx="9921">
                        <c:v>1.0989000000000001E-3</c:v>
                      </c:pt>
                      <c:pt idx="9922">
                        <c:v>1.0988E-3</c:v>
                      </c:pt>
                      <c:pt idx="9923">
                        <c:v>1.0987E-3</c:v>
                      </c:pt>
                      <c:pt idx="9924">
                        <c:v>1.0985999999999999E-3</c:v>
                      </c:pt>
                      <c:pt idx="9925">
                        <c:v>1.0985999999999999E-3</c:v>
                      </c:pt>
                      <c:pt idx="9926">
                        <c:v>1.0985999999999999E-3</c:v>
                      </c:pt>
                      <c:pt idx="9927">
                        <c:v>1.0985999999999999E-3</c:v>
                      </c:pt>
                      <c:pt idx="9928">
                        <c:v>1.0985999999999999E-3</c:v>
                      </c:pt>
                      <c:pt idx="9929">
                        <c:v>1.0987E-3</c:v>
                      </c:pt>
                      <c:pt idx="9930">
                        <c:v>1.0987E-3</c:v>
                      </c:pt>
                      <c:pt idx="9931">
                        <c:v>1.0987E-3</c:v>
                      </c:pt>
                      <c:pt idx="9932">
                        <c:v>1.0987E-3</c:v>
                      </c:pt>
                      <c:pt idx="9933">
                        <c:v>1.0987E-3</c:v>
                      </c:pt>
                      <c:pt idx="9934">
                        <c:v>1.0987E-3</c:v>
                      </c:pt>
                      <c:pt idx="9935">
                        <c:v>1.0988E-3</c:v>
                      </c:pt>
                      <c:pt idx="9936">
                        <c:v>1.0988E-3</c:v>
                      </c:pt>
                      <c:pt idx="9937">
                        <c:v>1.0988E-3</c:v>
                      </c:pt>
                      <c:pt idx="9938">
                        <c:v>1.0988E-3</c:v>
                      </c:pt>
                      <c:pt idx="9939">
                        <c:v>1.0988E-3</c:v>
                      </c:pt>
                      <c:pt idx="9940">
                        <c:v>1.0989000000000001E-3</c:v>
                      </c:pt>
                      <c:pt idx="9941">
                        <c:v>1.0989000000000001E-3</c:v>
                      </c:pt>
                      <c:pt idx="9942">
                        <c:v>1.0989000000000001E-3</c:v>
                      </c:pt>
                      <c:pt idx="9943">
                        <c:v>1.0989000000000001E-3</c:v>
                      </c:pt>
                      <c:pt idx="9944">
                        <c:v>1.0989000000000001E-3</c:v>
                      </c:pt>
                      <c:pt idx="9945">
                        <c:v>1.0989999999999999E-3</c:v>
                      </c:pt>
                      <c:pt idx="9946">
                        <c:v>1.0989999999999999E-3</c:v>
                      </c:pt>
                      <c:pt idx="9947">
                        <c:v>1.0989999999999999E-3</c:v>
                      </c:pt>
                      <c:pt idx="9948">
                        <c:v>1.0989999999999999E-3</c:v>
                      </c:pt>
                      <c:pt idx="9949">
                        <c:v>1.0989999999999999E-3</c:v>
                      </c:pt>
                      <c:pt idx="9950">
                        <c:v>1.0989999999999999E-3</c:v>
                      </c:pt>
                      <c:pt idx="9951">
                        <c:v>1.0988E-3</c:v>
                      </c:pt>
                      <c:pt idx="9952">
                        <c:v>1.0985999999999999E-3</c:v>
                      </c:pt>
                      <c:pt idx="9953">
                        <c:v>1.0984E-3</c:v>
                      </c:pt>
                      <c:pt idx="9954">
                        <c:v>1.0983E-3</c:v>
                      </c:pt>
                      <c:pt idx="9955">
                        <c:v>1.0981000000000001E-3</c:v>
                      </c:pt>
                      <c:pt idx="9956">
                        <c:v>1.0979E-3</c:v>
                      </c:pt>
                      <c:pt idx="9957">
                        <c:v>1.0977000000000001E-3</c:v>
                      </c:pt>
                      <c:pt idx="9958">
                        <c:v>1.0975E-3</c:v>
                      </c:pt>
                      <c:pt idx="9959">
                        <c:v>1.0973000000000001E-3</c:v>
                      </c:pt>
                      <c:pt idx="9960">
                        <c:v>1.0970999999999999E-3</c:v>
                      </c:pt>
                      <c:pt idx="9961">
                        <c:v>1.0969E-3</c:v>
                      </c:pt>
                      <c:pt idx="9962">
                        <c:v>1.0966999999999999E-3</c:v>
                      </c:pt>
                      <c:pt idx="9963">
                        <c:v>1.0965E-3</c:v>
                      </c:pt>
                      <c:pt idx="9964">
                        <c:v>1.0962999999999999E-3</c:v>
                      </c:pt>
                      <c:pt idx="9965">
                        <c:v>1.0961E-3</c:v>
                      </c:pt>
                      <c:pt idx="9966">
                        <c:v>1.0958999999999999E-3</c:v>
                      </c:pt>
                      <c:pt idx="9967">
                        <c:v>1.0958000000000001E-3</c:v>
                      </c:pt>
                      <c:pt idx="9968">
                        <c:v>1.0956E-3</c:v>
                      </c:pt>
                      <c:pt idx="9969">
                        <c:v>1.0954000000000001E-3</c:v>
                      </c:pt>
                      <c:pt idx="9970">
                        <c:v>1.0951999999999999E-3</c:v>
                      </c:pt>
                      <c:pt idx="9971">
                        <c:v>1.0950000000000001E-3</c:v>
                      </c:pt>
                      <c:pt idx="9972">
                        <c:v>1.0947999999999999E-3</c:v>
                      </c:pt>
                      <c:pt idx="9973">
                        <c:v>1.0946E-3</c:v>
                      </c:pt>
                      <c:pt idx="9974">
                        <c:v>1.0943999999999999E-3</c:v>
                      </c:pt>
                      <c:pt idx="9975">
                        <c:v>1.0942E-3</c:v>
                      </c:pt>
                      <c:pt idx="9976">
                        <c:v>1.0939000000000001E-3</c:v>
                      </c:pt>
                      <c:pt idx="9977">
                        <c:v>1.0937E-3</c:v>
                      </c:pt>
                      <c:pt idx="9978">
                        <c:v>1.0934E-3</c:v>
                      </c:pt>
                      <c:pt idx="9979">
                        <c:v>1.0931000000000001E-3</c:v>
                      </c:pt>
                      <c:pt idx="9980">
                        <c:v>1.0928999999999999E-3</c:v>
                      </c:pt>
                      <c:pt idx="9981">
                        <c:v>1.0926E-3</c:v>
                      </c:pt>
                      <c:pt idx="9982">
                        <c:v>1.0923E-3</c:v>
                      </c:pt>
                      <c:pt idx="9983">
                        <c:v>1.0920000000000001E-3</c:v>
                      </c:pt>
                      <c:pt idx="9984">
                        <c:v>1.0918E-3</c:v>
                      </c:pt>
                      <c:pt idx="9985">
                        <c:v>1.0915E-3</c:v>
                      </c:pt>
                      <c:pt idx="9986">
                        <c:v>1.0912000000000001E-3</c:v>
                      </c:pt>
                      <c:pt idx="9987">
                        <c:v>1.0908999999999999E-3</c:v>
                      </c:pt>
                      <c:pt idx="9988">
                        <c:v>1.0907E-3</c:v>
                      </c:pt>
                      <c:pt idx="9989">
                        <c:v>1.0904E-3</c:v>
                      </c:pt>
                      <c:pt idx="9990">
                        <c:v>1.0901000000000001E-3</c:v>
                      </c:pt>
                      <c:pt idx="9991">
                        <c:v>1.0899E-3</c:v>
                      </c:pt>
                      <c:pt idx="9992">
                        <c:v>1.0896E-3</c:v>
                      </c:pt>
                      <c:pt idx="9993">
                        <c:v>1.0893000000000001E-3</c:v>
                      </c:pt>
                      <c:pt idx="9994">
                        <c:v>1.0889999999999999E-3</c:v>
                      </c:pt>
                      <c:pt idx="9995">
                        <c:v>1.0888E-3</c:v>
                      </c:pt>
                      <c:pt idx="9996">
                        <c:v>1.0885000000000001E-3</c:v>
                      </c:pt>
                      <c:pt idx="9997">
                        <c:v>1.0882000000000001E-3</c:v>
                      </c:pt>
                      <c:pt idx="9998">
                        <c:v>1.0878999999999999E-3</c:v>
                      </c:pt>
                      <c:pt idx="9999">
                        <c:v>1.0877E-3</c:v>
                      </c:pt>
                      <c:pt idx="10000">
                        <c:v>1.0874000000000001E-3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3"/>
                <c:order val="3"/>
                <c:tx>
                  <c:v>Fluent Manual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CfFluentManual!$G$6:$G$755</c15:sqref>
                        </c15:formulaRef>
                      </c:ext>
                    </c:extLst>
                    <c:numCache>
                      <c:formatCode>0.00E+00</c:formatCode>
                      <c:ptCount val="750"/>
                      <c:pt idx="0">
                        <c:v>0.5</c:v>
                      </c:pt>
                      <c:pt idx="1">
                        <c:v>0.51001334200000004</c:v>
                      </c:pt>
                      <c:pt idx="2">
                        <c:v>0.52002668399999996</c:v>
                      </c:pt>
                      <c:pt idx="3">
                        <c:v>0.530040026</c:v>
                      </c:pt>
                      <c:pt idx="4">
                        <c:v>0.54005336800000003</c:v>
                      </c:pt>
                      <c:pt idx="5">
                        <c:v>0.55006670999999996</c:v>
                      </c:pt>
                      <c:pt idx="6">
                        <c:v>0.56008005100000002</c:v>
                      </c:pt>
                      <c:pt idx="7">
                        <c:v>0.57009339299999995</c:v>
                      </c:pt>
                      <c:pt idx="8">
                        <c:v>0.58010673499999998</c:v>
                      </c:pt>
                      <c:pt idx="9">
                        <c:v>0.59012007700000002</c:v>
                      </c:pt>
                      <c:pt idx="10">
                        <c:v>0.60013341899999995</c:v>
                      </c:pt>
                      <c:pt idx="11">
                        <c:v>0.61014676099999998</c:v>
                      </c:pt>
                      <c:pt idx="12">
                        <c:v>0.62016010300000002</c:v>
                      </c:pt>
                      <c:pt idx="13">
                        <c:v>0.63017344500000005</c:v>
                      </c:pt>
                      <c:pt idx="14">
                        <c:v>0.64018678699999998</c:v>
                      </c:pt>
                      <c:pt idx="15">
                        <c:v>0.65020012900000002</c:v>
                      </c:pt>
                      <c:pt idx="16">
                        <c:v>0.66021346999999997</c:v>
                      </c:pt>
                      <c:pt idx="17">
                        <c:v>0.67022681200000001</c:v>
                      </c:pt>
                      <c:pt idx="18">
                        <c:v>0.68024015400000004</c:v>
                      </c:pt>
                      <c:pt idx="19">
                        <c:v>0.69025349599999997</c:v>
                      </c:pt>
                      <c:pt idx="20">
                        <c:v>0.700266838</c:v>
                      </c:pt>
                      <c:pt idx="21">
                        <c:v>0.71028018000000004</c:v>
                      </c:pt>
                      <c:pt idx="22">
                        <c:v>0.72029352199999996</c:v>
                      </c:pt>
                      <c:pt idx="23">
                        <c:v>0.730306864</c:v>
                      </c:pt>
                      <c:pt idx="24">
                        <c:v>0.74032020600000004</c:v>
                      </c:pt>
                      <c:pt idx="25">
                        <c:v>0.75033354799999996</c:v>
                      </c:pt>
                      <c:pt idx="26">
                        <c:v>0.76034688900000003</c:v>
                      </c:pt>
                      <c:pt idx="27">
                        <c:v>0.77036023099999995</c:v>
                      </c:pt>
                      <c:pt idx="28">
                        <c:v>0.78037357299999999</c:v>
                      </c:pt>
                      <c:pt idx="29">
                        <c:v>0.79038691500000002</c:v>
                      </c:pt>
                      <c:pt idx="30">
                        <c:v>0.80040025699999995</c:v>
                      </c:pt>
                      <c:pt idx="31">
                        <c:v>0.81041359899999998</c:v>
                      </c:pt>
                      <c:pt idx="32">
                        <c:v>0.82042694100000002</c:v>
                      </c:pt>
                      <c:pt idx="33">
                        <c:v>0.83044028299999995</c:v>
                      </c:pt>
                      <c:pt idx="34">
                        <c:v>0.84045362499999998</c:v>
                      </c:pt>
                      <c:pt idx="35">
                        <c:v>0.85046696700000002</c:v>
                      </c:pt>
                      <c:pt idx="36">
                        <c:v>0.86048030900000005</c:v>
                      </c:pt>
                      <c:pt idx="37">
                        <c:v>0.87049365000000001</c:v>
                      </c:pt>
                      <c:pt idx="38">
                        <c:v>0.88050699200000004</c:v>
                      </c:pt>
                      <c:pt idx="39">
                        <c:v>0.89052033399999997</c:v>
                      </c:pt>
                      <c:pt idx="40">
                        <c:v>0.90053367600000001</c:v>
                      </c:pt>
                      <c:pt idx="41">
                        <c:v>0.91054701800000004</c:v>
                      </c:pt>
                      <c:pt idx="42">
                        <c:v>0.92056035999999997</c:v>
                      </c:pt>
                      <c:pt idx="43">
                        <c:v>0.930573702</c:v>
                      </c:pt>
                      <c:pt idx="44">
                        <c:v>0.94058704400000004</c:v>
                      </c:pt>
                      <c:pt idx="45">
                        <c:v>0.95060038599999996</c:v>
                      </c:pt>
                      <c:pt idx="46">
                        <c:v>0.960613728</c:v>
                      </c:pt>
                      <c:pt idx="47">
                        <c:v>0.97062706899999995</c:v>
                      </c:pt>
                      <c:pt idx="48">
                        <c:v>0.98064041099999999</c:v>
                      </c:pt>
                      <c:pt idx="49">
                        <c:v>0.99065375300000003</c:v>
                      </c:pt>
                      <c:pt idx="50">
                        <c:v>1.0006671</c:v>
                      </c:pt>
                      <c:pt idx="51">
                        <c:v>1.01068044</c:v>
                      </c:pt>
                      <c:pt idx="52">
                        <c:v>1.02069378</c:v>
                      </c:pt>
                      <c:pt idx="53">
                        <c:v>1.03070712</c:v>
                      </c:pt>
                      <c:pt idx="54">
                        <c:v>1.04072046</c:v>
                      </c:pt>
                      <c:pt idx="55">
                        <c:v>1.0507337999999999</c:v>
                      </c:pt>
                      <c:pt idx="56">
                        <c:v>1.0607471500000001</c:v>
                      </c:pt>
                      <c:pt idx="57">
                        <c:v>1.0707604900000001</c:v>
                      </c:pt>
                      <c:pt idx="58">
                        <c:v>1.08077383</c:v>
                      </c:pt>
                      <c:pt idx="59">
                        <c:v>1.09078717</c:v>
                      </c:pt>
                      <c:pt idx="60">
                        <c:v>1.10080051</c:v>
                      </c:pt>
                      <c:pt idx="61">
                        <c:v>1.1108138599999999</c:v>
                      </c:pt>
                      <c:pt idx="62">
                        <c:v>1.1208271999999999</c:v>
                      </c:pt>
                      <c:pt idx="63">
                        <c:v>1.1308405399999999</c:v>
                      </c:pt>
                      <c:pt idx="64">
                        <c:v>1.1408538800000001</c:v>
                      </c:pt>
                      <c:pt idx="65">
                        <c:v>1.1508672200000001</c:v>
                      </c:pt>
                      <c:pt idx="66">
                        <c:v>1.16088057</c:v>
                      </c:pt>
                      <c:pt idx="67">
                        <c:v>1.17089391</c:v>
                      </c:pt>
                      <c:pt idx="68">
                        <c:v>1.18090725</c:v>
                      </c:pt>
                      <c:pt idx="69">
                        <c:v>1.1909205899999999</c:v>
                      </c:pt>
                      <c:pt idx="70">
                        <c:v>1.2009339299999999</c:v>
                      </c:pt>
                      <c:pt idx="71">
                        <c:v>1.2109472800000001</c:v>
                      </c:pt>
                      <c:pt idx="72">
                        <c:v>1.2209606200000001</c:v>
                      </c:pt>
                      <c:pt idx="73">
                        <c:v>1.23097396</c:v>
                      </c:pt>
                      <c:pt idx="74">
                        <c:v>1.2409873</c:v>
                      </c:pt>
                      <c:pt idx="75">
                        <c:v>1.25100064</c:v>
                      </c:pt>
                      <c:pt idx="76">
                        <c:v>1.26101398</c:v>
                      </c:pt>
                      <c:pt idx="77">
                        <c:v>1.2710273299999999</c:v>
                      </c:pt>
                      <c:pt idx="78">
                        <c:v>1.2810406700000001</c:v>
                      </c:pt>
                      <c:pt idx="79">
                        <c:v>1.2910540100000001</c:v>
                      </c:pt>
                      <c:pt idx="80">
                        <c:v>1.3010673500000001</c:v>
                      </c:pt>
                      <c:pt idx="81">
                        <c:v>1.31108069</c:v>
                      </c:pt>
                      <c:pt idx="82">
                        <c:v>1.32109404</c:v>
                      </c:pt>
                      <c:pt idx="83">
                        <c:v>1.33110738</c:v>
                      </c:pt>
                      <c:pt idx="84">
                        <c:v>1.3411207199999999</c:v>
                      </c:pt>
                      <c:pt idx="85">
                        <c:v>1.3511340599999999</c:v>
                      </c:pt>
                      <c:pt idx="86">
                        <c:v>1.3611473999999999</c:v>
                      </c:pt>
                      <c:pt idx="87">
                        <c:v>1.37116075</c:v>
                      </c:pt>
                      <c:pt idx="88">
                        <c:v>1.38117409</c:v>
                      </c:pt>
                      <c:pt idx="89">
                        <c:v>1.39118743</c:v>
                      </c:pt>
                      <c:pt idx="90">
                        <c:v>1.40120077</c:v>
                      </c:pt>
                      <c:pt idx="91">
                        <c:v>1.41121411</c:v>
                      </c:pt>
                      <c:pt idx="92">
                        <c:v>1.4212274600000001</c:v>
                      </c:pt>
                      <c:pt idx="93">
                        <c:v>1.4312408000000001</c:v>
                      </c:pt>
                      <c:pt idx="94">
                        <c:v>1.4412541400000001</c:v>
                      </c:pt>
                      <c:pt idx="95">
                        <c:v>1.4512674800000001</c:v>
                      </c:pt>
                      <c:pt idx="96">
                        <c:v>1.46128082</c:v>
                      </c:pt>
                      <c:pt idx="97">
                        <c:v>1.47129416</c:v>
                      </c:pt>
                      <c:pt idx="98">
                        <c:v>1.4813075099999999</c:v>
                      </c:pt>
                      <c:pt idx="99">
                        <c:v>1.4913208499999999</c:v>
                      </c:pt>
                      <c:pt idx="100">
                        <c:v>1.5013341899999999</c:v>
                      </c:pt>
                      <c:pt idx="101">
                        <c:v>1.5113475300000001</c:v>
                      </c:pt>
                      <c:pt idx="102">
                        <c:v>1.5213608700000001</c:v>
                      </c:pt>
                      <c:pt idx="103">
                        <c:v>1.53137422</c:v>
                      </c:pt>
                      <c:pt idx="104">
                        <c:v>1.54138756</c:v>
                      </c:pt>
                      <c:pt idx="105">
                        <c:v>1.5514009</c:v>
                      </c:pt>
                      <c:pt idx="106">
                        <c:v>1.56141424</c:v>
                      </c:pt>
                      <c:pt idx="107">
                        <c:v>1.5714275799999999</c:v>
                      </c:pt>
                      <c:pt idx="108">
                        <c:v>1.5814409300000001</c:v>
                      </c:pt>
                      <c:pt idx="109">
                        <c:v>1.5914542700000001</c:v>
                      </c:pt>
                      <c:pt idx="110">
                        <c:v>1.60146761</c:v>
                      </c:pt>
                      <c:pt idx="111">
                        <c:v>1.61148095</c:v>
                      </c:pt>
                      <c:pt idx="112">
                        <c:v>1.62149429</c:v>
                      </c:pt>
                      <c:pt idx="113">
                        <c:v>1.6315076399999999</c:v>
                      </c:pt>
                      <c:pt idx="114">
                        <c:v>1.6415209799999999</c:v>
                      </c:pt>
                      <c:pt idx="115">
                        <c:v>1.6515343199999999</c:v>
                      </c:pt>
                      <c:pt idx="116">
                        <c:v>1.6615476600000001</c:v>
                      </c:pt>
                      <c:pt idx="117">
                        <c:v>1.6715610000000001</c:v>
                      </c:pt>
                      <c:pt idx="118">
                        <c:v>1.6815743400000001</c:v>
                      </c:pt>
                      <c:pt idx="119">
                        <c:v>1.69158769</c:v>
                      </c:pt>
                      <c:pt idx="120">
                        <c:v>1.70160103</c:v>
                      </c:pt>
                      <c:pt idx="121">
                        <c:v>1.7116143699999999</c:v>
                      </c:pt>
                      <c:pt idx="122">
                        <c:v>1.7216277099999999</c:v>
                      </c:pt>
                      <c:pt idx="123">
                        <c:v>1.7316410499999999</c:v>
                      </c:pt>
                      <c:pt idx="124">
                        <c:v>1.7416544</c:v>
                      </c:pt>
                      <c:pt idx="125">
                        <c:v>1.75166774</c:v>
                      </c:pt>
                      <c:pt idx="126">
                        <c:v>1.76168108</c:v>
                      </c:pt>
                      <c:pt idx="127">
                        <c:v>1.77169442</c:v>
                      </c:pt>
                      <c:pt idx="128">
                        <c:v>1.78170776</c:v>
                      </c:pt>
                      <c:pt idx="129">
                        <c:v>1.7917211099999999</c:v>
                      </c:pt>
                      <c:pt idx="130">
                        <c:v>1.8017344500000001</c:v>
                      </c:pt>
                      <c:pt idx="131">
                        <c:v>1.8117477900000001</c:v>
                      </c:pt>
                      <c:pt idx="132">
                        <c:v>1.8217611300000001</c:v>
                      </c:pt>
                      <c:pt idx="133">
                        <c:v>1.83177447</c:v>
                      </c:pt>
                      <c:pt idx="134">
                        <c:v>1.84178782</c:v>
                      </c:pt>
                      <c:pt idx="135">
                        <c:v>1.8518011599999999</c:v>
                      </c:pt>
                      <c:pt idx="136">
                        <c:v>1.8618144999999999</c:v>
                      </c:pt>
                      <c:pt idx="137">
                        <c:v>1.8718278399999999</c:v>
                      </c:pt>
                      <c:pt idx="138">
                        <c:v>1.8818411799999999</c:v>
                      </c:pt>
                      <c:pt idx="139">
                        <c:v>1.8918545200000001</c:v>
                      </c:pt>
                      <c:pt idx="140">
                        <c:v>1.90186787</c:v>
                      </c:pt>
                      <c:pt idx="141">
                        <c:v>1.91188121</c:v>
                      </c:pt>
                      <c:pt idx="142">
                        <c:v>1.92189455</c:v>
                      </c:pt>
                      <c:pt idx="143">
                        <c:v>1.93190789</c:v>
                      </c:pt>
                      <c:pt idx="144">
                        <c:v>1.9419212299999999</c:v>
                      </c:pt>
                      <c:pt idx="145">
                        <c:v>1.9519345800000001</c:v>
                      </c:pt>
                      <c:pt idx="146">
                        <c:v>1.9619479200000001</c:v>
                      </c:pt>
                      <c:pt idx="147">
                        <c:v>1.97196126</c:v>
                      </c:pt>
                      <c:pt idx="148">
                        <c:v>1.9819746</c:v>
                      </c:pt>
                      <c:pt idx="149">
                        <c:v>1.99198794</c:v>
                      </c:pt>
                      <c:pt idx="150">
                        <c:v>2.0020012899999999</c:v>
                      </c:pt>
                      <c:pt idx="151">
                        <c:v>2.0120146299999999</c:v>
                      </c:pt>
                      <c:pt idx="152">
                        <c:v>2.0220279699999999</c:v>
                      </c:pt>
                      <c:pt idx="153">
                        <c:v>2.0320413099999999</c:v>
                      </c:pt>
                      <c:pt idx="154">
                        <c:v>2.0420546499999999</c:v>
                      </c:pt>
                      <c:pt idx="155">
                        <c:v>2.0520679999999998</c:v>
                      </c:pt>
                      <c:pt idx="156">
                        <c:v>2.0620813400000002</c:v>
                      </c:pt>
                      <c:pt idx="157">
                        <c:v>2.0720946800000002</c:v>
                      </c:pt>
                      <c:pt idx="158">
                        <c:v>2.0821080200000002</c:v>
                      </c:pt>
                      <c:pt idx="159">
                        <c:v>2.0921213600000002</c:v>
                      </c:pt>
                      <c:pt idx="160">
                        <c:v>2.1021347000000001</c:v>
                      </c:pt>
                      <c:pt idx="161">
                        <c:v>2.1121480500000001</c:v>
                      </c:pt>
                      <c:pt idx="162">
                        <c:v>2.12216139</c:v>
                      </c:pt>
                      <c:pt idx="163">
                        <c:v>2.13217473</c:v>
                      </c:pt>
                      <c:pt idx="164">
                        <c:v>2.14218807</c:v>
                      </c:pt>
                      <c:pt idx="165">
                        <c:v>2.15220141</c:v>
                      </c:pt>
                      <c:pt idx="166">
                        <c:v>2.1622147599999999</c:v>
                      </c:pt>
                      <c:pt idx="167">
                        <c:v>2.1722280999999999</c:v>
                      </c:pt>
                      <c:pt idx="168">
                        <c:v>2.1822414399999999</c:v>
                      </c:pt>
                      <c:pt idx="169">
                        <c:v>2.1922547799999998</c:v>
                      </c:pt>
                      <c:pt idx="170">
                        <c:v>2.2022681199999998</c:v>
                      </c:pt>
                      <c:pt idx="171">
                        <c:v>2.2122814700000002</c:v>
                      </c:pt>
                      <c:pt idx="172">
                        <c:v>2.2222948100000002</c:v>
                      </c:pt>
                      <c:pt idx="173">
                        <c:v>2.2323081500000002</c:v>
                      </c:pt>
                      <c:pt idx="174">
                        <c:v>2.2423214900000001</c:v>
                      </c:pt>
                      <c:pt idx="175">
                        <c:v>2.2523348300000001</c:v>
                      </c:pt>
                      <c:pt idx="176">
                        <c:v>2.26234818</c:v>
                      </c:pt>
                      <c:pt idx="177">
                        <c:v>2.27236152</c:v>
                      </c:pt>
                      <c:pt idx="178">
                        <c:v>2.28237486</c:v>
                      </c:pt>
                      <c:pt idx="179">
                        <c:v>2.2923882</c:v>
                      </c:pt>
                      <c:pt idx="180">
                        <c:v>2.30240154</c:v>
                      </c:pt>
                      <c:pt idx="181">
                        <c:v>2.31241488</c:v>
                      </c:pt>
                      <c:pt idx="182">
                        <c:v>2.3224282299999999</c:v>
                      </c:pt>
                      <c:pt idx="183">
                        <c:v>2.3324415699999999</c:v>
                      </c:pt>
                      <c:pt idx="184">
                        <c:v>2.3424549099999998</c:v>
                      </c:pt>
                      <c:pt idx="185">
                        <c:v>2.3524682499999998</c:v>
                      </c:pt>
                      <c:pt idx="186">
                        <c:v>2.3624815899999998</c:v>
                      </c:pt>
                      <c:pt idx="187">
                        <c:v>2.3724949400000002</c:v>
                      </c:pt>
                      <c:pt idx="188">
                        <c:v>2.3825082800000001</c:v>
                      </c:pt>
                      <c:pt idx="189">
                        <c:v>2.3925216200000001</c:v>
                      </c:pt>
                      <c:pt idx="190">
                        <c:v>2.4025349600000001</c:v>
                      </c:pt>
                      <c:pt idx="191">
                        <c:v>2.4125483000000001</c:v>
                      </c:pt>
                      <c:pt idx="192">
                        <c:v>2.42256165</c:v>
                      </c:pt>
                      <c:pt idx="193">
                        <c:v>2.43257499</c:v>
                      </c:pt>
                      <c:pt idx="194">
                        <c:v>2.44258833</c:v>
                      </c:pt>
                      <c:pt idx="195">
                        <c:v>2.45260167</c:v>
                      </c:pt>
                      <c:pt idx="196">
                        <c:v>2.4626150099999999</c:v>
                      </c:pt>
                      <c:pt idx="197">
                        <c:v>2.4726283599999999</c:v>
                      </c:pt>
                      <c:pt idx="198">
                        <c:v>2.4826416999999998</c:v>
                      </c:pt>
                      <c:pt idx="199">
                        <c:v>2.4926550399999998</c:v>
                      </c:pt>
                      <c:pt idx="200">
                        <c:v>2.5026683799999998</c:v>
                      </c:pt>
                      <c:pt idx="201">
                        <c:v>2.5126817199999998</c:v>
                      </c:pt>
                      <c:pt idx="202">
                        <c:v>2.5226950600000002</c:v>
                      </c:pt>
                      <c:pt idx="203">
                        <c:v>2.5327084100000001</c:v>
                      </c:pt>
                      <c:pt idx="204">
                        <c:v>2.5427217500000001</c:v>
                      </c:pt>
                      <c:pt idx="205">
                        <c:v>2.5527350900000001</c:v>
                      </c:pt>
                      <c:pt idx="206">
                        <c:v>2.5627484300000001</c:v>
                      </c:pt>
                      <c:pt idx="207">
                        <c:v>2.5727617700000001</c:v>
                      </c:pt>
                      <c:pt idx="208">
                        <c:v>2.58277512</c:v>
                      </c:pt>
                      <c:pt idx="209">
                        <c:v>2.59278846</c:v>
                      </c:pt>
                      <c:pt idx="210">
                        <c:v>2.6028017999999999</c:v>
                      </c:pt>
                      <c:pt idx="211">
                        <c:v>2.6128151399999999</c:v>
                      </c:pt>
                      <c:pt idx="212">
                        <c:v>2.6228284799999999</c:v>
                      </c:pt>
                      <c:pt idx="213">
                        <c:v>2.6328418299999998</c:v>
                      </c:pt>
                      <c:pt idx="214">
                        <c:v>2.6428551699999998</c:v>
                      </c:pt>
                      <c:pt idx="215">
                        <c:v>2.6528685099999998</c:v>
                      </c:pt>
                      <c:pt idx="216">
                        <c:v>2.6628818500000002</c:v>
                      </c:pt>
                      <c:pt idx="217">
                        <c:v>2.6728951900000002</c:v>
                      </c:pt>
                      <c:pt idx="218">
                        <c:v>2.6829085400000001</c:v>
                      </c:pt>
                      <c:pt idx="219">
                        <c:v>2.6929218800000001</c:v>
                      </c:pt>
                      <c:pt idx="220">
                        <c:v>2.7029352200000001</c:v>
                      </c:pt>
                      <c:pt idx="221">
                        <c:v>2.7129485600000001</c:v>
                      </c:pt>
                      <c:pt idx="222">
                        <c:v>2.7229619</c:v>
                      </c:pt>
                      <c:pt idx="223">
                        <c:v>2.73297524</c:v>
                      </c:pt>
                      <c:pt idx="224">
                        <c:v>2.7429885899999999</c:v>
                      </c:pt>
                      <c:pt idx="225">
                        <c:v>2.7530019299999999</c:v>
                      </c:pt>
                      <c:pt idx="226">
                        <c:v>2.7630152699999999</c:v>
                      </c:pt>
                      <c:pt idx="227">
                        <c:v>2.7730286099999999</c:v>
                      </c:pt>
                      <c:pt idx="228">
                        <c:v>2.7830419499999999</c:v>
                      </c:pt>
                      <c:pt idx="229">
                        <c:v>2.7930552999999998</c:v>
                      </c:pt>
                      <c:pt idx="230">
                        <c:v>2.8030686399999998</c:v>
                      </c:pt>
                      <c:pt idx="231">
                        <c:v>2.8130819800000002</c:v>
                      </c:pt>
                      <c:pt idx="232">
                        <c:v>2.8230953200000002</c:v>
                      </c:pt>
                      <c:pt idx="233">
                        <c:v>2.8331086600000002</c:v>
                      </c:pt>
                      <c:pt idx="234">
                        <c:v>2.8431220100000001</c:v>
                      </c:pt>
                      <c:pt idx="235">
                        <c:v>2.8531353500000001</c:v>
                      </c:pt>
                      <c:pt idx="236">
                        <c:v>2.8631486900000001</c:v>
                      </c:pt>
                      <c:pt idx="237">
                        <c:v>2.87316203</c:v>
                      </c:pt>
                      <c:pt idx="238">
                        <c:v>2.88317537</c:v>
                      </c:pt>
                      <c:pt idx="239">
                        <c:v>2.89318871</c:v>
                      </c:pt>
                      <c:pt idx="240">
                        <c:v>2.9032020599999999</c:v>
                      </c:pt>
                      <c:pt idx="241">
                        <c:v>2.9132153999999999</c:v>
                      </c:pt>
                      <c:pt idx="242">
                        <c:v>2.9232287399999999</c:v>
                      </c:pt>
                      <c:pt idx="243">
                        <c:v>2.9332420799999999</c:v>
                      </c:pt>
                      <c:pt idx="244">
                        <c:v>2.9432554199999998</c:v>
                      </c:pt>
                      <c:pt idx="245">
                        <c:v>2.9532687700000002</c:v>
                      </c:pt>
                      <c:pt idx="246">
                        <c:v>2.9632821100000002</c:v>
                      </c:pt>
                      <c:pt idx="247">
                        <c:v>2.9732954500000002</c:v>
                      </c:pt>
                      <c:pt idx="248">
                        <c:v>2.9833087900000002</c:v>
                      </c:pt>
                      <c:pt idx="249">
                        <c:v>2.9933221300000001</c:v>
                      </c:pt>
                      <c:pt idx="250">
                        <c:v>3.0033354800000001</c:v>
                      </c:pt>
                      <c:pt idx="251">
                        <c:v>3.01334882</c:v>
                      </c:pt>
                      <c:pt idx="252">
                        <c:v>3.02336216</c:v>
                      </c:pt>
                      <c:pt idx="253">
                        <c:v>3.0333755</c:v>
                      </c:pt>
                      <c:pt idx="254">
                        <c:v>3.04338884</c:v>
                      </c:pt>
                      <c:pt idx="255">
                        <c:v>3.0534021899999999</c:v>
                      </c:pt>
                      <c:pt idx="256">
                        <c:v>3.0634155299999999</c:v>
                      </c:pt>
                      <c:pt idx="257">
                        <c:v>3.0734288699999999</c:v>
                      </c:pt>
                      <c:pt idx="258">
                        <c:v>3.0834422099999999</c:v>
                      </c:pt>
                      <c:pt idx="259">
                        <c:v>3.0934555499999998</c:v>
                      </c:pt>
                      <c:pt idx="260">
                        <c:v>3.1034688899999998</c:v>
                      </c:pt>
                      <c:pt idx="261">
                        <c:v>3.1134822400000002</c:v>
                      </c:pt>
                      <c:pt idx="262">
                        <c:v>3.1234955800000002</c:v>
                      </c:pt>
                      <c:pt idx="263">
                        <c:v>3.1335089200000001</c:v>
                      </c:pt>
                      <c:pt idx="264">
                        <c:v>3.1435222600000001</c:v>
                      </c:pt>
                      <c:pt idx="265">
                        <c:v>3.1535356000000001</c:v>
                      </c:pt>
                      <c:pt idx="266">
                        <c:v>3.16354895</c:v>
                      </c:pt>
                      <c:pt idx="267">
                        <c:v>3.17356229</c:v>
                      </c:pt>
                      <c:pt idx="268">
                        <c:v>3.18357563</c:v>
                      </c:pt>
                      <c:pt idx="269">
                        <c:v>3.19358897</c:v>
                      </c:pt>
                      <c:pt idx="270">
                        <c:v>3.20360231</c:v>
                      </c:pt>
                      <c:pt idx="271">
                        <c:v>3.2136156599999999</c:v>
                      </c:pt>
                      <c:pt idx="272">
                        <c:v>3.2236289999999999</c:v>
                      </c:pt>
                      <c:pt idx="273">
                        <c:v>3.2336423399999998</c:v>
                      </c:pt>
                      <c:pt idx="274">
                        <c:v>3.2436556799999998</c:v>
                      </c:pt>
                      <c:pt idx="275">
                        <c:v>3.2536690199999998</c:v>
                      </c:pt>
                      <c:pt idx="276">
                        <c:v>3.2636823700000002</c:v>
                      </c:pt>
                      <c:pt idx="277">
                        <c:v>3.2736957100000001</c:v>
                      </c:pt>
                      <c:pt idx="278">
                        <c:v>3.2837090500000001</c:v>
                      </c:pt>
                      <c:pt idx="279">
                        <c:v>3.2937223900000001</c:v>
                      </c:pt>
                      <c:pt idx="280">
                        <c:v>3.3037357300000001</c:v>
                      </c:pt>
                      <c:pt idx="281">
                        <c:v>3.3137490700000001</c:v>
                      </c:pt>
                      <c:pt idx="282">
                        <c:v>3.32376242</c:v>
                      </c:pt>
                      <c:pt idx="283">
                        <c:v>3.33377576</c:v>
                      </c:pt>
                      <c:pt idx="284">
                        <c:v>3.3437891</c:v>
                      </c:pt>
                      <c:pt idx="285">
                        <c:v>3.3538024399999999</c:v>
                      </c:pt>
                      <c:pt idx="286">
                        <c:v>3.3638157799999999</c:v>
                      </c:pt>
                      <c:pt idx="287">
                        <c:v>3.3738291299999998</c:v>
                      </c:pt>
                      <c:pt idx="288">
                        <c:v>3.3838424699999998</c:v>
                      </c:pt>
                      <c:pt idx="289">
                        <c:v>3.3938558099999998</c:v>
                      </c:pt>
                      <c:pt idx="290">
                        <c:v>3.4038691499999998</c:v>
                      </c:pt>
                      <c:pt idx="291">
                        <c:v>3.4138824900000002</c:v>
                      </c:pt>
                      <c:pt idx="292">
                        <c:v>3.4238958400000001</c:v>
                      </c:pt>
                      <c:pt idx="293">
                        <c:v>3.4339091800000001</c:v>
                      </c:pt>
                      <c:pt idx="294">
                        <c:v>3.4439225200000001</c:v>
                      </c:pt>
                      <c:pt idx="295">
                        <c:v>3.4539358600000001</c:v>
                      </c:pt>
                      <c:pt idx="296">
                        <c:v>3.4639492000000001</c:v>
                      </c:pt>
                      <c:pt idx="297">
                        <c:v>3.47396255</c:v>
                      </c:pt>
                      <c:pt idx="298">
                        <c:v>3.48397589</c:v>
                      </c:pt>
                      <c:pt idx="299">
                        <c:v>3.4939892299999999</c:v>
                      </c:pt>
                      <c:pt idx="300">
                        <c:v>3.5040025699999999</c:v>
                      </c:pt>
                      <c:pt idx="301">
                        <c:v>3.5140159099999999</c:v>
                      </c:pt>
                      <c:pt idx="302">
                        <c:v>3.5240292499999999</c:v>
                      </c:pt>
                      <c:pt idx="303">
                        <c:v>3.5340425999999998</c:v>
                      </c:pt>
                      <c:pt idx="304">
                        <c:v>3.5440559399999998</c:v>
                      </c:pt>
                      <c:pt idx="305">
                        <c:v>3.5540692800000002</c:v>
                      </c:pt>
                      <c:pt idx="306">
                        <c:v>3.5640826200000002</c:v>
                      </c:pt>
                      <c:pt idx="307">
                        <c:v>3.5740959600000002</c:v>
                      </c:pt>
                      <c:pt idx="308">
                        <c:v>3.5841093100000001</c:v>
                      </c:pt>
                      <c:pt idx="309">
                        <c:v>3.5941226500000001</c:v>
                      </c:pt>
                      <c:pt idx="310">
                        <c:v>3.6041359900000001</c:v>
                      </c:pt>
                      <c:pt idx="311">
                        <c:v>3.61414933</c:v>
                      </c:pt>
                      <c:pt idx="312">
                        <c:v>3.62416267</c:v>
                      </c:pt>
                      <c:pt idx="313">
                        <c:v>3.63417602</c:v>
                      </c:pt>
                      <c:pt idx="314">
                        <c:v>3.6441893599999999</c:v>
                      </c:pt>
                      <c:pt idx="315">
                        <c:v>3.6542026999999999</c:v>
                      </c:pt>
                      <c:pt idx="316">
                        <c:v>3.6642160399999999</c:v>
                      </c:pt>
                      <c:pt idx="317">
                        <c:v>3.6742293799999999</c:v>
                      </c:pt>
                      <c:pt idx="318">
                        <c:v>3.6842427299999998</c:v>
                      </c:pt>
                      <c:pt idx="319">
                        <c:v>3.6942560699999998</c:v>
                      </c:pt>
                      <c:pt idx="320">
                        <c:v>3.7042694100000002</c:v>
                      </c:pt>
                      <c:pt idx="321">
                        <c:v>3.7142827500000002</c:v>
                      </c:pt>
                      <c:pt idx="322">
                        <c:v>3.7242960900000002</c:v>
                      </c:pt>
                      <c:pt idx="323">
                        <c:v>3.7343094300000002</c:v>
                      </c:pt>
                      <c:pt idx="324">
                        <c:v>3.7443227800000001</c:v>
                      </c:pt>
                      <c:pt idx="325">
                        <c:v>3.7543361200000001</c:v>
                      </c:pt>
                      <c:pt idx="326">
                        <c:v>3.76434946</c:v>
                      </c:pt>
                      <c:pt idx="327">
                        <c:v>3.7743628</c:v>
                      </c:pt>
                      <c:pt idx="328">
                        <c:v>3.78437614</c:v>
                      </c:pt>
                      <c:pt idx="329">
                        <c:v>3.7943894899999999</c:v>
                      </c:pt>
                      <c:pt idx="330">
                        <c:v>3.8044028299999999</c:v>
                      </c:pt>
                      <c:pt idx="331">
                        <c:v>3.8144161699999999</c:v>
                      </c:pt>
                      <c:pt idx="332">
                        <c:v>3.8244295099999999</c:v>
                      </c:pt>
                      <c:pt idx="333">
                        <c:v>3.8344428499999998</c:v>
                      </c:pt>
                      <c:pt idx="334">
                        <c:v>3.8444562000000002</c:v>
                      </c:pt>
                      <c:pt idx="335">
                        <c:v>3.8544695400000002</c:v>
                      </c:pt>
                      <c:pt idx="336">
                        <c:v>3.8644828800000002</c:v>
                      </c:pt>
                      <c:pt idx="337">
                        <c:v>3.8744962200000002</c:v>
                      </c:pt>
                      <c:pt idx="338">
                        <c:v>3.8845095600000001</c:v>
                      </c:pt>
                      <c:pt idx="339">
                        <c:v>3.8945229100000001</c:v>
                      </c:pt>
                      <c:pt idx="340">
                        <c:v>3.90453625</c:v>
                      </c:pt>
                      <c:pt idx="341">
                        <c:v>3.91454959</c:v>
                      </c:pt>
                      <c:pt idx="342">
                        <c:v>3.92456293</c:v>
                      </c:pt>
                      <c:pt idx="343">
                        <c:v>3.93457627</c:v>
                      </c:pt>
                      <c:pt idx="344">
                        <c:v>3.94458961</c:v>
                      </c:pt>
                      <c:pt idx="345">
                        <c:v>3.9546029599999999</c:v>
                      </c:pt>
                      <c:pt idx="346">
                        <c:v>3.9646162999999999</c:v>
                      </c:pt>
                      <c:pt idx="347">
                        <c:v>3.9746296399999999</c:v>
                      </c:pt>
                      <c:pt idx="348">
                        <c:v>3.9846429799999998</c:v>
                      </c:pt>
                      <c:pt idx="349">
                        <c:v>3.9946563199999998</c:v>
                      </c:pt>
                      <c:pt idx="350">
                        <c:v>4.0046696700000002</c:v>
                      </c:pt>
                      <c:pt idx="351">
                        <c:v>4.01468325</c:v>
                      </c:pt>
                      <c:pt idx="352">
                        <c:v>4.0246968299999999</c:v>
                      </c:pt>
                      <c:pt idx="353">
                        <c:v>4.0347104099999997</c:v>
                      </c:pt>
                      <c:pt idx="354">
                        <c:v>4.0447239899999996</c:v>
                      </c:pt>
                      <c:pt idx="355">
                        <c:v>4.0547375700000003</c:v>
                      </c:pt>
                      <c:pt idx="356">
                        <c:v>4.0647511500000002</c:v>
                      </c:pt>
                      <c:pt idx="357">
                        <c:v>4.0747647300000001</c:v>
                      </c:pt>
                      <c:pt idx="358">
                        <c:v>4.0847783099999999</c:v>
                      </c:pt>
                      <c:pt idx="359">
                        <c:v>4.0947918899999998</c:v>
                      </c:pt>
                      <c:pt idx="360">
                        <c:v>4.1048054699999996</c:v>
                      </c:pt>
                      <c:pt idx="361">
                        <c:v>4.1148190500000004</c:v>
                      </c:pt>
                      <c:pt idx="362">
                        <c:v>4.1248326300000002</c:v>
                      </c:pt>
                      <c:pt idx="363">
                        <c:v>4.1348462100000001</c:v>
                      </c:pt>
                      <c:pt idx="364">
                        <c:v>4.1448597899999999</c:v>
                      </c:pt>
                      <c:pt idx="365">
                        <c:v>4.1548733699999998</c:v>
                      </c:pt>
                      <c:pt idx="366">
                        <c:v>4.1648869499999996</c:v>
                      </c:pt>
                      <c:pt idx="367">
                        <c:v>4.1749005300000004</c:v>
                      </c:pt>
                      <c:pt idx="368">
                        <c:v>4.1849141100000002</c:v>
                      </c:pt>
                      <c:pt idx="369">
                        <c:v>4.1949276900000001</c:v>
                      </c:pt>
                      <c:pt idx="370">
                        <c:v>4.20494127</c:v>
                      </c:pt>
                      <c:pt idx="371">
                        <c:v>4.2149548499999998</c:v>
                      </c:pt>
                      <c:pt idx="372">
                        <c:v>4.2249684299999997</c:v>
                      </c:pt>
                      <c:pt idx="373">
                        <c:v>4.2349820100000004</c:v>
                      </c:pt>
                      <c:pt idx="374">
                        <c:v>4.2449955900000003</c:v>
                      </c:pt>
                      <c:pt idx="375">
                        <c:v>4.2550091700000001</c:v>
                      </c:pt>
                      <c:pt idx="376">
                        <c:v>4.26502275</c:v>
                      </c:pt>
                      <c:pt idx="377">
                        <c:v>4.2750363299999998</c:v>
                      </c:pt>
                      <c:pt idx="378">
                        <c:v>4.2850499199999996</c:v>
                      </c:pt>
                      <c:pt idx="379">
                        <c:v>4.2950635000000004</c:v>
                      </c:pt>
                      <c:pt idx="380">
                        <c:v>4.3050770800000002</c:v>
                      </c:pt>
                      <c:pt idx="381">
                        <c:v>4.3150906600000001</c:v>
                      </c:pt>
                      <c:pt idx="382">
                        <c:v>4.3251042399999999</c:v>
                      </c:pt>
                      <c:pt idx="383">
                        <c:v>4.3351178199999998</c:v>
                      </c:pt>
                      <c:pt idx="384">
                        <c:v>4.3451313999999996</c:v>
                      </c:pt>
                      <c:pt idx="385">
                        <c:v>4.3551449800000004</c:v>
                      </c:pt>
                      <c:pt idx="386">
                        <c:v>4.3651585600000002</c:v>
                      </c:pt>
                      <c:pt idx="387">
                        <c:v>4.3751721400000001</c:v>
                      </c:pt>
                      <c:pt idx="388">
                        <c:v>4.38518572</c:v>
                      </c:pt>
                      <c:pt idx="389">
                        <c:v>4.3951992999999998</c:v>
                      </c:pt>
                      <c:pt idx="390">
                        <c:v>4.4052128799999997</c:v>
                      </c:pt>
                      <c:pt idx="391">
                        <c:v>4.4152264600000004</c:v>
                      </c:pt>
                      <c:pt idx="392">
                        <c:v>4.4252400400000003</c:v>
                      </c:pt>
                      <c:pt idx="393">
                        <c:v>4.4352536200000001</c:v>
                      </c:pt>
                      <c:pt idx="394">
                        <c:v>4.4452672</c:v>
                      </c:pt>
                      <c:pt idx="395">
                        <c:v>4.4552807799999998</c:v>
                      </c:pt>
                      <c:pt idx="396">
                        <c:v>4.4652943599999997</c:v>
                      </c:pt>
                      <c:pt idx="397">
                        <c:v>4.4753079400000004</c:v>
                      </c:pt>
                      <c:pt idx="398">
                        <c:v>4.4853215200000003</c:v>
                      </c:pt>
                      <c:pt idx="399">
                        <c:v>4.4953351000000001</c:v>
                      </c:pt>
                      <c:pt idx="400">
                        <c:v>4.50534868</c:v>
                      </c:pt>
                      <c:pt idx="401">
                        <c:v>4.5153622599999998</c:v>
                      </c:pt>
                      <c:pt idx="402">
                        <c:v>4.5253758399999997</c:v>
                      </c:pt>
                      <c:pt idx="403">
                        <c:v>4.5353894199999996</c:v>
                      </c:pt>
                      <c:pt idx="404">
                        <c:v>4.5454030000000003</c:v>
                      </c:pt>
                      <c:pt idx="405">
                        <c:v>4.5554165800000002</c:v>
                      </c:pt>
                      <c:pt idx="406">
                        <c:v>4.56543016</c:v>
                      </c:pt>
                      <c:pt idx="407">
                        <c:v>4.5754437399999999</c:v>
                      </c:pt>
                      <c:pt idx="408">
                        <c:v>4.5854573199999997</c:v>
                      </c:pt>
                      <c:pt idx="409">
                        <c:v>4.5954709100000004</c:v>
                      </c:pt>
                      <c:pt idx="410">
                        <c:v>4.6054844900000003</c:v>
                      </c:pt>
                      <c:pt idx="411">
                        <c:v>4.6154980700000001</c:v>
                      </c:pt>
                      <c:pt idx="412">
                        <c:v>4.62551165</c:v>
                      </c:pt>
                      <c:pt idx="413">
                        <c:v>4.6355252299999998</c:v>
                      </c:pt>
                      <c:pt idx="414">
                        <c:v>4.6455388099999997</c:v>
                      </c:pt>
                      <c:pt idx="415">
                        <c:v>4.6555523900000004</c:v>
                      </c:pt>
                      <c:pt idx="416">
                        <c:v>4.6655659700000003</c:v>
                      </c:pt>
                      <c:pt idx="417">
                        <c:v>4.6755795500000001</c:v>
                      </c:pt>
                      <c:pt idx="418">
                        <c:v>4.68559313</c:v>
                      </c:pt>
                      <c:pt idx="419">
                        <c:v>4.6956067099999999</c:v>
                      </c:pt>
                      <c:pt idx="420">
                        <c:v>4.7056202899999997</c:v>
                      </c:pt>
                      <c:pt idx="421">
                        <c:v>4.7156338699999996</c:v>
                      </c:pt>
                      <c:pt idx="422">
                        <c:v>4.7256474500000003</c:v>
                      </c:pt>
                      <c:pt idx="423">
                        <c:v>4.7356610300000002</c:v>
                      </c:pt>
                      <c:pt idx="424">
                        <c:v>4.74567461</c:v>
                      </c:pt>
                      <c:pt idx="425">
                        <c:v>4.7556881899999999</c:v>
                      </c:pt>
                      <c:pt idx="426">
                        <c:v>4.7657017699999997</c:v>
                      </c:pt>
                      <c:pt idx="427">
                        <c:v>4.7757153499999996</c:v>
                      </c:pt>
                      <c:pt idx="428">
                        <c:v>4.7857289300000003</c:v>
                      </c:pt>
                      <c:pt idx="429">
                        <c:v>4.7957425100000002</c:v>
                      </c:pt>
                      <c:pt idx="430">
                        <c:v>4.80575609</c:v>
                      </c:pt>
                      <c:pt idx="431">
                        <c:v>4.8157696699999999</c:v>
                      </c:pt>
                      <c:pt idx="432">
                        <c:v>4.8257832499999997</c:v>
                      </c:pt>
                      <c:pt idx="433">
                        <c:v>4.8357968299999996</c:v>
                      </c:pt>
                      <c:pt idx="434">
                        <c:v>4.8458104100000003</c:v>
                      </c:pt>
                      <c:pt idx="435">
                        <c:v>4.8558239900000002</c:v>
                      </c:pt>
                      <c:pt idx="436">
                        <c:v>4.8658375700000001</c:v>
                      </c:pt>
                      <c:pt idx="437">
                        <c:v>4.8758511499999999</c:v>
                      </c:pt>
                      <c:pt idx="438">
                        <c:v>4.8858647299999998</c:v>
                      </c:pt>
                      <c:pt idx="439">
                        <c:v>4.8958783099999996</c:v>
                      </c:pt>
                      <c:pt idx="440">
                        <c:v>4.9058919000000003</c:v>
                      </c:pt>
                      <c:pt idx="441">
                        <c:v>4.9159054800000002</c:v>
                      </c:pt>
                      <c:pt idx="442">
                        <c:v>4.92591906</c:v>
                      </c:pt>
                      <c:pt idx="443">
                        <c:v>4.9359326399999999</c:v>
                      </c:pt>
                      <c:pt idx="444">
                        <c:v>4.9459462199999997</c:v>
                      </c:pt>
                      <c:pt idx="445">
                        <c:v>4.9559597999999996</c:v>
                      </c:pt>
                      <c:pt idx="446">
                        <c:v>4.9659733800000003</c:v>
                      </c:pt>
                      <c:pt idx="447">
                        <c:v>4.9759869600000002</c:v>
                      </c:pt>
                      <c:pt idx="448">
                        <c:v>4.98600054</c:v>
                      </c:pt>
                      <c:pt idx="449">
                        <c:v>4.9960141199999999</c:v>
                      </c:pt>
                      <c:pt idx="450">
                        <c:v>5.0060276999999997</c:v>
                      </c:pt>
                      <c:pt idx="451">
                        <c:v>5.0160412799999996</c:v>
                      </c:pt>
                      <c:pt idx="452">
                        <c:v>5.0260548600000003</c:v>
                      </c:pt>
                      <c:pt idx="453">
                        <c:v>5.0360684400000002</c:v>
                      </c:pt>
                      <c:pt idx="454">
                        <c:v>5.0460820200000001</c:v>
                      </c:pt>
                      <c:pt idx="455">
                        <c:v>5.0560955999999999</c:v>
                      </c:pt>
                      <c:pt idx="456">
                        <c:v>5.0661091799999998</c:v>
                      </c:pt>
                      <c:pt idx="457">
                        <c:v>5.0761227599999996</c:v>
                      </c:pt>
                      <c:pt idx="458">
                        <c:v>5.0861363400000004</c:v>
                      </c:pt>
                      <c:pt idx="459">
                        <c:v>5.0961499200000002</c:v>
                      </c:pt>
                      <c:pt idx="460">
                        <c:v>5.1061635000000001</c:v>
                      </c:pt>
                      <c:pt idx="461">
                        <c:v>5.1161770799999999</c:v>
                      </c:pt>
                      <c:pt idx="462">
                        <c:v>5.1261906599999998</c:v>
                      </c:pt>
                      <c:pt idx="463">
                        <c:v>5.1362042399999996</c:v>
                      </c:pt>
                      <c:pt idx="464">
                        <c:v>5.1462178200000004</c:v>
                      </c:pt>
                      <c:pt idx="465">
                        <c:v>5.1562314000000002</c:v>
                      </c:pt>
                      <c:pt idx="466">
                        <c:v>5.1662449800000001</c:v>
                      </c:pt>
                      <c:pt idx="467">
                        <c:v>5.17625856</c:v>
                      </c:pt>
                      <c:pt idx="468">
                        <c:v>5.1862721399999998</c:v>
                      </c:pt>
                      <c:pt idx="469">
                        <c:v>5.1962857199999997</c:v>
                      </c:pt>
                      <c:pt idx="470">
                        <c:v>5.2062993000000004</c:v>
                      </c:pt>
                      <c:pt idx="471">
                        <c:v>5.2163128900000002</c:v>
                      </c:pt>
                      <c:pt idx="472">
                        <c:v>5.2263264700000001</c:v>
                      </c:pt>
                      <c:pt idx="473">
                        <c:v>5.2363400499999999</c:v>
                      </c:pt>
                      <c:pt idx="474">
                        <c:v>5.2463536299999998</c:v>
                      </c:pt>
                      <c:pt idx="475">
                        <c:v>5.2563672099999996</c:v>
                      </c:pt>
                      <c:pt idx="476">
                        <c:v>5.2663807900000004</c:v>
                      </c:pt>
                      <c:pt idx="477">
                        <c:v>5.2763943700000002</c:v>
                      </c:pt>
                      <c:pt idx="478">
                        <c:v>5.2864079500000001</c:v>
                      </c:pt>
                      <c:pt idx="479">
                        <c:v>5.2964215299999999</c:v>
                      </c:pt>
                      <c:pt idx="480">
                        <c:v>5.3064351099999998</c:v>
                      </c:pt>
                      <c:pt idx="481">
                        <c:v>5.3164486899999996</c:v>
                      </c:pt>
                      <c:pt idx="482">
                        <c:v>5.3264622700000004</c:v>
                      </c:pt>
                      <c:pt idx="483">
                        <c:v>5.3364758500000002</c:v>
                      </c:pt>
                      <c:pt idx="484">
                        <c:v>5.3464894300000001</c:v>
                      </c:pt>
                      <c:pt idx="485">
                        <c:v>5.35650301</c:v>
                      </c:pt>
                      <c:pt idx="486">
                        <c:v>5.3665165899999998</c:v>
                      </c:pt>
                      <c:pt idx="487">
                        <c:v>5.3765301699999997</c:v>
                      </c:pt>
                      <c:pt idx="488">
                        <c:v>5.3865437500000004</c:v>
                      </c:pt>
                      <c:pt idx="489">
                        <c:v>5.3965573300000003</c:v>
                      </c:pt>
                      <c:pt idx="490">
                        <c:v>5.4065709100000001</c:v>
                      </c:pt>
                      <c:pt idx="491">
                        <c:v>5.41658449</c:v>
                      </c:pt>
                      <c:pt idx="492">
                        <c:v>5.4265980699999998</c:v>
                      </c:pt>
                      <c:pt idx="493">
                        <c:v>5.4366116499999997</c:v>
                      </c:pt>
                      <c:pt idx="494">
                        <c:v>5.4466252300000004</c:v>
                      </c:pt>
                      <c:pt idx="495">
                        <c:v>5.4566388100000003</c:v>
                      </c:pt>
                      <c:pt idx="496">
                        <c:v>5.4666523900000001</c:v>
                      </c:pt>
                      <c:pt idx="497">
                        <c:v>5.47666597</c:v>
                      </c:pt>
                      <c:pt idx="498">
                        <c:v>5.4866795499999998</c:v>
                      </c:pt>
                      <c:pt idx="499">
                        <c:v>5.4966931299999997</c:v>
                      </c:pt>
                      <c:pt idx="500">
                        <c:v>5.5067067099999996</c:v>
                      </c:pt>
                      <c:pt idx="501">
                        <c:v>5.5167202900000003</c:v>
                      </c:pt>
                      <c:pt idx="502">
                        <c:v>5.5267338800000001</c:v>
                      </c:pt>
                      <c:pt idx="503">
                        <c:v>5.53674746</c:v>
                      </c:pt>
                      <c:pt idx="504">
                        <c:v>5.5467610399999998</c:v>
                      </c:pt>
                      <c:pt idx="505">
                        <c:v>5.5567746199999997</c:v>
                      </c:pt>
                      <c:pt idx="506">
                        <c:v>5.5667882000000004</c:v>
                      </c:pt>
                      <c:pt idx="507">
                        <c:v>5.5768017800000003</c:v>
                      </c:pt>
                      <c:pt idx="508">
                        <c:v>5.5868153600000001</c:v>
                      </c:pt>
                      <c:pt idx="509">
                        <c:v>5.59682894</c:v>
                      </c:pt>
                      <c:pt idx="510">
                        <c:v>5.6068425199999998</c:v>
                      </c:pt>
                      <c:pt idx="511">
                        <c:v>5.6168560999999997</c:v>
                      </c:pt>
                      <c:pt idx="512">
                        <c:v>5.6268696800000004</c:v>
                      </c:pt>
                      <c:pt idx="513">
                        <c:v>5.6368832600000003</c:v>
                      </c:pt>
                      <c:pt idx="514">
                        <c:v>5.6468968400000001</c:v>
                      </c:pt>
                      <c:pt idx="515">
                        <c:v>5.65691042</c:v>
                      </c:pt>
                      <c:pt idx="516">
                        <c:v>5.6669239999999999</c:v>
                      </c:pt>
                      <c:pt idx="517">
                        <c:v>5.6769375799999997</c:v>
                      </c:pt>
                      <c:pt idx="518">
                        <c:v>5.6869511599999996</c:v>
                      </c:pt>
                      <c:pt idx="519">
                        <c:v>5.6969647400000003</c:v>
                      </c:pt>
                      <c:pt idx="520">
                        <c:v>5.7069783200000002</c:v>
                      </c:pt>
                      <c:pt idx="521">
                        <c:v>5.7169919</c:v>
                      </c:pt>
                      <c:pt idx="522">
                        <c:v>5.7270054799999999</c:v>
                      </c:pt>
                      <c:pt idx="523">
                        <c:v>5.7370190599999997</c:v>
                      </c:pt>
                      <c:pt idx="524">
                        <c:v>5.7470326399999996</c:v>
                      </c:pt>
                      <c:pt idx="525">
                        <c:v>5.7570462200000003</c:v>
                      </c:pt>
                      <c:pt idx="526">
                        <c:v>5.7670598000000002</c:v>
                      </c:pt>
                      <c:pt idx="527">
                        <c:v>5.77707338</c:v>
                      </c:pt>
                      <c:pt idx="528">
                        <c:v>5.7870869599999999</c:v>
                      </c:pt>
                      <c:pt idx="529">
                        <c:v>5.7971005399999997</c:v>
                      </c:pt>
                      <c:pt idx="530">
                        <c:v>5.8071141199999996</c:v>
                      </c:pt>
                      <c:pt idx="531">
                        <c:v>5.8171277000000003</c:v>
                      </c:pt>
                      <c:pt idx="532">
                        <c:v>5.8271412800000002</c:v>
                      </c:pt>
                      <c:pt idx="533">
                        <c:v>5.83715487</c:v>
                      </c:pt>
                      <c:pt idx="534">
                        <c:v>5.8471684499999999</c:v>
                      </c:pt>
                      <c:pt idx="535">
                        <c:v>5.8571820299999997</c:v>
                      </c:pt>
                      <c:pt idx="536">
                        <c:v>5.8671956099999996</c:v>
                      </c:pt>
                      <c:pt idx="537">
                        <c:v>5.8772091900000003</c:v>
                      </c:pt>
                      <c:pt idx="538">
                        <c:v>5.8872227700000002</c:v>
                      </c:pt>
                      <c:pt idx="539">
                        <c:v>5.89723635</c:v>
                      </c:pt>
                      <c:pt idx="540">
                        <c:v>5.9072499299999999</c:v>
                      </c:pt>
                      <c:pt idx="541">
                        <c:v>5.9172635099999997</c:v>
                      </c:pt>
                      <c:pt idx="542">
                        <c:v>5.9272770899999996</c:v>
                      </c:pt>
                      <c:pt idx="543">
                        <c:v>5.9372906700000003</c:v>
                      </c:pt>
                      <c:pt idx="544">
                        <c:v>5.9473042500000002</c:v>
                      </c:pt>
                      <c:pt idx="545">
                        <c:v>5.95731783</c:v>
                      </c:pt>
                      <c:pt idx="546">
                        <c:v>5.9673314099999999</c:v>
                      </c:pt>
                      <c:pt idx="547">
                        <c:v>5.9773449899999997</c:v>
                      </c:pt>
                      <c:pt idx="548">
                        <c:v>5.9873585699999996</c:v>
                      </c:pt>
                      <c:pt idx="549">
                        <c:v>5.9973721500000003</c:v>
                      </c:pt>
                      <c:pt idx="550">
                        <c:v>6.0073857300000002</c:v>
                      </c:pt>
                      <c:pt idx="551">
                        <c:v>6.0173993100000001</c:v>
                      </c:pt>
                      <c:pt idx="552">
                        <c:v>6.0274128899999999</c:v>
                      </c:pt>
                      <c:pt idx="553">
                        <c:v>6.0374264699999998</c:v>
                      </c:pt>
                      <c:pt idx="554">
                        <c:v>6.0474400499999996</c:v>
                      </c:pt>
                      <c:pt idx="555">
                        <c:v>6.0574536300000004</c:v>
                      </c:pt>
                      <c:pt idx="556">
                        <c:v>6.0674672100000002</c:v>
                      </c:pt>
                      <c:pt idx="557">
                        <c:v>6.0774807900000001</c:v>
                      </c:pt>
                      <c:pt idx="558">
                        <c:v>6.0874943699999999</c:v>
                      </c:pt>
                      <c:pt idx="559">
                        <c:v>6.0975079499999998</c:v>
                      </c:pt>
                      <c:pt idx="560">
                        <c:v>6.1075215299999996</c:v>
                      </c:pt>
                      <c:pt idx="561">
                        <c:v>6.1175351100000004</c:v>
                      </c:pt>
                      <c:pt idx="562">
                        <c:v>6.1275486900000002</c:v>
                      </c:pt>
                      <c:pt idx="563">
                        <c:v>6.1375622700000001</c:v>
                      </c:pt>
                      <c:pt idx="564">
                        <c:v>6.1475758599999999</c:v>
                      </c:pt>
                      <c:pt idx="565">
                        <c:v>6.1575894399999997</c:v>
                      </c:pt>
                      <c:pt idx="566">
                        <c:v>6.1676030199999996</c:v>
                      </c:pt>
                      <c:pt idx="567">
                        <c:v>6.1776166000000003</c:v>
                      </c:pt>
                      <c:pt idx="568">
                        <c:v>6.1876301800000002</c:v>
                      </c:pt>
                      <c:pt idx="569">
                        <c:v>6.1976437600000001</c:v>
                      </c:pt>
                      <c:pt idx="570">
                        <c:v>6.2076573399999999</c:v>
                      </c:pt>
                      <c:pt idx="571">
                        <c:v>6.2176709199999998</c:v>
                      </c:pt>
                      <c:pt idx="572">
                        <c:v>6.2276844999999996</c:v>
                      </c:pt>
                      <c:pt idx="573">
                        <c:v>6.2376980800000004</c:v>
                      </c:pt>
                      <c:pt idx="574">
                        <c:v>6.2477116600000002</c:v>
                      </c:pt>
                      <c:pt idx="575">
                        <c:v>6.2577252400000001</c:v>
                      </c:pt>
                      <c:pt idx="576">
                        <c:v>6.2677388199999999</c:v>
                      </c:pt>
                      <c:pt idx="577">
                        <c:v>6.2777523999999998</c:v>
                      </c:pt>
                      <c:pt idx="578">
                        <c:v>6.2877659799999996</c:v>
                      </c:pt>
                      <c:pt idx="579">
                        <c:v>6.2977795600000004</c:v>
                      </c:pt>
                      <c:pt idx="580">
                        <c:v>6.3077931400000002</c:v>
                      </c:pt>
                      <c:pt idx="581">
                        <c:v>6.3178067200000001</c:v>
                      </c:pt>
                      <c:pt idx="582">
                        <c:v>6.3278203</c:v>
                      </c:pt>
                      <c:pt idx="583">
                        <c:v>6.3378338799999998</c:v>
                      </c:pt>
                      <c:pt idx="584">
                        <c:v>6.3478474599999997</c:v>
                      </c:pt>
                      <c:pt idx="585">
                        <c:v>6.3578610400000004</c:v>
                      </c:pt>
                      <c:pt idx="586">
                        <c:v>6.3678746200000003</c:v>
                      </c:pt>
                      <c:pt idx="587">
                        <c:v>6.3778882000000001</c:v>
                      </c:pt>
                      <c:pt idx="588">
                        <c:v>6.38790178</c:v>
                      </c:pt>
                      <c:pt idx="589">
                        <c:v>6.3979153599999998</c:v>
                      </c:pt>
                      <c:pt idx="590">
                        <c:v>6.4079289399999997</c:v>
                      </c:pt>
                      <c:pt idx="591">
                        <c:v>6.4179425200000004</c:v>
                      </c:pt>
                      <c:pt idx="592">
                        <c:v>6.4279561000000003</c:v>
                      </c:pt>
                      <c:pt idx="593">
                        <c:v>6.4379696800000001</c:v>
                      </c:pt>
                      <c:pt idx="594">
                        <c:v>6.44798326</c:v>
                      </c:pt>
                      <c:pt idx="595">
                        <c:v>6.4579968499999998</c:v>
                      </c:pt>
                      <c:pt idx="596">
                        <c:v>6.4680104299999996</c:v>
                      </c:pt>
                      <c:pt idx="597">
                        <c:v>6.4780240100000004</c:v>
                      </c:pt>
                      <c:pt idx="598">
                        <c:v>6.4880375900000002</c:v>
                      </c:pt>
                      <c:pt idx="599">
                        <c:v>6.4980511700000001</c:v>
                      </c:pt>
                      <c:pt idx="600">
                        <c:v>6.50806475</c:v>
                      </c:pt>
                      <c:pt idx="601">
                        <c:v>6.5180783299999998</c:v>
                      </c:pt>
                      <c:pt idx="602">
                        <c:v>6.5280919099999997</c:v>
                      </c:pt>
                      <c:pt idx="603">
                        <c:v>6.5381054900000004</c:v>
                      </c:pt>
                      <c:pt idx="604">
                        <c:v>6.5481190700000003</c:v>
                      </c:pt>
                      <c:pt idx="605">
                        <c:v>6.5581326500000001</c:v>
                      </c:pt>
                      <c:pt idx="606">
                        <c:v>6.56814623</c:v>
                      </c:pt>
                      <c:pt idx="607">
                        <c:v>6.5781598099999998</c:v>
                      </c:pt>
                      <c:pt idx="608">
                        <c:v>6.5881733899999997</c:v>
                      </c:pt>
                      <c:pt idx="609">
                        <c:v>6.5981869700000004</c:v>
                      </c:pt>
                      <c:pt idx="610">
                        <c:v>6.6082005500000003</c:v>
                      </c:pt>
                      <c:pt idx="611">
                        <c:v>6.6182141300000001</c:v>
                      </c:pt>
                      <c:pt idx="612">
                        <c:v>6.62822771</c:v>
                      </c:pt>
                      <c:pt idx="613">
                        <c:v>6.6382412899999999</c:v>
                      </c:pt>
                      <c:pt idx="614">
                        <c:v>6.6482548699999997</c:v>
                      </c:pt>
                      <c:pt idx="615">
                        <c:v>6.6582684499999996</c:v>
                      </c:pt>
                      <c:pt idx="616">
                        <c:v>6.6682820300000003</c:v>
                      </c:pt>
                      <c:pt idx="617">
                        <c:v>6.6782956100000002</c:v>
                      </c:pt>
                      <c:pt idx="618">
                        <c:v>6.68830919</c:v>
                      </c:pt>
                      <c:pt idx="619">
                        <c:v>6.6983227699999999</c:v>
                      </c:pt>
                      <c:pt idx="620">
                        <c:v>6.7083363499999997</c:v>
                      </c:pt>
                      <c:pt idx="621">
                        <c:v>6.7183499299999996</c:v>
                      </c:pt>
                      <c:pt idx="622">
                        <c:v>6.7283635100000003</c:v>
                      </c:pt>
                      <c:pt idx="623">
                        <c:v>6.7383770900000002</c:v>
                      </c:pt>
                      <c:pt idx="624">
                        <c:v>6.74839067</c:v>
                      </c:pt>
                      <c:pt idx="625">
                        <c:v>6.7584042499999999</c:v>
                      </c:pt>
                      <c:pt idx="626">
                        <c:v>6.7684178399999997</c:v>
                      </c:pt>
                      <c:pt idx="627">
                        <c:v>6.7784314200000004</c:v>
                      </c:pt>
                      <c:pt idx="628">
                        <c:v>6.7884450000000003</c:v>
                      </c:pt>
                      <c:pt idx="629">
                        <c:v>6.7984585800000001</c:v>
                      </c:pt>
                      <c:pt idx="630">
                        <c:v>6.80847216</c:v>
                      </c:pt>
                      <c:pt idx="631">
                        <c:v>6.8184857399999999</c:v>
                      </c:pt>
                      <c:pt idx="632">
                        <c:v>6.8284993199999997</c:v>
                      </c:pt>
                      <c:pt idx="633">
                        <c:v>6.8385128999999996</c:v>
                      </c:pt>
                      <c:pt idx="634">
                        <c:v>6.8485264800000003</c:v>
                      </c:pt>
                      <c:pt idx="635">
                        <c:v>6.8585400600000002</c:v>
                      </c:pt>
                      <c:pt idx="636">
                        <c:v>6.86855364</c:v>
                      </c:pt>
                      <c:pt idx="637">
                        <c:v>6.8785672199999999</c:v>
                      </c:pt>
                      <c:pt idx="638">
                        <c:v>6.8885807999999997</c:v>
                      </c:pt>
                      <c:pt idx="639">
                        <c:v>6.8985943799999996</c:v>
                      </c:pt>
                      <c:pt idx="640">
                        <c:v>6.9086079600000003</c:v>
                      </c:pt>
                      <c:pt idx="641">
                        <c:v>6.9186215400000002</c:v>
                      </c:pt>
                      <c:pt idx="642">
                        <c:v>6.92863512</c:v>
                      </c:pt>
                      <c:pt idx="643">
                        <c:v>6.9386486999999999</c:v>
                      </c:pt>
                      <c:pt idx="644">
                        <c:v>6.9486622799999997</c:v>
                      </c:pt>
                      <c:pt idx="645">
                        <c:v>6.9586758599999996</c:v>
                      </c:pt>
                      <c:pt idx="646">
                        <c:v>6.9686894400000003</c:v>
                      </c:pt>
                      <c:pt idx="647">
                        <c:v>6.9787030200000002</c:v>
                      </c:pt>
                      <c:pt idx="648">
                        <c:v>6.9887166000000001</c:v>
                      </c:pt>
                      <c:pt idx="649">
                        <c:v>6.9987301799999999</c:v>
                      </c:pt>
                      <c:pt idx="650">
                        <c:v>7.0087437599999998</c:v>
                      </c:pt>
                      <c:pt idx="651">
                        <c:v>7.0187573399999996</c:v>
                      </c:pt>
                      <c:pt idx="652">
                        <c:v>7.0287709200000004</c:v>
                      </c:pt>
                      <c:pt idx="653">
                        <c:v>7.0387845000000002</c:v>
                      </c:pt>
                      <c:pt idx="654">
                        <c:v>7.0487980800000001</c:v>
                      </c:pt>
                      <c:pt idx="655">
                        <c:v>7.0588116599999999</c:v>
                      </c:pt>
                      <c:pt idx="656">
                        <c:v>7.0688252399999998</c:v>
                      </c:pt>
                      <c:pt idx="657">
                        <c:v>7.0788388299999996</c:v>
                      </c:pt>
                      <c:pt idx="658">
                        <c:v>7.0888524100000003</c:v>
                      </c:pt>
                      <c:pt idx="659">
                        <c:v>7.0988659900000002</c:v>
                      </c:pt>
                      <c:pt idx="660">
                        <c:v>7.10887957</c:v>
                      </c:pt>
                      <c:pt idx="661">
                        <c:v>7.1188931499999999</c:v>
                      </c:pt>
                      <c:pt idx="662">
                        <c:v>7.1289067299999997</c:v>
                      </c:pt>
                      <c:pt idx="663">
                        <c:v>7.1389203099999996</c:v>
                      </c:pt>
                      <c:pt idx="664">
                        <c:v>7.1489338900000003</c:v>
                      </c:pt>
                      <c:pt idx="665">
                        <c:v>7.1589474700000002</c:v>
                      </c:pt>
                      <c:pt idx="666">
                        <c:v>7.1689610500000001</c:v>
                      </c:pt>
                      <c:pt idx="667">
                        <c:v>7.1789746299999999</c:v>
                      </c:pt>
                      <c:pt idx="668">
                        <c:v>7.1889882099999998</c:v>
                      </c:pt>
                      <c:pt idx="669">
                        <c:v>7.1990017899999996</c:v>
                      </c:pt>
                      <c:pt idx="670">
                        <c:v>7.2090153700000004</c:v>
                      </c:pt>
                      <c:pt idx="671">
                        <c:v>7.2190289500000002</c:v>
                      </c:pt>
                      <c:pt idx="672">
                        <c:v>7.2290425300000001</c:v>
                      </c:pt>
                      <c:pt idx="673">
                        <c:v>7.2390561099999999</c:v>
                      </c:pt>
                      <c:pt idx="674">
                        <c:v>7.2490696899999998</c:v>
                      </c:pt>
                      <c:pt idx="675">
                        <c:v>7.2590832699999996</c:v>
                      </c:pt>
                      <c:pt idx="676">
                        <c:v>7.2690968500000004</c:v>
                      </c:pt>
                      <c:pt idx="677">
                        <c:v>7.2791104300000002</c:v>
                      </c:pt>
                      <c:pt idx="678">
                        <c:v>7.2891240100000001</c:v>
                      </c:pt>
                      <c:pt idx="679">
                        <c:v>7.29913759</c:v>
                      </c:pt>
                      <c:pt idx="680">
                        <c:v>7.3091511699999998</c:v>
                      </c:pt>
                      <c:pt idx="681">
                        <c:v>7.3191647499999997</c:v>
                      </c:pt>
                      <c:pt idx="682">
                        <c:v>7.3291783300000004</c:v>
                      </c:pt>
                      <c:pt idx="683">
                        <c:v>7.3391919100000003</c:v>
                      </c:pt>
                      <c:pt idx="684">
                        <c:v>7.3492054900000001</c:v>
                      </c:pt>
                      <c:pt idx="685">
                        <c:v>7.35921907</c:v>
                      </c:pt>
                      <c:pt idx="686">
                        <c:v>7.3692326499999998</c:v>
                      </c:pt>
                      <c:pt idx="687">
                        <c:v>7.3792462299999997</c:v>
                      </c:pt>
                      <c:pt idx="688">
                        <c:v>7.3892598200000004</c:v>
                      </c:pt>
                      <c:pt idx="689">
                        <c:v>7.3992734000000002</c:v>
                      </c:pt>
                      <c:pt idx="690">
                        <c:v>7.4092869800000001</c:v>
                      </c:pt>
                      <c:pt idx="691">
                        <c:v>7.4193005599999999</c:v>
                      </c:pt>
                      <c:pt idx="692">
                        <c:v>7.4293141399999998</c:v>
                      </c:pt>
                      <c:pt idx="693">
                        <c:v>7.4393277199999996</c:v>
                      </c:pt>
                      <c:pt idx="694">
                        <c:v>7.4493413000000004</c:v>
                      </c:pt>
                      <c:pt idx="695">
                        <c:v>7.4593548800000002</c:v>
                      </c:pt>
                      <c:pt idx="696">
                        <c:v>7.4693684600000001</c:v>
                      </c:pt>
                      <c:pt idx="697">
                        <c:v>7.47938204</c:v>
                      </c:pt>
                      <c:pt idx="698">
                        <c:v>7.4893956199999998</c:v>
                      </c:pt>
                      <c:pt idx="699">
                        <c:v>7.4994091999999997</c:v>
                      </c:pt>
                      <c:pt idx="700">
                        <c:v>7.5094227800000004</c:v>
                      </c:pt>
                      <c:pt idx="701">
                        <c:v>7.5194363600000003</c:v>
                      </c:pt>
                      <c:pt idx="702">
                        <c:v>7.5294499400000001</c:v>
                      </c:pt>
                      <c:pt idx="703">
                        <c:v>7.53946352</c:v>
                      </c:pt>
                      <c:pt idx="704">
                        <c:v>7.5494770999999998</c:v>
                      </c:pt>
                      <c:pt idx="705">
                        <c:v>7.5594906799999997</c:v>
                      </c:pt>
                      <c:pt idx="706">
                        <c:v>7.5695042600000004</c:v>
                      </c:pt>
                      <c:pt idx="707">
                        <c:v>7.5795178400000003</c:v>
                      </c:pt>
                      <c:pt idx="708">
                        <c:v>7.5895314200000001</c:v>
                      </c:pt>
                      <c:pt idx="709">
                        <c:v>7.599545</c:v>
                      </c:pt>
                      <c:pt idx="710">
                        <c:v>7.6095585799999998</c:v>
                      </c:pt>
                      <c:pt idx="711">
                        <c:v>7.6195721599999997</c:v>
                      </c:pt>
                      <c:pt idx="712">
                        <c:v>7.6295857399999996</c:v>
                      </c:pt>
                      <c:pt idx="713">
                        <c:v>7.6395993200000003</c:v>
                      </c:pt>
                      <c:pt idx="714">
                        <c:v>7.6496129000000002</c:v>
                      </c:pt>
                      <c:pt idx="715">
                        <c:v>7.65962648</c:v>
                      </c:pt>
                      <c:pt idx="716">
                        <c:v>7.6696400599999999</c:v>
                      </c:pt>
                      <c:pt idx="717">
                        <c:v>7.6796536399999997</c:v>
                      </c:pt>
                      <c:pt idx="718">
                        <c:v>7.6896672199999996</c:v>
                      </c:pt>
                      <c:pt idx="719">
                        <c:v>7.6996808100000003</c:v>
                      </c:pt>
                      <c:pt idx="720">
                        <c:v>7.7096943900000001</c:v>
                      </c:pt>
                      <c:pt idx="721">
                        <c:v>7.71970797</c:v>
                      </c:pt>
                      <c:pt idx="722">
                        <c:v>7.7297215499999998</c:v>
                      </c:pt>
                      <c:pt idx="723">
                        <c:v>7.7397351299999997</c:v>
                      </c:pt>
                      <c:pt idx="724">
                        <c:v>7.7497487100000004</c:v>
                      </c:pt>
                      <c:pt idx="725">
                        <c:v>7.7597622900000003</c:v>
                      </c:pt>
                      <c:pt idx="726">
                        <c:v>7.7697758700000001</c:v>
                      </c:pt>
                      <c:pt idx="727">
                        <c:v>7.77978945</c:v>
                      </c:pt>
                      <c:pt idx="728">
                        <c:v>7.7898030299999999</c:v>
                      </c:pt>
                      <c:pt idx="729">
                        <c:v>7.7998166099999997</c:v>
                      </c:pt>
                      <c:pt idx="730">
                        <c:v>7.8098301899999996</c:v>
                      </c:pt>
                      <c:pt idx="731">
                        <c:v>7.8198437700000003</c:v>
                      </c:pt>
                      <c:pt idx="732">
                        <c:v>7.8298573500000002</c:v>
                      </c:pt>
                      <c:pt idx="733">
                        <c:v>7.83987093</c:v>
                      </c:pt>
                      <c:pt idx="734">
                        <c:v>7.8498845099999999</c:v>
                      </c:pt>
                      <c:pt idx="735">
                        <c:v>7.8598980899999997</c:v>
                      </c:pt>
                      <c:pt idx="736">
                        <c:v>7.8699116699999996</c:v>
                      </c:pt>
                      <c:pt idx="737">
                        <c:v>7.8799252500000003</c:v>
                      </c:pt>
                      <c:pt idx="738">
                        <c:v>7.8899388300000002</c:v>
                      </c:pt>
                      <c:pt idx="739">
                        <c:v>7.89995241</c:v>
                      </c:pt>
                      <c:pt idx="740">
                        <c:v>7.9099659899999999</c:v>
                      </c:pt>
                      <c:pt idx="741">
                        <c:v>7.9199795699999997</c:v>
                      </c:pt>
                      <c:pt idx="742">
                        <c:v>7.9299931499999996</c:v>
                      </c:pt>
                      <c:pt idx="743">
                        <c:v>7.9400067300000003</c:v>
                      </c:pt>
                      <c:pt idx="744">
                        <c:v>7.9500203100000002</c:v>
                      </c:pt>
                      <c:pt idx="745">
                        <c:v>7.9600338900000001</c:v>
                      </c:pt>
                      <c:pt idx="746">
                        <c:v>7.9700474699999999</c:v>
                      </c:pt>
                      <c:pt idx="747">
                        <c:v>7.9800610499999998</c:v>
                      </c:pt>
                      <c:pt idx="748">
                        <c:v>7.9900746299999996</c:v>
                      </c:pt>
                      <c:pt idx="749">
                        <c:v>8.0000877399999997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CfFluentManual!$N$6:$N$755</c15:sqref>
                        </c15:formulaRef>
                      </c:ext>
                    </c:extLst>
                    <c:numCache>
                      <c:formatCode>0.00E+00</c:formatCode>
                      <c:ptCount val="750"/>
                      <c:pt idx="0">
                        <c:v>3.7683950309801074E-2</c:v>
                      </c:pt>
                      <c:pt idx="1">
                        <c:v>3.2921125870437148E-2</c:v>
                      </c:pt>
                      <c:pt idx="2">
                        <c:v>2.8158301601452978E-2</c:v>
                      </c:pt>
                      <c:pt idx="3">
                        <c:v>2.1650216685989574E-2</c:v>
                      </c:pt>
                      <c:pt idx="4">
                        <c:v>1.5137453943264342E-2</c:v>
                      </c:pt>
                      <c:pt idx="5">
                        <c:v>1.2860546616245732E-2</c:v>
                      </c:pt>
                      <c:pt idx="6">
                        <c:v>1.0606427922093074E-2</c:v>
                      </c:pt>
                      <c:pt idx="7">
                        <c:v>9.8949142657170554E-3</c:v>
                      </c:pt>
                      <c:pt idx="8">
                        <c:v>9.195880687794783E-3</c:v>
                      </c:pt>
                      <c:pt idx="9">
                        <c:v>8.8329726124171792E-3</c:v>
                      </c:pt>
                      <c:pt idx="10">
                        <c:v>8.4737006624850415E-3</c:v>
                      </c:pt>
                      <c:pt idx="11">
                        <c:v>8.1791949299346908E-3</c:v>
                      </c:pt>
                      <c:pt idx="12">
                        <c:v>7.885567487978579E-3</c:v>
                      </c:pt>
                      <c:pt idx="13">
                        <c:v>7.657537750680051E-3</c:v>
                      </c:pt>
                      <c:pt idx="14">
                        <c:v>7.4305774870978003E-3</c:v>
                      </c:pt>
                      <c:pt idx="15">
                        <c:v>7.2553607029268918E-3</c:v>
                      </c:pt>
                      <c:pt idx="16">
                        <c:v>7.0811324961650279E-3</c:v>
                      </c:pt>
                      <c:pt idx="17">
                        <c:v>6.9419000353188711E-3</c:v>
                      </c:pt>
                      <c:pt idx="18">
                        <c:v>6.8034339937204326E-3</c:v>
                      </c:pt>
                      <c:pt idx="19">
                        <c:v>6.6897273505652629E-3</c:v>
                      </c:pt>
                      <c:pt idx="20">
                        <c:v>6.5766316210562753E-3</c:v>
                      </c:pt>
                      <c:pt idx="21">
                        <c:v>6.4823226447497193E-3</c:v>
                      </c:pt>
                      <c:pt idx="22">
                        <c:v>6.3885301576296401E-3</c:v>
                      </c:pt>
                      <c:pt idx="23">
                        <c:v>6.3094804772871899E-3</c:v>
                      </c:pt>
                      <c:pt idx="24">
                        <c:v>6.2308782823308206E-3</c:v>
                      </c:pt>
                      <c:pt idx="25">
                        <c:v>6.163873905385686E-3</c:v>
                      </c:pt>
                      <c:pt idx="26">
                        <c:v>6.0972543311151109E-3</c:v>
                      </c:pt>
                      <c:pt idx="27">
                        <c:v>6.0397762099413874E-3</c:v>
                      </c:pt>
                      <c:pt idx="28">
                        <c:v>5.9826285403006768E-3</c:v>
                      </c:pt>
                      <c:pt idx="29">
                        <c:v>5.9328213416044301E-3</c:v>
                      </c:pt>
                      <c:pt idx="30">
                        <c:v>5.8833005512747682E-3</c:v>
                      </c:pt>
                      <c:pt idx="31">
                        <c:v>5.8398754033304077E-3</c:v>
                      </c:pt>
                      <c:pt idx="32">
                        <c:v>5.7967053138778847E-3</c:v>
                      </c:pt>
                      <c:pt idx="33">
                        <c:v>5.7587153141642079E-3</c:v>
                      </c:pt>
                      <c:pt idx="34">
                        <c:v>5.7209577465110297E-3</c:v>
                      </c:pt>
                      <c:pt idx="35">
                        <c:v>5.6875142794207004E-3</c:v>
                      </c:pt>
                      <c:pt idx="36">
                        <c:v>5.6542762903137771E-3</c:v>
                      </c:pt>
                      <c:pt idx="37">
                        <c:v>5.6245462840392862E-3</c:v>
                      </c:pt>
                      <c:pt idx="38">
                        <c:v>5.5949939838482888E-3</c:v>
                      </c:pt>
                      <c:pt idx="39">
                        <c:v>5.5683145759564401E-3</c:v>
                      </c:pt>
                      <c:pt idx="40">
                        <c:v>5.5417886972609805E-3</c:v>
                      </c:pt>
                      <c:pt idx="41">
                        <c:v>5.5177016854791611E-3</c:v>
                      </c:pt>
                      <c:pt idx="42">
                        <c:v>5.4937527324120617E-3</c:v>
                      </c:pt>
                      <c:pt idx="43">
                        <c:v>5.4719538866514093E-3</c:v>
                      </c:pt>
                      <c:pt idx="44">
                        <c:v>5.4502823656809715E-3</c:v>
                      </c:pt>
                      <c:pt idx="45">
                        <c:v>5.430516576335722E-3</c:v>
                      </c:pt>
                      <c:pt idx="46">
                        <c:v>5.4108705809955571E-3</c:v>
                      </c:pt>
                      <c:pt idx="47">
                        <c:v>5.3928526493953778E-3</c:v>
                      </c:pt>
                      <c:pt idx="48">
                        <c:v>5.3749414095971967E-3</c:v>
                      </c:pt>
                      <c:pt idx="49">
                        <c:v>5.3584090872246283E-3</c:v>
                      </c:pt>
                      <c:pt idx="50">
                        <c:v>5.3419711893117642E-3</c:v>
                      </c:pt>
                      <c:pt idx="51">
                        <c:v>5.3266868815997608E-3</c:v>
                      </c:pt>
                      <c:pt idx="52">
                        <c:v>5.31148587254952E-3</c:v>
                      </c:pt>
                      <c:pt idx="53">
                        <c:v>5.2973004120233959E-3</c:v>
                      </c:pt>
                      <c:pt idx="54">
                        <c:v>5.2831899185890605E-3</c:v>
                      </c:pt>
                      <c:pt idx="55">
                        <c:v>5.2700275373721807E-3</c:v>
                      </c:pt>
                      <c:pt idx="56">
                        <c:v>5.256938146841944E-3</c:v>
                      </c:pt>
                      <c:pt idx="57">
                        <c:v>5.2447056301708605E-3</c:v>
                      </c:pt>
                      <c:pt idx="58">
                        <c:v>5.2325425262115827E-3</c:v>
                      </c:pt>
                      <c:pt idx="59">
                        <c:v>5.2211061600553029E-3</c:v>
                      </c:pt>
                      <c:pt idx="60">
                        <c:v>5.209731300990241E-3</c:v>
                      </c:pt>
                      <c:pt idx="61">
                        <c:v>5.1989728929133679E-3</c:v>
                      </c:pt>
                      <c:pt idx="62">
                        <c:v>5.1882688359780422E-3</c:v>
                      </c:pt>
                      <c:pt idx="63">
                        <c:v>5.1781122262305095E-3</c:v>
                      </c:pt>
                      <c:pt idx="64">
                        <c:v>5.1680043962065662E-3</c:v>
                      </c:pt>
                      <c:pt idx="65">
                        <c:v>5.158390854887146E-3</c:v>
                      </c:pt>
                      <c:pt idx="66">
                        <c:v>5.1488225493924299E-3</c:v>
                      </c:pt>
                      <c:pt idx="67">
                        <c:v>5.1397044894358115E-3</c:v>
                      </c:pt>
                      <c:pt idx="68">
                        <c:v>5.1306300637342095E-3</c:v>
                      </c:pt>
                      <c:pt idx="69">
                        <c:v>5.1219773108859478E-3</c:v>
                      </c:pt>
                      <c:pt idx="70">
                        <c:v>5.1133662329255316E-3</c:v>
                      </c:pt>
                      <c:pt idx="71">
                        <c:v>5.105134386221716E-3</c:v>
                      </c:pt>
                      <c:pt idx="72">
                        <c:v>5.0969410283043448E-3</c:v>
                      </c:pt>
                      <c:pt idx="73">
                        <c:v>5.08907135784375E-3</c:v>
                      </c:pt>
                      <c:pt idx="74">
                        <c:v>5.0812350136630498E-3</c:v>
                      </c:pt>
                      <c:pt idx="75">
                        <c:v>5.0736720097218002E-3</c:v>
                      </c:pt>
                      <c:pt idx="76">
                        <c:v>5.0661391459590451E-3</c:v>
                      </c:pt>
                      <c:pt idx="77">
                        <c:v>5.0588526172447188E-3</c:v>
                      </c:pt>
                      <c:pt idx="78">
                        <c:v>5.0515946612151499E-3</c:v>
                      </c:pt>
                      <c:pt idx="79">
                        <c:v>5.0445882197785348E-3</c:v>
                      </c:pt>
                      <c:pt idx="80">
                        <c:v>5.0376119185204142E-3</c:v>
                      </c:pt>
                      <c:pt idx="81">
                        <c:v>5.0308823612221333E-3</c:v>
                      </c:pt>
                      <c:pt idx="82">
                        <c:v>5.0241817684820436E-3</c:v>
                      </c:pt>
                      <c:pt idx="83">
                        <c:v>5.0176930088901856E-3</c:v>
                      </c:pt>
                      <c:pt idx="84">
                        <c:v>5.0112300277551178E-3</c:v>
                      </c:pt>
                      <c:pt idx="85">
                        <c:v>5.0049495403746303E-3</c:v>
                      </c:pt>
                      <c:pt idx="86">
                        <c:v>4.998692054260942E-3</c:v>
                      </c:pt>
                      <c:pt idx="87">
                        <c:v>4.9926075206356071E-3</c:v>
                      </c:pt>
                      <c:pt idx="88">
                        <c:v>4.9865452045302029E-3</c:v>
                      </c:pt>
                      <c:pt idx="89">
                        <c:v>4.9806407793428929E-3</c:v>
                      </c:pt>
                      <c:pt idx="90">
                        <c:v>4.9747573790172341E-3</c:v>
                      </c:pt>
                      <c:pt idx="91">
                        <c:v>4.9690104358366075E-3</c:v>
                      </c:pt>
                      <c:pt idx="92">
                        <c:v>4.9632817403276411E-3</c:v>
                      </c:pt>
                      <c:pt idx="93">
                        <c:v>4.9576891271282484E-3</c:v>
                      </c:pt>
                      <c:pt idx="94">
                        <c:v>4.9521151364359754E-3</c:v>
                      </c:pt>
                      <c:pt idx="95">
                        <c:v>4.9466859514966828E-3</c:v>
                      </c:pt>
                      <c:pt idx="96">
                        <c:v>4.9412777914190431E-3</c:v>
                      </c:pt>
                      <c:pt idx="97">
                        <c:v>4.9360005511444281E-3</c:v>
                      </c:pt>
                      <c:pt idx="98">
                        <c:v>4.9307423422883419E-3</c:v>
                      </c:pt>
                      <c:pt idx="99">
                        <c:v>4.9255864805505247E-3</c:v>
                      </c:pt>
                      <c:pt idx="100">
                        <c:v>4.9204460892943768E-3</c:v>
                      </c:pt>
                      <c:pt idx="101">
                        <c:v>4.9153969363965305E-3</c:v>
                      </c:pt>
                      <c:pt idx="102">
                        <c:v>4.9103624702334855E-3</c:v>
                      </c:pt>
                      <c:pt idx="103">
                        <c:v>4.9054251886821599E-3</c:v>
                      </c:pt>
                      <c:pt idx="104">
                        <c:v>4.9005033776125043E-3</c:v>
                      </c:pt>
                      <c:pt idx="105">
                        <c:v>4.8956767747494207E-3</c:v>
                      </c:pt>
                      <c:pt idx="106">
                        <c:v>4.8908648415831616E-3</c:v>
                      </c:pt>
                      <c:pt idx="107">
                        <c:v>4.8861358322432082E-3</c:v>
                      </c:pt>
                      <c:pt idx="108">
                        <c:v>4.8814206918152345E-3</c:v>
                      </c:pt>
                      <c:pt idx="109">
                        <c:v>4.8767856980235754E-3</c:v>
                      </c:pt>
                      <c:pt idx="110">
                        <c:v>4.8721653739287399E-3</c:v>
                      </c:pt>
                      <c:pt idx="111">
                        <c:v>4.8676291492805125E-3</c:v>
                      </c:pt>
                      <c:pt idx="112">
                        <c:v>4.8631083951139542E-3</c:v>
                      </c:pt>
                      <c:pt idx="113">
                        <c:v>4.858664209608874E-3</c:v>
                      </c:pt>
                      <c:pt idx="114">
                        <c:v>4.8542335181803158E-3</c:v>
                      </c:pt>
                      <c:pt idx="115">
                        <c:v>4.8498615225770342E-3</c:v>
                      </c:pt>
                      <c:pt idx="116">
                        <c:v>4.8454998519868479E-3</c:v>
                      </c:pt>
                      <c:pt idx="117">
                        <c:v>4.8411933162850777E-3</c:v>
                      </c:pt>
                      <c:pt idx="118">
                        <c:v>4.8368966966849947E-3</c:v>
                      </c:pt>
                      <c:pt idx="119">
                        <c:v>4.8326659288598587E-3</c:v>
                      </c:pt>
                      <c:pt idx="120">
                        <c:v>4.8284474624529661E-3</c:v>
                      </c:pt>
                      <c:pt idx="121">
                        <c:v>4.824294047036176E-3</c:v>
                      </c:pt>
                      <c:pt idx="122">
                        <c:v>4.8201541256959086E-3</c:v>
                      </c:pt>
                      <c:pt idx="123">
                        <c:v>4.8160677547123441E-3</c:v>
                      </c:pt>
                      <c:pt idx="124">
                        <c:v>4.8119917087418758E-3</c:v>
                      </c:pt>
                      <c:pt idx="125">
                        <c:v>4.8079652432798416E-3</c:v>
                      </c:pt>
                      <c:pt idx="126">
                        <c:v>4.8039498695397961E-3</c:v>
                      </c:pt>
                      <c:pt idx="127">
                        <c:v>4.7999900566375528E-3</c:v>
                      </c:pt>
                      <c:pt idx="128">
                        <c:v>4.7960425281155768E-3</c:v>
                      </c:pt>
                      <c:pt idx="129">
                        <c:v>4.792147374330002E-3</c:v>
                      </c:pt>
                      <c:pt idx="130">
                        <c:v>4.7882633122664159E-3</c:v>
                      </c:pt>
                      <c:pt idx="131">
                        <c:v>4.7844181479006842E-3</c:v>
                      </c:pt>
                      <c:pt idx="132">
                        <c:v>4.7805808891555404E-3</c:v>
                      </c:pt>
                      <c:pt idx="133">
                        <c:v>4.7767809435765377E-3</c:v>
                      </c:pt>
                      <c:pt idx="134">
                        <c:v>4.7729889206560997E-3</c:v>
                      </c:pt>
                      <c:pt idx="135">
                        <c:v>4.7692453026237907E-3</c:v>
                      </c:pt>
                      <c:pt idx="136">
                        <c:v>4.7655127933514483E-3</c:v>
                      </c:pt>
                      <c:pt idx="137">
                        <c:v>4.7618294556761283E-3</c:v>
                      </c:pt>
                      <c:pt idx="138">
                        <c:v>4.7581572437987501E-3</c:v>
                      </c:pt>
                      <c:pt idx="139">
                        <c:v>4.7545215272646922E-3</c:v>
                      </c:pt>
                      <c:pt idx="140">
                        <c:v>4.7508945341740421E-3</c:v>
                      </c:pt>
                      <c:pt idx="141">
                        <c:v>4.7473008503253131E-3</c:v>
                      </c:pt>
                      <c:pt idx="142">
                        <c:v>4.7437143224262545E-3</c:v>
                      </c:pt>
                      <c:pt idx="143">
                        <c:v>4.7401706450353439E-3</c:v>
                      </c:pt>
                      <c:pt idx="144">
                        <c:v>4.7366368667081443E-3</c:v>
                      </c:pt>
                      <c:pt idx="145">
                        <c:v>4.7331427698256668E-3</c:v>
                      </c:pt>
                      <c:pt idx="146">
                        <c:v>4.7296581801334666E-3</c:v>
                      </c:pt>
                      <c:pt idx="147">
                        <c:v>4.726201379379155E-3</c:v>
                      </c:pt>
                      <c:pt idx="148">
                        <c:v>4.722750916751694E-3</c:v>
                      </c:pt>
                      <c:pt idx="149">
                        <c:v>4.7193333714927186E-3</c:v>
                      </c:pt>
                      <c:pt idx="150">
                        <c:v>4.7159229651454393E-3</c:v>
                      </c:pt>
                      <c:pt idx="151">
                        <c:v>4.7125403477360469E-3</c:v>
                      </c:pt>
                      <c:pt idx="152">
                        <c:v>4.7091640684535068E-3</c:v>
                      </c:pt>
                      <c:pt idx="153">
                        <c:v>4.7058254601345913E-3</c:v>
                      </c:pt>
                      <c:pt idx="154">
                        <c:v>4.7024963930819034E-3</c:v>
                      </c:pt>
                      <c:pt idx="155">
                        <c:v>4.6991998515242672E-3</c:v>
                      </c:pt>
                      <c:pt idx="156">
                        <c:v>4.6959112326251948E-3</c:v>
                      </c:pt>
                      <c:pt idx="157">
                        <c:v>4.6926523790691574E-3</c:v>
                      </c:pt>
                      <c:pt idx="158">
                        <c:v>4.689401448171684E-3</c:v>
                      </c:pt>
                      <c:pt idx="159">
                        <c:v>4.6861897898075235E-3</c:v>
                      </c:pt>
                      <c:pt idx="160">
                        <c:v>4.6829884564564593E-3</c:v>
                      </c:pt>
                      <c:pt idx="161">
                        <c:v>4.6797918767005333E-3</c:v>
                      </c:pt>
                      <c:pt idx="162">
                        <c:v>4.6765960977294511E-3</c:v>
                      </c:pt>
                      <c:pt idx="163">
                        <c:v>4.6734375978485596E-3</c:v>
                      </c:pt>
                      <c:pt idx="164">
                        <c:v>4.6702894059427891E-3</c:v>
                      </c:pt>
                      <c:pt idx="165">
                        <c:v>4.6671773345448803E-3</c:v>
                      </c:pt>
                      <c:pt idx="166">
                        <c:v>4.6640751622106834E-3</c:v>
                      </c:pt>
                      <c:pt idx="167">
                        <c:v>4.6609765678513214E-3</c:v>
                      </c:pt>
                      <c:pt idx="168">
                        <c:v>4.6578791661502379E-3</c:v>
                      </c:pt>
                      <c:pt idx="169">
                        <c:v>4.6548174590076317E-3</c:v>
                      </c:pt>
                      <c:pt idx="170">
                        <c:v>4.6517660768781218E-3</c:v>
                      </c:pt>
                      <c:pt idx="171">
                        <c:v>4.6487400813319674E-3</c:v>
                      </c:pt>
                      <c:pt idx="172">
                        <c:v>4.6457208157861E-3</c:v>
                      </c:pt>
                      <c:pt idx="173">
                        <c:v>4.6427257612032839E-3</c:v>
                      </c:pt>
                      <c:pt idx="174">
                        <c:v>4.6397378455321639E-3</c:v>
                      </c:pt>
                      <c:pt idx="175">
                        <c:v>4.6367828642675055E-3</c:v>
                      </c:pt>
                      <c:pt idx="176">
                        <c:v>4.6338385828514021E-3</c:v>
                      </c:pt>
                      <c:pt idx="177">
                        <c:v>4.6308939095618638E-3</c:v>
                      </c:pt>
                      <c:pt idx="178">
                        <c:v>4.6279496281457604E-3</c:v>
                      </c:pt>
                      <c:pt idx="179">
                        <c:v>4.6250366795664299E-3</c:v>
                      </c:pt>
                      <c:pt idx="180">
                        <c:v>4.6221332552153511E-3</c:v>
                      </c:pt>
                      <c:pt idx="181">
                        <c:v>4.6192611807390213E-3</c:v>
                      </c:pt>
                      <c:pt idx="182">
                        <c:v>4.6163990223643779E-3</c:v>
                      </c:pt>
                      <c:pt idx="183">
                        <c:v>4.6135356713314568E-3</c:v>
                      </c:pt>
                      <c:pt idx="184">
                        <c:v>4.6106723032605596E-3</c:v>
                      </c:pt>
                      <c:pt idx="185">
                        <c:v>4.607839501317542E-3</c:v>
                      </c:pt>
                      <c:pt idx="186">
                        <c:v>4.6050158146913669E-3</c:v>
                      </c:pt>
                      <c:pt idx="187">
                        <c:v>4.6022123691799753E-3</c:v>
                      </c:pt>
                      <c:pt idx="188">
                        <c:v>4.5994164544537136E-3</c:v>
                      </c:pt>
                      <c:pt idx="189">
                        <c:v>4.5966399800573899E-3</c:v>
                      </c:pt>
                      <c:pt idx="190">
                        <c:v>4.5938698437879184E-3</c:v>
                      </c:pt>
                      <c:pt idx="191">
                        <c:v>4.5911282802032043E-3</c:v>
                      </c:pt>
                      <c:pt idx="192">
                        <c:v>4.588397416467045E-3</c:v>
                      </c:pt>
                      <c:pt idx="193">
                        <c:v>4.5856637755408939E-3</c:v>
                      </c:pt>
                      <c:pt idx="194">
                        <c:v>4.5829289589944403E-3</c:v>
                      </c:pt>
                      <c:pt idx="195">
                        <c:v>4.5802218973099241E-3</c:v>
                      </c:pt>
                      <c:pt idx="196">
                        <c:v>4.5775239679802255E-3</c:v>
                      </c:pt>
                      <c:pt idx="197">
                        <c:v>4.5748538105504413E-3</c:v>
                      </c:pt>
                      <c:pt idx="198">
                        <c:v>4.5721927684374978E-3</c:v>
                      </c:pt>
                      <c:pt idx="199">
                        <c:v>4.5695285572611294E-3</c:v>
                      </c:pt>
                      <c:pt idx="200">
                        <c:v>4.5668627615530486E-3</c:v>
                      </c:pt>
                      <c:pt idx="201">
                        <c:v>4.5642239369600357E-3</c:v>
                      </c:pt>
                      <c:pt idx="202">
                        <c:v>4.5615938358104314E-3</c:v>
                      </c:pt>
                      <c:pt idx="203">
                        <c:v>4.5589808067121847E-3</c:v>
                      </c:pt>
                      <c:pt idx="204">
                        <c:v>4.5563733149559457E-3</c:v>
                      </c:pt>
                      <c:pt idx="205">
                        <c:v>4.553781702592785E-3</c:v>
                      </c:pt>
                      <c:pt idx="206">
                        <c:v>4.5511968202299104E-3</c:v>
                      </c:pt>
                      <c:pt idx="207">
                        <c:v>4.5486369496149327E-3</c:v>
                      </c:pt>
                      <c:pt idx="208">
                        <c:v>4.546087386975076E-3</c:v>
                      </c:pt>
                      <c:pt idx="209">
                        <c:v>4.543533053702105E-3</c:v>
                      </c:pt>
                      <c:pt idx="210">
                        <c:v>4.5409779366822663E-3</c:v>
                      </c:pt>
                      <c:pt idx="211">
                        <c:v>4.5384466046760946E-3</c:v>
                      </c:pt>
                      <c:pt idx="212">
                        <c:v>4.5359256147209943E-3</c:v>
                      </c:pt>
                      <c:pt idx="213">
                        <c:v>4.5334280008681527E-3</c:v>
                      </c:pt>
                      <c:pt idx="214">
                        <c:v>4.5309399282815388E-3</c:v>
                      </c:pt>
                      <c:pt idx="215">
                        <c:v>4.5284470850618106E-3</c:v>
                      </c:pt>
                      <c:pt idx="216">
                        <c:v>4.5259518735635013E-3</c:v>
                      </c:pt>
                      <c:pt idx="217">
                        <c:v>4.5234796633319904E-3</c:v>
                      </c:pt>
                      <c:pt idx="218">
                        <c:v>4.5210169602907576E-3</c:v>
                      </c:pt>
                      <c:pt idx="219">
                        <c:v>4.5185681602374558E-3</c:v>
                      </c:pt>
                      <c:pt idx="220">
                        <c:v>4.516124505652727E-3</c:v>
                      </c:pt>
                      <c:pt idx="221">
                        <c:v>4.5136943451445201E-3</c:v>
                      </c:pt>
                      <c:pt idx="222">
                        <c:v>4.5112697390162961E-3</c:v>
                      </c:pt>
                      <c:pt idx="223">
                        <c:v>4.5088681511928465E-3</c:v>
                      </c:pt>
                      <c:pt idx="224">
                        <c:v>4.5064756616482642E-3</c:v>
                      </c:pt>
                      <c:pt idx="225">
                        <c:v>4.5040784355465189E-3</c:v>
                      </c:pt>
                      <c:pt idx="226">
                        <c:v>4.5016792160016503E-3</c:v>
                      </c:pt>
                      <c:pt idx="227">
                        <c:v>4.4993014131918686E-3</c:v>
                      </c:pt>
                      <c:pt idx="228">
                        <c:v>4.4969323508634706E-3</c:v>
                      </c:pt>
                      <c:pt idx="229">
                        <c:v>4.494585880890461E-3</c:v>
                      </c:pt>
                      <c:pt idx="230">
                        <c:v>4.4922489521836799E-3</c:v>
                      </c:pt>
                      <c:pt idx="231">
                        <c:v>4.4899052764386374E-3</c:v>
                      </c:pt>
                      <c:pt idx="232">
                        <c:v>4.4875588064656287E-3</c:v>
                      </c:pt>
                      <c:pt idx="233">
                        <c:v>4.4852329865188124E-3</c:v>
                      </c:pt>
                      <c:pt idx="234">
                        <c:v>4.4829162818888386E-3</c:v>
                      </c:pt>
                      <c:pt idx="235">
                        <c:v>4.4806122535125678E-3</c:v>
                      </c:pt>
                      <c:pt idx="236">
                        <c:v>4.4783137965542551E-3</c:v>
                      </c:pt>
                      <c:pt idx="237">
                        <c:v>4.4760260564824733E-3</c:v>
                      </c:pt>
                      <c:pt idx="238">
                        <c:v>4.4737434618792636E-3</c:v>
                      </c:pt>
                      <c:pt idx="239">
                        <c:v>4.4714807165174026E-3</c:v>
                      </c:pt>
                      <c:pt idx="240">
                        <c:v>4.4692274783458196E-3</c:v>
                      </c:pt>
                      <c:pt idx="241">
                        <c:v>4.4669682939208191E-3</c:v>
                      </c:pt>
                      <c:pt idx="242">
                        <c:v>4.4647063323058267E-3</c:v>
                      </c:pt>
                      <c:pt idx="243">
                        <c:v>4.4624634021093639E-3</c:v>
                      </c:pt>
                      <c:pt idx="244">
                        <c:v>4.4602296042677196E-3</c:v>
                      </c:pt>
                      <c:pt idx="245">
                        <c:v>4.4580160475408579E-3</c:v>
                      </c:pt>
                      <c:pt idx="246">
                        <c:v>4.4558116061308387E-3</c:v>
                      </c:pt>
                      <c:pt idx="247">
                        <c:v>4.4536004176825598E-3</c:v>
                      </c:pt>
                      <c:pt idx="248">
                        <c:v>4.4513860601708534E-3</c:v>
                      </c:pt>
                      <c:pt idx="249">
                        <c:v>4.4491899503308089E-3</c:v>
                      </c:pt>
                      <c:pt idx="250">
                        <c:v>4.4470041484658846E-3</c:v>
                      </c:pt>
                      <c:pt idx="251">
                        <c:v>4.4448278708292127E-3</c:v>
                      </c:pt>
                      <c:pt idx="252">
                        <c:v>4.4426571475725237E-3</c:v>
                      </c:pt>
                      <c:pt idx="253">
                        <c:v>4.4404959485440871E-3</c:v>
                      </c:pt>
                      <c:pt idx="254">
                        <c:v>4.4383395201487647E-3</c:v>
                      </c:pt>
                      <c:pt idx="255">
                        <c:v>4.4362017142605611E-3</c:v>
                      </c:pt>
                      <c:pt idx="256">
                        <c:v>4.4340734496385852E-3</c:v>
                      </c:pt>
                      <c:pt idx="257">
                        <c:v>4.4319368364086611E-3</c:v>
                      </c:pt>
                      <c:pt idx="258">
                        <c:v>4.4297966622418757E-3</c:v>
                      </c:pt>
                      <c:pt idx="259">
                        <c:v>4.4276747357467512E-3</c:v>
                      </c:pt>
                      <c:pt idx="260">
                        <c:v>4.4255615326950354E-3</c:v>
                      </c:pt>
                      <c:pt idx="261">
                        <c:v>4.4234665773149797E-3</c:v>
                      </c:pt>
                      <c:pt idx="262">
                        <c:v>4.4213815380366112E-3</c:v>
                      </c:pt>
                      <c:pt idx="263">
                        <c:v>4.4192885760996779E-3</c:v>
                      </c:pt>
                      <c:pt idx="264">
                        <c:v>4.4171908435296312E-3</c:v>
                      </c:pt>
                      <c:pt idx="265">
                        <c:v>4.4151109667578108E-3</c:v>
                      </c:pt>
                      <c:pt idx="266">
                        <c:v>4.4130410060876767E-3</c:v>
                      </c:pt>
                      <c:pt idx="267">
                        <c:v>4.4109793769875165E-3</c:v>
                      </c:pt>
                      <c:pt idx="268">
                        <c:v>4.4089228933559292E-3</c:v>
                      </c:pt>
                      <c:pt idx="269">
                        <c:v>4.4068751502057265E-3</c:v>
                      </c:pt>
                      <c:pt idx="270">
                        <c:v>4.4048325695620711E-3</c:v>
                      </c:pt>
                      <c:pt idx="271">
                        <c:v>4.4028066350203874E-3</c:v>
                      </c:pt>
                      <c:pt idx="272">
                        <c:v>4.4007902247069569E-3</c:v>
                      </c:pt>
                      <c:pt idx="273">
                        <c:v>4.3987654828235526E-3</c:v>
                      </c:pt>
                      <c:pt idx="274">
                        <c:v>4.3967359873450093E-3</c:v>
                      </c:pt>
                      <c:pt idx="275">
                        <c:v>4.3947227631329798E-3</c:v>
                      </c:pt>
                      <c:pt idx="276">
                        <c:v>4.3927194379846614E-3</c:v>
                      </c:pt>
                      <c:pt idx="277">
                        <c:v>4.390731992229422E-3</c:v>
                      </c:pt>
                      <c:pt idx="278">
                        <c:v>4.3887540707024351E-3</c:v>
                      </c:pt>
                      <c:pt idx="279">
                        <c:v>4.3867674086940645E-3</c:v>
                      </c:pt>
                      <c:pt idx="280">
                        <c:v>4.3847763849639895E-3</c:v>
                      </c:pt>
                      <c:pt idx="281">
                        <c:v>4.3828008487535597E-3</c:v>
                      </c:pt>
                      <c:pt idx="282">
                        <c:v>4.3808356034802758E-3</c:v>
                      </c:pt>
                      <c:pt idx="283">
                        <c:v>4.3788775141566623E-3</c:v>
                      </c:pt>
                      <c:pt idx="284">
                        <c:v>4.376924587339597E-3</c:v>
                      </c:pt>
                      <c:pt idx="285">
                        <c:v>4.3749791913076609E-3</c:v>
                      </c:pt>
                      <c:pt idx="286">
                        <c:v>4.3730385488708638E-3</c:v>
                      </c:pt>
                      <c:pt idx="287">
                        <c:v>4.3711133769157359E-3</c:v>
                      </c:pt>
                      <c:pt idx="288">
                        <c:v>4.3691977291888603E-3</c:v>
                      </c:pt>
                      <c:pt idx="289">
                        <c:v>4.3672733580185762E-3</c:v>
                      </c:pt>
                      <c:pt idx="290">
                        <c:v>4.3653442162151787E-3</c:v>
                      </c:pt>
                      <c:pt idx="291">
                        <c:v>4.3634297611465818E-3</c:v>
                      </c:pt>
                      <c:pt idx="292">
                        <c:v>4.3615256310910811E-3</c:v>
                      </c:pt>
                      <c:pt idx="293">
                        <c:v>4.3596361536944305E-3</c:v>
                      </c:pt>
                      <c:pt idx="294">
                        <c:v>4.3577558256905728E-3</c:v>
                      </c:pt>
                      <c:pt idx="295">
                        <c:v>4.3558671490787661E-3</c:v>
                      </c:pt>
                      <c:pt idx="296">
                        <c:v>4.3539725262135426E-3</c:v>
                      </c:pt>
                      <c:pt idx="297">
                        <c:v>4.3520929819565535E-3</c:v>
                      </c:pt>
                      <c:pt idx="298">
                        <c:v>4.3502225530164078E-3</c:v>
                      </c:pt>
                      <c:pt idx="299">
                        <c:v>4.3483592800259326E-3</c:v>
                      </c:pt>
                      <c:pt idx="300">
                        <c:v>4.3465007606305955E-3</c:v>
                      </c:pt>
                      <c:pt idx="301">
                        <c:v>4.3446485793621091E-3</c:v>
                      </c:pt>
                      <c:pt idx="302">
                        <c:v>4.3428003679418939E-3</c:v>
                      </c:pt>
                      <c:pt idx="303">
                        <c:v>4.3409668432564785E-3</c:v>
                      </c:pt>
                      <c:pt idx="304">
                        <c:v>4.3391432346727501E-3</c:v>
                      </c:pt>
                      <c:pt idx="305">
                        <c:v>4.3373104937342033E-3</c:v>
                      </c:pt>
                      <c:pt idx="306">
                        <c:v>4.3354721984156745E-3</c:v>
                      </c:pt>
                      <c:pt idx="307">
                        <c:v>4.3336477890471015E-3</c:v>
                      </c:pt>
                      <c:pt idx="308">
                        <c:v>4.3318329039067818E-3</c:v>
                      </c:pt>
                      <c:pt idx="309">
                        <c:v>4.330031904716417E-3</c:v>
                      </c:pt>
                      <c:pt idx="310">
                        <c:v>4.3282412135011742E-3</c:v>
                      </c:pt>
                      <c:pt idx="311">
                        <c:v>4.326441406969089E-3</c:v>
                      </c:pt>
                      <c:pt idx="312">
                        <c:v>4.3246348533987422E-3</c:v>
                      </c:pt>
                      <c:pt idx="313">
                        <c:v>4.3228425776517861E-3</c:v>
                      </c:pt>
                      <c:pt idx="314">
                        <c:v>4.3210598261330833E-3</c:v>
                      </c:pt>
                      <c:pt idx="315">
                        <c:v>4.3192830208677964E-3</c:v>
                      </c:pt>
                      <c:pt idx="316">
                        <c:v>4.3175101854507798E-3</c:v>
                      </c:pt>
                      <c:pt idx="317">
                        <c:v>4.31574370519859E-3</c:v>
                      </c:pt>
                      <c:pt idx="318">
                        <c:v>4.3139815696301284E-3</c:v>
                      </c:pt>
                      <c:pt idx="319">
                        <c:v>4.3122325362647557E-3</c:v>
                      </c:pt>
                      <c:pt idx="320">
                        <c:v>4.3104930271276338E-3</c:v>
                      </c:pt>
                      <c:pt idx="321">
                        <c:v>4.308744794547105E-3</c:v>
                      </c:pt>
                      <c:pt idx="322">
                        <c:v>4.3069894060169039E-3</c:v>
                      </c:pt>
                      <c:pt idx="323">
                        <c:v>4.3052471196897927E-3</c:v>
                      </c:pt>
                      <c:pt idx="324">
                        <c:v>4.3035151413378008E-3</c:v>
                      </c:pt>
                      <c:pt idx="325">
                        <c:v>4.3017954644040532E-3</c:v>
                      </c:pt>
                      <c:pt idx="326">
                        <c:v>4.3000860954454257E-3</c:v>
                      </c:pt>
                      <c:pt idx="327">
                        <c:v>4.2983672192965228E-3</c:v>
                      </c:pt>
                      <c:pt idx="328">
                        <c:v>4.2966415790713823E-3</c:v>
                      </c:pt>
                      <c:pt idx="329">
                        <c:v>4.29492904104933E-3</c:v>
                      </c:pt>
                      <c:pt idx="330">
                        <c:v>4.2932264361669392E-3</c:v>
                      </c:pt>
                      <c:pt idx="331">
                        <c:v>4.2915285678417122E-3</c:v>
                      </c:pt>
                      <c:pt idx="332">
                        <c:v>4.2898350782761639E-3</c:v>
                      </c:pt>
                      <c:pt idx="333">
                        <c:v>4.288147126052624E-3</c:v>
                      </c:pt>
                      <c:pt idx="334">
                        <c:v>4.286462751803919E-3</c:v>
                      </c:pt>
                      <c:pt idx="335">
                        <c:v>4.2847914797583013E-3</c:v>
                      </c:pt>
                      <c:pt idx="336">
                        <c:v>4.2831297149029607E-3</c:v>
                      </c:pt>
                      <c:pt idx="337">
                        <c:v>4.2814592266042124E-3</c:v>
                      </c:pt>
                      <c:pt idx="338">
                        <c:v>4.2797812075203341E-3</c:v>
                      </c:pt>
                      <c:pt idx="339">
                        <c:v>4.2781150809432893E-3</c:v>
                      </c:pt>
                      <c:pt idx="340">
                        <c:v>4.2764588704679307E-3</c:v>
                      </c:pt>
                      <c:pt idx="341">
                        <c:v>4.2748141606259726E-3</c:v>
                      </c:pt>
                      <c:pt idx="342">
                        <c:v>4.2731797757971108E-3</c:v>
                      </c:pt>
                      <c:pt idx="343">
                        <c:v>4.2715366675248403E-3</c:v>
                      </c:pt>
                      <c:pt idx="344">
                        <c:v>4.2698860114294655E-3</c:v>
                      </c:pt>
                      <c:pt idx="345">
                        <c:v>4.2682472648788994E-3</c:v>
                      </c:pt>
                      <c:pt idx="346">
                        <c:v>4.2666176336451757E-3</c:v>
                      </c:pt>
                      <c:pt idx="347">
                        <c:v>4.264993164918001E-3</c:v>
                      </c:pt>
                      <c:pt idx="348">
                        <c:v>4.2633722571276851E-3</c:v>
                      </c:pt>
                      <c:pt idx="349">
                        <c:v>4.261756511843919E-3</c:v>
                      </c:pt>
                      <c:pt idx="350">
                        <c:v>4.2601451282818555E-3</c:v>
                      </c:pt>
                      <c:pt idx="351">
                        <c:v>4.2585448534797577E-3</c:v>
                      </c:pt>
                      <c:pt idx="352">
                        <c:v>4.2569541029059124E-3</c:v>
                      </c:pt>
                      <c:pt idx="353">
                        <c:v>4.2553613759269198E-3</c:v>
                      </c:pt>
                      <c:pt idx="354">
                        <c:v>4.253766263631371E-3</c:v>
                      </c:pt>
                      <c:pt idx="355">
                        <c:v>4.2521628027278715E-3</c:v>
                      </c:pt>
                      <c:pt idx="356">
                        <c:v>4.2505522199506526E-3</c:v>
                      </c:pt>
                      <c:pt idx="357">
                        <c:v>4.248959084060251E-3</c:v>
                      </c:pt>
                      <c:pt idx="358">
                        <c:v>4.2473818275629268E-3</c:v>
                      </c:pt>
                      <c:pt idx="359">
                        <c:v>4.2458220179524206E-3</c:v>
                      </c:pt>
                      <c:pt idx="360">
                        <c:v>4.2442780706970175E-3</c:v>
                      </c:pt>
                      <c:pt idx="361">
                        <c:v>4.2427253999982057E-3</c:v>
                      </c:pt>
                      <c:pt idx="362">
                        <c:v>4.2411640058559862E-3</c:v>
                      </c:pt>
                      <c:pt idx="363">
                        <c:v>4.2396073653089049E-3</c:v>
                      </c:pt>
                      <c:pt idx="364">
                        <c:v>4.2380546946100932E-3</c:v>
                      </c:pt>
                      <c:pt idx="365">
                        <c:v>4.2365059937595519E-3</c:v>
                      </c:pt>
                      <c:pt idx="366">
                        <c:v>4.2349612627572792E-3</c:v>
                      </c:pt>
                      <c:pt idx="367">
                        <c:v>4.2334078083115989E-3</c:v>
                      </c:pt>
                      <c:pt idx="368">
                        <c:v>4.2318456133845356E-3</c:v>
                      </c:pt>
                      <c:pt idx="369">
                        <c:v>4.2303004734708539E-3</c:v>
                      </c:pt>
                      <c:pt idx="370">
                        <c:v>4.228771604823686E-3</c:v>
                      </c:pt>
                      <c:pt idx="371">
                        <c:v>4.227259399316465E-3</c:v>
                      </c:pt>
                      <c:pt idx="372">
                        <c:v>4.2257634650757579E-3</c:v>
                      </c:pt>
                      <c:pt idx="373">
                        <c:v>4.2242591992650768E-3</c:v>
                      </c:pt>
                      <c:pt idx="374">
                        <c:v>4.222746192973012E-3</c:v>
                      </c:pt>
                      <c:pt idx="375">
                        <c:v>4.2212371565292176E-3</c:v>
                      </c:pt>
                      <c:pt idx="376">
                        <c:v>4.2197313061868233E-3</c:v>
                      </c:pt>
                      <c:pt idx="377">
                        <c:v>4.2182175161478899E-3</c:v>
                      </c:pt>
                      <c:pt idx="378">
                        <c:v>4.2166949856275735E-3</c:v>
                      </c:pt>
                      <c:pt idx="379">
                        <c:v>4.2151887263737692E-3</c:v>
                      </c:pt>
                      <c:pt idx="380">
                        <c:v>4.2136987383864797E-3</c:v>
                      </c:pt>
                      <c:pt idx="381">
                        <c:v>4.2122246127542923E-3</c:v>
                      </c:pt>
                      <c:pt idx="382">
                        <c:v>4.2107671502620543E-3</c:v>
                      </c:pt>
                      <c:pt idx="383">
                        <c:v>4.2093009643264069E-3</c:v>
                      </c:pt>
                      <c:pt idx="384">
                        <c:v>4.2078260549473509E-3</c:v>
                      </c:pt>
                      <c:pt idx="385">
                        <c:v>4.2063547065051554E-3</c:v>
                      </c:pt>
                      <c:pt idx="386">
                        <c:v>4.2048869189998204E-3</c:v>
                      </c:pt>
                      <c:pt idx="387">
                        <c:v>4.2034231183807301E-3</c:v>
                      </c:pt>
                      <c:pt idx="388">
                        <c:v>4.2019624868250656E-3</c:v>
                      </c:pt>
                      <c:pt idx="389">
                        <c:v>4.2004939155728619E-3</c:v>
                      </c:pt>
                      <c:pt idx="390">
                        <c:v>4.1990154282189711E-3</c:v>
                      </c:pt>
                      <c:pt idx="391">
                        <c:v>4.1975528032201842E-3</c:v>
                      </c:pt>
                      <c:pt idx="392">
                        <c:v>4.1961072502727549E-3</c:v>
                      </c:pt>
                      <c:pt idx="393">
                        <c:v>4.194676758895584E-3</c:v>
                      </c:pt>
                      <c:pt idx="394">
                        <c:v>4.1932629306583617E-3</c:v>
                      </c:pt>
                      <c:pt idx="395">
                        <c:v>4.1918403789777308E-3</c:v>
                      </c:pt>
                      <c:pt idx="396">
                        <c:v>4.190409103853693E-3</c:v>
                      </c:pt>
                      <c:pt idx="397">
                        <c:v>4.1889805888816693E-3</c:v>
                      </c:pt>
                      <c:pt idx="398">
                        <c:v>4.187556060795892E-3</c:v>
                      </c:pt>
                      <c:pt idx="399">
                        <c:v>4.1861232011401401E-3</c:v>
                      </c:pt>
                      <c:pt idx="400">
                        <c:v>4.1846808002181605E-3</c:v>
                      </c:pt>
                      <c:pt idx="401">
                        <c:v>4.1832531030689575E-3</c:v>
                      </c:pt>
                      <c:pt idx="402">
                        <c:v>4.1818420520217262E-3</c:v>
                      </c:pt>
                      <c:pt idx="403">
                        <c:v>4.180446471456164E-3</c:v>
                      </c:pt>
                      <c:pt idx="404">
                        <c:v>4.1790675540305505E-3</c:v>
                      </c:pt>
                      <c:pt idx="405">
                        <c:v>4.1776803050349622E-3</c:v>
                      </c:pt>
                      <c:pt idx="406">
                        <c:v>4.1762835318111223E-3</c:v>
                      </c:pt>
                      <c:pt idx="407">
                        <c:v>4.1748895528152486E-3</c:v>
                      </c:pt>
                      <c:pt idx="408">
                        <c:v>4.1734991347562355E-3</c:v>
                      </c:pt>
                      <c:pt idx="409">
                        <c:v>4.1721003680892724E-3</c:v>
                      </c:pt>
                      <c:pt idx="410">
                        <c:v>4.1706921112700081E-3</c:v>
                      </c:pt>
                      <c:pt idx="411">
                        <c:v>4.1692977233627245E-3</c:v>
                      </c:pt>
                      <c:pt idx="412">
                        <c:v>4.1679207823422581E-3</c:v>
                      </c:pt>
                      <c:pt idx="413">
                        <c:v>4.1665581361831575E-3</c:v>
                      </c:pt>
                      <c:pt idx="414">
                        <c:v>4.1652125450374385E-3</c:v>
                      </c:pt>
                      <c:pt idx="415">
                        <c:v>4.1638586223217457E-3</c:v>
                      </c:pt>
                      <c:pt idx="416">
                        <c:v>4.1624947664663913E-3</c:v>
                      </c:pt>
                      <c:pt idx="417">
                        <c:v>4.1611333129655693E-3</c:v>
                      </c:pt>
                      <c:pt idx="418">
                        <c:v>4.1597762211864515E-3</c:v>
                      </c:pt>
                      <c:pt idx="419">
                        <c:v>4.1584214976859149E-3</c:v>
                      </c:pt>
                      <c:pt idx="420">
                        <c:v>4.157070352160213E-3</c:v>
                      </c:pt>
                      <c:pt idx="421">
                        <c:v>4.1557112669379729E-3</c:v>
                      </c:pt>
                      <c:pt idx="422">
                        <c:v>4.154341481867177E-3</c:v>
                      </c:pt>
                      <c:pt idx="423">
                        <c:v>4.1529855657083618E-3</c:v>
                      </c:pt>
                      <c:pt idx="424">
                        <c:v>4.1516471134743389E-3</c:v>
                      </c:pt>
                      <c:pt idx="425">
                        <c:v>4.1503217464054281E-3</c:v>
                      </c:pt>
                      <c:pt idx="426">
                        <c:v>4.1490146440461527E-3</c:v>
                      </c:pt>
                      <c:pt idx="427">
                        <c:v>4.1476988012054943E-3</c:v>
                      </c:pt>
                      <c:pt idx="428">
                        <c:v>4.1463734341365835E-3</c:v>
                      </c:pt>
                      <c:pt idx="429">
                        <c:v>4.145050060510796E-3</c:v>
                      </c:pt>
                      <c:pt idx="430">
                        <c:v>4.1437298559484324E-3</c:v>
                      </c:pt>
                      <c:pt idx="431">
                        <c:v>4.1424024954363993E-3</c:v>
                      </c:pt>
                      <c:pt idx="432">
                        <c:v>4.1410644521137855E-3</c:v>
                      </c:pt>
                      <c:pt idx="433">
                        <c:v>4.1397390850448747E-3</c:v>
                      </c:pt>
                      <c:pt idx="434">
                        <c:v>4.1384315737741911E-3</c:v>
                      </c:pt>
                      <c:pt idx="435">
                        <c:v>4.1371367557951838E-3</c:v>
                      </c:pt>
                      <c:pt idx="436">
                        <c:v>4.1358601854878376E-3</c:v>
                      </c:pt>
                      <c:pt idx="437">
                        <c:v>4.1345748917370837E-3</c:v>
                      </c:pt>
                      <c:pt idx="438">
                        <c:v>4.1332792900112079E-3</c:v>
                      </c:pt>
                      <c:pt idx="439">
                        <c:v>4.131986056563914E-3</c:v>
                      </c:pt>
                      <c:pt idx="440">
                        <c:v>4.1306959921800467E-3</c:v>
                      </c:pt>
                      <c:pt idx="441">
                        <c:v>4.1293988059224584E-3</c:v>
                      </c:pt>
                      <c:pt idx="442">
                        <c:v>4.1280901019934953E-3</c:v>
                      </c:pt>
                      <c:pt idx="443">
                        <c:v>4.1267936994827756E-3</c:v>
                      </c:pt>
                      <c:pt idx="444">
                        <c:v>4.1255159365171509E-3</c:v>
                      </c:pt>
                      <c:pt idx="445">
                        <c:v>4.1242500830963357E-3</c:v>
                      </c:pt>
                      <c:pt idx="446">
                        <c:v>4.1230024603092054E-3</c:v>
                      </c:pt>
                      <c:pt idx="447">
                        <c:v>4.1217469319014865E-3</c:v>
                      </c:pt>
                      <c:pt idx="448">
                        <c:v>4.1204802776958274E-3</c:v>
                      </c:pt>
                      <c:pt idx="449">
                        <c:v>4.1192160088067246E-3</c:v>
                      </c:pt>
                      <c:pt idx="450">
                        <c:v>4.1179545000696385E-3</c:v>
                      </c:pt>
                      <c:pt idx="451">
                        <c:v>4.1166957855605186E-3</c:v>
                      </c:pt>
                      <c:pt idx="452">
                        <c:v>4.1154406490262344E-3</c:v>
                      </c:pt>
                      <c:pt idx="453">
                        <c:v>4.114177964668844E-3</c:v>
                      </c:pt>
                      <c:pt idx="454">
                        <c:v>4.1129041715514897E-3</c:v>
                      </c:pt>
                      <c:pt idx="455">
                        <c:v>4.1116418790675341E-3</c:v>
                      </c:pt>
                      <c:pt idx="456">
                        <c:v>4.1103978342552396E-3</c:v>
                      </c:pt>
                      <c:pt idx="457">
                        <c:v>4.1091653071143198E-3</c:v>
                      </c:pt>
                      <c:pt idx="458">
                        <c:v>4.1079514195184949E-3</c:v>
                      </c:pt>
                      <c:pt idx="459">
                        <c:v>4.1067299840995648E-3</c:v>
                      </c:pt>
                      <c:pt idx="460">
                        <c:v>4.1054970480472351E-3</c:v>
                      </c:pt>
                      <c:pt idx="461">
                        <c:v>4.1042657135645939E-3</c:v>
                      </c:pt>
                      <c:pt idx="462">
                        <c:v>4.103038331892247E-3</c:v>
                      </c:pt>
                      <c:pt idx="463">
                        <c:v>4.1018030105233602E-3</c:v>
                      </c:pt>
                      <c:pt idx="464">
                        <c:v>4.1005565974324846E-3</c:v>
                      </c:pt>
                      <c:pt idx="465">
                        <c:v>4.099320884190163E-3</c:v>
                      </c:pt>
                      <c:pt idx="466">
                        <c:v>4.0981042194043471E-3</c:v>
                      </c:pt>
                      <c:pt idx="467">
                        <c:v>4.0968982715050613E-3</c:v>
                      </c:pt>
                      <c:pt idx="468">
                        <c:v>4.0957109461128962E-3</c:v>
                      </c:pt>
                      <c:pt idx="469">
                        <c:v>4.09451649884701E-3</c:v>
                      </c:pt>
                      <c:pt idx="470">
                        <c:v>4.0933101420363152E-3</c:v>
                      </c:pt>
                      <c:pt idx="471">
                        <c:v>4.092105386795308E-3</c:v>
                      </c:pt>
                      <c:pt idx="472">
                        <c:v>4.0909041924911613E-3</c:v>
                      </c:pt>
                      <c:pt idx="473">
                        <c:v>4.0896958422373432E-3</c:v>
                      </c:pt>
                      <c:pt idx="474">
                        <c:v>4.0884756165146677E-3</c:v>
                      </c:pt>
                      <c:pt idx="475">
                        <c:v>4.087266482513981E-3</c:v>
                      </c:pt>
                      <c:pt idx="476">
                        <c:v>4.0860755961849553E-3</c:v>
                      </c:pt>
                      <c:pt idx="477">
                        <c:v>4.0848954267424598E-3</c:v>
                      </c:pt>
                      <c:pt idx="478">
                        <c:v>4.0837335049716261E-3</c:v>
                      </c:pt>
                      <c:pt idx="479">
                        <c:v>4.0825652280359649E-3</c:v>
                      </c:pt>
                      <c:pt idx="480">
                        <c:v>4.0813846667200355E-3</c:v>
                      </c:pt>
                      <c:pt idx="481">
                        <c:v>4.0802060818092524E-3</c:v>
                      </c:pt>
                      <c:pt idx="482">
                        <c:v>4.079030274088462E-3</c:v>
                      </c:pt>
                      <c:pt idx="483">
                        <c:v>4.0778568516842278E-3</c:v>
                      </c:pt>
                      <c:pt idx="484">
                        <c:v>4.0766857975585748E-3</c:v>
                      </c:pt>
                      <c:pt idx="485">
                        <c:v>4.0755087971795067E-3</c:v>
                      </c:pt>
                      <c:pt idx="486">
                        <c:v>4.074318711635324E-3</c:v>
                      </c:pt>
                      <c:pt idx="487">
                        <c:v>4.0731393259396979E-3</c:v>
                      </c:pt>
                      <c:pt idx="488">
                        <c:v>4.0719785968271419E-3</c:v>
                      </c:pt>
                      <c:pt idx="489">
                        <c:v>4.0708277838162731E-3</c:v>
                      </c:pt>
                      <c:pt idx="490">
                        <c:v>4.0696964111353422E-3</c:v>
                      </c:pt>
                      <c:pt idx="491">
                        <c:v>4.0685582914161507E-3</c:v>
                      </c:pt>
                      <c:pt idx="492">
                        <c:v>4.0674070694938719E-3</c:v>
                      </c:pt>
                      <c:pt idx="493">
                        <c:v>4.0662582328881503E-3</c:v>
                      </c:pt>
                      <c:pt idx="494">
                        <c:v>4.065111781598984E-3</c:v>
                      </c:pt>
                      <c:pt idx="495">
                        <c:v>4.0639589921829681E-3</c:v>
                      </c:pt>
                      <c:pt idx="496">
                        <c:v>4.0627934924372978E-3</c:v>
                      </c:pt>
                      <c:pt idx="497">
                        <c:v>4.0616375169198801E-3</c:v>
                      </c:pt>
                      <c:pt idx="498">
                        <c:v>4.0605013906438118E-3</c:v>
                      </c:pt>
                      <c:pt idx="499">
                        <c:v>4.0593739707731761E-3</c:v>
                      </c:pt>
                      <c:pt idx="500">
                        <c:v>4.058265991232479E-3</c:v>
                      </c:pt>
                      <c:pt idx="501">
                        <c:v>4.0571520824763405E-3</c:v>
                      </c:pt>
                      <c:pt idx="502">
                        <c:v>4.0560246626057048E-3</c:v>
                      </c:pt>
                      <c:pt idx="503">
                        <c:v>4.0548988443047567E-3</c:v>
                      </c:pt>
                      <c:pt idx="504">
                        <c:v>4.0537761950672343E-3</c:v>
                      </c:pt>
                      <c:pt idx="505">
                        <c:v>4.0526471906648862E-3</c:v>
                      </c:pt>
                      <c:pt idx="506">
                        <c:v>4.0515054929708598E-3</c:v>
                      </c:pt>
                      <c:pt idx="507">
                        <c:v>4.0503729276316503E-3</c:v>
                      </c:pt>
                      <c:pt idx="508">
                        <c:v>4.0492598026223812E-3</c:v>
                      </c:pt>
                      <c:pt idx="509">
                        <c:v>4.0481550091830852E-3</c:v>
                      </c:pt>
                      <c:pt idx="510">
                        <c:v>4.0470704398205964E-3</c:v>
                      </c:pt>
                      <c:pt idx="511">
                        <c:v>4.045979123419848E-3</c:v>
                      </c:pt>
                      <c:pt idx="512">
                        <c:v>4.0448751137274214E-3</c:v>
                      </c:pt>
                      <c:pt idx="513">
                        <c:v>4.0437727056046816E-3</c:v>
                      </c:pt>
                      <c:pt idx="514">
                        <c:v>4.0426722568491147E-3</c:v>
                      </c:pt>
                      <c:pt idx="515">
                        <c:v>4.04157421044808E-3</c:v>
                      </c:pt>
                      <c:pt idx="516">
                        <c:v>4.0404789241990612E-3</c:v>
                      </c:pt>
                      <c:pt idx="517">
                        <c:v>4.0393777087346008E-3</c:v>
                      </c:pt>
                      <c:pt idx="518">
                        <c:v>4.0382625902822085E-3</c:v>
                      </c:pt>
                      <c:pt idx="519">
                        <c:v>4.0371569960580686E-3</c:v>
                      </c:pt>
                      <c:pt idx="520">
                        <c:v>4.0360704502904327E-3</c:v>
                      </c:pt>
                      <c:pt idx="521">
                        <c:v>4.0349930198396401E-3</c:v>
                      </c:pt>
                      <c:pt idx="522">
                        <c:v>4.0339346378453515E-3</c:v>
                      </c:pt>
                      <c:pt idx="523">
                        <c:v>4.0328707014710818E-3</c:v>
                      </c:pt>
                      <c:pt idx="524">
                        <c:v>4.0317924702354445E-3</c:v>
                      </c:pt>
                      <c:pt idx="525">
                        <c:v>4.0307162324429305E-3</c:v>
                      </c:pt>
                      <c:pt idx="526">
                        <c:v>4.0296423799669736E-3</c:v>
                      </c:pt>
                      <c:pt idx="527">
                        <c:v>4.0285629731110339E-3</c:v>
                      </c:pt>
                      <c:pt idx="528">
                        <c:v>4.0274700721785713E-3</c:v>
                      </c:pt>
                      <c:pt idx="529">
                        <c:v>4.0263847020312387E-3</c:v>
                      </c:pt>
                      <c:pt idx="530">
                        <c:v>4.0253203737835343E-3</c:v>
                      </c:pt>
                      <c:pt idx="531">
                        <c:v>4.024263576320959E-3</c:v>
                      </c:pt>
                      <c:pt idx="532">
                        <c:v>4.023227002935191E-3</c:v>
                      </c:pt>
                      <c:pt idx="533">
                        <c:v>4.0221844832960072E-3</c:v>
                      </c:pt>
                      <c:pt idx="534">
                        <c:v>4.0211276858334319E-3</c:v>
                      </c:pt>
                      <c:pt idx="535">
                        <c:v>4.0200716891557004E-3</c:v>
                      </c:pt>
                      <c:pt idx="536">
                        <c:v>4.0190192534148295E-3</c:v>
                      </c:pt>
                      <c:pt idx="537">
                        <c:v>4.0179612632939756E-3</c:v>
                      </c:pt>
                      <c:pt idx="538">
                        <c:v>4.0168889953497312E-3</c:v>
                      </c:pt>
                      <c:pt idx="539">
                        <c:v>4.0158246500640506E-3</c:v>
                      </c:pt>
                      <c:pt idx="540">
                        <c:v>4.0147805458931535E-3</c:v>
                      </c:pt>
                      <c:pt idx="541">
                        <c:v>4.0137447732922302E-3</c:v>
                      </c:pt>
                      <c:pt idx="542">
                        <c:v>4.0127280491478118E-3</c:v>
                      </c:pt>
                      <c:pt idx="543">
                        <c:v>4.0117061454588692E-3</c:v>
                      </c:pt>
                      <c:pt idx="544">
                        <c:v>4.0106699809845121E-3</c:v>
                      </c:pt>
                      <c:pt idx="545">
                        <c:v>4.0096354010418665E-3</c:v>
                      </c:pt>
                      <c:pt idx="546">
                        <c:v>4.0086035982892137E-3</c:v>
                      </c:pt>
                      <c:pt idx="547">
                        <c:v>4.0075729711568624E-3</c:v>
                      </c:pt>
                      <c:pt idx="548">
                        <c:v>4.0065447463790444E-3</c:v>
                      </c:pt>
                      <c:pt idx="549">
                        <c:v>4.0055113420567031E-3</c:v>
                      </c:pt>
                      <c:pt idx="550">
                        <c:v>4.0044632680375355E-3</c:v>
                      </c:pt>
                      <c:pt idx="551">
                        <c:v>4.0034227418414741E-3</c:v>
                      </c:pt>
                      <c:pt idx="552">
                        <c:v>4.0024028315956547E-3</c:v>
                      </c:pt>
                      <c:pt idx="553">
                        <c:v>4.0013904691729397E-3</c:v>
                      </c:pt>
                      <c:pt idx="554">
                        <c:v>4.000397921915623E-3</c:v>
                      </c:pt>
                      <c:pt idx="555">
                        <c:v>3.9993998373162995E-3</c:v>
                      </c:pt>
                      <c:pt idx="556">
                        <c:v>3.9983874748935853E-3</c:v>
                      </c:pt>
                      <c:pt idx="557">
                        <c:v>3.997375896217739E-3</c:v>
                      </c:pt>
                      <c:pt idx="558">
                        <c:v>3.9963675036432935E-3</c:v>
                      </c:pt>
                      <c:pt idx="559">
                        <c:v>3.9953543404357347E-3</c:v>
                      </c:pt>
                      <c:pt idx="560">
                        <c:v>3.9943257067465076E-3</c:v>
                      </c:pt>
                      <c:pt idx="561">
                        <c:v>3.9933046038424097E-3</c:v>
                      </c:pt>
                      <c:pt idx="562">
                        <c:v>3.9923033501796596E-3</c:v>
                      </c:pt>
                      <c:pt idx="563">
                        <c:v>3.9913092183906304E-3</c:v>
                      </c:pt>
                      <c:pt idx="564">
                        <c:v>3.9903361285012285E-3</c:v>
                      </c:pt>
                      <c:pt idx="565">
                        <c:v>3.9893578761052775E-3</c:v>
                      </c:pt>
                      <c:pt idx="566">
                        <c:v>3.9883641532276583E-3</c:v>
                      </c:pt>
                      <c:pt idx="567">
                        <c:v>3.9873720148817515E-3</c:v>
                      </c:pt>
                      <c:pt idx="568">
                        <c:v>3.9863826537258357E-3</c:v>
                      </c:pt>
                      <c:pt idx="569">
                        <c:v>3.9853877381899371E-3</c:v>
                      </c:pt>
                      <c:pt idx="570">
                        <c:v>3.9843785448306487E-3</c:v>
                      </c:pt>
                      <c:pt idx="571">
                        <c:v>3.9833756895982109E-3</c:v>
                      </c:pt>
                      <c:pt idx="572">
                        <c:v>3.9823934673539904E-3</c:v>
                      </c:pt>
                      <c:pt idx="573">
                        <c:v>3.9814179921480314E-3</c:v>
                      </c:pt>
                      <c:pt idx="574">
                        <c:v>3.9804631499302896E-3</c:v>
                      </c:pt>
                      <c:pt idx="575">
                        <c:v>3.9795039289528692E-3</c:v>
                      </c:pt>
                      <c:pt idx="576">
                        <c:v>3.9785288626583192E-3</c:v>
                      </c:pt>
                      <c:pt idx="577">
                        <c:v>3.9775549719840734E-3</c:v>
                      </c:pt>
                      <c:pt idx="578">
                        <c:v>3.9765834666263839E-3</c:v>
                      </c:pt>
                      <c:pt idx="579">
                        <c:v>3.9756127450155639E-3</c:v>
                      </c:pt>
                      <c:pt idx="580">
                        <c:v>3.9746451924681679E-3</c:v>
                      </c:pt>
                      <c:pt idx="581">
                        <c:v>3.9736732952370454E-3</c:v>
                      </c:pt>
                      <c:pt idx="582">
                        <c:v>3.9726851267394081E-3</c:v>
                      </c:pt>
                      <c:pt idx="583">
                        <c:v>3.9717032963686215E-3</c:v>
                      </c:pt>
                      <c:pt idx="584">
                        <c:v>3.9707425078974639E-3</c:v>
                      </c:pt>
                      <c:pt idx="585">
                        <c:v>3.9697884494265898E-3</c:v>
                      </c:pt>
                      <c:pt idx="586">
                        <c:v>3.9688546320705009E-3</c:v>
                      </c:pt>
                      <c:pt idx="587">
                        <c:v>3.9679160440812969E-3</c:v>
                      </c:pt>
                      <c:pt idx="588">
                        <c:v>3.9669627863952684E-3</c:v>
                      </c:pt>
                      <c:pt idx="589">
                        <c:v>3.9660095116712639E-3</c:v>
                      </c:pt>
                      <c:pt idx="590">
                        <c:v>3.9650594400866363E-3</c:v>
                      </c:pt>
                      <c:pt idx="591">
                        <c:v>3.9641049727043541E-3</c:v>
                      </c:pt>
                      <c:pt idx="592">
                        <c:v>3.9631346600049423E-3</c:v>
                      </c:pt>
                      <c:pt idx="593">
                        <c:v>3.9621706854323837E-3</c:v>
                      </c:pt>
                      <c:pt idx="594">
                        <c:v>3.9612273438480415E-3</c:v>
                      </c:pt>
                      <c:pt idx="595">
                        <c:v>3.9602895566436822E-3</c:v>
                      </c:pt>
                      <c:pt idx="596">
                        <c:v>3.9593731861744079E-3</c:v>
                      </c:pt>
                      <c:pt idx="597">
                        <c:v>3.9584528458568649E-3</c:v>
                      </c:pt>
                      <c:pt idx="598">
                        <c:v>3.9575158594373494E-3</c:v>
                      </c:pt>
                      <c:pt idx="599">
                        <c:v>3.9565800486381381E-3</c:v>
                      </c:pt>
                      <c:pt idx="600">
                        <c:v>3.955647015028917E-3</c:v>
                      </c:pt>
                      <c:pt idx="601">
                        <c:v>3.9547100286094015E-3</c:v>
                      </c:pt>
                      <c:pt idx="602">
                        <c:v>3.9537567538853969E-3</c:v>
                      </c:pt>
                      <c:pt idx="603">
                        <c:v>3.9528086587059166E-3</c:v>
                      </c:pt>
                      <c:pt idx="604">
                        <c:v>3.9518823721349568E-3</c:v>
                      </c:pt>
                      <c:pt idx="605">
                        <c:v>3.9509616399439791E-3</c:v>
                      </c:pt>
                      <c:pt idx="606">
                        <c:v>3.9500611318298096E-3</c:v>
                      </c:pt>
                      <c:pt idx="607">
                        <c:v>3.9491574716901895E-3</c:v>
                      </c:pt>
                      <c:pt idx="608">
                        <c:v>3.9482375232460813E-3</c:v>
                      </c:pt>
                      <c:pt idx="609">
                        <c:v>3.9473179837133821E-3</c:v>
                      </c:pt>
                      <c:pt idx="610">
                        <c:v>3.9464016132441087E-3</c:v>
                      </c:pt>
                      <c:pt idx="611">
                        <c:v>3.9454856516862452E-3</c:v>
                      </c:pt>
                      <c:pt idx="612">
                        <c:v>3.9445720584069636E-3</c:v>
                      </c:pt>
                      <c:pt idx="613">
                        <c:v>3.9436548871528455E-3</c:v>
                      </c:pt>
                      <c:pt idx="614">
                        <c:v>3.9427206779233219E-3</c:v>
                      </c:pt>
                      <c:pt idx="615">
                        <c:v>3.9417920060358051E-3</c:v>
                      </c:pt>
                      <c:pt idx="616">
                        <c:v>3.9408847679213493E-3</c:v>
                      </c:pt>
                      <c:pt idx="617">
                        <c:v>3.9399818744906227E-3</c:v>
                      </c:pt>
                      <c:pt idx="618">
                        <c:v>3.9391016074912365E-3</c:v>
                      </c:pt>
                      <c:pt idx="619">
                        <c:v>3.93821737064358E-3</c:v>
                      </c:pt>
                      <c:pt idx="620">
                        <c:v>3.9373160787825419E-3</c:v>
                      </c:pt>
                      <c:pt idx="621">
                        <c:v>3.9364155877063475E-3</c:v>
                      </c:pt>
                      <c:pt idx="622">
                        <c:v>3.9355182486556037E-3</c:v>
                      </c:pt>
                      <c:pt idx="623">
                        <c:v>3.9346165649211309E-3</c:v>
                      </c:pt>
                      <c:pt idx="624">
                        <c:v>3.9336982180467103E-3</c:v>
                      </c:pt>
                      <c:pt idx="625">
                        <c:v>3.9327842158560188E-3</c:v>
                      </c:pt>
                      <c:pt idx="626">
                        <c:v>3.9318932490080769E-3</c:v>
                      </c:pt>
                      <c:pt idx="627">
                        <c:v>3.9310058260590194E-3</c:v>
                      </c:pt>
                      <c:pt idx="628">
                        <c:v>3.9301406376678677E-3</c:v>
                      </c:pt>
                      <c:pt idx="629">
                        <c:v>3.9292718713018803E-3</c:v>
                      </c:pt>
                      <c:pt idx="630">
                        <c:v>3.928386441795946E-3</c:v>
                      </c:pt>
                      <c:pt idx="631">
                        <c:v>3.9275006204165771E-3</c:v>
                      </c:pt>
                      <c:pt idx="632">
                        <c:v>3.9266179681006338E-3</c:v>
                      </c:pt>
                      <c:pt idx="633">
                        <c:v>3.925732146721264E-3</c:v>
                      </c:pt>
                      <c:pt idx="634">
                        <c:v>3.9248292703285134E-3</c:v>
                      </c:pt>
                      <c:pt idx="635">
                        <c:v>3.9239307556574662E-3</c:v>
                      </c:pt>
                      <c:pt idx="636">
                        <c:v>3.9230540495949397E-3</c:v>
                      </c:pt>
                      <c:pt idx="637">
                        <c:v>3.922181330418658E-3</c:v>
                      </c:pt>
                      <c:pt idx="638">
                        <c:v>3.9213308117243316E-3</c:v>
                      </c:pt>
                      <c:pt idx="639">
                        <c:v>3.9204775158400143E-3</c:v>
                      </c:pt>
                      <c:pt idx="640">
                        <c:v>3.9196063641574698E-3</c:v>
                      </c:pt>
                      <c:pt idx="641">
                        <c:v>3.9187356213863361E-3</c:v>
                      </c:pt>
                      <c:pt idx="642">
                        <c:v>3.9178676558051925E-3</c:v>
                      </c:pt>
                      <c:pt idx="643">
                        <c:v>3.9170000820974845E-3</c:v>
                      </c:pt>
                      <c:pt idx="644">
                        <c:v>3.9161348766683576E-3</c:v>
                      </c:pt>
                      <c:pt idx="645">
                        <c:v>3.9152661103023702E-3</c:v>
                      </c:pt>
                      <c:pt idx="646">
                        <c:v>3.914380680796436E-3</c:v>
                      </c:pt>
                      <c:pt idx="647">
                        <c:v>3.9134988292653366E-3</c:v>
                      </c:pt>
                      <c:pt idx="648">
                        <c:v>3.9126395871276016E-3</c:v>
                      </c:pt>
                      <c:pt idx="649">
                        <c:v>3.9117839229647023E-3</c:v>
                      </c:pt>
                      <c:pt idx="650">
                        <c:v>3.9109500674103237E-3</c:v>
                      </c:pt>
                      <c:pt idx="651">
                        <c:v>3.9101138265393879E-3</c:v>
                      </c:pt>
                      <c:pt idx="652">
                        <c:v>3.9092597298702259E-3</c:v>
                      </c:pt>
                      <c:pt idx="653">
                        <c:v>3.908405650239039E-3</c:v>
                      </c:pt>
                      <c:pt idx="654">
                        <c:v>3.9075547396712788E-3</c:v>
                      </c:pt>
                      <c:pt idx="655">
                        <c:v>3.9067002511286829E-3</c:v>
                      </c:pt>
                      <c:pt idx="656">
                        <c:v>3.9058287075727045E-3</c:v>
                      </c:pt>
                      <c:pt idx="657">
                        <c:v>3.9049599412067175E-3</c:v>
                      </c:pt>
                      <c:pt idx="658">
                        <c:v>3.9041141931455046E-3</c:v>
                      </c:pt>
                      <c:pt idx="659">
                        <c:v>3.9032712052363078E-3</c:v>
                      </c:pt>
                      <c:pt idx="660">
                        <c:v>3.9024512356318855E-3</c:v>
                      </c:pt>
                      <c:pt idx="661">
                        <c:v>3.9016284888374721E-3</c:v>
                      </c:pt>
                      <c:pt idx="662">
                        <c:v>3.9007874943713977E-3</c:v>
                      </c:pt>
                      <c:pt idx="663">
                        <c:v>3.8999472836521928E-3</c:v>
                      </c:pt>
                      <c:pt idx="664">
                        <c:v>3.899108674502676E-3</c:v>
                      </c:pt>
                      <c:pt idx="665">
                        <c:v>3.898268071910036E-3</c:v>
                      </c:pt>
                      <c:pt idx="666">
                        <c:v>3.8974092216457353E-3</c:v>
                      </c:pt>
                      <c:pt idx="667">
                        <c:v>3.896553557482836E-3</c:v>
                      </c:pt>
                      <c:pt idx="668">
                        <c:v>3.8957208945867355E-3</c:v>
                      </c:pt>
                      <c:pt idx="669">
                        <c:v>3.8948905999692169E-3</c:v>
                      </c:pt>
                      <c:pt idx="670">
                        <c:v>3.8940833236564732E-3</c:v>
                      </c:pt>
                      <c:pt idx="671">
                        <c:v>3.8932736620271714E-3</c:v>
                      </c:pt>
                      <c:pt idx="672">
                        <c:v>3.8924457697641851E-3</c:v>
                      </c:pt>
                      <c:pt idx="673">
                        <c:v>3.8916178604632237E-3</c:v>
                      </c:pt>
                      <c:pt idx="674">
                        <c:v>3.8907919446053846E-3</c:v>
                      </c:pt>
                      <c:pt idx="675">
                        <c:v>3.8899664206209798E-3</c:v>
                      </c:pt>
                      <c:pt idx="676">
                        <c:v>3.8891428730417218E-3</c:v>
                      </c:pt>
                      <c:pt idx="677">
                        <c:v>3.888317349057317E-3</c:v>
                      </c:pt>
                      <c:pt idx="678">
                        <c:v>3.8874735774012516E-3</c:v>
                      </c:pt>
                      <c:pt idx="679">
                        <c:v>3.8866325829351777E-3</c:v>
                      </c:pt>
                      <c:pt idx="680">
                        <c:v>3.8858137889510582E-3</c:v>
                      </c:pt>
                      <c:pt idx="681">
                        <c:v>3.8849977891949063E-3</c:v>
                      </c:pt>
                      <c:pt idx="682">
                        <c:v>3.884204398832118E-3</c:v>
                      </c:pt>
                      <c:pt idx="683">
                        <c:v>3.8834090320641829E-3</c:v>
                      </c:pt>
                      <c:pt idx="684">
                        <c:v>3.8825945998017682E-3</c:v>
                      </c:pt>
                      <c:pt idx="685">
                        <c:v>3.8817805934887382E-3</c:v>
                      </c:pt>
                      <c:pt idx="686">
                        <c:v>3.8809685465428798E-3</c:v>
                      </c:pt>
                      <c:pt idx="687">
                        <c:v>3.8801541313184399E-3</c:v>
                      </c:pt>
                      <c:pt idx="688">
                        <c:v>3.8793214684223402E-3</c:v>
                      </c:pt>
                      <c:pt idx="689">
                        <c:v>3.8784903900579526E-3</c:v>
                      </c:pt>
                      <c:pt idx="690">
                        <c:v>3.8776831137452084E-3</c:v>
                      </c:pt>
                      <c:pt idx="691">
                        <c:v>3.8768778138376114E-3</c:v>
                      </c:pt>
                      <c:pt idx="692">
                        <c:v>3.8760947314499445E-3</c:v>
                      </c:pt>
                      <c:pt idx="693">
                        <c:v>3.8753100645305648E-3</c:v>
                      </c:pt>
                      <c:pt idx="694">
                        <c:v>3.8745055654078116E-3</c:v>
                      </c:pt>
                      <c:pt idx="695">
                        <c:v>3.8737014751964688E-3</c:v>
                      </c:pt>
                      <c:pt idx="696">
                        <c:v>3.8728997532637074E-3</c:v>
                      </c:pt>
                      <c:pt idx="697">
                        <c:v>3.8720964297612567E-3</c:v>
                      </c:pt>
                      <c:pt idx="698">
                        <c:v>3.8712732910934091E-3</c:v>
                      </c:pt>
                      <c:pt idx="699">
                        <c:v>3.8704521288307082E-3</c:v>
                      </c:pt>
                      <c:pt idx="700">
                        <c:v>3.8696531840879383E-3</c:v>
                      </c:pt>
                      <c:pt idx="701">
                        <c:v>3.8688562157503147E-3</c:v>
                      </c:pt>
                      <c:pt idx="702">
                        <c:v>3.8680822657174664E-3</c:v>
                      </c:pt>
                      <c:pt idx="703">
                        <c:v>3.8673063222414948E-3</c:v>
                      </c:pt>
                      <c:pt idx="704">
                        <c:v>3.866511347346994E-3</c:v>
                      </c:pt>
                      <c:pt idx="705">
                        <c:v>3.8657163724524937E-3</c:v>
                      </c:pt>
                      <c:pt idx="706">
                        <c:v>3.8649221813048616E-3</c:v>
                      </c:pt>
                      <c:pt idx="707">
                        <c:v>3.8641279901572294E-3</c:v>
                      </c:pt>
                      <c:pt idx="708">
                        <c:v>3.8633350087058514E-3</c:v>
                      </c:pt>
                      <c:pt idx="709">
                        <c:v>3.8625412094316536E-3</c:v>
                      </c:pt>
                      <c:pt idx="710">
                        <c:v>3.8617259934223703E-3</c:v>
                      </c:pt>
                      <c:pt idx="711">
                        <c:v>3.8609123789827746E-3</c:v>
                      </c:pt>
                      <c:pt idx="712">
                        <c:v>3.8601221576834125E-3</c:v>
                      </c:pt>
                      <c:pt idx="713">
                        <c:v>3.8593331290423289E-3</c:v>
                      </c:pt>
                      <c:pt idx="714">
                        <c:v>3.8585647333894621E-3</c:v>
                      </c:pt>
                      <c:pt idx="715">
                        <c:v>3.8577959288251863E-3</c:v>
                      </c:pt>
                      <c:pt idx="716">
                        <c:v>3.857007292057537E-3</c:v>
                      </c:pt>
                      <c:pt idx="717">
                        <c:v>3.8562178715430186E-3</c:v>
                      </c:pt>
                      <c:pt idx="718">
                        <c:v>3.8554272583702226E-3</c:v>
                      </c:pt>
                      <c:pt idx="719">
                        <c:v>3.8546350606657133E-3</c:v>
                      </c:pt>
                      <c:pt idx="720">
                        <c:v>3.8538253990364115E-3</c:v>
                      </c:pt>
                      <c:pt idx="721">
                        <c:v>3.8530161463185206E-3</c:v>
                      </c:pt>
                      <c:pt idx="722">
                        <c:v>3.8522223470443232E-3</c:v>
                      </c:pt>
                      <c:pt idx="723">
                        <c:v>3.8514305412132481E-3</c:v>
                      </c:pt>
                      <c:pt idx="724">
                        <c:v>3.8506688925986428E-3</c:v>
                      </c:pt>
                      <c:pt idx="725">
                        <c:v>3.8499060342877833E-3</c:v>
                      </c:pt>
                      <c:pt idx="726">
                        <c:v>3.8491051131398658E-3</c:v>
                      </c:pt>
                      <c:pt idx="727">
                        <c:v>3.8483041749539731E-3</c:v>
                      </c:pt>
                      <c:pt idx="728">
                        <c:v>3.8475266469462886E-3</c:v>
                      </c:pt>
                      <c:pt idx="729">
                        <c:v>3.8467467506600231E-3</c:v>
                      </c:pt>
                      <c:pt idx="730">
                        <c:v>3.8459041716622359E-3</c:v>
                      </c:pt>
                      <c:pt idx="731">
                        <c:v>3.8450643698544405E-3</c:v>
                      </c:pt>
                      <c:pt idx="732">
                        <c:v>3.84430667405013E-3</c:v>
                      </c:pt>
                      <c:pt idx="733">
                        <c:v>3.8435465929292619E-3</c:v>
                      </c:pt>
                      <c:pt idx="734">
                        <c:v>3.8427040139314755E-3</c:v>
                      </c:pt>
                      <c:pt idx="735">
                        <c:v>3.8418654047819582E-3</c:v>
                      </c:pt>
                      <c:pt idx="736">
                        <c:v>3.8411755541957163E-3</c:v>
                      </c:pt>
                      <c:pt idx="737">
                        <c:v>3.8404793484446481E-3</c:v>
                      </c:pt>
                      <c:pt idx="738">
                        <c:v>3.8395252899737758E-3</c:v>
                      </c:pt>
                      <c:pt idx="739">
                        <c:v>3.8385795630728769E-3</c:v>
                      </c:pt>
                      <c:pt idx="740">
                        <c:v>3.8379991985165985E-3</c:v>
                      </c:pt>
                      <c:pt idx="741">
                        <c:v>3.8374077252003556E-3</c:v>
                      </c:pt>
                      <c:pt idx="742">
                        <c:v>3.8362521585943478E-3</c:v>
                      </c:pt>
                      <c:pt idx="743">
                        <c:v>3.8351120454320335E-3</c:v>
                      </c:pt>
                      <c:pt idx="744">
                        <c:v>3.8348514155222375E-3</c:v>
                      </c:pt>
                      <c:pt idx="745">
                        <c:v>3.8345856231058934E-3</c:v>
                      </c:pt>
                      <c:pt idx="746">
                        <c:v>3.8339624250794432E-3</c:v>
                      </c:pt>
                      <c:pt idx="747">
                        <c:v>3.8333257159384945E-3</c:v>
                      </c:pt>
                      <c:pt idx="748">
                        <c:v>3.8315512959897656E-3</c:v>
                      </c:pt>
                      <c:pt idx="749">
                        <c:v>3.8297923465227053E-3</c:v>
                      </c:pt>
                    </c:numCache>
                  </c:numRef>
                </c:yVal>
                <c:smooth val="0"/>
              </c15:ser>
            </c15:filteredScatterSeries>
            <c15:filteredScatterSeries>
              <c15:ser>
                <c:idx val="4"/>
                <c:order val="4"/>
                <c:tx>
                  <c:v>Fluent Fixed rho</c:v>
                </c:tx>
                <c:spPr>
                  <a:ln w="19050" cap="rnd">
                    <a:solidFill>
                      <a:schemeClr val="accent5"/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'Fluent ShearStresses'!$A$5:$A$756</c15:sqref>
                        </c15:formulaRef>
                      </c:ext>
                    </c:extLst>
                    <c:numCache>
                      <c:formatCode>General</c:formatCode>
                      <c:ptCount val="752"/>
                      <c:pt idx="0">
                        <c:v>0.5</c:v>
                      </c:pt>
                      <c:pt idx="1">
                        <c:v>0.52005299999999999</c:v>
                      </c:pt>
                      <c:pt idx="2">
                        <c:v>0.52005299999999999</c:v>
                      </c:pt>
                      <c:pt idx="3">
                        <c:v>0.5</c:v>
                      </c:pt>
                      <c:pt idx="4">
                        <c:v>0.540107</c:v>
                      </c:pt>
                      <c:pt idx="5">
                        <c:v>0.540107</c:v>
                      </c:pt>
                      <c:pt idx="6">
                        <c:v>0.56015999999999999</c:v>
                      </c:pt>
                      <c:pt idx="7">
                        <c:v>0.56015999999999999</c:v>
                      </c:pt>
                      <c:pt idx="8">
                        <c:v>0.58021400000000001</c:v>
                      </c:pt>
                      <c:pt idx="9">
                        <c:v>0.58021400000000001</c:v>
                      </c:pt>
                      <c:pt idx="10">
                        <c:v>0.600267</c:v>
                      </c:pt>
                      <c:pt idx="11">
                        <c:v>0.600267</c:v>
                      </c:pt>
                      <c:pt idx="12">
                        <c:v>0.62032100000000001</c:v>
                      </c:pt>
                      <c:pt idx="13">
                        <c:v>0.62032100000000001</c:v>
                      </c:pt>
                      <c:pt idx="14">
                        <c:v>0.640374</c:v>
                      </c:pt>
                      <c:pt idx="15">
                        <c:v>0.640374</c:v>
                      </c:pt>
                      <c:pt idx="16">
                        <c:v>0.66042800000000002</c:v>
                      </c:pt>
                      <c:pt idx="17">
                        <c:v>0.66042800000000002</c:v>
                      </c:pt>
                      <c:pt idx="18">
                        <c:v>0.680481</c:v>
                      </c:pt>
                      <c:pt idx="19">
                        <c:v>0.680481</c:v>
                      </c:pt>
                      <c:pt idx="20">
                        <c:v>0.70053500000000002</c:v>
                      </c:pt>
                      <c:pt idx="21">
                        <c:v>0.70053500000000002</c:v>
                      </c:pt>
                      <c:pt idx="22">
                        <c:v>0.72058800000000001</c:v>
                      </c:pt>
                      <c:pt idx="23">
                        <c:v>0.72058800000000001</c:v>
                      </c:pt>
                      <c:pt idx="24">
                        <c:v>0.74064200000000002</c:v>
                      </c:pt>
                      <c:pt idx="25">
                        <c:v>0.74064200000000002</c:v>
                      </c:pt>
                      <c:pt idx="26">
                        <c:v>0.76069500000000001</c:v>
                      </c:pt>
                      <c:pt idx="27">
                        <c:v>0.76069500000000001</c:v>
                      </c:pt>
                      <c:pt idx="28">
                        <c:v>0.78074900000000003</c:v>
                      </c:pt>
                      <c:pt idx="29">
                        <c:v>0.78074900000000003</c:v>
                      </c:pt>
                      <c:pt idx="30">
                        <c:v>0.80080200000000001</c:v>
                      </c:pt>
                      <c:pt idx="31">
                        <c:v>0.80080200000000001</c:v>
                      </c:pt>
                      <c:pt idx="32">
                        <c:v>0.82085600000000003</c:v>
                      </c:pt>
                      <c:pt idx="33">
                        <c:v>0.82085600000000003</c:v>
                      </c:pt>
                      <c:pt idx="34">
                        <c:v>0.84090900000000002</c:v>
                      </c:pt>
                      <c:pt idx="35">
                        <c:v>0.84090900000000002</c:v>
                      </c:pt>
                      <c:pt idx="36">
                        <c:v>0.86096300000000003</c:v>
                      </c:pt>
                      <c:pt idx="37">
                        <c:v>0.86096300000000003</c:v>
                      </c:pt>
                      <c:pt idx="38">
                        <c:v>0.88101600000000002</c:v>
                      </c:pt>
                      <c:pt idx="39">
                        <c:v>0.88101600000000002</c:v>
                      </c:pt>
                      <c:pt idx="40">
                        <c:v>0.90107000000000004</c:v>
                      </c:pt>
                      <c:pt idx="41">
                        <c:v>0.90107000000000004</c:v>
                      </c:pt>
                      <c:pt idx="42">
                        <c:v>0.92112300000000003</c:v>
                      </c:pt>
                      <c:pt idx="43">
                        <c:v>0.92112300000000003</c:v>
                      </c:pt>
                      <c:pt idx="44">
                        <c:v>0.94117600000000001</c:v>
                      </c:pt>
                      <c:pt idx="45">
                        <c:v>0.94117600000000001</c:v>
                      </c:pt>
                      <c:pt idx="46">
                        <c:v>0.96123000000000003</c:v>
                      </c:pt>
                      <c:pt idx="47">
                        <c:v>0.96123000000000003</c:v>
                      </c:pt>
                      <c:pt idx="48">
                        <c:v>0.98128300000000002</c:v>
                      </c:pt>
                      <c:pt idx="49">
                        <c:v>0.98128300000000002</c:v>
                      </c:pt>
                      <c:pt idx="50">
                        <c:v>1.0013399999999999</c:v>
                      </c:pt>
                      <c:pt idx="51">
                        <c:v>1.0013399999999999</c:v>
                      </c:pt>
                      <c:pt idx="52">
                        <c:v>1.02139</c:v>
                      </c:pt>
                      <c:pt idx="53">
                        <c:v>1.02139</c:v>
                      </c:pt>
                      <c:pt idx="54">
                        <c:v>1.0414399999999999</c:v>
                      </c:pt>
                      <c:pt idx="55">
                        <c:v>1.0414399999999999</c:v>
                      </c:pt>
                      <c:pt idx="56">
                        <c:v>1.0615000000000001</c:v>
                      </c:pt>
                      <c:pt idx="57">
                        <c:v>1.0615000000000001</c:v>
                      </c:pt>
                      <c:pt idx="58">
                        <c:v>1.08155</c:v>
                      </c:pt>
                      <c:pt idx="59">
                        <c:v>1.08155</c:v>
                      </c:pt>
                      <c:pt idx="60">
                        <c:v>1.1015999999999999</c:v>
                      </c:pt>
                      <c:pt idx="61">
                        <c:v>1.1015999999999999</c:v>
                      </c:pt>
                      <c:pt idx="62">
                        <c:v>1.1216600000000001</c:v>
                      </c:pt>
                      <c:pt idx="63">
                        <c:v>1.1216600000000001</c:v>
                      </c:pt>
                      <c:pt idx="64">
                        <c:v>1.14171</c:v>
                      </c:pt>
                      <c:pt idx="65">
                        <c:v>1.14171</c:v>
                      </c:pt>
                      <c:pt idx="66">
                        <c:v>1.1617599999999999</c:v>
                      </c:pt>
                      <c:pt idx="67">
                        <c:v>1.1617599999999999</c:v>
                      </c:pt>
                      <c:pt idx="68">
                        <c:v>1.1818200000000001</c:v>
                      </c:pt>
                      <c:pt idx="69">
                        <c:v>1.1818200000000001</c:v>
                      </c:pt>
                      <c:pt idx="70">
                        <c:v>1.20187</c:v>
                      </c:pt>
                      <c:pt idx="71">
                        <c:v>1.20187</c:v>
                      </c:pt>
                      <c:pt idx="72">
                        <c:v>1.22193</c:v>
                      </c:pt>
                      <c:pt idx="73">
                        <c:v>1.22193</c:v>
                      </c:pt>
                      <c:pt idx="74">
                        <c:v>1.2419800000000001</c:v>
                      </c:pt>
                      <c:pt idx="75">
                        <c:v>1.2419800000000001</c:v>
                      </c:pt>
                      <c:pt idx="76">
                        <c:v>1.26203</c:v>
                      </c:pt>
                      <c:pt idx="77">
                        <c:v>1.26203</c:v>
                      </c:pt>
                      <c:pt idx="78">
                        <c:v>1.28209</c:v>
                      </c:pt>
                      <c:pt idx="79">
                        <c:v>1.28209</c:v>
                      </c:pt>
                      <c:pt idx="80">
                        <c:v>1.3021400000000001</c:v>
                      </c:pt>
                      <c:pt idx="81">
                        <c:v>1.3021400000000001</c:v>
                      </c:pt>
                      <c:pt idx="82">
                        <c:v>1.32219</c:v>
                      </c:pt>
                      <c:pt idx="83">
                        <c:v>1.32219</c:v>
                      </c:pt>
                      <c:pt idx="84">
                        <c:v>1.3422499999999999</c:v>
                      </c:pt>
                      <c:pt idx="85">
                        <c:v>1.3422499999999999</c:v>
                      </c:pt>
                      <c:pt idx="86">
                        <c:v>1.3623000000000001</c:v>
                      </c:pt>
                      <c:pt idx="87">
                        <c:v>1.3623000000000001</c:v>
                      </c:pt>
                      <c:pt idx="88">
                        <c:v>1.38235</c:v>
                      </c:pt>
                      <c:pt idx="89">
                        <c:v>1.38235</c:v>
                      </c:pt>
                      <c:pt idx="90">
                        <c:v>1.4024099999999999</c:v>
                      </c:pt>
                      <c:pt idx="91">
                        <c:v>1.4024099999999999</c:v>
                      </c:pt>
                      <c:pt idx="92">
                        <c:v>1.4224600000000001</c:v>
                      </c:pt>
                      <c:pt idx="93">
                        <c:v>1.4224600000000001</c:v>
                      </c:pt>
                      <c:pt idx="94">
                        <c:v>1.44251</c:v>
                      </c:pt>
                      <c:pt idx="95">
                        <c:v>1.44251</c:v>
                      </c:pt>
                      <c:pt idx="96">
                        <c:v>1.4625699999999999</c:v>
                      </c:pt>
                      <c:pt idx="97">
                        <c:v>1.4625699999999999</c:v>
                      </c:pt>
                      <c:pt idx="98">
                        <c:v>1.48262</c:v>
                      </c:pt>
                      <c:pt idx="99">
                        <c:v>1.48262</c:v>
                      </c:pt>
                      <c:pt idx="100">
                        <c:v>1.50267</c:v>
                      </c:pt>
                      <c:pt idx="101">
                        <c:v>1.50267</c:v>
                      </c:pt>
                      <c:pt idx="102">
                        <c:v>1.5227299999999999</c:v>
                      </c:pt>
                      <c:pt idx="103">
                        <c:v>1.5227299999999999</c:v>
                      </c:pt>
                      <c:pt idx="104">
                        <c:v>1.54278</c:v>
                      </c:pt>
                      <c:pt idx="105">
                        <c:v>1.54278</c:v>
                      </c:pt>
                      <c:pt idx="106">
                        <c:v>1.5628299999999999</c:v>
                      </c:pt>
                      <c:pt idx="107">
                        <c:v>1.5628299999999999</c:v>
                      </c:pt>
                      <c:pt idx="108">
                        <c:v>1.5828899999999999</c:v>
                      </c:pt>
                      <c:pt idx="109">
                        <c:v>1.5828899999999999</c:v>
                      </c:pt>
                      <c:pt idx="110">
                        <c:v>1.60294</c:v>
                      </c:pt>
                      <c:pt idx="111">
                        <c:v>1.60294</c:v>
                      </c:pt>
                      <c:pt idx="112">
                        <c:v>1.6229899999999999</c:v>
                      </c:pt>
                      <c:pt idx="113">
                        <c:v>1.6229899999999999</c:v>
                      </c:pt>
                      <c:pt idx="114">
                        <c:v>1.6430499999999999</c:v>
                      </c:pt>
                      <c:pt idx="115">
                        <c:v>1.6430499999999999</c:v>
                      </c:pt>
                      <c:pt idx="116">
                        <c:v>1.6631</c:v>
                      </c:pt>
                      <c:pt idx="117">
                        <c:v>1.6631</c:v>
                      </c:pt>
                      <c:pt idx="118">
                        <c:v>1.68316</c:v>
                      </c:pt>
                      <c:pt idx="119">
                        <c:v>1.68316</c:v>
                      </c:pt>
                      <c:pt idx="120">
                        <c:v>1.7032099999999999</c:v>
                      </c:pt>
                      <c:pt idx="121">
                        <c:v>1.7032099999999999</c:v>
                      </c:pt>
                      <c:pt idx="122">
                        <c:v>1.72326</c:v>
                      </c:pt>
                      <c:pt idx="123">
                        <c:v>1.72326</c:v>
                      </c:pt>
                      <c:pt idx="124">
                        <c:v>1.74332</c:v>
                      </c:pt>
                      <c:pt idx="125">
                        <c:v>1.74332</c:v>
                      </c:pt>
                      <c:pt idx="126">
                        <c:v>1.7633700000000001</c:v>
                      </c:pt>
                      <c:pt idx="127">
                        <c:v>1.7633700000000001</c:v>
                      </c:pt>
                      <c:pt idx="128">
                        <c:v>1.78342</c:v>
                      </c:pt>
                      <c:pt idx="129">
                        <c:v>1.78342</c:v>
                      </c:pt>
                      <c:pt idx="130">
                        <c:v>1.80348</c:v>
                      </c:pt>
                      <c:pt idx="131">
                        <c:v>1.80348</c:v>
                      </c:pt>
                      <c:pt idx="132">
                        <c:v>1.8235300000000001</c:v>
                      </c:pt>
                      <c:pt idx="133">
                        <c:v>1.8235300000000001</c:v>
                      </c:pt>
                      <c:pt idx="134">
                        <c:v>1.84358</c:v>
                      </c:pt>
                      <c:pt idx="135">
                        <c:v>1.84358</c:v>
                      </c:pt>
                      <c:pt idx="136">
                        <c:v>1.86364</c:v>
                      </c:pt>
                      <c:pt idx="137">
                        <c:v>1.86364</c:v>
                      </c:pt>
                      <c:pt idx="138">
                        <c:v>1.8836900000000001</c:v>
                      </c:pt>
                      <c:pt idx="139">
                        <c:v>1.8836900000000001</c:v>
                      </c:pt>
                      <c:pt idx="140">
                        <c:v>1.90374</c:v>
                      </c:pt>
                      <c:pt idx="141">
                        <c:v>1.90374</c:v>
                      </c:pt>
                      <c:pt idx="142">
                        <c:v>1.9238</c:v>
                      </c:pt>
                      <c:pt idx="143">
                        <c:v>1.9238</c:v>
                      </c:pt>
                      <c:pt idx="144">
                        <c:v>1.9438500000000001</c:v>
                      </c:pt>
                      <c:pt idx="145">
                        <c:v>1.9438500000000001</c:v>
                      </c:pt>
                      <c:pt idx="146">
                        <c:v>1.9639</c:v>
                      </c:pt>
                      <c:pt idx="147">
                        <c:v>1.9639</c:v>
                      </c:pt>
                      <c:pt idx="148">
                        <c:v>1.9839599999999999</c:v>
                      </c:pt>
                      <c:pt idx="149">
                        <c:v>1.9839599999999999</c:v>
                      </c:pt>
                      <c:pt idx="150">
                        <c:v>2.0040100000000001</c:v>
                      </c:pt>
                      <c:pt idx="151">
                        <c:v>2.0040100000000001</c:v>
                      </c:pt>
                      <c:pt idx="152">
                        <c:v>2.02406</c:v>
                      </c:pt>
                      <c:pt idx="153">
                        <c:v>2.02406</c:v>
                      </c:pt>
                      <c:pt idx="154">
                        <c:v>2.0441199999999999</c:v>
                      </c:pt>
                      <c:pt idx="155">
                        <c:v>2.0441199999999999</c:v>
                      </c:pt>
                      <c:pt idx="156">
                        <c:v>2.0641699999999998</c:v>
                      </c:pt>
                      <c:pt idx="157">
                        <c:v>2.0641699999999998</c:v>
                      </c:pt>
                      <c:pt idx="158">
                        <c:v>2.0842200000000002</c:v>
                      </c:pt>
                      <c:pt idx="159">
                        <c:v>2.0842200000000002</c:v>
                      </c:pt>
                      <c:pt idx="160">
                        <c:v>2.1042800000000002</c:v>
                      </c:pt>
                      <c:pt idx="161">
                        <c:v>2.1042800000000002</c:v>
                      </c:pt>
                      <c:pt idx="162">
                        <c:v>2.1243300000000001</c:v>
                      </c:pt>
                      <c:pt idx="163">
                        <c:v>2.1243300000000001</c:v>
                      </c:pt>
                      <c:pt idx="164">
                        <c:v>2.14439</c:v>
                      </c:pt>
                      <c:pt idx="165">
                        <c:v>2.14439</c:v>
                      </c:pt>
                      <c:pt idx="166">
                        <c:v>2.1644399999999999</c:v>
                      </c:pt>
                      <c:pt idx="167">
                        <c:v>2.1644399999999999</c:v>
                      </c:pt>
                      <c:pt idx="168">
                        <c:v>2.1844899999999998</c:v>
                      </c:pt>
                      <c:pt idx="169">
                        <c:v>2.1844899999999998</c:v>
                      </c:pt>
                      <c:pt idx="170">
                        <c:v>2.2045499999999998</c:v>
                      </c:pt>
                      <c:pt idx="171">
                        <c:v>2.2045499999999998</c:v>
                      </c:pt>
                      <c:pt idx="172">
                        <c:v>2.2246000000000001</c:v>
                      </c:pt>
                      <c:pt idx="173">
                        <c:v>2.2246000000000001</c:v>
                      </c:pt>
                      <c:pt idx="174">
                        <c:v>2.24465</c:v>
                      </c:pt>
                      <c:pt idx="175">
                        <c:v>2.24465</c:v>
                      </c:pt>
                      <c:pt idx="176">
                        <c:v>2.26471</c:v>
                      </c:pt>
                      <c:pt idx="177">
                        <c:v>2.26471</c:v>
                      </c:pt>
                      <c:pt idx="178">
                        <c:v>2.2847599999999999</c:v>
                      </c:pt>
                      <c:pt idx="179">
                        <c:v>2.2847599999999999</c:v>
                      </c:pt>
                      <c:pt idx="180">
                        <c:v>2.3048099999999998</c:v>
                      </c:pt>
                      <c:pt idx="181">
                        <c:v>2.3048099999999998</c:v>
                      </c:pt>
                      <c:pt idx="182">
                        <c:v>2.3248700000000002</c:v>
                      </c:pt>
                      <c:pt idx="183">
                        <c:v>2.3248700000000002</c:v>
                      </c:pt>
                      <c:pt idx="184">
                        <c:v>2.3449200000000001</c:v>
                      </c:pt>
                      <c:pt idx="185">
                        <c:v>2.3449200000000001</c:v>
                      </c:pt>
                      <c:pt idx="186">
                        <c:v>2.36497</c:v>
                      </c:pt>
                      <c:pt idx="187">
                        <c:v>2.36497</c:v>
                      </c:pt>
                      <c:pt idx="188">
                        <c:v>2.38503</c:v>
                      </c:pt>
                      <c:pt idx="189">
                        <c:v>2.38503</c:v>
                      </c:pt>
                      <c:pt idx="190">
                        <c:v>2.4050799999999999</c:v>
                      </c:pt>
                      <c:pt idx="191">
                        <c:v>2.4050799999999999</c:v>
                      </c:pt>
                      <c:pt idx="192">
                        <c:v>2.4251299999999998</c:v>
                      </c:pt>
                      <c:pt idx="193">
                        <c:v>2.4251299999999998</c:v>
                      </c:pt>
                      <c:pt idx="194">
                        <c:v>2.4451900000000002</c:v>
                      </c:pt>
                      <c:pt idx="195">
                        <c:v>2.4451900000000002</c:v>
                      </c:pt>
                      <c:pt idx="196">
                        <c:v>2.4652400000000001</c:v>
                      </c:pt>
                      <c:pt idx="197">
                        <c:v>2.4652400000000001</c:v>
                      </c:pt>
                      <c:pt idx="198">
                        <c:v>2.48529</c:v>
                      </c:pt>
                      <c:pt idx="199">
                        <c:v>2.48529</c:v>
                      </c:pt>
                      <c:pt idx="200">
                        <c:v>2.50535</c:v>
                      </c:pt>
                      <c:pt idx="201">
                        <c:v>2.50535</c:v>
                      </c:pt>
                      <c:pt idx="202">
                        <c:v>2.5253999999999999</c:v>
                      </c:pt>
                      <c:pt idx="203">
                        <c:v>2.5253999999999999</c:v>
                      </c:pt>
                      <c:pt idx="204">
                        <c:v>2.5454500000000002</c:v>
                      </c:pt>
                      <c:pt idx="205">
                        <c:v>2.5454500000000002</c:v>
                      </c:pt>
                      <c:pt idx="206">
                        <c:v>2.5655100000000002</c:v>
                      </c:pt>
                      <c:pt idx="207">
                        <c:v>2.5655100000000002</c:v>
                      </c:pt>
                      <c:pt idx="208">
                        <c:v>2.5855600000000001</c:v>
                      </c:pt>
                      <c:pt idx="209">
                        <c:v>2.5855600000000001</c:v>
                      </c:pt>
                      <c:pt idx="210">
                        <c:v>2.60561</c:v>
                      </c:pt>
                      <c:pt idx="211">
                        <c:v>2.60561</c:v>
                      </c:pt>
                      <c:pt idx="212">
                        <c:v>2.6256699999999999</c:v>
                      </c:pt>
                      <c:pt idx="213">
                        <c:v>2.6256699999999999</c:v>
                      </c:pt>
                      <c:pt idx="214">
                        <c:v>2.6457199999999998</c:v>
                      </c:pt>
                      <c:pt idx="215">
                        <c:v>2.6457199999999998</c:v>
                      </c:pt>
                      <c:pt idx="216">
                        <c:v>2.6657799999999998</c:v>
                      </c:pt>
                      <c:pt idx="217">
                        <c:v>2.6657799999999998</c:v>
                      </c:pt>
                      <c:pt idx="218">
                        <c:v>2.6858300000000002</c:v>
                      </c:pt>
                      <c:pt idx="219">
                        <c:v>2.6858300000000002</c:v>
                      </c:pt>
                      <c:pt idx="220">
                        <c:v>2.7058800000000001</c:v>
                      </c:pt>
                      <c:pt idx="221">
                        <c:v>2.7058800000000001</c:v>
                      </c:pt>
                      <c:pt idx="222">
                        <c:v>2.72594</c:v>
                      </c:pt>
                      <c:pt idx="223">
                        <c:v>2.72594</c:v>
                      </c:pt>
                      <c:pt idx="224">
                        <c:v>2.7459899999999999</c:v>
                      </c:pt>
                      <c:pt idx="225">
                        <c:v>2.7459899999999999</c:v>
                      </c:pt>
                      <c:pt idx="226">
                        <c:v>2.7660399999999998</c:v>
                      </c:pt>
                      <c:pt idx="227">
                        <c:v>2.7660399999999998</c:v>
                      </c:pt>
                      <c:pt idx="228">
                        <c:v>2.7860999999999998</c:v>
                      </c:pt>
                      <c:pt idx="229">
                        <c:v>2.7860999999999998</c:v>
                      </c:pt>
                      <c:pt idx="230">
                        <c:v>2.8061500000000001</c:v>
                      </c:pt>
                      <c:pt idx="231">
                        <c:v>2.8061500000000001</c:v>
                      </c:pt>
                      <c:pt idx="232">
                        <c:v>2.8262</c:v>
                      </c:pt>
                      <c:pt idx="233">
                        <c:v>2.8262</c:v>
                      </c:pt>
                      <c:pt idx="234">
                        <c:v>2.84626</c:v>
                      </c:pt>
                      <c:pt idx="235">
                        <c:v>2.84626</c:v>
                      </c:pt>
                      <c:pt idx="236">
                        <c:v>2.8663099999999999</c:v>
                      </c:pt>
                      <c:pt idx="237">
                        <c:v>2.8663099999999999</c:v>
                      </c:pt>
                      <c:pt idx="238">
                        <c:v>2.8863599999999998</c:v>
                      </c:pt>
                      <c:pt idx="239">
                        <c:v>2.8863599999999998</c:v>
                      </c:pt>
                      <c:pt idx="240">
                        <c:v>2.9064199999999998</c:v>
                      </c:pt>
                      <c:pt idx="241">
                        <c:v>2.9064199999999998</c:v>
                      </c:pt>
                      <c:pt idx="242">
                        <c:v>2.9264700000000001</c:v>
                      </c:pt>
                      <c:pt idx="243">
                        <c:v>2.9264700000000001</c:v>
                      </c:pt>
                      <c:pt idx="244">
                        <c:v>2.94652</c:v>
                      </c:pt>
                      <c:pt idx="245">
                        <c:v>2.94652</c:v>
                      </c:pt>
                      <c:pt idx="246">
                        <c:v>2.96658</c:v>
                      </c:pt>
                      <c:pt idx="247">
                        <c:v>2.96658</c:v>
                      </c:pt>
                      <c:pt idx="248">
                        <c:v>2.9866299999999999</c:v>
                      </c:pt>
                      <c:pt idx="249">
                        <c:v>2.9866299999999999</c:v>
                      </c:pt>
                      <c:pt idx="250">
                        <c:v>3.0066799999999998</c:v>
                      </c:pt>
                      <c:pt idx="251">
                        <c:v>3.0066799999999998</c:v>
                      </c:pt>
                      <c:pt idx="252">
                        <c:v>3.0267400000000002</c:v>
                      </c:pt>
                      <c:pt idx="253">
                        <c:v>3.0267400000000002</c:v>
                      </c:pt>
                      <c:pt idx="254">
                        <c:v>3.0467900000000001</c:v>
                      </c:pt>
                      <c:pt idx="255">
                        <c:v>3.0467900000000001</c:v>
                      </c:pt>
                      <c:pt idx="256">
                        <c:v>3.06684</c:v>
                      </c:pt>
                      <c:pt idx="257">
                        <c:v>3.06684</c:v>
                      </c:pt>
                      <c:pt idx="258">
                        <c:v>3.0869</c:v>
                      </c:pt>
                      <c:pt idx="259">
                        <c:v>3.0869</c:v>
                      </c:pt>
                      <c:pt idx="260">
                        <c:v>3.1069499999999999</c:v>
                      </c:pt>
                      <c:pt idx="261">
                        <c:v>3.1069499999999999</c:v>
                      </c:pt>
                      <c:pt idx="262">
                        <c:v>3.1270099999999998</c:v>
                      </c:pt>
                      <c:pt idx="263">
                        <c:v>3.1270099999999998</c:v>
                      </c:pt>
                      <c:pt idx="264">
                        <c:v>3.1470600000000002</c:v>
                      </c:pt>
                      <c:pt idx="265">
                        <c:v>3.1470600000000002</c:v>
                      </c:pt>
                      <c:pt idx="266">
                        <c:v>3.1671100000000001</c:v>
                      </c:pt>
                      <c:pt idx="267">
                        <c:v>3.1671100000000001</c:v>
                      </c:pt>
                      <c:pt idx="268">
                        <c:v>3.1871700000000001</c:v>
                      </c:pt>
                      <c:pt idx="269">
                        <c:v>3.1871700000000001</c:v>
                      </c:pt>
                      <c:pt idx="270">
                        <c:v>3.20722</c:v>
                      </c:pt>
                      <c:pt idx="271">
                        <c:v>3.20722</c:v>
                      </c:pt>
                      <c:pt idx="272">
                        <c:v>3.2272699999999999</c:v>
                      </c:pt>
                      <c:pt idx="273">
                        <c:v>3.2272699999999999</c:v>
                      </c:pt>
                      <c:pt idx="274">
                        <c:v>3.2473299999999998</c:v>
                      </c:pt>
                      <c:pt idx="275">
                        <c:v>3.2473299999999998</c:v>
                      </c:pt>
                      <c:pt idx="276">
                        <c:v>3.2673800000000002</c:v>
                      </c:pt>
                      <c:pt idx="277">
                        <c:v>3.2673800000000002</c:v>
                      </c:pt>
                      <c:pt idx="278">
                        <c:v>3.2874300000000001</c:v>
                      </c:pt>
                      <c:pt idx="279">
                        <c:v>3.2874300000000001</c:v>
                      </c:pt>
                      <c:pt idx="280">
                        <c:v>3.30749</c:v>
                      </c:pt>
                      <c:pt idx="281">
                        <c:v>3.30749</c:v>
                      </c:pt>
                      <c:pt idx="282">
                        <c:v>3.3275399999999999</c:v>
                      </c:pt>
                      <c:pt idx="283">
                        <c:v>3.3275399999999999</c:v>
                      </c:pt>
                      <c:pt idx="284">
                        <c:v>3.3475899999999998</c:v>
                      </c:pt>
                      <c:pt idx="285">
                        <c:v>3.3475899999999998</c:v>
                      </c:pt>
                      <c:pt idx="286">
                        <c:v>3.3676499999999998</c:v>
                      </c:pt>
                      <c:pt idx="287">
                        <c:v>3.3676499999999998</c:v>
                      </c:pt>
                      <c:pt idx="288">
                        <c:v>3.3877000000000002</c:v>
                      </c:pt>
                      <c:pt idx="289">
                        <c:v>3.3877000000000002</c:v>
                      </c:pt>
                      <c:pt idx="290">
                        <c:v>3.4077500000000001</c:v>
                      </c:pt>
                      <c:pt idx="291">
                        <c:v>3.4077500000000001</c:v>
                      </c:pt>
                      <c:pt idx="292">
                        <c:v>3.42781</c:v>
                      </c:pt>
                      <c:pt idx="293">
                        <c:v>3.42781</c:v>
                      </c:pt>
                      <c:pt idx="294">
                        <c:v>3.4478599999999999</c:v>
                      </c:pt>
                      <c:pt idx="295">
                        <c:v>3.4478599999999999</c:v>
                      </c:pt>
                      <c:pt idx="296">
                        <c:v>3.4679099999999998</c:v>
                      </c:pt>
                      <c:pt idx="297">
                        <c:v>3.4679099999999998</c:v>
                      </c:pt>
                      <c:pt idx="298">
                        <c:v>3.4879699999999998</c:v>
                      </c:pt>
                      <c:pt idx="299">
                        <c:v>3.4879699999999998</c:v>
                      </c:pt>
                      <c:pt idx="300">
                        <c:v>3.5080200000000001</c:v>
                      </c:pt>
                      <c:pt idx="301">
                        <c:v>3.5080200000000001</c:v>
                      </c:pt>
                      <c:pt idx="302">
                        <c:v>3.52807</c:v>
                      </c:pt>
                      <c:pt idx="303">
                        <c:v>3.52807</c:v>
                      </c:pt>
                      <c:pt idx="304">
                        <c:v>3.54813</c:v>
                      </c:pt>
                      <c:pt idx="305">
                        <c:v>3.54813</c:v>
                      </c:pt>
                      <c:pt idx="306">
                        <c:v>3.5681799999999999</c:v>
                      </c:pt>
                      <c:pt idx="307">
                        <c:v>3.5681799999999999</c:v>
                      </c:pt>
                      <c:pt idx="308">
                        <c:v>3.5882399999999999</c:v>
                      </c:pt>
                      <c:pt idx="309">
                        <c:v>3.5882399999999999</c:v>
                      </c:pt>
                      <c:pt idx="310">
                        <c:v>3.6082900000000002</c:v>
                      </c:pt>
                      <c:pt idx="311">
                        <c:v>3.6082900000000002</c:v>
                      </c:pt>
                      <c:pt idx="312">
                        <c:v>3.6283400000000001</c:v>
                      </c:pt>
                      <c:pt idx="313">
                        <c:v>3.6283400000000001</c:v>
                      </c:pt>
                      <c:pt idx="314">
                        <c:v>3.6484000000000001</c:v>
                      </c:pt>
                      <c:pt idx="315">
                        <c:v>3.6484000000000001</c:v>
                      </c:pt>
                      <c:pt idx="316">
                        <c:v>3.66845</c:v>
                      </c:pt>
                      <c:pt idx="317">
                        <c:v>3.66845</c:v>
                      </c:pt>
                      <c:pt idx="318">
                        <c:v>3.6884999999999999</c:v>
                      </c:pt>
                      <c:pt idx="319">
                        <c:v>3.6884999999999999</c:v>
                      </c:pt>
                      <c:pt idx="320">
                        <c:v>3.7085599999999999</c:v>
                      </c:pt>
                      <c:pt idx="321">
                        <c:v>3.7085599999999999</c:v>
                      </c:pt>
                      <c:pt idx="322">
                        <c:v>3.7286100000000002</c:v>
                      </c:pt>
                      <c:pt idx="323">
                        <c:v>3.7286100000000002</c:v>
                      </c:pt>
                      <c:pt idx="324">
                        <c:v>3.7486600000000001</c:v>
                      </c:pt>
                      <c:pt idx="325">
                        <c:v>3.7486600000000001</c:v>
                      </c:pt>
                      <c:pt idx="326">
                        <c:v>3.7687200000000001</c:v>
                      </c:pt>
                      <c:pt idx="327">
                        <c:v>3.7687200000000001</c:v>
                      </c:pt>
                      <c:pt idx="328">
                        <c:v>3.78877</c:v>
                      </c:pt>
                      <c:pt idx="329">
                        <c:v>3.78877</c:v>
                      </c:pt>
                      <c:pt idx="330">
                        <c:v>3.8088199999999999</c:v>
                      </c:pt>
                      <c:pt idx="331">
                        <c:v>3.8088199999999999</c:v>
                      </c:pt>
                      <c:pt idx="332">
                        <c:v>3.8288799999999998</c:v>
                      </c:pt>
                      <c:pt idx="333">
                        <c:v>3.8288799999999998</c:v>
                      </c:pt>
                      <c:pt idx="334">
                        <c:v>3.8489300000000002</c:v>
                      </c:pt>
                      <c:pt idx="335">
                        <c:v>3.8489300000000002</c:v>
                      </c:pt>
                      <c:pt idx="336">
                        <c:v>3.8689800000000001</c:v>
                      </c:pt>
                      <c:pt idx="337">
                        <c:v>3.8689800000000001</c:v>
                      </c:pt>
                      <c:pt idx="338">
                        <c:v>3.8890400000000001</c:v>
                      </c:pt>
                      <c:pt idx="339">
                        <c:v>3.8890400000000001</c:v>
                      </c:pt>
                      <c:pt idx="340">
                        <c:v>3.90909</c:v>
                      </c:pt>
                      <c:pt idx="341">
                        <c:v>3.90909</c:v>
                      </c:pt>
                      <c:pt idx="342">
                        <c:v>3.9291399999999999</c:v>
                      </c:pt>
                      <c:pt idx="343">
                        <c:v>3.9291399999999999</c:v>
                      </c:pt>
                      <c:pt idx="344">
                        <c:v>3.9491999999999998</c:v>
                      </c:pt>
                      <c:pt idx="345">
                        <c:v>3.9491999999999998</c:v>
                      </c:pt>
                      <c:pt idx="346">
                        <c:v>3.9692500000000002</c:v>
                      </c:pt>
                      <c:pt idx="347">
                        <c:v>3.9692500000000002</c:v>
                      </c:pt>
                      <c:pt idx="348">
                        <c:v>3.9893000000000001</c:v>
                      </c:pt>
                      <c:pt idx="349">
                        <c:v>3.9893000000000001</c:v>
                      </c:pt>
                      <c:pt idx="350">
                        <c:v>4.00936</c:v>
                      </c:pt>
                      <c:pt idx="351">
                        <c:v>4.00936</c:v>
                      </c:pt>
                      <c:pt idx="352">
                        <c:v>4.0294100000000004</c:v>
                      </c:pt>
                      <c:pt idx="353">
                        <c:v>4.0294100000000004</c:v>
                      </c:pt>
                      <c:pt idx="354">
                        <c:v>4.0494700000000003</c:v>
                      </c:pt>
                      <c:pt idx="355">
                        <c:v>4.0494700000000003</c:v>
                      </c:pt>
                      <c:pt idx="356">
                        <c:v>4.0695199999999998</c:v>
                      </c:pt>
                      <c:pt idx="357">
                        <c:v>4.0695199999999998</c:v>
                      </c:pt>
                      <c:pt idx="358">
                        <c:v>4.0895700000000001</c:v>
                      </c:pt>
                      <c:pt idx="359">
                        <c:v>4.0895700000000001</c:v>
                      </c:pt>
                      <c:pt idx="360">
                        <c:v>4.1096300000000001</c:v>
                      </c:pt>
                      <c:pt idx="361">
                        <c:v>4.1096300000000001</c:v>
                      </c:pt>
                      <c:pt idx="362">
                        <c:v>4.1296799999999996</c:v>
                      </c:pt>
                      <c:pt idx="363">
                        <c:v>4.1296799999999996</c:v>
                      </c:pt>
                      <c:pt idx="364">
                        <c:v>4.1497299999999999</c:v>
                      </c:pt>
                      <c:pt idx="365">
                        <c:v>4.1497299999999999</c:v>
                      </c:pt>
                      <c:pt idx="366">
                        <c:v>4.1697899999999999</c:v>
                      </c:pt>
                      <c:pt idx="367">
                        <c:v>4.1697899999999999</c:v>
                      </c:pt>
                      <c:pt idx="368">
                        <c:v>4.1898400000000002</c:v>
                      </c:pt>
                      <c:pt idx="369">
                        <c:v>4.1898400000000002</c:v>
                      </c:pt>
                      <c:pt idx="370">
                        <c:v>4.2098899999999997</c:v>
                      </c:pt>
                      <c:pt idx="371">
                        <c:v>4.2098899999999997</c:v>
                      </c:pt>
                      <c:pt idx="372">
                        <c:v>4.2299499999999997</c:v>
                      </c:pt>
                      <c:pt idx="373">
                        <c:v>4.2299499999999997</c:v>
                      </c:pt>
                      <c:pt idx="374">
                        <c:v>4.25</c:v>
                      </c:pt>
                      <c:pt idx="375">
                        <c:v>4.25</c:v>
                      </c:pt>
                      <c:pt idx="376">
                        <c:v>4.2700500000000003</c:v>
                      </c:pt>
                      <c:pt idx="377">
                        <c:v>4.2700500000000003</c:v>
                      </c:pt>
                      <c:pt idx="378">
                        <c:v>4.2901100000000003</c:v>
                      </c:pt>
                      <c:pt idx="379">
                        <c:v>4.2901100000000003</c:v>
                      </c:pt>
                      <c:pt idx="380">
                        <c:v>4.3101599999999998</c:v>
                      </c:pt>
                      <c:pt idx="381">
                        <c:v>4.3101599999999998</c:v>
                      </c:pt>
                      <c:pt idx="382">
                        <c:v>4.3101599999999998</c:v>
                      </c:pt>
                      <c:pt idx="383">
                        <c:v>4.3302100000000001</c:v>
                      </c:pt>
                      <c:pt idx="384">
                        <c:v>4.3302100000000001</c:v>
                      </c:pt>
                      <c:pt idx="385">
                        <c:v>4.3101599999999998</c:v>
                      </c:pt>
                      <c:pt idx="386">
                        <c:v>4.3502700000000001</c:v>
                      </c:pt>
                      <c:pt idx="387">
                        <c:v>4.3502700000000001</c:v>
                      </c:pt>
                      <c:pt idx="388">
                        <c:v>4.3703200000000004</c:v>
                      </c:pt>
                      <c:pt idx="389">
                        <c:v>4.3703200000000004</c:v>
                      </c:pt>
                      <c:pt idx="390">
                        <c:v>4.3903699999999999</c:v>
                      </c:pt>
                      <c:pt idx="391">
                        <c:v>4.3903699999999999</c:v>
                      </c:pt>
                      <c:pt idx="392">
                        <c:v>4.4104299999999999</c:v>
                      </c:pt>
                      <c:pt idx="393">
                        <c:v>4.4104299999999999</c:v>
                      </c:pt>
                      <c:pt idx="394">
                        <c:v>4.4304800000000002</c:v>
                      </c:pt>
                      <c:pt idx="395">
                        <c:v>4.4304800000000002</c:v>
                      </c:pt>
                      <c:pt idx="396">
                        <c:v>4.4505299999999997</c:v>
                      </c:pt>
                      <c:pt idx="397">
                        <c:v>4.4505299999999997</c:v>
                      </c:pt>
                      <c:pt idx="398">
                        <c:v>4.4705899999999996</c:v>
                      </c:pt>
                      <c:pt idx="399">
                        <c:v>4.4705899999999996</c:v>
                      </c:pt>
                      <c:pt idx="400">
                        <c:v>4.49064</c:v>
                      </c:pt>
                      <c:pt idx="401">
                        <c:v>4.49064</c:v>
                      </c:pt>
                      <c:pt idx="402">
                        <c:v>4.5106900000000003</c:v>
                      </c:pt>
                      <c:pt idx="403">
                        <c:v>4.5106900000000003</c:v>
                      </c:pt>
                      <c:pt idx="404">
                        <c:v>4.5307500000000003</c:v>
                      </c:pt>
                      <c:pt idx="405">
                        <c:v>4.5307500000000003</c:v>
                      </c:pt>
                      <c:pt idx="406">
                        <c:v>4.5507999999999997</c:v>
                      </c:pt>
                      <c:pt idx="407">
                        <c:v>4.5507999999999997</c:v>
                      </c:pt>
                      <c:pt idx="408">
                        <c:v>4.5708599999999997</c:v>
                      </c:pt>
                      <c:pt idx="409">
                        <c:v>4.5708599999999997</c:v>
                      </c:pt>
                      <c:pt idx="410">
                        <c:v>4.59091</c:v>
                      </c:pt>
                      <c:pt idx="411">
                        <c:v>4.59091</c:v>
                      </c:pt>
                      <c:pt idx="412">
                        <c:v>4.6109600000000004</c:v>
                      </c:pt>
                      <c:pt idx="413">
                        <c:v>4.6109600000000004</c:v>
                      </c:pt>
                      <c:pt idx="414">
                        <c:v>4.6310200000000004</c:v>
                      </c:pt>
                      <c:pt idx="415">
                        <c:v>4.6310200000000004</c:v>
                      </c:pt>
                      <c:pt idx="416">
                        <c:v>4.6510699999999998</c:v>
                      </c:pt>
                      <c:pt idx="417">
                        <c:v>4.6510699999999998</c:v>
                      </c:pt>
                      <c:pt idx="418">
                        <c:v>4.6711200000000002</c:v>
                      </c:pt>
                      <c:pt idx="419">
                        <c:v>4.6711200000000002</c:v>
                      </c:pt>
                      <c:pt idx="420">
                        <c:v>4.6911800000000001</c:v>
                      </c:pt>
                      <c:pt idx="421">
                        <c:v>4.6911800000000001</c:v>
                      </c:pt>
                      <c:pt idx="422">
                        <c:v>4.7112299999999996</c:v>
                      </c:pt>
                      <c:pt idx="423">
                        <c:v>4.7112299999999996</c:v>
                      </c:pt>
                      <c:pt idx="424">
                        <c:v>4.7312799999999999</c:v>
                      </c:pt>
                      <c:pt idx="425">
                        <c:v>4.7312799999999999</c:v>
                      </c:pt>
                      <c:pt idx="426">
                        <c:v>4.7513399999999999</c:v>
                      </c:pt>
                      <c:pt idx="427">
                        <c:v>4.7513399999999999</c:v>
                      </c:pt>
                      <c:pt idx="428">
                        <c:v>4.7713900000000002</c:v>
                      </c:pt>
                      <c:pt idx="429">
                        <c:v>4.7713900000000002</c:v>
                      </c:pt>
                      <c:pt idx="430">
                        <c:v>4.7914399999999997</c:v>
                      </c:pt>
                      <c:pt idx="431">
                        <c:v>4.7914399999999997</c:v>
                      </c:pt>
                      <c:pt idx="432">
                        <c:v>4.8114999999999997</c:v>
                      </c:pt>
                      <c:pt idx="433">
                        <c:v>4.8114999999999997</c:v>
                      </c:pt>
                      <c:pt idx="434">
                        <c:v>4.83155</c:v>
                      </c:pt>
                      <c:pt idx="435">
                        <c:v>4.83155</c:v>
                      </c:pt>
                      <c:pt idx="436">
                        <c:v>4.8516000000000004</c:v>
                      </c:pt>
                      <c:pt idx="437">
                        <c:v>4.8516000000000004</c:v>
                      </c:pt>
                      <c:pt idx="438">
                        <c:v>4.8716600000000003</c:v>
                      </c:pt>
                      <c:pt idx="439">
                        <c:v>4.8716600000000003</c:v>
                      </c:pt>
                      <c:pt idx="440">
                        <c:v>4.8917099999999998</c:v>
                      </c:pt>
                      <c:pt idx="441">
                        <c:v>4.8917099999999998</c:v>
                      </c:pt>
                      <c:pt idx="442">
                        <c:v>4.9117600000000001</c:v>
                      </c:pt>
                      <c:pt idx="443">
                        <c:v>4.9117600000000001</c:v>
                      </c:pt>
                      <c:pt idx="444">
                        <c:v>4.9318200000000001</c:v>
                      </c:pt>
                      <c:pt idx="445">
                        <c:v>4.9318200000000001</c:v>
                      </c:pt>
                      <c:pt idx="446">
                        <c:v>4.9518700000000004</c:v>
                      </c:pt>
                      <c:pt idx="447">
                        <c:v>4.9518700000000004</c:v>
                      </c:pt>
                      <c:pt idx="448">
                        <c:v>4.9719300000000004</c:v>
                      </c:pt>
                      <c:pt idx="449">
                        <c:v>4.9719300000000004</c:v>
                      </c:pt>
                      <c:pt idx="450">
                        <c:v>4.9919799999999999</c:v>
                      </c:pt>
                      <c:pt idx="451">
                        <c:v>4.9919799999999999</c:v>
                      </c:pt>
                      <c:pt idx="452">
                        <c:v>5.0120300000000002</c:v>
                      </c:pt>
                      <c:pt idx="453">
                        <c:v>5.0120300000000002</c:v>
                      </c:pt>
                      <c:pt idx="454">
                        <c:v>5.0320900000000002</c:v>
                      </c:pt>
                      <c:pt idx="455">
                        <c:v>5.0320900000000002</c:v>
                      </c:pt>
                      <c:pt idx="456">
                        <c:v>5.0521399999999996</c:v>
                      </c:pt>
                      <c:pt idx="457">
                        <c:v>5.0521399999999996</c:v>
                      </c:pt>
                      <c:pt idx="458">
                        <c:v>5.07219</c:v>
                      </c:pt>
                      <c:pt idx="459">
                        <c:v>5.07219</c:v>
                      </c:pt>
                      <c:pt idx="460">
                        <c:v>5.0922499999999999</c:v>
                      </c:pt>
                      <c:pt idx="461">
                        <c:v>5.0922499999999999</c:v>
                      </c:pt>
                      <c:pt idx="462">
                        <c:v>5.1123000000000003</c:v>
                      </c:pt>
                      <c:pt idx="463">
                        <c:v>5.1123000000000003</c:v>
                      </c:pt>
                      <c:pt idx="464">
                        <c:v>5.1323499999999997</c:v>
                      </c:pt>
                      <c:pt idx="465">
                        <c:v>5.1323499999999997</c:v>
                      </c:pt>
                      <c:pt idx="466">
                        <c:v>5.1524099999999997</c:v>
                      </c:pt>
                      <c:pt idx="467">
                        <c:v>5.1524099999999997</c:v>
                      </c:pt>
                      <c:pt idx="468">
                        <c:v>5.1724600000000001</c:v>
                      </c:pt>
                      <c:pt idx="469">
                        <c:v>5.1724600000000001</c:v>
                      </c:pt>
                      <c:pt idx="470">
                        <c:v>5.1925100000000004</c:v>
                      </c:pt>
                      <c:pt idx="471">
                        <c:v>5.1925100000000004</c:v>
                      </c:pt>
                      <c:pt idx="472">
                        <c:v>5.2125700000000004</c:v>
                      </c:pt>
                      <c:pt idx="473">
                        <c:v>5.2125700000000004</c:v>
                      </c:pt>
                      <c:pt idx="474">
                        <c:v>5.2326199999999998</c:v>
                      </c:pt>
                      <c:pt idx="475">
                        <c:v>5.2326199999999998</c:v>
                      </c:pt>
                      <c:pt idx="476">
                        <c:v>5.2526700000000002</c:v>
                      </c:pt>
                      <c:pt idx="477">
                        <c:v>5.2526700000000002</c:v>
                      </c:pt>
                      <c:pt idx="478">
                        <c:v>5.2727300000000001</c:v>
                      </c:pt>
                      <c:pt idx="479">
                        <c:v>5.2727300000000001</c:v>
                      </c:pt>
                      <c:pt idx="480">
                        <c:v>5.2927799999999996</c:v>
                      </c:pt>
                      <c:pt idx="481">
                        <c:v>5.2927799999999996</c:v>
                      </c:pt>
                      <c:pt idx="482">
                        <c:v>5.3128299999999999</c:v>
                      </c:pt>
                      <c:pt idx="483">
                        <c:v>5.3128299999999999</c:v>
                      </c:pt>
                      <c:pt idx="484">
                        <c:v>5.3328899999999999</c:v>
                      </c:pt>
                      <c:pt idx="485">
                        <c:v>5.3328899999999999</c:v>
                      </c:pt>
                      <c:pt idx="486">
                        <c:v>5.3529400000000003</c:v>
                      </c:pt>
                      <c:pt idx="487">
                        <c:v>5.3529400000000003</c:v>
                      </c:pt>
                      <c:pt idx="488">
                        <c:v>5.3729899999999997</c:v>
                      </c:pt>
                      <c:pt idx="489">
                        <c:v>5.3729899999999997</c:v>
                      </c:pt>
                      <c:pt idx="490">
                        <c:v>5.3930499999999997</c:v>
                      </c:pt>
                      <c:pt idx="491">
                        <c:v>5.3930499999999997</c:v>
                      </c:pt>
                      <c:pt idx="492">
                        <c:v>5.4131</c:v>
                      </c:pt>
                      <c:pt idx="493">
                        <c:v>5.4131</c:v>
                      </c:pt>
                      <c:pt idx="494">
                        <c:v>5.43316</c:v>
                      </c:pt>
                      <c:pt idx="495">
                        <c:v>5.43316</c:v>
                      </c:pt>
                      <c:pt idx="496">
                        <c:v>5.4532100000000003</c:v>
                      </c:pt>
                      <c:pt idx="497">
                        <c:v>5.4532100000000003</c:v>
                      </c:pt>
                      <c:pt idx="498">
                        <c:v>5.4732599999999998</c:v>
                      </c:pt>
                      <c:pt idx="499">
                        <c:v>5.4732599999999998</c:v>
                      </c:pt>
                      <c:pt idx="500">
                        <c:v>5.4933199999999998</c:v>
                      </c:pt>
                      <c:pt idx="501">
                        <c:v>5.4933199999999998</c:v>
                      </c:pt>
                      <c:pt idx="502">
                        <c:v>5.5133700000000001</c:v>
                      </c:pt>
                      <c:pt idx="503">
                        <c:v>5.5133700000000001</c:v>
                      </c:pt>
                      <c:pt idx="504">
                        <c:v>5.5334199999999996</c:v>
                      </c:pt>
                      <c:pt idx="505">
                        <c:v>5.5334199999999996</c:v>
                      </c:pt>
                      <c:pt idx="506">
                        <c:v>5.5534800000000004</c:v>
                      </c:pt>
                      <c:pt idx="507">
                        <c:v>5.5534800000000004</c:v>
                      </c:pt>
                      <c:pt idx="508">
                        <c:v>5.5735299999999999</c:v>
                      </c:pt>
                      <c:pt idx="509">
                        <c:v>5.5735299999999999</c:v>
                      </c:pt>
                      <c:pt idx="510">
                        <c:v>5.5935800000000002</c:v>
                      </c:pt>
                      <c:pt idx="511">
                        <c:v>5.5935800000000002</c:v>
                      </c:pt>
                      <c:pt idx="512">
                        <c:v>5.6136400000000002</c:v>
                      </c:pt>
                      <c:pt idx="513">
                        <c:v>5.6136400000000002</c:v>
                      </c:pt>
                      <c:pt idx="514">
                        <c:v>5.6336899999999996</c:v>
                      </c:pt>
                      <c:pt idx="515">
                        <c:v>5.6336899999999996</c:v>
                      </c:pt>
                      <c:pt idx="516">
                        <c:v>5.65374</c:v>
                      </c:pt>
                      <c:pt idx="517">
                        <c:v>5.65374</c:v>
                      </c:pt>
                      <c:pt idx="518">
                        <c:v>5.6738</c:v>
                      </c:pt>
                      <c:pt idx="519">
                        <c:v>5.6738</c:v>
                      </c:pt>
                      <c:pt idx="520">
                        <c:v>5.6938500000000003</c:v>
                      </c:pt>
                      <c:pt idx="521">
                        <c:v>5.6938500000000003</c:v>
                      </c:pt>
                      <c:pt idx="522">
                        <c:v>5.7138999999999998</c:v>
                      </c:pt>
                      <c:pt idx="523">
                        <c:v>5.7138999999999998</c:v>
                      </c:pt>
                      <c:pt idx="524">
                        <c:v>5.7339599999999997</c:v>
                      </c:pt>
                      <c:pt idx="525">
                        <c:v>5.7339599999999997</c:v>
                      </c:pt>
                      <c:pt idx="526">
                        <c:v>5.7540100000000001</c:v>
                      </c:pt>
                      <c:pt idx="527">
                        <c:v>5.7540100000000001</c:v>
                      </c:pt>
                      <c:pt idx="528">
                        <c:v>5.7740600000000004</c:v>
                      </c:pt>
                      <c:pt idx="529">
                        <c:v>5.7740600000000004</c:v>
                      </c:pt>
                      <c:pt idx="530">
                        <c:v>5.7941200000000004</c:v>
                      </c:pt>
                      <c:pt idx="531">
                        <c:v>5.7941200000000004</c:v>
                      </c:pt>
                      <c:pt idx="532">
                        <c:v>5.8141699999999998</c:v>
                      </c:pt>
                      <c:pt idx="533">
                        <c:v>5.8141699999999998</c:v>
                      </c:pt>
                      <c:pt idx="534">
                        <c:v>5.8342200000000002</c:v>
                      </c:pt>
                      <c:pt idx="535">
                        <c:v>5.8342200000000002</c:v>
                      </c:pt>
                      <c:pt idx="536">
                        <c:v>5.8542800000000002</c:v>
                      </c:pt>
                      <c:pt idx="537">
                        <c:v>5.8542800000000002</c:v>
                      </c:pt>
                      <c:pt idx="538">
                        <c:v>5.8743299999999996</c:v>
                      </c:pt>
                      <c:pt idx="539">
                        <c:v>5.8743299999999996</c:v>
                      </c:pt>
                      <c:pt idx="540">
                        <c:v>5.89438</c:v>
                      </c:pt>
                      <c:pt idx="541">
                        <c:v>5.89438</c:v>
                      </c:pt>
                      <c:pt idx="542">
                        <c:v>5.9144399999999999</c:v>
                      </c:pt>
                      <c:pt idx="543">
                        <c:v>5.9144399999999999</c:v>
                      </c:pt>
                      <c:pt idx="544">
                        <c:v>5.9344900000000003</c:v>
                      </c:pt>
                      <c:pt idx="545">
                        <c:v>5.9344900000000003</c:v>
                      </c:pt>
                      <c:pt idx="546">
                        <c:v>5.9545500000000002</c:v>
                      </c:pt>
                      <c:pt idx="547">
                        <c:v>5.9545500000000002</c:v>
                      </c:pt>
                      <c:pt idx="548">
                        <c:v>5.9745999999999997</c:v>
                      </c:pt>
                      <c:pt idx="549">
                        <c:v>5.9745999999999997</c:v>
                      </c:pt>
                      <c:pt idx="550">
                        <c:v>5.99465</c:v>
                      </c:pt>
                      <c:pt idx="551">
                        <c:v>5.99465</c:v>
                      </c:pt>
                      <c:pt idx="552">
                        <c:v>6.01471</c:v>
                      </c:pt>
                      <c:pt idx="553">
                        <c:v>6.01471</c:v>
                      </c:pt>
                      <c:pt idx="554">
                        <c:v>6.0347600000000003</c:v>
                      </c:pt>
                      <c:pt idx="555">
                        <c:v>6.0347600000000003</c:v>
                      </c:pt>
                      <c:pt idx="556">
                        <c:v>6.0548099999999998</c:v>
                      </c:pt>
                      <c:pt idx="557">
                        <c:v>6.0548099999999998</c:v>
                      </c:pt>
                      <c:pt idx="558">
                        <c:v>6.0748699999999998</c:v>
                      </c:pt>
                      <c:pt idx="559">
                        <c:v>6.0748699999999998</c:v>
                      </c:pt>
                      <c:pt idx="560">
                        <c:v>6.0949200000000001</c:v>
                      </c:pt>
                      <c:pt idx="561">
                        <c:v>6.0949200000000001</c:v>
                      </c:pt>
                      <c:pt idx="562">
                        <c:v>6.1149699999999996</c:v>
                      </c:pt>
                      <c:pt idx="563">
                        <c:v>6.1149699999999996</c:v>
                      </c:pt>
                      <c:pt idx="564">
                        <c:v>6.1350300000000004</c:v>
                      </c:pt>
                      <c:pt idx="565">
                        <c:v>6.1350300000000004</c:v>
                      </c:pt>
                      <c:pt idx="566">
                        <c:v>6.1550799999999999</c:v>
                      </c:pt>
                      <c:pt idx="567">
                        <c:v>6.1550799999999999</c:v>
                      </c:pt>
                      <c:pt idx="568">
                        <c:v>6.1751300000000002</c:v>
                      </c:pt>
                      <c:pt idx="569">
                        <c:v>6.1751300000000002</c:v>
                      </c:pt>
                      <c:pt idx="570">
                        <c:v>6.1951900000000002</c:v>
                      </c:pt>
                      <c:pt idx="571">
                        <c:v>6.1951900000000002</c:v>
                      </c:pt>
                      <c:pt idx="572">
                        <c:v>6.2152399999999997</c:v>
                      </c:pt>
                      <c:pt idx="573">
                        <c:v>6.2152399999999997</c:v>
                      </c:pt>
                      <c:pt idx="574">
                        <c:v>6.23529</c:v>
                      </c:pt>
                      <c:pt idx="575">
                        <c:v>6.23529</c:v>
                      </c:pt>
                      <c:pt idx="576">
                        <c:v>6.25535</c:v>
                      </c:pt>
                      <c:pt idx="577">
                        <c:v>6.25535</c:v>
                      </c:pt>
                      <c:pt idx="578">
                        <c:v>6.2754000000000003</c:v>
                      </c:pt>
                      <c:pt idx="579">
                        <c:v>6.2754000000000003</c:v>
                      </c:pt>
                      <c:pt idx="580">
                        <c:v>6.2954499999999998</c:v>
                      </c:pt>
                      <c:pt idx="581">
                        <c:v>6.2954499999999998</c:v>
                      </c:pt>
                      <c:pt idx="582">
                        <c:v>6.3155099999999997</c:v>
                      </c:pt>
                      <c:pt idx="583">
                        <c:v>6.3155099999999997</c:v>
                      </c:pt>
                      <c:pt idx="584">
                        <c:v>6.3355600000000001</c:v>
                      </c:pt>
                      <c:pt idx="585">
                        <c:v>6.3355600000000001</c:v>
                      </c:pt>
                      <c:pt idx="586">
                        <c:v>6.35562</c:v>
                      </c:pt>
                      <c:pt idx="587">
                        <c:v>6.35562</c:v>
                      </c:pt>
                      <c:pt idx="588">
                        <c:v>6.3756700000000004</c:v>
                      </c:pt>
                      <c:pt idx="589">
                        <c:v>6.3756700000000004</c:v>
                      </c:pt>
                      <c:pt idx="590">
                        <c:v>6.3957199999999998</c:v>
                      </c:pt>
                      <c:pt idx="591">
                        <c:v>6.3957199999999998</c:v>
                      </c:pt>
                      <c:pt idx="592">
                        <c:v>6.4157799999999998</c:v>
                      </c:pt>
                      <c:pt idx="593">
                        <c:v>6.4157799999999998</c:v>
                      </c:pt>
                      <c:pt idx="594">
                        <c:v>6.4358300000000002</c:v>
                      </c:pt>
                      <c:pt idx="595">
                        <c:v>6.4358300000000002</c:v>
                      </c:pt>
                      <c:pt idx="596">
                        <c:v>6.4558799999999996</c:v>
                      </c:pt>
                      <c:pt idx="597">
                        <c:v>6.4558799999999996</c:v>
                      </c:pt>
                      <c:pt idx="598">
                        <c:v>6.4759399999999996</c:v>
                      </c:pt>
                      <c:pt idx="599">
                        <c:v>6.4759399999999996</c:v>
                      </c:pt>
                      <c:pt idx="600">
                        <c:v>6.4959899999999999</c:v>
                      </c:pt>
                      <c:pt idx="601">
                        <c:v>6.4959899999999999</c:v>
                      </c:pt>
                      <c:pt idx="602">
                        <c:v>6.5160400000000003</c:v>
                      </c:pt>
                      <c:pt idx="603">
                        <c:v>6.5160400000000003</c:v>
                      </c:pt>
                      <c:pt idx="604">
                        <c:v>6.5361000000000002</c:v>
                      </c:pt>
                      <c:pt idx="605">
                        <c:v>6.5361000000000002</c:v>
                      </c:pt>
                      <c:pt idx="606">
                        <c:v>6.5561499999999997</c:v>
                      </c:pt>
                      <c:pt idx="607">
                        <c:v>6.5561499999999997</c:v>
                      </c:pt>
                      <c:pt idx="608">
                        <c:v>6.5762</c:v>
                      </c:pt>
                      <c:pt idx="609">
                        <c:v>6.5762</c:v>
                      </c:pt>
                      <c:pt idx="610">
                        <c:v>6.59626</c:v>
                      </c:pt>
                      <c:pt idx="611">
                        <c:v>6.59626</c:v>
                      </c:pt>
                      <c:pt idx="612">
                        <c:v>6.6163100000000004</c:v>
                      </c:pt>
                      <c:pt idx="613">
                        <c:v>6.6163100000000004</c:v>
                      </c:pt>
                      <c:pt idx="614">
                        <c:v>6.6363599999999998</c:v>
                      </c:pt>
                      <c:pt idx="615">
                        <c:v>6.6363599999999998</c:v>
                      </c:pt>
                      <c:pt idx="616">
                        <c:v>6.6564199999999998</c:v>
                      </c:pt>
                      <c:pt idx="617">
                        <c:v>6.6564199999999998</c:v>
                      </c:pt>
                      <c:pt idx="618">
                        <c:v>6.6764700000000001</c:v>
                      </c:pt>
                      <c:pt idx="619">
                        <c:v>6.6764700000000001</c:v>
                      </c:pt>
                      <c:pt idx="620">
                        <c:v>6.6965199999999996</c:v>
                      </c:pt>
                      <c:pt idx="621">
                        <c:v>6.6965199999999996</c:v>
                      </c:pt>
                      <c:pt idx="622">
                        <c:v>6.7165800000000004</c:v>
                      </c:pt>
                      <c:pt idx="623">
                        <c:v>6.7165800000000004</c:v>
                      </c:pt>
                      <c:pt idx="624">
                        <c:v>6.7366299999999999</c:v>
                      </c:pt>
                      <c:pt idx="625">
                        <c:v>6.7366299999999999</c:v>
                      </c:pt>
                      <c:pt idx="626">
                        <c:v>6.7566800000000002</c:v>
                      </c:pt>
                      <c:pt idx="627">
                        <c:v>6.7566800000000002</c:v>
                      </c:pt>
                      <c:pt idx="628">
                        <c:v>6.7767400000000002</c:v>
                      </c:pt>
                      <c:pt idx="629">
                        <c:v>6.7767400000000002</c:v>
                      </c:pt>
                      <c:pt idx="630">
                        <c:v>6.7967899999999997</c:v>
                      </c:pt>
                      <c:pt idx="631">
                        <c:v>6.7967899999999997</c:v>
                      </c:pt>
                      <c:pt idx="632">
                        <c:v>6.81684</c:v>
                      </c:pt>
                      <c:pt idx="633">
                        <c:v>6.81684</c:v>
                      </c:pt>
                      <c:pt idx="634">
                        <c:v>6.8369</c:v>
                      </c:pt>
                      <c:pt idx="635">
                        <c:v>6.8369</c:v>
                      </c:pt>
                      <c:pt idx="636">
                        <c:v>6.8569500000000003</c:v>
                      </c:pt>
                      <c:pt idx="637">
                        <c:v>6.8569500000000003</c:v>
                      </c:pt>
                      <c:pt idx="638">
                        <c:v>6.8770100000000003</c:v>
                      </c:pt>
                      <c:pt idx="639">
                        <c:v>6.8770100000000003</c:v>
                      </c:pt>
                      <c:pt idx="640">
                        <c:v>6.8970599999999997</c:v>
                      </c:pt>
                      <c:pt idx="641">
                        <c:v>6.8970599999999997</c:v>
                      </c:pt>
                      <c:pt idx="642">
                        <c:v>6.9171100000000001</c:v>
                      </c:pt>
                      <c:pt idx="643">
                        <c:v>6.9171100000000001</c:v>
                      </c:pt>
                      <c:pt idx="644">
                        <c:v>6.9371700000000001</c:v>
                      </c:pt>
                      <c:pt idx="645">
                        <c:v>6.9371700000000001</c:v>
                      </c:pt>
                      <c:pt idx="646">
                        <c:v>6.9572200000000004</c:v>
                      </c:pt>
                      <c:pt idx="647">
                        <c:v>6.9572200000000004</c:v>
                      </c:pt>
                      <c:pt idx="648">
                        <c:v>6.9772699999999999</c:v>
                      </c:pt>
                      <c:pt idx="649">
                        <c:v>6.9772699999999999</c:v>
                      </c:pt>
                      <c:pt idx="650">
                        <c:v>6.9973299999999998</c:v>
                      </c:pt>
                      <c:pt idx="651">
                        <c:v>6.9973299999999998</c:v>
                      </c:pt>
                      <c:pt idx="652">
                        <c:v>7.0173800000000002</c:v>
                      </c:pt>
                      <c:pt idx="653">
                        <c:v>7.0173800000000002</c:v>
                      </c:pt>
                      <c:pt idx="654">
                        <c:v>7.0374299999999996</c:v>
                      </c:pt>
                      <c:pt idx="655">
                        <c:v>7.0374299999999996</c:v>
                      </c:pt>
                      <c:pt idx="656">
                        <c:v>7.0574899999999996</c:v>
                      </c:pt>
                      <c:pt idx="657">
                        <c:v>7.0574899999999996</c:v>
                      </c:pt>
                      <c:pt idx="658">
                        <c:v>7.0775399999999999</c:v>
                      </c:pt>
                      <c:pt idx="659">
                        <c:v>7.0775399999999999</c:v>
                      </c:pt>
                      <c:pt idx="660">
                        <c:v>7.0975900000000003</c:v>
                      </c:pt>
                      <c:pt idx="661">
                        <c:v>7.0975900000000003</c:v>
                      </c:pt>
                      <c:pt idx="662">
                        <c:v>7.1176500000000003</c:v>
                      </c:pt>
                      <c:pt idx="663">
                        <c:v>7.1176500000000003</c:v>
                      </c:pt>
                      <c:pt idx="664">
                        <c:v>7.1376999999999997</c:v>
                      </c:pt>
                      <c:pt idx="665">
                        <c:v>7.1376999999999997</c:v>
                      </c:pt>
                      <c:pt idx="666">
                        <c:v>7.1577500000000001</c:v>
                      </c:pt>
                      <c:pt idx="667">
                        <c:v>7.1577500000000001</c:v>
                      </c:pt>
                      <c:pt idx="668">
                        <c:v>7.17781</c:v>
                      </c:pt>
                      <c:pt idx="669">
                        <c:v>7.17781</c:v>
                      </c:pt>
                      <c:pt idx="670">
                        <c:v>7.1978600000000004</c:v>
                      </c:pt>
                      <c:pt idx="671">
                        <c:v>7.1978600000000004</c:v>
                      </c:pt>
                      <c:pt idx="672">
                        <c:v>7.2179099999999998</c:v>
                      </c:pt>
                      <c:pt idx="673">
                        <c:v>7.2179099999999998</c:v>
                      </c:pt>
                      <c:pt idx="674">
                        <c:v>7.2379699999999998</c:v>
                      </c:pt>
                      <c:pt idx="675">
                        <c:v>7.2379699999999998</c:v>
                      </c:pt>
                      <c:pt idx="676">
                        <c:v>7.2580200000000001</c:v>
                      </c:pt>
                      <c:pt idx="677">
                        <c:v>7.2580200000000001</c:v>
                      </c:pt>
                      <c:pt idx="678">
                        <c:v>7.2780699999999996</c:v>
                      </c:pt>
                      <c:pt idx="679">
                        <c:v>7.2780699999999996</c:v>
                      </c:pt>
                      <c:pt idx="680">
                        <c:v>7.2981299999999996</c:v>
                      </c:pt>
                      <c:pt idx="681">
                        <c:v>7.2981299999999996</c:v>
                      </c:pt>
                      <c:pt idx="682">
                        <c:v>7.3181799999999999</c:v>
                      </c:pt>
                      <c:pt idx="683">
                        <c:v>7.3181799999999999</c:v>
                      </c:pt>
                      <c:pt idx="684">
                        <c:v>7.3382399999999999</c:v>
                      </c:pt>
                      <c:pt idx="685">
                        <c:v>7.3382399999999999</c:v>
                      </c:pt>
                      <c:pt idx="686">
                        <c:v>7.3582900000000002</c:v>
                      </c:pt>
                      <c:pt idx="687">
                        <c:v>7.3582900000000002</c:v>
                      </c:pt>
                      <c:pt idx="688">
                        <c:v>7.3783399999999997</c:v>
                      </c:pt>
                      <c:pt idx="689">
                        <c:v>7.3783399999999997</c:v>
                      </c:pt>
                      <c:pt idx="690">
                        <c:v>7.3983999999999996</c:v>
                      </c:pt>
                      <c:pt idx="691">
                        <c:v>7.3983999999999996</c:v>
                      </c:pt>
                      <c:pt idx="692">
                        <c:v>7.41845</c:v>
                      </c:pt>
                      <c:pt idx="693">
                        <c:v>7.41845</c:v>
                      </c:pt>
                      <c:pt idx="694">
                        <c:v>7.4385000000000003</c:v>
                      </c:pt>
                      <c:pt idx="695">
                        <c:v>7.4385000000000003</c:v>
                      </c:pt>
                      <c:pt idx="696">
                        <c:v>7.4585600000000003</c:v>
                      </c:pt>
                      <c:pt idx="697">
                        <c:v>7.4585600000000003</c:v>
                      </c:pt>
                      <c:pt idx="698">
                        <c:v>7.4786099999999998</c:v>
                      </c:pt>
                      <c:pt idx="699">
                        <c:v>7.4786099999999998</c:v>
                      </c:pt>
                      <c:pt idx="700">
                        <c:v>7.4986600000000001</c:v>
                      </c:pt>
                      <c:pt idx="701">
                        <c:v>7.4986600000000001</c:v>
                      </c:pt>
                      <c:pt idx="702">
                        <c:v>7.5187200000000001</c:v>
                      </c:pt>
                      <c:pt idx="703">
                        <c:v>7.5187200000000001</c:v>
                      </c:pt>
                      <c:pt idx="704">
                        <c:v>7.5387700000000004</c:v>
                      </c:pt>
                      <c:pt idx="705">
                        <c:v>7.5387700000000004</c:v>
                      </c:pt>
                      <c:pt idx="706">
                        <c:v>7.5588199999999999</c:v>
                      </c:pt>
                      <c:pt idx="707">
                        <c:v>7.5588199999999999</c:v>
                      </c:pt>
                      <c:pt idx="708">
                        <c:v>7.5788799999999998</c:v>
                      </c:pt>
                      <c:pt idx="709">
                        <c:v>7.5788799999999998</c:v>
                      </c:pt>
                      <c:pt idx="710">
                        <c:v>7.5989300000000002</c:v>
                      </c:pt>
                      <c:pt idx="711">
                        <c:v>7.5989300000000002</c:v>
                      </c:pt>
                      <c:pt idx="712">
                        <c:v>7.6189799999999996</c:v>
                      </c:pt>
                      <c:pt idx="713">
                        <c:v>7.6189799999999996</c:v>
                      </c:pt>
                      <c:pt idx="714">
                        <c:v>7.6390399999999996</c:v>
                      </c:pt>
                      <c:pt idx="715">
                        <c:v>7.6390399999999996</c:v>
                      </c:pt>
                      <c:pt idx="716">
                        <c:v>7.65909</c:v>
                      </c:pt>
                      <c:pt idx="717">
                        <c:v>7.65909</c:v>
                      </c:pt>
                      <c:pt idx="718">
                        <c:v>7.6791400000000003</c:v>
                      </c:pt>
                      <c:pt idx="719">
                        <c:v>7.6791400000000003</c:v>
                      </c:pt>
                      <c:pt idx="720">
                        <c:v>7.6992000000000003</c:v>
                      </c:pt>
                      <c:pt idx="721">
                        <c:v>7.6992000000000003</c:v>
                      </c:pt>
                      <c:pt idx="722">
                        <c:v>7.7192499999999997</c:v>
                      </c:pt>
                      <c:pt idx="723">
                        <c:v>7.7192499999999997</c:v>
                      </c:pt>
                      <c:pt idx="724">
                        <c:v>7.7393099999999997</c:v>
                      </c:pt>
                      <c:pt idx="725">
                        <c:v>7.7393099999999997</c:v>
                      </c:pt>
                      <c:pt idx="726">
                        <c:v>7.75936</c:v>
                      </c:pt>
                      <c:pt idx="727">
                        <c:v>7.75936</c:v>
                      </c:pt>
                      <c:pt idx="728">
                        <c:v>7.7794100000000004</c:v>
                      </c:pt>
                      <c:pt idx="729">
                        <c:v>7.7794100000000004</c:v>
                      </c:pt>
                      <c:pt idx="730">
                        <c:v>7.7994700000000003</c:v>
                      </c:pt>
                      <c:pt idx="731">
                        <c:v>7.7994700000000003</c:v>
                      </c:pt>
                      <c:pt idx="732">
                        <c:v>7.8195199999999998</c:v>
                      </c:pt>
                      <c:pt idx="733">
                        <c:v>7.8195199999999998</c:v>
                      </c:pt>
                      <c:pt idx="734">
                        <c:v>7.8395700000000001</c:v>
                      </c:pt>
                      <c:pt idx="735">
                        <c:v>7.8395700000000001</c:v>
                      </c:pt>
                      <c:pt idx="736">
                        <c:v>7.8596300000000001</c:v>
                      </c:pt>
                      <c:pt idx="737">
                        <c:v>7.8596300000000001</c:v>
                      </c:pt>
                      <c:pt idx="738">
                        <c:v>7.8796799999999996</c:v>
                      </c:pt>
                      <c:pt idx="739">
                        <c:v>7.8796799999999996</c:v>
                      </c:pt>
                      <c:pt idx="740">
                        <c:v>7.8997299999999999</c:v>
                      </c:pt>
                      <c:pt idx="741">
                        <c:v>7.8997299999999999</c:v>
                      </c:pt>
                      <c:pt idx="742">
                        <c:v>7.9197899999999999</c:v>
                      </c:pt>
                      <c:pt idx="743">
                        <c:v>7.9197899999999999</c:v>
                      </c:pt>
                      <c:pt idx="744">
                        <c:v>7.9398400000000002</c:v>
                      </c:pt>
                      <c:pt idx="745">
                        <c:v>7.9398400000000002</c:v>
                      </c:pt>
                      <c:pt idx="746">
                        <c:v>7.9598899999999997</c:v>
                      </c:pt>
                      <c:pt idx="747">
                        <c:v>7.9598899999999997</c:v>
                      </c:pt>
                      <c:pt idx="748">
                        <c:v>7.9799499999999997</c:v>
                      </c:pt>
                      <c:pt idx="749">
                        <c:v>7.9799499999999997</c:v>
                      </c:pt>
                      <c:pt idx="750">
                        <c:v>8</c:v>
                      </c:pt>
                      <c:pt idx="751">
                        <c:v>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'Fluent ShearStresses'!$D$5:$D$756</c15:sqref>
                        </c15:formulaRef>
                      </c:ext>
                    </c:extLst>
                    <c:numCache>
                      <c:formatCode>General</c:formatCode>
                      <c:ptCount val="752"/>
                      <c:pt idx="0">
                        <c:v>3.4898706013730227E-2</c:v>
                      </c:pt>
                      <c:pt idx="1">
                        <c:v>2.6240403034315365E-2</c:v>
                      </c:pt>
                      <c:pt idx="2">
                        <c:v>2.6240403034315365E-2</c:v>
                      </c:pt>
                      <c:pt idx="3">
                        <c:v>3.4898706013730227E-2</c:v>
                      </c:pt>
                      <c:pt idx="4">
                        <c:v>1.4548107632190393E-2</c:v>
                      </c:pt>
                      <c:pt idx="5">
                        <c:v>1.4548107632190393E-2</c:v>
                      </c:pt>
                      <c:pt idx="6">
                        <c:v>1.0482478579453613E-2</c:v>
                      </c:pt>
                      <c:pt idx="7">
                        <c:v>1.0482478579453613E-2</c:v>
                      </c:pt>
                      <c:pt idx="8">
                        <c:v>8.9301029851938593E-3</c:v>
                      </c:pt>
                      <c:pt idx="9">
                        <c:v>8.9301029851938593E-3</c:v>
                      </c:pt>
                      <c:pt idx="10">
                        <c:v>8.0078424440414245E-3</c:v>
                      </c:pt>
                      <c:pt idx="11">
                        <c:v>8.0078424440414245E-3</c:v>
                      </c:pt>
                      <c:pt idx="12">
                        <c:v>7.2881188842449139E-3</c:v>
                      </c:pt>
                      <c:pt idx="13">
                        <c:v>7.2881188842449139E-3</c:v>
                      </c:pt>
                      <c:pt idx="14">
                        <c:v>6.7248532728691208E-3</c:v>
                      </c:pt>
                      <c:pt idx="15">
                        <c:v>6.7248532728691208E-3</c:v>
                      </c:pt>
                      <c:pt idx="16">
                        <c:v>6.2818248724795488E-3</c:v>
                      </c:pt>
                      <c:pt idx="17">
                        <c:v>6.2818248724795488E-3</c:v>
                      </c:pt>
                      <c:pt idx="18">
                        <c:v>5.9186316685845017E-3</c:v>
                      </c:pt>
                      <c:pt idx="19">
                        <c:v>5.9186316685845017E-3</c:v>
                      </c:pt>
                      <c:pt idx="20">
                        <c:v>5.6126335756547692E-3</c:v>
                      </c:pt>
                      <c:pt idx="21">
                        <c:v>5.6126335756547692E-3</c:v>
                      </c:pt>
                      <c:pt idx="22">
                        <c:v>5.350317930029898E-3</c:v>
                      </c:pt>
                      <c:pt idx="23">
                        <c:v>5.350317930029898E-3</c:v>
                      </c:pt>
                      <c:pt idx="24">
                        <c:v>5.1222003715557579E-3</c:v>
                      </c:pt>
                      <c:pt idx="25">
                        <c:v>5.1222003715557579E-3</c:v>
                      </c:pt>
                      <c:pt idx="26">
                        <c:v>4.9213800933818547E-3</c:v>
                      </c:pt>
                      <c:pt idx="27">
                        <c:v>4.9213800933818547E-3</c:v>
                      </c:pt>
                      <c:pt idx="28">
                        <c:v>4.7427579771457517E-3</c:v>
                      </c:pt>
                      <c:pt idx="29">
                        <c:v>4.7427579771457517E-3</c:v>
                      </c:pt>
                      <c:pt idx="30">
                        <c:v>4.5825266811368318E-3</c:v>
                      </c:pt>
                      <c:pt idx="31">
                        <c:v>4.5825266811368318E-3</c:v>
                      </c:pt>
                      <c:pt idx="32">
                        <c:v>4.4377117196436732E-3</c:v>
                      </c:pt>
                      <c:pt idx="33">
                        <c:v>4.4377117196436732E-3</c:v>
                      </c:pt>
                      <c:pt idx="34">
                        <c:v>4.3059505011583503E-3</c:v>
                      </c:pt>
                      <c:pt idx="35">
                        <c:v>4.3059505011583503E-3</c:v>
                      </c:pt>
                      <c:pt idx="36">
                        <c:v>4.1854073430703832E-3</c:v>
                      </c:pt>
                      <c:pt idx="37">
                        <c:v>4.1854073430703832E-3</c:v>
                      </c:pt>
                      <c:pt idx="38">
                        <c:v>4.0745695069322515E-3</c:v>
                      </c:pt>
                      <c:pt idx="39">
                        <c:v>4.0745695069322515E-3</c:v>
                      </c:pt>
                      <c:pt idx="40">
                        <c:v>3.9721792102145534E-3</c:v>
                      </c:pt>
                      <c:pt idx="41">
                        <c:v>3.9721792102145534E-3</c:v>
                      </c:pt>
                      <c:pt idx="42">
                        <c:v>3.8772166292448031E-3</c:v>
                      </c:pt>
                      <c:pt idx="43">
                        <c:v>3.8772166292448031E-3</c:v>
                      </c:pt>
                      <c:pt idx="44">
                        <c:v>3.7888149139013861E-3</c:v>
                      </c:pt>
                      <c:pt idx="45">
                        <c:v>3.7888149139013861E-3</c:v>
                      </c:pt>
                      <c:pt idx="46">
                        <c:v>3.7062601876135617E-3</c:v>
                      </c:pt>
                      <c:pt idx="47">
                        <c:v>3.7062601876135617E-3</c:v>
                      </c:pt>
                      <c:pt idx="48">
                        <c:v>3.6289235591166289E-3</c:v>
                      </c:pt>
                      <c:pt idx="49">
                        <c:v>3.6289235591166289E-3</c:v>
                      </c:pt>
                      <c:pt idx="50">
                        <c:v>3.5562781195131363E-3</c:v>
                      </c:pt>
                      <c:pt idx="51">
                        <c:v>3.5562781195131363E-3</c:v>
                      </c:pt>
                      <c:pt idx="52">
                        <c:v>3.4878649481504651E-3</c:v>
                      </c:pt>
                      <c:pt idx="53">
                        <c:v>3.4878649481504651E-3</c:v>
                      </c:pt>
                      <c:pt idx="54">
                        <c:v>3.4232761155596194E-3</c:v>
                      </c:pt>
                      <c:pt idx="55">
                        <c:v>3.4232761155596194E-3</c:v>
                      </c:pt>
                      <c:pt idx="56">
                        <c:v>3.3621886775776467E-3</c:v>
                      </c:pt>
                      <c:pt idx="57">
                        <c:v>3.3621886775776467E-3</c:v>
                      </c:pt>
                      <c:pt idx="58">
                        <c:v>3.3042796900415918E-3</c:v>
                      </c:pt>
                      <c:pt idx="59">
                        <c:v>3.3042796900415918E-3</c:v>
                      </c:pt>
                      <c:pt idx="60">
                        <c:v>3.2492771999721249E-3</c:v>
                      </c:pt>
                      <c:pt idx="61">
                        <c:v>3.2492771999721249E-3</c:v>
                      </c:pt>
                      <c:pt idx="62">
                        <c:v>3.1969602455735407E-3</c:v>
                      </c:pt>
                      <c:pt idx="63">
                        <c:v>3.1969602455735407E-3</c:v>
                      </c:pt>
                      <c:pt idx="64">
                        <c:v>3.1471078650501328E-3</c:v>
                      </c:pt>
                      <c:pt idx="65">
                        <c:v>3.1471078650501328E-3</c:v>
                      </c:pt>
                      <c:pt idx="66">
                        <c:v>3.0995330907286132E-3</c:v>
                      </c:pt>
                      <c:pt idx="67">
                        <c:v>3.0995330907286132E-3</c:v>
                      </c:pt>
                      <c:pt idx="68">
                        <c:v>3.0540829490581078E-3</c:v>
                      </c:pt>
                      <c:pt idx="69">
                        <c:v>3.0540829490581078E-3</c:v>
                      </c:pt>
                      <c:pt idx="70">
                        <c:v>3.010570472365328E-3</c:v>
                      </c:pt>
                      <c:pt idx="71">
                        <c:v>3.010570472365328E-3</c:v>
                      </c:pt>
                      <c:pt idx="72">
                        <c:v>2.9688766812218164E-3</c:v>
                      </c:pt>
                      <c:pt idx="73">
                        <c:v>2.9688766812218164E-3</c:v>
                      </c:pt>
                      <c:pt idx="74">
                        <c:v>2.9288825961991173E-3</c:v>
                      </c:pt>
                      <c:pt idx="75">
                        <c:v>2.9288825961991173E-3</c:v>
                      </c:pt>
                      <c:pt idx="76">
                        <c:v>2.8904862349299807E-3</c:v>
                      </c:pt>
                      <c:pt idx="77">
                        <c:v>2.8904862349299807E-3</c:v>
                      </c:pt>
                      <c:pt idx="78">
                        <c:v>2.8535686179859501E-3</c:v>
                      </c:pt>
                      <c:pt idx="79">
                        <c:v>2.8535686179859501E-3</c:v>
                      </c:pt>
                      <c:pt idx="80">
                        <c:v>2.8180277629997774E-3</c:v>
                      </c:pt>
                      <c:pt idx="81">
                        <c:v>2.8180277629997774E-3</c:v>
                      </c:pt>
                      <c:pt idx="82">
                        <c:v>2.7837956817266295E-3</c:v>
                      </c:pt>
                      <c:pt idx="83">
                        <c:v>2.7837956817266295E-3</c:v>
                      </c:pt>
                      <c:pt idx="84">
                        <c:v>2.7507873888604657E-3</c:v>
                      </c:pt>
                      <c:pt idx="85">
                        <c:v>2.7507873888604657E-3</c:v>
                      </c:pt>
                      <c:pt idx="86">
                        <c:v>2.7189348961564547E-3</c:v>
                      </c:pt>
                      <c:pt idx="87">
                        <c:v>2.7189348961564547E-3</c:v>
                      </c:pt>
                      <c:pt idx="88">
                        <c:v>2.6881702153697625E-3</c:v>
                      </c:pt>
                      <c:pt idx="89">
                        <c:v>2.6881702153697625E-3</c:v>
                      </c:pt>
                      <c:pt idx="90">
                        <c:v>2.6584423553167656E-3</c:v>
                      </c:pt>
                      <c:pt idx="91">
                        <c:v>2.6584423553167656E-3</c:v>
                      </c:pt>
                      <c:pt idx="92">
                        <c:v>2.6296663306914236E-3</c:v>
                      </c:pt>
                      <c:pt idx="93">
                        <c:v>2.6296663306914236E-3</c:v>
                      </c:pt>
                      <c:pt idx="94">
                        <c:v>2.6018251444325275E-3</c:v>
                      </c:pt>
                      <c:pt idx="95">
                        <c:v>2.6018251444325275E-3</c:v>
                      </c:pt>
                      <c:pt idx="96">
                        <c:v>2.5748508082952455E-3</c:v>
                      </c:pt>
                      <c:pt idx="97">
                        <c:v>2.5748508082952455E-3</c:v>
                      </c:pt>
                      <c:pt idx="98">
                        <c:v>2.5487093281571617E-3</c:v>
                      </c:pt>
                      <c:pt idx="99">
                        <c:v>2.5487093281571617E-3</c:v>
                      </c:pt>
                      <c:pt idx="100">
                        <c:v>2.5233497128346509E-3</c:v>
                      </c:pt>
                      <c:pt idx="101">
                        <c:v>2.5233497128346509E-3</c:v>
                      </c:pt>
                      <c:pt idx="102">
                        <c:v>2.4987379682052972E-3</c:v>
                      </c:pt>
                      <c:pt idx="103">
                        <c:v>2.4987379682052972E-3</c:v>
                      </c:pt>
                      <c:pt idx="104">
                        <c:v>2.4748231030854765E-3</c:v>
                      </c:pt>
                      <c:pt idx="105">
                        <c:v>2.4748231030854765E-3</c:v>
                      </c:pt>
                      <c:pt idx="106">
                        <c:v>2.4516051174751884E-3</c:v>
                      </c:pt>
                      <c:pt idx="107">
                        <c:v>2.4516051174751884E-3</c:v>
                      </c:pt>
                      <c:pt idx="108">
                        <c:v>2.4290160231296011E-3</c:v>
                      </c:pt>
                      <c:pt idx="109">
                        <c:v>2.4290160231296011E-3</c:v>
                      </c:pt>
                      <c:pt idx="110">
                        <c:v>2.4070558200487138E-3</c:v>
                      </c:pt>
                      <c:pt idx="111">
                        <c:v>2.4070558200487138E-3</c:v>
                      </c:pt>
                      <c:pt idx="112">
                        <c:v>2.3856905141101102E-3</c:v>
                      </c:pt>
                      <c:pt idx="113">
                        <c:v>2.3856905141101102E-3</c:v>
                      </c:pt>
                      <c:pt idx="114">
                        <c:v>2.364869114130167E-3</c:v>
                      </c:pt>
                      <c:pt idx="115">
                        <c:v>2.364869114130167E-3</c:v>
                      </c:pt>
                      <c:pt idx="116">
                        <c:v>2.3445916201088831E-3</c:v>
                      </c:pt>
                      <c:pt idx="117">
                        <c:v>2.3445916201088831E-3</c:v>
                      </c:pt>
                      <c:pt idx="118">
                        <c:v>2.3248410349850511E-3</c:v>
                      </c:pt>
                      <c:pt idx="119">
                        <c:v>2.3248410349850511E-3</c:v>
                      </c:pt>
                      <c:pt idx="120">
                        <c:v>2.3055833646362547E-3</c:v>
                      </c:pt>
                      <c:pt idx="121">
                        <c:v>2.3055833646362547E-3</c:v>
                      </c:pt>
                      <c:pt idx="122">
                        <c:v>2.2867846149400772E-3</c:v>
                      </c:pt>
                      <c:pt idx="123">
                        <c:v>2.2867846149400772E-3</c:v>
                      </c:pt>
                      <c:pt idx="124">
                        <c:v>2.2684617829577263E-3</c:v>
                      </c:pt>
                      <c:pt idx="125">
                        <c:v>2.2684617829577263E-3</c:v>
                      </c:pt>
                      <c:pt idx="126">
                        <c:v>2.2505638775055792E-3</c:v>
                      </c:pt>
                      <c:pt idx="127">
                        <c:v>2.2505638775055792E-3</c:v>
                      </c:pt>
                      <c:pt idx="128">
                        <c:v>2.2330739015224265E-3</c:v>
                      </c:pt>
                      <c:pt idx="129">
                        <c:v>2.2330739015224265E-3</c:v>
                      </c:pt>
                      <c:pt idx="130">
                        <c:v>2.2160088520694773E-3</c:v>
                      </c:pt>
                      <c:pt idx="131">
                        <c:v>2.2160088520694773E-3</c:v>
                      </c:pt>
                      <c:pt idx="132">
                        <c:v>2.1993177379631061E-3</c:v>
                      </c:pt>
                      <c:pt idx="133">
                        <c:v>2.1993177379631061E-3</c:v>
                      </c:pt>
                      <c:pt idx="134">
                        <c:v>2.1830175562645221E-3</c:v>
                      </c:pt>
                      <c:pt idx="135">
                        <c:v>2.1830175562645221E-3</c:v>
                      </c:pt>
                      <c:pt idx="136">
                        <c:v>2.1670573157900998E-3</c:v>
                      </c:pt>
                      <c:pt idx="137">
                        <c:v>2.1670573157900998E-3</c:v>
                      </c:pt>
                      <c:pt idx="138">
                        <c:v>2.1514540136010484E-3</c:v>
                      </c:pt>
                      <c:pt idx="139">
                        <c:v>2.1514540136010484E-3</c:v>
                      </c:pt>
                      <c:pt idx="140">
                        <c:v>2.1361906526361591E-3</c:v>
                      </c:pt>
                      <c:pt idx="141">
                        <c:v>2.1361906526361591E-3</c:v>
                      </c:pt>
                      <c:pt idx="142">
                        <c:v>2.1212332387730163E-3</c:v>
                      </c:pt>
                      <c:pt idx="143">
                        <c:v>2.1212332387730163E-3</c:v>
                      </c:pt>
                      <c:pt idx="144">
                        <c:v>2.106598769072827E-3</c:v>
                      </c:pt>
                      <c:pt idx="145">
                        <c:v>2.106598769072827E-3</c:v>
                      </c:pt>
                      <c:pt idx="146">
                        <c:v>2.0922702464743845E-3</c:v>
                      </c:pt>
                      <c:pt idx="147">
                        <c:v>2.0922702464743845E-3</c:v>
                      </c:pt>
                      <c:pt idx="148">
                        <c:v>2.0782306739164798E-3</c:v>
                      </c:pt>
                      <c:pt idx="149">
                        <c:v>2.0782306739164798E-3</c:v>
                      </c:pt>
                      <c:pt idx="150">
                        <c:v>2.0644630543379047E-3</c:v>
                      </c:pt>
                      <c:pt idx="151">
                        <c:v>2.0644630543379047E-3</c:v>
                      </c:pt>
                      <c:pt idx="152">
                        <c:v>2.0509673877386601E-3</c:v>
                      </c:pt>
                      <c:pt idx="153">
                        <c:v>2.0509673877386601E-3</c:v>
                      </c:pt>
                      <c:pt idx="154">
                        <c:v>2.037743674118745E-3</c:v>
                      </c:pt>
                      <c:pt idx="155">
                        <c:v>2.037743674118745E-3</c:v>
                      </c:pt>
                      <c:pt idx="156">
                        <c:v>2.0247749164169515E-3</c:v>
                      </c:pt>
                      <c:pt idx="157">
                        <c:v>2.0247749164169515E-3</c:v>
                      </c:pt>
                      <c:pt idx="158">
                        <c:v>2.012044117572072E-3</c:v>
                      </c:pt>
                      <c:pt idx="159">
                        <c:v>2.012044117572072E-3</c:v>
                      </c:pt>
                      <c:pt idx="160">
                        <c:v>1.9995512775841055E-3</c:v>
                      </c:pt>
                      <c:pt idx="161">
                        <c:v>1.9995512775841055E-3</c:v>
                      </c:pt>
                      <c:pt idx="162">
                        <c:v>1.9872963964530535E-3</c:v>
                      </c:pt>
                      <c:pt idx="163">
                        <c:v>1.9872963964530535E-3</c:v>
                      </c:pt>
                      <c:pt idx="164">
                        <c:v>1.9752794741789144E-3</c:v>
                      </c:pt>
                      <c:pt idx="165">
                        <c:v>1.9752794741789144E-3</c:v>
                      </c:pt>
                      <c:pt idx="166">
                        <c:v>1.963449519578065E-3</c:v>
                      </c:pt>
                      <c:pt idx="167">
                        <c:v>1.963449519578065E-3</c:v>
                      </c:pt>
                      <c:pt idx="168">
                        <c:v>1.9518575238341291E-3</c:v>
                      </c:pt>
                      <c:pt idx="169">
                        <c:v>1.9518575238341291E-3</c:v>
                      </c:pt>
                      <c:pt idx="170">
                        <c:v>1.9404524957634824E-3</c:v>
                      </c:pt>
                      <c:pt idx="171">
                        <c:v>1.9404524957634824E-3</c:v>
                      </c:pt>
                      <c:pt idx="172">
                        <c:v>1.9292514324273334E-3</c:v>
                      </c:pt>
                      <c:pt idx="173">
                        <c:v>1.9292514324273334E-3</c:v>
                      </c:pt>
                      <c:pt idx="174">
                        <c:v>1.9182543338256814E-3</c:v>
                      </c:pt>
                      <c:pt idx="175">
                        <c:v>1.9182543338256814E-3</c:v>
                      </c:pt>
                      <c:pt idx="176">
                        <c:v>1.9074442028973191E-3</c:v>
                      </c:pt>
                      <c:pt idx="177">
                        <c:v>1.9074442028973191E-3</c:v>
                      </c:pt>
                      <c:pt idx="178">
                        <c:v>1.8968040425810379E-3</c:v>
                      </c:pt>
                      <c:pt idx="179">
                        <c:v>1.8968040425810379E-3</c:v>
                      </c:pt>
                      <c:pt idx="180">
                        <c:v>1.8863508499380455E-3</c:v>
                      </c:pt>
                      <c:pt idx="181">
                        <c:v>1.8863508499380455E-3</c:v>
                      </c:pt>
                      <c:pt idx="182">
                        <c:v>1.8760676279071351E-3</c:v>
                      </c:pt>
                      <c:pt idx="183">
                        <c:v>1.8760676279071351E-3</c:v>
                      </c:pt>
                      <c:pt idx="184">
                        <c:v>1.865937379427097E-3</c:v>
                      </c:pt>
                      <c:pt idx="185">
                        <c:v>1.865937379427097E-3</c:v>
                      </c:pt>
                      <c:pt idx="186">
                        <c:v>1.8559940986203486E-3</c:v>
                      </c:pt>
                      <c:pt idx="187">
                        <c:v>1.8559940986203486E-3</c:v>
                      </c:pt>
                      <c:pt idx="188">
                        <c:v>1.846186794303265E-3</c:v>
                      </c:pt>
                      <c:pt idx="189">
                        <c:v>1.846186794303265E-3</c:v>
                      </c:pt>
                      <c:pt idx="190">
                        <c:v>1.8365494605982627E-3</c:v>
                      </c:pt>
                      <c:pt idx="191">
                        <c:v>1.8365494605982627E-3</c:v>
                      </c:pt>
                      <c:pt idx="192">
                        <c:v>1.8270651004441332E-3</c:v>
                      </c:pt>
                      <c:pt idx="193">
                        <c:v>1.8270651004441332E-3</c:v>
                      </c:pt>
                      <c:pt idx="194">
                        <c:v>1.817733713840877E-3</c:v>
                      </c:pt>
                      <c:pt idx="195">
                        <c:v>1.817733713840877E-3</c:v>
                      </c:pt>
                      <c:pt idx="196">
                        <c:v>1.8085213066660773E-3</c:v>
                      </c:pt>
                      <c:pt idx="197">
                        <c:v>1.8085213066660773E-3</c:v>
                      </c:pt>
                      <c:pt idx="198">
                        <c:v>1.799461873042151E-3</c:v>
                      </c:pt>
                      <c:pt idx="199">
                        <c:v>1.799461873042151E-3</c:v>
                      </c:pt>
                      <c:pt idx="200">
                        <c:v>1.7905384159078897E-3</c:v>
                      </c:pt>
                      <c:pt idx="201">
                        <c:v>1.7905384159078897E-3</c:v>
                      </c:pt>
                      <c:pt idx="202">
                        <c:v>1.7817509352632929E-3</c:v>
                      </c:pt>
                      <c:pt idx="203">
                        <c:v>1.7817509352632929E-3</c:v>
                      </c:pt>
                      <c:pt idx="204">
                        <c:v>1.7730994311083615E-3</c:v>
                      </c:pt>
                      <c:pt idx="205">
                        <c:v>1.7730994311083615E-3</c:v>
                      </c:pt>
                      <c:pt idx="206">
                        <c:v>1.7645669063818866E-3</c:v>
                      </c:pt>
                      <c:pt idx="207">
                        <c:v>1.7645669063818866E-3</c:v>
                      </c:pt>
                      <c:pt idx="208">
                        <c:v>1.7561533610838684E-3</c:v>
                      </c:pt>
                      <c:pt idx="209">
                        <c:v>1.7561533610838684E-3</c:v>
                      </c:pt>
                      <c:pt idx="210">
                        <c:v>1.7478587952143075E-3</c:v>
                      </c:pt>
                      <c:pt idx="211">
                        <c:v>1.7478587952143075E-3</c:v>
                      </c:pt>
                      <c:pt idx="212">
                        <c:v>1.7396832087732031E-3</c:v>
                      </c:pt>
                      <c:pt idx="213">
                        <c:v>1.7396832087732031E-3</c:v>
                      </c:pt>
                      <c:pt idx="214">
                        <c:v>1.7316266017605554E-3</c:v>
                      </c:pt>
                      <c:pt idx="215">
                        <c:v>1.7316266017605554E-3</c:v>
                      </c:pt>
                      <c:pt idx="216">
                        <c:v>1.7236889741763647E-3</c:v>
                      </c:pt>
                      <c:pt idx="217">
                        <c:v>1.7236889741763647E-3</c:v>
                      </c:pt>
                      <c:pt idx="218">
                        <c:v>1.7158533289594229E-3</c:v>
                      </c:pt>
                      <c:pt idx="219">
                        <c:v>1.7158533289594229E-3</c:v>
                      </c:pt>
                      <c:pt idx="220">
                        <c:v>1.7081196661097294E-3</c:v>
                      </c:pt>
                      <c:pt idx="221">
                        <c:v>1.7081196661097294E-3</c:v>
                      </c:pt>
                      <c:pt idx="222">
                        <c:v>1.7004879856272852E-3</c:v>
                      </c:pt>
                      <c:pt idx="223">
                        <c:v>1.7004879856272852E-3</c:v>
                      </c:pt>
                      <c:pt idx="224">
                        <c:v>1.6929718851610557E-3</c:v>
                      </c:pt>
                      <c:pt idx="225">
                        <c:v>1.6929718851610557E-3</c:v>
                      </c:pt>
                      <c:pt idx="226">
                        <c:v>1.6855492685314709E-3</c:v>
                      </c:pt>
                      <c:pt idx="227">
                        <c:v>1.6855492685314709E-3</c:v>
                      </c:pt>
                      <c:pt idx="228">
                        <c:v>1.6782252348568935E-3</c:v>
                      </c:pt>
                      <c:pt idx="229">
                        <c:v>1.6782252348568935E-3</c:v>
                      </c:pt>
                      <c:pt idx="230">
                        <c:v>1.6709980844312018E-3</c:v>
                      </c:pt>
                      <c:pt idx="231">
                        <c:v>1.6709980844312018E-3</c:v>
                      </c:pt>
                      <c:pt idx="232">
                        <c:v>1.6638627181360343E-3</c:v>
                      </c:pt>
                      <c:pt idx="233">
                        <c:v>1.6638627181360343E-3</c:v>
                      </c:pt>
                      <c:pt idx="234">
                        <c:v>1.6568208356775114E-3</c:v>
                      </c:pt>
                      <c:pt idx="235">
                        <c:v>1.6568208356775114E-3</c:v>
                      </c:pt>
                      <c:pt idx="236">
                        <c:v>1.6498673379372706E-3</c:v>
                      </c:pt>
                      <c:pt idx="237">
                        <c:v>1.6498673379372706E-3</c:v>
                      </c:pt>
                      <c:pt idx="238">
                        <c:v>1.6430022249153122E-3</c:v>
                      </c:pt>
                      <c:pt idx="239">
                        <c:v>1.6430022249153122E-3</c:v>
                      </c:pt>
                      <c:pt idx="240">
                        <c:v>1.6362220971993943E-3</c:v>
                      </c:pt>
                      <c:pt idx="241">
                        <c:v>1.6362220971993943E-3</c:v>
                      </c:pt>
                      <c:pt idx="242">
                        <c:v>1.6295269547895168E-3</c:v>
                      </c:pt>
                      <c:pt idx="243">
                        <c:v>1.6295269547895168E-3</c:v>
                      </c:pt>
                      <c:pt idx="244">
                        <c:v>1.6229150979795593E-3</c:v>
                      </c:pt>
                      <c:pt idx="245">
                        <c:v>1.6229150979795593E-3</c:v>
                      </c:pt>
                      <c:pt idx="246">
                        <c:v>1.61638312735728E-3</c:v>
                      </c:pt>
                      <c:pt idx="247">
                        <c:v>1.61638312735728E-3</c:v>
                      </c:pt>
                      <c:pt idx="248">
                        <c:v>1.6099310429226786E-3</c:v>
                      </c:pt>
                      <c:pt idx="249">
                        <c:v>1.6099310429226786E-3</c:v>
                      </c:pt>
                      <c:pt idx="250">
                        <c:v>1.603555445263514E-3</c:v>
                      </c:pt>
                      <c:pt idx="251">
                        <c:v>1.603555445263514E-3</c:v>
                      </c:pt>
                      <c:pt idx="252">
                        <c:v>1.5972563343797856E-3</c:v>
                      </c:pt>
                      <c:pt idx="253">
                        <c:v>1.5972563343797856E-3</c:v>
                      </c:pt>
                      <c:pt idx="254">
                        <c:v>1.5910337102714941E-3</c:v>
                      </c:pt>
                      <c:pt idx="255">
                        <c:v>1.5910337102714941E-3</c:v>
                      </c:pt>
                      <c:pt idx="256">
                        <c:v>1.5848824738202763E-3</c:v>
                      </c:pt>
                      <c:pt idx="257">
                        <c:v>1.5848824738202763E-3</c:v>
                      </c:pt>
                      <c:pt idx="258">
                        <c:v>1.5788026250261331E-3</c:v>
                      </c:pt>
                      <c:pt idx="259">
                        <c:v>1.5788026250261331E-3</c:v>
                      </c:pt>
                      <c:pt idx="260">
                        <c:v>1.5727941638890635E-3</c:v>
                      </c:pt>
                      <c:pt idx="261">
                        <c:v>1.5727941638890635E-3</c:v>
                      </c:pt>
                      <c:pt idx="262">
                        <c:v>1.5668536909968266E-3</c:v>
                      </c:pt>
                      <c:pt idx="263">
                        <c:v>1.5668536909968266E-3</c:v>
                      </c:pt>
                      <c:pt idx="264">
                        <c:v>1.5609812063494223E-3</c:v>
                      </c:pt>
                      <c:pt idx="265">
                        <c:v>1.5609812063494223E-3</c:v>
                      </c:pt>
                      <c:pt idx="266">
                        <c:v>1.5551767099468504E-3</c:v>
                      </c:pt>
                      <c:pt idx="267">
                        <c:v>1.5551767099468504E-3</c:v>
                      </c:pt>
                      <c:pt idx="268">
                        <c:v>1.5494351026707483E-3</c:v>
                      </c:pt>
                      <c:pt idx="269">
                        <c:v>1.5494351026707483E-3</c:v>
                      </c:pt>
                      <c:pt idx="270">
                        <c:v>1.5437597839333579E-3</c:v>
                      </c:pt>
                      <c:pt idx="271">
                        <c:v>1.5437597839333579E-3</c:v>
                      </c:pt>
                      <c:pt idx="272">
                        <c:v>1.538145654616317E-3</c:v>
                      </c:pt>
                      <c:pt idx="273">
                        <c:v>1.538145654616317E-3</c:v>
                      </c:pt>
                      <c:pt idx="274">
                        <c:v>1.532592714719625E-3</c:v>
                      </c:pt>
                      <c:pt idx="275">
                        <c:v>1.532592714719625E-3</c:v>
                      </c:pt>
                      <c:pt idx="276">
                        <c:v>1.5271026639494031E-3</c:v>
                      </c:pt>
                      <c:pt idx="277">
                        <c:v>1.5271026639494031E-3</c:v>
                      </c:pt>
                      <c:pt idx="278">
                        <c:v>1.5216704031872888E-3</c:v>
                      </c:pt>
                      <c:pt idx="279">
                        <c:v>1.5216704031872888E-3</c:v>
                      </c:pt>
                      <c:pt idx="280">
                        <c:v>1.5162959324332825E-3</c:v>
                      </c:pt>
                      <c:pt idx="281">
                        <c:v>1.5162959324332825E-3</c:v>
                      </c:pt>
                      <c:pt idx="282">
                        <c:v>1.5109809513935042E-3</c:v>
                      </c:pt>
                      <c:pt idx="283">
                        <c:v>1.5109809513935042E-3</c:v>
                      </c:pt>
                      <c:pt idx="284">
                        <c:v>1.5057203609495917E-3</c:v>
                      </c:pt>
                      <c:pt idx="285">
                        <c:v>1.5057203609495917E-3</c:v>
                      </c:pt>
                      <c:pt idx="286">
                        <c:v>1.5005158608076665E-3</c:v>
                      </c:pt>
                      <c:pt idx="287">
                        <c:v>1.5005158608076665E-3</c:v>
                      </c:pt>
                      <c:pt idx="288">
                        <c:v>1.495365751261607E-3</c:v>
                      </c:pt>
                      <c:pt idx="289">
                        <c:v>1.495365751261607E-3</c:v>
                      </c:pt>
                      <c:pt idx="290">
                        <c:v>1.4902683326052926E-3</c:v>
                      </c:pt>
                      <c:pt idx="291">
                        <c:v>1.4902683326052926E-3</c:v>
                      </c:pt>
                      <c:pt idx="292">
                        <c:v>1.4852236048387233E-3</c:v>
                      </c:pt>
                      <c:pt idx="293">
                        <c:v>1.4852236048387233E-3</c:v>
                      </c:pt>
                      <c:pt idx="294">
                        <c:v>1.4802315679618993E-3</c:v>
                      </c:pt>
                      <c:pt idx="295">
                        <c:v>1.4802315679618993E-3</c:v>
                      </c:pt>
                      <c:pt idx="296">
                        <c:v>1.475288822562579E-3</c:v>
                      </c:pt>
                      <c:pt idx="297">
                        <c:v>1.475288822562579E-3</c:v>
                      </c:pt>
                      <c:pt idx="298">
                        <c:v>1.4703970683468829E-3</c:v>
                      </c:pt>
                      <c:pt idx="299">
                        <c:v>1.4703970683468829E-3</c:v>
                      </c:pt>
                      <c:pt idx="300">
                        <c:v>1.4655546056086904E-3</c:v>
                      </c:pt>
                      <c:pt idx="301">
                        <c:v>1.4655546056086904E-3</c:v>
                      </c:pt>
                      <c:pt idx="302">
                        <c:v>1.4607597346418806E-3</c:v>
                      </c:pt>
                      <c:pt idx="303">
                        <c:v>1.4607597346418806E-3</c:v>
                      </c:pt>
                      <c:pt idx="304">
                        <c:v>1.4560141551525742E-3</c:v>
                      </c:pt>
                      <c:pt idx="305">
                        <c:v>1.4560141551525742E-3</c:v>
                      </c:pt>
                      <c:pt idx="306">
                        <c:v>1.4513127680224091E-3</c:v>
                      </c:pt>
                      <c:pt idx="307">
                        <c:v>1.4513127680224091E-3</c:v>
                      </c:pt>
                      <c:pt idx="308">
                        <c:v>1.4466589726636265E-3</c:v>
                      </c:pt>
                      <c:pt idx="309">
                        <c:v>1.4466589726636265E-3</c:v>
                      </c:pt>
                      <c:pt idx="310">
                        <c:v>1.4420493696639851E-3</c:v>
                      </c:pt>
                      <c:pt idx="311">
                        <c:v>1.4420493696639851E-3</c:v>
                      </c:pt>
                      <c:pt idx="312">
                        <c:v>1.4374839590234848E-3</c:v>
                      </c:pt>
                      <c:pt idx="313">
                        <c:v>1.4374839590234848E-3</c:v>
                      </c:pt>
                      <c:pt idx="314">
                        <c:v>1.4329644404482463E-3</c:v>
                      </c:pt>
                      <c:pt idx="315">
                        <c:v>1.4329644404482463E-3</c:v>
                      </c:pt>
                      <c:pt idx="316">
                        <c:v>1.4284857148199076E-3</c:v>
                      </c:pt>
                      <c:pt idx="317">
                        <c:v>1.4284857148199076E-3</c:v>
                      </c:pt>
                      <c:pt idx="318">
                        <c:v>1.4240494818445891E-3</c:v>
                      </c:pt>
                      <c:pt idx="319">
                        <c:v>1.4240494818445891E-3</c:v>
                      </c:pt>
                      <c:pt idx="320">
                        <c:v>1.419655741522291E-3</c:v>
                      </c:pt>
                      <c:pt idx="321">
                        <c:v>1.419655741522291E-3</c:v>
                      </c:pt>
                      <c:pt idx="322">
                        <c:v>1.4153027941468919E-3</c:v>
                      </c:pt>
                      <c:pt idx="323">
                        <c:v>1.4153027941468919E-3</c:v>
                      </c:pt>
                      <c:pt idx="324">
                        <c:v>1.4109906397183926E-3</c:v>
                      </c:pt>
                      <c:pt idx="325">
                        <c:v>1.4109906397183926E-3</c:v>
                      </c:pt>
                      <c:pt idx="326">
                        <c:v>1.4067192782367928E-3</c:v>
                      </c:pt>
                      <c:pt idx="327">
                        <c:v>1.4067192782367928E-3</c:v>
                      </c:pt>
                      <c:pt idx="328">
                        <c:v>1.4024853102898509E-3</c:v>
                      </c:pt>
                      <c:pt idx="329">
                        <c:v>1.4024853102898509E-3</c:v>
                      </c:pt>
                      <c:pt idx="330">
                        <c:v>1.3982921352898084E-3</c:v>
                      </c:pt>
                      <c:pt idx="331">
                        <c:v>1.3982921352898084E-3</c:v>
                      </c:pt>
                      <c:pt idx="332">
                        <c:v>1.3941346541183029E-3</c:v>
                      </c:pt>
                      <c:pt idx="333">
                        <c:v>1.3941346541183029E-3</c:v>
                      </c:pt>
                      <c:pt idx="334">
                        <c:v>1.3900162661875761E-3</c:v>
                      </c:pt>
                      <c:pt idx="335">
                        <c:v>1.3900162661875761E-3</c:v>
                      </c:pt>
                      <c:pt idx="336">
                        <c:v>1.3859335720853864E-3</c:v>
                      </c:pt>
                      <c:pt idx="337">
                        <c:v>1.3859335720853864E-3</c:v>
                      </c:pt>
                      <c:pt idx="338">
                        <c:v>1.3818882715178546E-3</c:v>
                      </c:pt>
                      <c:pt idx="339">
                        <c:v>1.3818882715178546E-3</c:v>
                      </c:pt>
                      <c:pt idx="340">
                        <c:v>1.3778769650727388E-3</c:v>
                      </c:pt>
                      <c:pt idx="341">
                        <c:v>1.3778769650727388E-3</c:v>
                      </c:pt>
                      <c:pt idx="342">
                        <c:v>1.3739030521622811E-3</c:v>
                      </c:pt>
                      <c:pt idx="343">
                        <c:v>1.3739030521622811E-3</c:v>
                      </c:pt>
                      <c:pt idx="344">
                        <c:v>1.3699631333742395E-3</c:v>
                      </c:pt>
                      <c:pt idx="345">
                        <c:v>1.3699631333742395E-3</c:v>
                      </c:pt>
                      <c:pt idx="346">
                        <c:v>1.3660572087086144E-3</c:v>
                      </c:pt>
                      <c:pt idx="347">
                        <c:v>1.3660572087086144E-3</c:v>
                      </c:pt>
                      <c:pt idx="348">
                        <c:v>1.3621852781654053E-3</c:v>
                      </c:pt>
                      <c:pt idx="349">
                        <c:v>1.3621852781654053E-3</c:v>
                      </c:pt>
                      <c:pt idx="350">
                        <c:v>1.3583473417446124E-3</c:v>
                      </c:pt>
                      <c:pt idx="351">
                        <c:v>1.3583473417446124E-3</c:v>
                      </c:pt>
                      <c:pt idx="352">
                        <c:v>1.3545416997401149E-3</c:v>
                      </c:pt>
                      <c:pt idx="353">
                        <c:v>1.3545416997401149E-3</c:v>
                      </c:pt>
                      <c:pt idx="354">
                        <c:v>1.3507683521519129E-3</c:v>
                      </c:pt>
                      <c:pt idx="355">
                        <c:v>1.3507683521519129E-3</c:v>
                      </c:pt>
                      <c:pt idx="356">
                        <c:v>1.3470272989800063E-3</c:v>
                      </c:pt>
                      <c:pt idx="357">
                        <c:v>1.3470272989800063E-3</c:v>
                      </c:pt>
                      <c:pt idx="358">
                        <c:v>1.3433168405182743E-3</c:v>
                      </c:pt>
                      <c:pt idx="359">
                        <c:v>1.3433168405182743E-3</c:v>
                      </c:pt>
                      <c:pt idx="360">
                        <c:v>1.3396369767667169E-3</c:v>
                      </c:pt>
                      <c:pt idx="361">
                        <c:v>1.3396369767667169E-3</c:v>
                      </c:pt>
                      <c:pt idx="362">
                        <c:v>1.335989407431455E-3</c:v>
                      </c:pt>
                      <c:pt idx="363">
                        <c:v>1.335989407431455E-3</c:v>
                      </c:pt>
                      <c:pt idx="364">
                        <c:v>1.332370733100247E-3</c:v>
                      </c:pt>
                      <c:pt idx="365">
                        <c:v>1.332370733100247E-3</c:v>
                      </c:pt>
                      <c:pt idx="366">
                        <c:v>1.3287826534792136E-3</c:v>
                      </c:pt>
                      <c:pt idx="367">
                        <c:v>1.3287826534792136E-3</c:v>
                      </c:pt>
                      <c:pt idx="368">
                        <c:v>1.3252234688622337E-3</c:v>
                      </c:pt>
                      <c:pt idx="369">
                        <c:v>1.3252234688622337E-3</c:v>
                      </c:pt>
                      <c:pt idx="370">
                        <c:v>1.321693179249308E-3</c:v>
                      </c:pt>
                      <c:pt idx="371">
                        <c:v>1.321693179249308E-3</c:v>
                      </c:pt>
                      <c:pt idx="372">
                        <c:v>1.3181917846404358E-3</c:v>
                      </c:pt>
                      <c:pt idx="373">
                        <c:v>1.3181917846404358E-3</c:v>
                      </c:pt>
                      <c:pt idx="374">
                        <c:v>1.3147192850356173E-3</c:v>
                      </c:pt>
                      <c:pt idx="375">
                        <c:v>1.3147192850356173E-3</c:v>
                      </c:pt>
                      <c:pt idx="376">
                        <c:v>1.3112722810226113E-3</c:v>
                      </c:pt>
                      <c:pt idx="377">
                        <c:v>1.3112722810226113E-3</c:v>
                      </c:pt>
                      <c:pt idx="378">
                        <c:v>1.3078541720136587E-3</c:v>
                      </c:pt>
                      <c:pt idx="379">
                        <c:v>1.3078541720136587E-3</c:v>
                      </c:pt>
                      <c:pt idx="380">
                        <c:v>1.3044632583026395E-3</c:v>
                      </c:pt>
                      <c:pt idx="381">
                        <c:v>1.3044632583026395E-3</c:v>
                      </c:pt>
                      <c:pt idx="382">
                        <c:v>1.3044632583026395E-3</c:v>
                      </c:pt>
                      <c:pt idx="383">
                        <c:v>1.301099539889553E-3</c:v>
                      </c:pt>
                      <c:pt idx="384">
                        <c:v>1.301099539889553E-3</c:v>
                      </c:pt>
                      <c:pt idx="385">
                        <c:v>1.3044632583026395E-3</c:v>
                      </c:pt>
                      <c:pt idx="386">
                        <c:v>1.2977613170682789E-3</c:v>
                      </c:pt>
                      <c:pt idx="387">
                        <c:v>1.2977613170682789E-3</c:v>
                      </c:pt>
                      <c:pt idx="388">
                        <c:v>1.2944485898388168E-3</c:v>
                      </c:pt>
                      <c:pt idx="389">
                        <c:v>1.2944485898388168E-3</c:v>
                      </c:pt>
                      <c:pt idx="390">
                        <c:v>1.2911630579072878E-3</c:v>
                      </c:pt>
                      <c:pt idx="391">
                        <c:v>1.2911630579072878E-3</c:v>
                      </c:pt>
                      <c:pt idx="392">
                        <c:v>1.2879013218614502E-3</c:v>
                      </c:pt>
                      <c:pt idx="393">
                        <c:v>1.2879013218614502E-3</c:v>
                      </c:pt>
                      <c:pt idx="394">
                        <c:v>1.2846650814074246E-3</c:v>
                      </c:pt>
                      <c:pt idx="395">
                        <c:v>1.2846650814074246E-3</c:v>
                      </c:pt>
                      <c:pt idx="396">
                        <c:v>1.2814543365452114E-3</c:v>
                      </c:pt>
                      <c:pt idx="397">
                        <c:v>1.2814543365452114E-3</c:v>
                      </c:pt>
                      <c:pt idx="398">
                        <c:v>1.2782673875686894E-3</c:v>
                      </c:pt>
                      <c:pt idx="399">
                        <c:v>1.2782673875686894E-3</c:v>
                      </c:pt>
                      <c:pt idx="400">
                        <c:v>1.2751059341839796E-3</c:v>
                      </c:pt>
                      <c:pt idx="401">
                        <c:v>1.2751059341839796E-3</c:v>
                      </c:pt>
                      <c:pt idx="402">
                        <c:v>1.2719665769788404E-3</c:v>
                      </c:pt>
                      <c:pt idx="403">
                        <c:v>1.2719665769788404E-3</c:v>
                      </c:pt>
                      <c:pt idx="404">
                        <c:v>1.2688510156593925E-3</c:v>
                      </c:pt>
                      <c:pt idx="405">
                        <c:v>1.2688510156593925E-3</c:v>
                      </c:pt>
                      <c:pt idx="406">
                        <c:v>1.2657575505195151E-3</c:v>
                      </c:pt>
                      <c:pt idx="407">
                        <c:v>1.2657575505195151E-3</c:v>
                      </c:pt>
                      <c:pt idx="408">
                        <c:v>1.26268958097145E-3</c:v>
                      </c:pt>
                      <c:pt idx="409">
                        <c:v>1.26268958097145E-3</c:v>
                      </c:pt>
                      <c:pt idx="410">
                        <c:v>1.2596420078968345E-3</c:v>
                      </c:pt>
                      <c:pt idx="411">
                        <c:v>1.2596420078968345E-3</c:v>
                      </c:pt>
                      <c:pt idx="412">
                        <c:v>1.2566182307079106E-3</c:v>
                      </c:pt>
                      <c:pt idx="413">
                        <c:v>1.2566182307079106E-3</c:v>
                      </c:pt>
                      <c:pt idx="414">
                        <c:v>1.2536148499924364E-3</c:v>
                      </c:pt>
                      <c:pt idx="415">
                        <c:v>1.2536148499924364E-3</c:v>
                      </c:pt>
                      <c:pt idx="416">
                        <c:v>1.2506352651626535E-3</c:v>
                      </c:pt>
                      <c:pt idx="417">
                        <c:v>1.2506352651626535E-3</c:v>
                      </c:pt>
                      <c:pt idx="418">
                        <c:v>1.2476760768063203E-3</c:v>
                      </c:pt>
                      <c:pt idx="419">
                        <c:v>1.2476760768063203E-3</c:v>
                      </c:pt>
                      <c:pt idx="420">
                        <c:v>1.2447372849234367E-3</c:v>
                      </c:pt>
                      <c:pt idx="421">
                        <c:v>1.2447372849234367E-3</c:v>
                      </c:pt>
                      <c:pt idx="422">
                        <c:v>1.2418205892201239E-3</c:v>
                      </c:pt>
                      <c:pt idx="423">
                        <c:v>1.2418205892201239E-3</c:v>
                      </c:pt>
                      <c:pt idx="424">
                        <c:v>1.2389259896963814E-3</c:v>
                      </c:pt>
                      <c:pt idx="425">
                        <c:v>1.2389259896963814E-3</c:v>
                      </c:pt>
                      <c:pt idx="426">
                        <c:v>1.2360500869399681E-3</c:v>
                      </c:pt>
                      <c:pt idx="427">
                        <c:v>1.2360500869399681E-3</c:v>
                      </c:pt>
                      <c:pt idx="428">
                        <c:v>1.2331945806570044E-3</c:v>
                      </c:pt>
                      <c:pt idx="429">
                        <c:v>1.2331945806570044E-3</c:v>
                      </c:pt>
                      <c:pt idx="430">
                        <c:v>1.2303594708474904E-3</c:v>
                      </c:pt>
                      <c:pt idx="431">
                        <c:v>1.2303594708474904E-3</c:v>
                      </c:pt>
                      <c:pt idx="432">
                        <c:v>1.2275447575114263E-3</c:v>
                      </c:pt>
                      <c:pt idx="433">
                        <c:v>1.2275447575114263E-3</c:v>
                      </c:pt>
                      <c:pt idx="434">
                        <c:v>1.224748740942691E-3</c:v>
                      </c:pt>
                      <c:pt idx="435">
                        <c:v>1.224748740942691E-3</c:v>
                      </c:pt>
                      <c:pt idx="436">
                        <c:v>1.2219731208474055E-3</c:v>
                      </c:pt>
                      <c:pt idx="437">
                        <c:v>1.2219731208474055E-3</c:v>
                      </c:pt>
                      <c:pt idx="438">
                        <c:v>1.2192161975194489E-3</c:v>
                      </c:pt>
                      <c:pt idx="439">
                        <c:v>1.2192161975194489E-3</c:v>
                      </c:pt>
                      <c:pt idx="440">
                        <c:v>1.2164779709588213E-3</c:v>
                      </c:pt>
                      <c:pt idx="441">
                        <c:v>1.2164779709588213E-3</c:v>
                      </c:pt>
                      <c:pt idx="442">
                        <c:v>1.2137584411655226E-3</c:v>
                      </c:pt>
                      <c:pt idx="443">
                        <c:v>1.2137584411655226E-3</c:v>
                      </c:pt>
                      <c:pt idx="444">
                        <c:v>1.2110559084334317E-3</c:v>
                      </c:pt>
                      <c:pt idx="445">
                        <c:v>1.2110559084334317E-3</c:v>
                      </c:pt>
                      <c:pt idx="446">
                        <c:v>1.2083737721747911E-3</c:v>
                      </c:pt>
                      <c:pt idx="447">
                        <c:v>1.2083737721747911E-3</c:v>
                      </c:pt>
                      <c:pt idx="448">
                        <c:v>1.2057086329773582E-3</c:v>
                      </c:pt>
                      <c:pt idx="449">
                        <c:v>1.2057086329773582E-3</c:v>
                      </c:pt>
                      <c:pt idx="450">
                        <c:v>1.2030621905472544E-3</c:v>
                      </c:pt>
                      <c:pt idx="451">
                        <c:v>1.2030621905472544E-3</c:v>
                      </c:pt>
                      <c:pt idx="452">
                        <c:v>1.2004327451783587E-3</c:v>
                      </c:pt>
                      <c:pt idx="453">
                        <c:v>1.2004327451783587E-3</c:v>
                      </c:pt>
                      <c:pt idx="454">
                        <c:v>1.1978202968706711E-3</c:v>
                      </c:pt>
                      <c:pt idx="455">
                        <c:v>1.1978202968706711E-3</c:v>
                      </c:pt>
                      <c:pt idx="456">
                        <c:v>1.1952265453303123E-3</c:v>
                      </c:pt>
                      <c:pt idx="457">
                        <c:v>1.1952265453303123E-3</c:v>
                      </c:pt>
                      <c:pt idx="458">
                        <c:v>1.1926480911450409E-3</c:v>
                      </c:pt>
                      <c:pt idx="459">
                        <c:v>1.1926480911450409E-3</c:v>
                      </c:pt>
                      <c:pt idx="460">
                        <c:v>1.1900883337270986E-3</c:v>
                      </c:pt>
                      <c:pt idx="461">
                        <c:v>1.1900883337270986E-3</c:v>
                      </c:pt>
                      <c:pt idx="462">
                        <c:v>1.1875438736642435E-3</c:v>
                      </c:pt>
                      <c:pt idx="463">
                        <c:v>1.1875438736642435E-3</c:v>
                      </c:pt>
                      <c:pt idx="464">
                        <c:v>1.1850164106625965E-3</c:v>
                      </c:pt>
                      <c:pt idx="465">
                        <c:v>1.1850164106625965E-3</c:v>
                      </c:pt>
                      <c:pt idx="466">
                        <c:v>1.1825059447221576E-3</c:v>
                      </c:pt>
                      <c:pt idx="467">
                        <c:v>1.1825059447221576E-3</c:v>
                      </c:pt>
                      <c:pt idx="468">
                        <c:v>1.1800107761368059E-3</c:v>
                      </c:pt>
                      <c:pt idx="469">
                        <c:v>1.1800107761368059E-3</c:v>
                      </c:pt>
                      <c:pt idx="470">
                        <c:v>1.1775326046126625E-3</c:v>
                      </c:pt>
                      <c:pt idx="471">
                        <c:v>1.1775326046126625E-3</c:v>
                      </c:pt>
                      <c:pt idx="472">
                        <c:v>1.1750697304436064E-3</c:v>
                      </c:pt>
                      <c:pt idx="473">
                        <c:v>1.1750697304436064E-3</c:v>
                      </c:pt>
                      <c:pt idx="474">
                        <c:v>1.1726221536296373E-3</c:v>
                      </c:pt>
                      <c:pt idx="475">
                        <c:v>1.1726221536296373E-3</c:v>
                      </c:pt>
                      <c:pt idx="476">
                        <c:v>1.1701898741707558E-3</c:v>
                      </c:pt>
                      <c:pt idx="477">
                        <c:v>1.1701898741707558E-3</c:v>
                      </c:pt>
                      <c:pt idx="478">
                        <c:v>1.1677728920669616E-3</c:v>
                      </c:pt>
                      <c:pt idx="479">
                        <c:v>1.1677728920669616E-3</c:v>
                      </c:pt>
                      <c:pt idx="480">
                        <c:v>1.1653712073182547E-3</c:v>
                      </c:pt>
                      <c:pt idx="481">
                        <c:v>1.1653712073182547E-3</c:v>
                      </c:pt>
                      <c:pt idx="482">
                        <c:v>1.1629848199246351E-3</c:v>
                      </c:pt>
                      <c:pt idx="483">
                        <c:v>1.1629848199246351E-3</c:v>
                      </c:pt>
                      <c:pt idx="484">
                        <c:v>1.1606137298861027E-3</c:v>
                      </c:pt>
                      <c:pt idx="485">
                        <c:v>1.1606137298861027E-3</c:v>
                      </c:pt>
                      <c:pt idx="486">
                        <c:v>1.1582562374965368E-3</c:v>
                      </c:pt>
                      <c:pt idx="487">
                        <c:v>1.1582562374965368E-3</c:v>
                      </c:pt>
                      <c:pt idx="488">
                        <c:v>1.1559140424620582E-3</c:v>
                      </c:pt>
                      <c:pt idx="489">
                        <c:v>1.1559140424620582E-3</c:v>
                      </c:pt>
                      <c:pt idx="490">
                        <c:v>1.1535854450765463E-3</c:v>
                      </c:pt>
                      <c:pt idx="491">
                        <c:v>1.1535854450765463E-3</c:v>
                      </c:pt>
                      <c:pt idx="492">
                        <c:v>1.1512721450461214E-3</c:v>
                      </c:pt>
                      <c:pt idx="493">
                        <c:v>1.1512721450461214E-3</c:v>
                      </c:pt>
                      <c:pt idx="494">
                        <c:v>1.1489724426646632E-3</c:v>
                      </c:pt>
                      <c:pt idx="495">
                        <c:v>1.1489724426646632E-3</c:v>
                      </c:pt>
                      <c:pt idx="496">
                        <c:v>1.1466863379321715E-3</c:v>
                      </c:pt>
                      <c:pt idx="497">
                        <c:v>1.1466863379321715E-3</c:v>
                      </c:pt>
                      <c:pt idx="498">
                        <c:v>1.1444138308486461E-3</c:v>
                      </c:pt>
                      <c:pt idx="499">
                        <c:v>1.1444138308486461E-3</c:v>
                      </c:pt>
                      <c:pt idx="500">
                        <c:v>1.1421549214140874E-3</c:v>
                      </c:pt>
                      <c:pt idx="501">
                        <c:v>1.1421549214140874E-3</c:v>
                      </c:pt>
                      <c:pt idx="502">
                        <c:v>1.1399096096284952E-3</c:v>
                      </c:pt>
                      <c:pt idx="503">
                        <c:v>1.1399096096284952E-3</c:v>
                      </c:pt>
                      <c:pt idx="504">
                        <c:v>1.1376778954918694E-3</c:v>
                      </c:pt>
                      <c:pt idx="505">
                        <c:v>1.1376778954918694E-3</c:v>
                      </c:pt>
                      <c:pt idx="506">
                        <c:v>1.13545977900421E-3</c:v>
                      </c:pt>
                      <c:pt idx="507">
                        <c:v>1.13545977900421E-3</c:v>
                      </c:pt>
                      <c:pt idx="508">
                        <c:v>1.1332552601655175E-3</c:v>
                      </c:pt>
                      <c:pt idx="509">
                        <c:v>1.1332552601655175E-3</c:v>
                      </c:pt>
                      <c:pt idx="510">
                        <c:v>1.1310626392696704E-3</c:v>
                      </c:pt>
                      <c:pt idx="511">
                        <c:v>1.1310626392696704E-3</c:v>
                      </c:pt>
                      <c:pt idx="512">
                        <c:v>1.1288836160227896E-3</c:v>
                      </c:pt>
                      <c:pt idx="513">
                        <c:v>1.1288836160227896E-3</c:v>
                      </c:pt>
                      <c:pt idx="514">
                        <c:v>1.1267164907187547E-3</c:v>
                      </c:pt>
                      <c:pt idx="515">
                        <c:v>1.1267164907187547E-3</c:v>
                      </c:pt>
                      <c:pt idx="516">
                        <c:v>1.1245612633575656E-3</c:v>
                      </c:pt>
                      <c:pt idx="517">
                        <c:v>1.1245612633575656E-3</c:v>
                      </c:pt>
                      <c:pt idx="518">
                        <c:v>1.1224196336453427E-3</c:v>
                      </c:pt>
                      <c:pt idx="519">
                        <c:v>1.1224196336453427E-3</c:v>
                      </c:pt>
                      <c:pt idx="520">
                        <c:v>1.1202899018759656E-3</c:v>
                      </c:pt>
                      <c:pt idx="521">
                        <c:v>1.1202899018759656E-3</c:v>
                      </c:pt>
                      <c:pt idx="522">
                        <c:v>1.118173767755555E-3</c:v>
                      </c:pt>
                      <c:pt idx="523">
                        <c:v>1.118173767755555E-3</c:v>
                      </c:pt>
                      <c:pt idx="524">
                        <c:v>1.1160678318718692E-3</c:v>
                      </c:pt>
                      <c:pt idx="525">
                        <c:v>1.1160678318718692E-3</c:v>
                      </c:pt>
                      <c:pt idx="526">
                        <c:v>1.1139754936371502E-3</c:v>
                      </c:pt>
                      <c:pt idx="527">
                        <c:v>1.1139754936371502E-3</c:v>
                      </c:pt>
                      <c:pt idx="528">
                        <c:v>1.1118933536391558E-3</c:v>
                      </c:pt>
                      <c:pt idx="529">
                        <c:v>1.1118933536391558E-3</c:v>
                      </c:pt>
                      <c:pt idx="530">
                        <c:v>1.1098231115840072E-3</c:v>
                      </c:pt>
                      <c:pt idx="531">
                        <c:v>1.1098231115840072E-3</c:v>
                      </c:pt>
                      <c:pt idx="532">
                        <c:v>1.1077664671778251E-3</c:v>
                      </c:pt>
                      <c:pt idx="533">
                        <c:v>1.1077664671778251E-3</c:v>
                      </c:pt>
                      <c:pt idx="534">
                        <c:v>1.1057200210083675E-3</c:v>
                      </c:pt>
                      <c:pt idx="535">
                        <c:v>1.1057200210083675E-3</c:v>
                      </c:pt>
                      <c:pt idx="536">
                        <c:v>1.1036837730756352E-3</c:v>
                      </c:pt>
                      <c:pt idx="537">
                        <c:v>1.1036837730756352E-3</c:v>
                      </c:pt>
                      <c:pt idx="538">
                        <c:v>1.1016611227918692E-3</c:v>
                      </c:pt>
                      <c:pt idx="539">
                        <c:v>1.1016611227918692E-3</c:v>
                      </c:pt>
                      <c:pt idx="540">
                        <c:v>1.0996469710387073E-3</c:v>
                      </c:pt>
                      <c:pt idx="541">
                        <c:v>1.0996469710387073E-3</c:v>
                      </c:pt>
                      <c:pt idx="542">
                        <c:v>1.097646416934512E-3</c:v>
                      </c:pt>
                      <c:pt idx="543">
                        <c:v>1.097646416934512E-3</c:v>
                      </c:pt>
                      <c:pt idx="544">
                        <c:v>1.0956560610670414E-3</c:v>
                      </c:pt>
                      <c:pt idx="545">
                        <c:v>1.0956560610670414E-3</c:v>
                      </c:pt>
                      <c:pt idx="546">
                        <c:v>1.0936759034362957E-3</c:v>
                      </c:pt>
                      <c:pt idx="547">
                        <c:v>1.0936759034362957E-3</c:v>
                      </c:pt>
                      <c:pt idx="548">
                        <c:v>1.0917076437483959E-3</c:v>
                      </c:pt>
                      <c:pt idx="549">
                        <c:v>1.0917076437483959E-3</c:v>
                      </c:pt>
                      <c:pt idx="550">
                        <c:v>1.0897478825910999E-3</c:v>
                      </c:pt>
                      <c:pt idx="551">
                        <c:v>1.0897478825910999E-3</c:v>
                      </c:pt>
                      <c:pt idx="552">
                        <c:v>1.0878017190827705E-3</c:v>
                      </c:pt>
                      <c:pt idx="553">
                        <c:v>1.0878017190827705E-3</c:v>
                      </c:pt>
                      <c:pt idx="554">
                        <c:v>1.0858640541050453E-3</c:v>
                      </c:pt>
                      <c:pt idx="555">
                        <c:v>1.0858640541050453E-3</c:v>
                      </c:pt>
                      <c:pt idx="556">
                        <c:v>1.0839365873640447E-3</c:v>
                      </c:pt>
                      <c:pt idx="557">
                        <c:v>1.0839365873640447E-3</c:v>
                      </c:pt>
                      <c:pt idx="558">
                        <c:v>1.0820193188597691E-3</c:v>
                      </c:pt>
                      <c:pt idx="559">
                        <c:v>1.0820193188597691E-3</c:v>
                      </c:pt>
                      <c:pt idx="560">
                        <c:v>1.0801139482983391E-3</c:v>
                      </c:pt>
                      <c:pt idx="561">
                        <c:v>1.0801139482983391E-3</c:v>
                      </c:pt>
                      <c:pt idx="562">
                        <c:v>1.0782170762675134E-3</c:v>
                      </c:pt>
                      <c:pt idx="563">
                        <c:v>1.0782170762675134E-3</c:v>
                      </c:pt>
                      <c:pt idx="564">
                        <c:v>1.0763304024734124E-3</c:v>
                      </c:pt>
                      <c:pt idx="565">
                        <c:v>1.0763304024734124E-3</c:v>
                      </c:pt>
                      <c:pt idx="566">
                        <c:v>1.0744539269160363E-3</c:v>
                      </c:pt>
                      <c:pt idx="567">
                        <c:v>1.0744539269160363E-3</c:v>
                      </c:pt>
                      <c:pt idx="568">
                        <c:v>1.0725876495953849E-3</c:v>
                      </c:pt>
                      <c:pt idx="569">
                        <c:v>1.0725876495953849E-3</c:v>
                      </c:pt>
                      <c:pt idx="570">
                        <c:v>1.0707298708053379E-3</c:v>
                      </c:pt>
                      <c:pt idx="571">
                        <c:v>1.0707298708053379E-3</c:v>
                      </c:pt>
                      <c:pt idx="572">
                        <c:v>1.0688822902520155E-3</c:v>
                      </c:pt>
                      <c:pt idx="573">
                        <c:v>1.0688822902520155E-3</c:v>
                      </c:pt>
                      <c:pt idx="574">
                        <c:v>1.0670432082292972E-3</c:v>
                      </c:pt>
                      <c:pt idx="575">
                        <c:v>1.0670432082292972E-3</c:v>
                      </c:pt>
                      <c:pt idx="576">
                        <c:v>1.0652160241494246E-3</c:v>
                      </c:pt>
                      <c:pt idx="577">
                        <c:v>1.0652160241494246E-3</c:v>
                      </c:pt>
                      <c:pt idx="578">
                        <c:v>1.0633956388940353E-3</c:v>
                      </c:pt>
                      <c:pt idx="579">
                        <c:v>1.0633956388940353E-3</c:v>
                      </c:pt>
                      <c:pt idx="580">
                        <c:v>1.0615854518753708E-3</c:v>
                      </c:pt>
                      <c:pt idx="581">
                        <c:v>1.0615854518753708E-3</c:v>
                      </c:pt>
                      <c:pt idx="582">
                        <c:v>1.0597854630934312E-3</c:v>
                      </c:pt>
                      <c:pt idx="583">
                        <c:v>1.0597854630934312E-3</c:v>
                      </c:pt>
                      <c:pt idx="584">
                        <c:v>1.0579922731359748E-3</c:v>
                      </c:pt>
                      <c:pt idx="585">
                        <c:v>1.0579922731359748E-3</c:v>
                      </c:pt>
                      <c:pt idx="586">
                        <c:v>1.0562109811213642E-3</c:v>
                      </c:pt>
                      <c:pt idx="587">
                        <c:v>1.0562109811213642E-3</c:v>
                      </c:pt>
                      <c:pt idx="588">
                        <c:v>1.0544364879312366E-3</c:v>
                      </c:pt>
                      <c:pt idx="589">
                        <c:v>1.0544364879312366E-3</c:v>
                      </c:pt>
                      <c:pt idx="590">
                        <c:v>1.0526704932717133E-3</c:v>
                      </c:pt>
                      <c:pt idx="591">
                        <c:v>1.0526704932717133E-3</c:v>
                      </c:pt>
                      <c:pt idx="592">
                        <c:v>1.0509146968489147E-3</c:v>
                      </c:pt>
                      <c:pt idx="593">
                        <c:v>1.0509146968489147E-3</c:v>
                      </c:pt>
                      <c:pt idx="594">
                        <c:v>1.0491673989567202E-3</c:v>
                      </c:pt>
                      <c:pt idx="595">
                        <c:v>1.0491673989567202E-3</c:v>
                      </c:pt>
                      <c:pt idx="596">
                        <c:v>1.04742859959513E-3</c:v>
                      </c:pt>
                      <c:pt idx="597">
                        <c:v>1.04742859959513E-3</c:v>
                      </c:pt>
                      <c:pt idx="598">
                        <c:v>1.0456982987641437E-3</c:v>
                      </c:pt>
                      <c:pt idx="599">
                        <c:v>1.0456982987641437E-3</c:v>
                      </c:pt>
                      <c:pt idx="600">
                        <c:v>1.0439747967576406E-3</c:v>
                      </c:pt>
                      <c:pt idx="601">
                        <c:v>1.0439747967576406E-3</c:v>
                      </c:pt>
                      <c:pt idx="602">
                        <c:v>1.0422614929878624E-3</c:v>
                      </c:pt>
                      <c:pt idx="603">
                        <c:v>1.0422614929878624E-3</c:v>
                      </c:pt>
                      <c:pt idx="604">
                        <c:v>1.0405566877486883E-3</c:v>
                      </c:pt>
                      <c:pt idx="605">
                        <c:v>1.0405566877486883E-3</c:v>
                      </c:pt>
                      <c:pt idx="606">
                        <c:v>1.0388586813339974E-3</c:v>
                      </c:pt>
                      <c:pt idx="607">
                        <c:v>1.0388586813339974E-3</c:v>
                      </c:pt>
                      <c:pt idx="608">
                        <c:v>1.0371691734499104E-3</c:v>
                      </c:pt>
                      <c:pt idx="609">
                        <c:v>1.0371691734499104E-3</c:v>
                      </c:pt>
                      <c:pt idx="610">
                        <c:v>1.0354881640964276E-3</c:v>
                      </c:pt>
                      <c:pt idx="611">
                        <c:v>1.0354881640964276E-3</c:v>
                      </c:pt>
                      <c:pt idx="612">
                        <c:v>1.0338139535674281E-3</c:v>
                      </c:pt>
                      <c:pt idx="613">
                        <c:v>1.0338139535674281E-3</c:v>
                      </c:pt>
                      <c:pt idx="614">
                        <c:v>1.0321499412751535E-3</c:v>
                      </c:pt>
                      <c:pt idx="615">
                        <c:v>1.0321499412751535E-3</c:v>
                      </c:pt>
                      <c:pt idx="616">
                        <c:v>1.0304910281012413E-3</c:v>
                      </c:pt>
                      <c:pt idx="617">
                        <c:v>1.0304910281012413E-3</c:v>
                      </c:pt>
                      <c:pt idx="618">
                        <c:v>1.028842313164054E-3</c:v>
                      </c:pt>
                      <c:pt idx="619">
                        <c:v>1.028842313164054E-3</c:v>
                      </c:pt>
                      <c:pt idx="620">
                        <c:v>1.0272003970513497E-3</c:v>
                      </c:pt>
                      <c:pt idx="621">
                        <c:v>1.0272003970513497E-3</c:v>
                      </c:pt>
                      <c:pt idx="622">
                        <c:v>1.0255652797631289E-3</c:v>
                      </c:pt>
                      <c:pt idx="623">
                        <c:v>1.0255652797631289E-3</c:v>
                      </c:pt>
                      <c:pt idx="624">
                        <c:v>1.0239386610055121E-3</c:v>
                      </c:pt>
                      <c:pt idx="625">
                        <c:v>1.0239386610055121E-3</c:v>
                      </c:pt>
                      <c:pt idx="626">
                        <c:v>1.0223188410723786E-3</c:v>
                      </c:pt>
                      <c:pt idx="627">
                        <c:v>1.0223188410723786E-3</c:v>
                      </c:pt>
                      <c:pt idx="628">
                        <c:v>1.0207058199637282E-3</c:v>
                      </c:pt>
                      <c:pt idx="629">
                        <c:v>1.0207058199637282E-3</c:v>
                      </c:pt>
                      <c:pt idx="630">
                        <c:v>1.019101297385682E-3</c:v>
                      </c:pt>
                      <c:pt idx="631">
                        <c:v>1.019101297385682E-3</c:v>
                      </c:pt>
                      <c:pt idx="632">
                        <c:v>1.0175035736321191E-3</c:v>
                      </c:pt>
                      <c:pt idx="633">
                        <c:v>1.0175035736321191E-3</c:v>
                      </c:pt>
                      <c:pt idx="634">
                        <c:v>1.0159126487030393E-3</c:v>
                      </c:pt>
                      <c:pt idx="635">
                        <c:v>1.0159126487030393E-3</c:v>
                      </c:pt>
                      <c:pt idx="636">
                        <c:v>1.0143285225984427E-3</c:v>
                      </c:pt>
                      <c:pt idx="637">
                        <c:v>1.0143285225984427E-3</c:v>
                      </c:pt>
                      <c:pt idx="638">
                        <c:v>1.0127528950244504E-3</c:v>
                      </c:pt>
                      <c:pt idx="639">
                        <c:v>1.0127528950244504E-3</c:v>
                      </c:pt>
                      <c:pt idx="640">
                        <c:v>1.0111823665688202E-3</c:v>
                      </c:pt>
                      <c:pt idx="641">
                        <c:v>1.0111823665688202E-3</c:v>
                      </c:pt>
                      <c:pt idx="642">
                        <c:v>1.0096203366437941E-3</c:v>
                      </c:pt>
                      <c:pt idx="643">
                        <c:v>1.0096203366437941E-3</c:v>
                      </c:pt>
                      <c:pt idx="644">
                        <c:v>1.0080634058371306E-3</c:v>
                      </c:pt>
                      <c:pt idx="645">
                        <c:v>1.0080634058371306E-3</c:v>
                      </c:pt>
                      <c:pt idx="646">
                        <c:v>1.0065149735610714E-3</c:v>
                      </c:pt>
                      <c:pt idx="647">
                        <c:v>1.0065149735610714E-3</c:v>
                      </c:pt>
                      <c:pt idx="648">
                        <c:v>1.0049716404033741E-3</c:v>
                      </c:pt>
                      <c:pt idx="649">
                        <c:v>1.0049716404033741E-3</c:v>
                      </c:pt>
                      <c:pt idx="650">
                        <c:v>1.0034368057762813E-3</c:v>
                      </c:pt>
                      <c:pt idx="651">
                        <c:v>1.0034368057762813E-3</c:v>
                      </c:pt>
                      <c:pt idx="652">
                        <c:v>1.0019070702675507E-3</c:v>
                      </c:pt>
                      <c:pt idx="653">
                        <c:v>1.0019070702675507E-3</c:v>
                      </c:pt>
                      <c:pt idx="654">
                        <c:v>1.0003841335833033E-3</c:v>
                      </c:pt>
                      <c:pt idx="655">
                        <c:v>1.0003841335833033E-3</c:v>
                      </c:pt>
                      <c:pt idx="656">
                        <c:v>9.988679957235395E-4</c:v>
                      </c:pt>
                      <c:pt idx="657">
                        <c:v>9.988679957235395E-4</c:v>
                      </c:pt>
                      <c:pt idx="658">
                        <c:v>9.9735695698213787E-4</c:v>
                      </c:pt>
                      <c:pt idx="659">
                        <c:v>9.9735695698213787E-4</c:v>
                      </c:pt>
                      <c:pt idx="660">
                        <c:v>9.9585271706521946E-4</c:v>
                      </c:pt>
                      <c:pt idx="661">
                        <c:v>9.9585271706521946E-4</c:v>
                      </c:pt>
                      <c:pt idx="662">
                        <c:v>9.9435527597278449E-4</c:v>
                      </c:pt>
                      <c:pt idx="663">
                        <c:v>9.9435527597278449E-4</c:v>
                      </c:pt>
                      <c:pt idx="664">
                        <c:v>9.9286293399871166E-4</c:v>
                      </c:pt>
                      <c:pt idx="665">
                        <c:v>9.9286293399871166E-4</c:v>
                      </c:pt>
                      <c:pt idx="666">
                        <c:v>9.9137739084912226E-4</c:v>
                      </c:pt>
                      <c:pt idx="667">
                        <c:v>9.9137739084912226E-4</c:v>
                      </c:pt>
                      <c:pt idx="668">
                        <c:v>9.8989694681789501E-4</c:v>
                      </c:pt>
                      <c:pt idx="669">
                        <c:v>9.8989694681789501E-4</c:v>
                      </c:pt>
                      <c:pt idx="670">
                        <c:v>9.8842160190503077E-4</c:v>
                      </c:pt>
                      <c:pt idx="671">
                        <c:v>9.8842160190503077E-4</c:v>
                      </c:pt>
                      <c:pt idx="672">
                        <c:v>9.8695305581664931E-4</c:v>
                      </c:pt>
                      <c:pt idx="673">
                        <c:v>9.8695305581664931E-4</c:v>
                      </c:pt>
                      <c:pt idx="674">
                        <c:v>9.8549130855275129E-4</c:v>
                      </c:pt>
                      <c:pt idx="675">
                        <c:v>9.8549130855275129E-4</c:v>
                      </c:pt>
                      <c:pt idx="676">
                        <c:v>9.8403296070109477E-4</c:v>
                      </c:pt>
                      <c:pt idx="677">
                        <c:v>9.8403296070109477E-4</c:v>
                      </c:pt>
                      <c:pt idx="678">
                        <c:v>9.8258141167392146E-4</c:v>
                      </c:pt>
                      <c:pt idx="679">
                        <c:v>9.8258141167392146E-4</c:v>
                      </c:pt>
                      <c:pt idx="680">
                        <c:v>9.8113496176511074E-4</c:v>
                      </c:pt>
                      <c:pt idx="681">
                        <c:v>9.8113496176511074E-4</c:v>
                      </c:pt>
                      <c:pt idx="682">
                        <c:v>9.7969361097466237E-4</c:v>
                      </c:pt>
                      <c:pt idx="683">
                        <c:v>9.7969361097466237E-4</c:v>
                      </c:pt>
                      <c:pt idx="684">
                        <c:v>9.7825905900869744E-4</c:v>
                      </c:pt>
                      <c:pt idx="685">
                        <c:v>9.7825905900869744E-4</c:v>
                      </c:pt>
                      <c:pt idx="686">
                        <c:v>9.7682790645497401E-4</c:v>
                      </c:pt>
                      <c:pt idx="687">
                        <c:v>9.7682790645497401E-4</c:v>
                      </c:pt>
                      <c:pt idx="688">
                        <c:v>9.7540185301961293E-4</c:v>
                      </c:pt>
                      <c:pt idx="689">
                        <c:v>9.7540185301961293E-4</c:v>
                      </c:pt>
                      <c:pt idx="690">
                        <c:v>9.7398259840873508E-4</c:v>
                      </c:pt>
                      <c:pt idx="691">
                        <c:v>9.7398259840873508E-4</c:v>
                      </c:pt>
                      <c:pt idx="692">
                        <c:v>9.7256674321009894E-4</c:v>
                      </c:pt>
                      <c:pt idx="693">
                        <c:v>9.7256674321009894E-4</c:v>
                      </c:pt>
                      <c:pt idx="694">
                        <c:v>9.7115428742370453E-4</c:v>
                      </c:pt>
                      <c:pt idx="695">
                        <c:v>9.7115428742370453E-4</c:v>
                      </c:pt>
                      <c:pt idx="696">
                        <c:v>9.6974863046179322E-4</c:v>
                      </c:pt>
                      <c:pt idx="697">
                        <c:v>9.6974863046179322E-4</c:v>
                      </c:pt>
                      <c:pt idx="698">
                        <c:v>9.6834637291212352E-4</c:v>
                      </c:pt>
                      <c:pt idx="699">
                        <c:v>9.6834637291212352E-4</c:v>
                      </c:pt>
                      <c:pt idx="700">
                        <c:v>9.6694921448081629E-4</c:v>
                      </c:pt>
                      <c:pt idx="701">
                        <c:v>9.6694921448081629E-4</c:v>
                      </c:pt>
                      <c:pt idx="702">
                        <c:v>9.6555545546175067E-4</c:v>
                      </c:pt>
                      <c:pt idx="703">
                        <c:v>9.6555545546175067E-4</c:v>
                      </c:pt>
                      <c:pt idx="704">
                        <c:v>9.6416679556104751E-4</c:v>
                      </c:pt>
                      <c:pt idx="705">
                        <c:v>9.6416679556104751E-4</c:v>
                      </c:pt>
                      <c:pt idx="706">
                        <c:v>9.6278153507258597E-4</c:v>
                      </c:pt>
                      <c:pt idx="707">
                        <c:v>9.6278153507258597E-4</c:v>
                      </c:pt>
                      <c:pt idx="708">
                        <c:v>9.6139967399636603E-4</c:v>
                      </c:pt>
                      <c:pt idx="709">
                        <c:v>9.6139967399636603E-4</c:v>
                      </c:pt>
                      <c:pt idx="710">
                        <c:v>9.6002291203850856E-4</c:v>
                      </c:pt>
                      <c:pt idx="711">
                        <c:v>9.6002291203850856E-4</c:v>
                      </c:pt>
                      <c:pt idx="712">
                        <c:v>9.5864784978677185E-4</c:v>
                      </c:pt>
                      <c:pt idx="713">
                        <c:v>9.5864784978677185E-4</c:v>
                      </c:pt>
                      <c:pt idx="714">
                        <c:v>9.5727618694727685E-4</c:v>
                      </c:pt>
                      <c:pt idx="715">
                        <c:v>9.5727618694727685E-4</c:v>
                      </c:pt>
                      <c:pt idx="716">
                        <c:v>9.5590792352002335E-4</c:v>
                      </c:pt>
                      <c:pt idx="717">
                        <c:v>9.5590792352002335E-4</c:v>
                      </c:pt>
                      <c:pt idx="718">
                        <c:v>9.5454305950501157E-4</c:v>
                      </c:pt>
                      <c:pt idx="719">
                        <c:v>9.5454305950501157E-4</c:v>
                      </c:pt>
                      <c:pt idx="720">
                        <c:v>9.5317989519612064E-4</c:v>
                      </c:pt>
                      <c:pt idx="721">
                        <c:v>9.5317989519612064E-4</c:v>
                      </c:pt>
                      <c:pt idx="722">
                        <c:v>9.5182013029947122E-4</c:v>
                      </c:pt>
                      <c:pt idx="723">
                        <c:v>9.5182013029947122E-4</c:v>
                      </c:pt>
                      <c:pt idx="724">
                        <c:v>9.5046036540282191E-4</c:v>
                      </c:pt>
                      <c:pt idx="725">
                        <c:v>9.5046036540282191E-4</c:v>
                      </c:pt>
                      <c:pt idx="726">
                        <c:v>9.4910569962453496E-4</c:v>
                      </c:pt>
                      <c:pt idx="727">
                        <c:v>9.4910569962453496E-4</c:v>
                      </c:pt>
                      <c:pt idx="728">
                        <c:v>9.4774423502176478E-4</c:v>
                      </c:pt>
                      <c:pt idx="729">
                        <c:v>9.4774423502176478E-4</c:v>
                      </c:pt>
                      <c:pt idx="730">
                        <c:v>9.4640146718632352E-4</c:v>
                      </c:pt>
                      <c:pt idx="731">
                        <c:v>9.4640146718632352E-4</c:v>
                      </c:pt>
                      <c:pt idx="732">
                        <c:v>9.450230055223453E-4</c:v>
                      </c:pt>
                      <c:pt idx="733">
                        <c:v>9.450230055223453E-4</c:v>
                      </c:pt>
                      <c:pt idx="734">
                        <c:v>9.4371763122156173E-4</c:v>
                      </c:pt>
                      <c:pt idx="735">
                        <c:v>9.4371763122156173E-4</c:v>
                      </c:pt>
                      <c:pt idx="736">
                        <c:v>9.4227967984335508E-4</c:v>
                      </c:pt>
                      <c:pt idx="737">
                        <c:v>9.4227967984335508E-4</c:v>
                      </c:pt>
                      <c:pt idx="738">
                        <c:v>9.4106778937921626E-4</c:v>
                      </c:pt>
                      <c:pt idx="739">
                        <c:v>9.4106778937921626E-4</c:v>
                      </c:pt>
                      <c:pt idx="740">
                        <c:v>9.394598673889285E-4</c:v>
                      </c:pt>
                      <c:pt idx="741">
                        <c:v>9.394598673889285E-4</c:v>
                      </c:pt>
                      <c:pt idx="742">
                        <c:v>9.384740378388576E-4</c:v>
                      </c:pt>
                      <c:pt idx="743">
                        <c:v>9.384740378388576E-4</c:v>
                      </c:pt>
                      <c:pt idx="744">
                        <c:v>9.3684571937511997E-4</c:v>
                      </c:pt>
                      <c:pt idx="745">
                        <c:v>9.3684571937511997E-4</c:v>
                      </c:pt>
                      <c:pt idx="746">
                        <c:v>9.359465748372106E-4</c:v>
                      </c:pt>
                      <c:pt idx="747">
                        <c:v>9.359465748372106E-4</c:v>
                      </c:pt>
                      <c:pt idx="748">
                        <c:v>9.3622702634714461E-4</c:v>
                      </c:pt>
                      <c:pt idx="749">
                        <c:v>9.3622702634714461E-4</c:v>
                      </c:pt>
                      <c:pt idx="750">
                        <c:v>9.3550975036416203E-4</c:v>
                      </c:pt>
                      <c:pt idx="751">
                        <c:v>9.3550975036416203E-4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47533440"/>
        <c:scaling>
          <c:orientation val="minMax"/>
          <c:max val="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X</a:t>
                </a:r>
              </a:p>
            </c:rich>
          </c:tx>
          <c:layout>
            <c:manualLayout>
              <c:xMode val="edge"/>
              <c:yMode val="edge"/>
              <c:x val="0.52592232479832079"/>
              <c:y val="0.96202604975982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4016"/>
        <c:crosses val="autoZero"/>
        <c:crossBetween val="midCat"/>
      </c:valAx>
      <c:valAx>
        <c:axId val="475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100"/>
                  <a:t>C</a:t>
                </a:r>
                <a:r>
                  <a:rPr lang="it-IT" sz="1000"/>
                  <a:t>f</a:t>
                </a:r>
                <a:endParaRPr lang="it-IT" sz="11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334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16259337415002"/>
          <c:y val="0.3290518464130302"/>
          <c:w val="0.13796340959054262"/>
          <c:h val="0.13545111917190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baseline="0" dirty="0" err="1"/>
              <a:t>Wall</a:t>
            </a:r>
            <a:r>
              <a:rPr lang="it-IT" sz="1800" baseline="0" dirty="0"/>
              <a:t> </a:t>
            </a:r>
            <a:r>
              <a:rPr lang="it-IT" sz="1800" baseline="0" dirty="0" err="1"/>
              <a:t>Heat</a:t>
            </a:r>
            <a:r>
              <a:rPr lang="it-IT" sz="1800" baseline="0" dirty="0"/>
              <a:t> </a:t>
            </a:r>
            <a:r>
              <a:rPr lang="it-IT" sz="1800" baseline="0" dirty="0" err="1"/>
              <a:t>Flux</a:t>
            </a:r>
            <a:endParaRPr lang="it-IT" sz="1800" baseline="0" dirty="0"/>
          </a:p>
        </c:rich>
      </c:tx>
      <c:layout>
        <c:manualLayout>
          <c:xMode val="edge"/>
          <c:yMode val="edge"/>
          <c:x val="0.45765303719549366"/>
          <c:y val="2.34794488937283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223176295196721E-2"/>
          <c:y val="1.7491530932127842E-2"/>
          <c:w val="0.88417275689858232"/>
          <c:h val="0.91034980541225441"/>
        </c:manualLayout>
      </c:layout>
      <c:scatterChart>
        <c:scatterStyle val="lineMarker"/>
        <c:varyColors val="0"/>
        <c:ser>
          <c:idx val="0"/>
          <c:order val="0"/>
          <c:tx>
            <c:v>Fluent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Foglio1!$AN$2:$AN$322</c:f>
              <c:numCache>
                <c:formatCode>0.00E+00</c:formatCode>
                <c:ptCount val="321"/>
                <c:pt idx="0">
                  <c:v>1.00000022E-7</c:v>
                </c:pt>
                <c:pt idx="1">
                  <c:v>4.7864582499999998E-6</c:v>
                </c:pt>
                <c:pt idx="2">
                  <c:v>9.4729175500000007E-6</c:v>
                </c:pt>
                <c:pt idx="3">
                  <c:v>1.41593755E-5</c:v>
                </c:pt>
                <c:pt idx="4">
                  <c:v>1.8845832500000001E-5</c:v>
                </c:pt>
                <c:pt idx="5">
                  <c:v>2.35322914E-5</c:v>
                </c:pt>
                <c:pt idx="6">
                  <c:v>2.8218750200000001E-5</c:v>
                </c:pt>
                <c:pt idx="7">
                  <c:v>3.2905209100000001E-5</c:v>
                </c:pt>
                <c:pt idx="8">
                  <c:v>3.7591667900000002E-5</c:v>
                </c:pt>
                <c:pt idx="9">
                  <c:v>4.2278126800000002E-5</c:v>
                </c:pt>
                <c:pt idx="10">
                  <c:v>4.6964581999999998E-5</c:v>
                </c:pt>
                <c:pt idx="11">
                  <c:v>5.16510408E-5</c:v>
                </c:pt>
                <c:pt idx="12">
                  <c:v>5.6337503299999997E-5</c:v>
                </c:pt>
                <c:pt idx="13">
                  <c:v>6.1023958599999999E-5</c:v>
                </c:pt>
                <c:pt idx="14">
                  <c:v>6.57104174E-5</c:v>
                </c:pt>
                <c:pt idx="15">
                  <c:v>7.0396876300000006E-5</c:v>
                </c:pt>
                <c:pt idx="16">
                  <c:v>7.5083335099999994E-5</c:v>
                </c:pt>
                <c:pt idx="17">
                  <c:v>7.9769794E-5</c:v>
                </c:pt>
                <c:pt idx="18">
                  <c:v>8.4456252800000001E-5</c:v>
                </c:pt>
                <c:pt idx="19">
                  <c:v>8.9142711699999994E-5</c:v>
                </c:pt>
                <c:pt idx="20">
                  <c:v>9.3829163199999995E-5</c:v>
                </c:pt>
                <c:pt idx="21">
                  <c:v>9.8515622100000001E-5</c:v>
                </c:pt>
                <c:pt idx="22">
                  <c:v>1.0320208800000001E-4</c:v>
                </c:pt>
                <c:pt idx="23">
                  <c:v>1.0788854E-4</c:v>
                </c:pt>
                <c:pt idx="24">
                  <c:v>1.12574999E-4</c:v>
                </c:pt>
                <c:pt idx="25">
                  <c:v>1.17261457E-4</c:v>
                </c:pt>
                <c:pt idx="26">
                  <c:v>1.21947916E-4</c:v>
                </c:pt>
                <c:pt idx="27">
                  <c:v>1.26634361E-4</c:v>
                </c:pt>
                <c:pt idx="28">
                  <c:v>1.3132081899999999E-4</c:v>
                </c:pt>
                <c:pt idx="29">
                  <c:v>1.36007278E-4</c:v>
                </c:pt>
                <c:pt idx="30">
                  <c:v>1.4069373700000001E-4</c:v>
                </c:pt>
                <c:pt idx="31">
                  <c:v>1.4538021099999999E-4</c:v>
                </c:pt>
                <c:pt idx="32">
                  <c:v>1.5006665500000001E-4</c:v>
                </c:pt>
                <c:pt idx="33">
                  <c:v>1.5475311399999999E-4</c:v>
                </c:pt>
                <c:pt idx="34">
                  <c:v>1.59439573E-4</c:v>
                </c:pt>
                <c:pt idx="35">
                  <c:v>1.6412604600000001E-4</c:v>
                </c:pt>
                <c:pt idx="36">
                  <c:v>1.6881249E-4</c:v>
                </c:pt>
                <c:pt idx="37">
                  <c:v>1.7349894899999999E-4</c:v>
                </c:pt>
                <c:pt idx="38">
                  <c:v>1.78185408E-4</c:v>
                </c:pt>
                <c:pt idx="39">
                  <c:v>1.8287188100000001E-4</c:v>
                </c:pt>
                <c:pt idx="40">
                  <c:v>1.8755833999999999E-4</c:v>
                </c:pt>
                <c:pt idx="41">
                  <c:v>1.9224478500000001E-4</c:v>
                </c:pt>
                <c:pt idx="42">
                  <c:v>1.9693124299999999E-4</c:v>
                </c:pt>
                <c:pt idx="43">
                  <c:v>2.0161768800000001E-4</c:v>
                </c:pt>
                <c:pt idx="44">
                  <c:v>2.0630416099999999E-4</c:v>
                </c:pt>
                <c:pt idx="45">
                  <c:v>2.1099060500000001E-4</c:v>
                </c:pt>
                <c:pt idx="46">
                  <c:v>2.1567707900000001E-4</c:v>
                </c:pt>
                <c:pt idx="47">
                  <c:v>2.20363538E-4</c:v>
                </c:pt>
                <c:pt idx="48">
                  <c:v>2.2504998200000001E-4</c:v>
                </c:pt>
                <c:pt idx="49">
                  <c:v>2.29736455E-4</c:v>
                </c:pt>
                <c:pt idx="50">
                  <c:v>2.3442291400000001E-4</c:v>
                </c:pt>
                <c:pt idx="51">
                  <c:v>2.3910935899999999E-4</c:v>
                </c:pt>
                <c:pt idx="52">
                  <c:v>2.43795832E-4</c:v>
                </c:pt>
                <c:pt idx="53">
                  <c:v>2.4848233399999998E-4</c:v>
                </c:pt>
                <c:pt idx="54">
                  <c:v>2.5316875E-4</c:v>
                </c:pt>
                <c:pt idx="55">
                  <c:v>2.5785519400000001E-4</c:v>
                </c:pt>
                <c:pt idx="56">
                  <c:v>2.6254169600000002E-4</c:v>
                </c:pt>
                <c:pt idx="57">
                  <c:v>2.6722814099999998E-4</c:v>
                </c:pt>
                <c:pt idx="58">
                  <c:v>2.7191461399999999E-4</c:v>
                </c:pt>
                <c:pt idx="59">
                  <c:v>2.76601058E-4</c:v>
                </c:pt>
                <c:pt idx="60">
                  <c:v>2.8128750300000002E-4</c:v>
                </c:pt>
                <c:pt idx="61">
                  <c:v>2.8597394699999998E-4</c:v>
                </c:pt>
                <c:pt idx="62">
                  <c:v>2.9066041999999999E-4</c:v>
                </c:pt>
                <c:pt idx="63">
                  <c:v>2.95346865E-4</c:v>
                </c:pt>
                <c:pt idx="64">
                  <c:v>3.0003333800000001E-4</c:v>
                </c:pt>
                <c:pt idx="65">
                  <c:v>3.0471978199999997E-4</c:v>
                </c:pt>
                <c:pt idx="66">
                  <c:v>3.0940625599999998E-4</c:v>
                </c:pt>
                <c:pt idx="67">
                  <c:v>3.140927E-4</c:v>
                </c:pt>
                <c:pt idx="68">
                  <c:v>3.1877920299999999E-4</c:v>
                </c:pt>
                <c:pt idx="69">
                  <c:v>3.2346561800000002E-4</c:v>
                </c:pt>
                <c:pt idx="70">
                  <c:v>3.2815209099999997E-4</c:v>
                </c:pt>
                <c:pt idx="71">
                  <c:v>3.3283853599999999E-4</c:v>
                </c:pt>
                <c:pt idx="72">
                  <c:v>3.37525009E-4</c:v>
                </c:pt>
                <c:pt idx="73">
                  <c:v>3.4221145300000001E-4</c:v>
                </c:pt>
                <c:pt idx="74">
                  <c:v>3.4689792700000002E-4</c:v>
                </c:pt>
                <c:pt idx="75">
                  <c:v>3.5158437099999998E-4</c:v>
                </c:pt>
                <c:pt idx="76">
                  <c:v>3.5627084399999999E-4</c:v>
                </c:pt>
                <c:pt idx="77">
                  <c:v>3.60957289E-4</c:v>
                </c:pt>
                <c:pt idx="78">
                  <c:v>3.6564376200000001E-4</c:v>
                </c:pt>
                <c:pt idx="79">
                  <c:v>3.7033020599999998E-4</c:v>
                </c:pt>
                <c:pt idx="80">
                  <c:v>3.7501667999999998E-4</c:v>
                </c:pt>
                <c:pt idx="81">
                  <c:v>3.7970315299999999E-4</c:v>
                </c:pt>
                <c:pt idx="82">
                  <c:v>3.8438959700000001E-4</c:v>
                </c:pt>
                <c:pt idx="83">
                  <c:v>3.8907604200000002E-4</c:v>
                </c:pt>
                <c:pt idx="84">
                  <c:v>3.9376248599999998E-4</c:v>
                </c:pt>
                <c:pt idx="85">
                  <c:v>3.9844895899999999E-4</c:v>
                </c:pt>
                <c:pt idx="86">
                  <c:v>4.0313540400000001E-4</c:v>
                </c:pt>
                <c:pt idx="87">
                  <c:v>4.0782187700000002E-4</c:v>
                </c:pt>
                <c:pt idx="88">
                  <c:v>4.1250832099999998E-4</c:v>
                </c:pt>
                <c:pt idx="89">
                  <c:v>4.1719479499999999E-4</c:v>
                </c:pt>
                <c:pt idx="90">
                  <c:v>4.21881239E-4</c:v>
                </c:pt>
                <c:pt idx="91">
                  <c:v>4.26567742E-4</c:v>
                </c:pt>
                <c:pt idx="92">
                  <c:v>4.3125418600000002E-4</c:v>
                </c:pt>
                <c:pt idx="93">
                  <c:v>4.3594062999999998E-4</c:v>
                </c:pt>
                <c:pt idx="94">
                  <c:v>4.4062707499999999E-4</c:v>
                </c:pt>
                <c:pt idx="95">
                  <c:v>4.45313577E-4</c:v>
                </c:pt>
                <c:pt idx="96">
                  <c:v>4.4999999200000002E-4</c:v>
                </c:pt>
                <c:pt idx="97">
                  <c:v>4.5499671300000002E-4</c:v>
                </c:pt>
                <c:pt idx="98">
                  <c:v>4.59988078E-4</c:v>
                </c:pt>
                <c:pt idx="99">
                  <c:v>4.6497475700000001E-4</c:v>
                </c:pt>
                <c:pt idx="100">
                  <c:v>4.6995739100000002E-4</c:v>
                </c:pt>
                <c:pt idx="101">
                  <c:v>4.7493650300000002E-4</c:v>
                </c:pt>
                <c:pt idx="102">
                  <c:v>4.79912851E-4</c:v>
                </c:pt>
                <c:pt idx="103">
                  <c:v>4.84886928E-4</c:v>
                </c:pt>
                <c:pt idx="104">
                  <c:v>4.8985943400000004E-4</c:v>
                </c:pt>
                <c:pt idx="105">
                  <c:v>4.9483100900000001E-4</c:v>
                </c:pt>
                <c:pt idx="106">
                  <c:v>4.9980217599999998E-4</c:v>
                </c:pt>
                <c:pt idx="107">
                  <c:v>5.0477369199999997E-4</c:v>
                </c:pt>
                <c:pt idx="108">
                  <c:v>5.0974602299999996E-4</c:v>
                </c:pt>
                <c:pt idx="109">
                  <c:v>5.1471980999999998E-4</c:v>
                </c:pt>
                <c:pt idx="110">
                  <c:v>5.1969580799999995E-4</c:v>
                </c:pt>
                <c:pt idx="111">
                  <c:v>5.2467448399999995E-4</c:v>
                </c:pt>
                <c:pt idx="112">
                  <c:v>5.29656594E-4</c:v>
                </c:pt>
                <c:pt idx="113">
                  <c:v>5.3464266199999995E-4</c:v>
                </c:pt>
                <c:pt idx="114">
                  <c:v>5.3963332899999996E-4</c:v>
                </c:pt>
                <c:pt idx="115">
                  <c:v>5.4462929299999995E-4</c:v>
                </c:pt>
                <c:pt idx="116">
                  <c:v>5.4963107699999999E-4</c:v>
                </c:pt>
                <c:pt idx="117">
                  <c:v>5.5463943899999998E-4</c:v>
                </c:pt>
                <c:pt idx="118">
                  <c:v>5.5965490200000001E-4</c:v>
                </c:pt>
                <c:pt idx="119">
                  <c:v>5.6467816499999998E-4</c:v>
                </c:pt>
                <c:pt idx="120">
                  <c:v>5.6970980899999997E-4</c:v>
                </c:pt>
                <c:pt idx="121">
                  <c:v>5.7475059299999997E-4</c:v>
                </c:pt>
                <c:pt idx="122">
                  <c:v>5.7980115500000005E-4</c:v>
                </c:pt>
                <c:pt idx="123">
                  <c:v>5.8486202000000004E-4</c:v>
                </c:pt>
                <c:pt idx="124">
                  <c:v>5.8993400299999995E-4</c:v>
                </c:pt>
                <c:pt idx="125">
                  <c:v>5.9501768599999995E-4</c:v>
                </c:pt>
                <c:pt idx="126">
                  <c:v>6.0011370799999998E-4</c:v>
                </c:pt>
                <c:pt idx="127">
                  <c:v>6.0522288500000003E-4</c:v>
                </c:pt>
                <c:pt idx="128">
                  <c:v>6.1034580000000004E-4</c:v>
                </c:pt>
                <c:pt idx="129">
                  <c:v>6.1548320800000004E-4</c:v>
                </c:pt>
                <c:pt idx="130">
                  <c:v>6.2063574999999995E-4</c:v>
                </c:pt>
                <c:pt idx="131">
                  <c:v>6.2580418300000001E-4</c:v>
                </c:pt>
                <c:pt idx="132">
                  <c:v>6.3098926300000002E-4</c:v>
                </c:pt>
                <c:pt idx="133">
                  <c:v>6.3619163100000001E-4</c:v>
                </c:pt>
                <c:pt idx="134">
                  <c:v>6.4141215999999996E-4</c:v>
                </c:pt>
                <c:pt idx="135">
                  <c:v>6.4665137299999996E-4</c:v>
                </c:pt>
                <c:pt idx="136">
                  <c:v>6.5191020299999996E-4</c:v>
                </c:pt>
                <c:pt idx="137">
                  <c:v>6.57189346E-4</c:v>
                </c:pt>
                <c:pt idx="138">
                  <c:v>6.6248967800000005E-4</c:v>
                </c:pt>
                <c:pt idx="139">
                  <c:v>6.6781183700000005E-4</c:v>
                </c:pt>
                <c:pt idx="140">
                  <c:v>6.7315675599999996E-4</c:v>
                </c:pt>
                <c:pt idx="141">
                  <c:v>6.7852519000000003E-4</c:v>
                </c:pt>
                <c:pt idx="142">
                  <c:v>6.83918013E-4</c:v>
                </c:pt>
                <c:pt idx="143">
                  <c:v>6.8933598199999999E-4</c:v>
                </c:pt>
                <c:pt idx="144">
                  <c:v>6.9478008699999996E-4</c:v>
                </c:pt>
                <c:pt idx="145">
                  <c:v>7.0025102500000005E-4</c:v>
                </c:pt>
                <c:pt idx="146">
                  <c:v>7.0574978599999998E-4</c:v>
                </c:pt>
                <c:pt idx="147">
                  <c:v>7.1127724399999996E-4</c:v>
                </c:pt>
                <c:pt idx="148">
                  <c:v>7.1683438700000004E-4</c:v>
                </c:pt>
                <c:pt idx="149">
                  <c:v>7.22422032E-4</c:v>
                </c:pt>
                <c:pt idx="150">
                  <c:v>7.2804122499999999E-4</c:v>
                </c:pt>
                <c:pt idx="151">
                  <c:v>7.3369289699999997E-4</c:v>
                </c:pt>
                <c:pt idx="152">
                  <c:v>7.39378098E-4</c:v>
                </c:pt>
                <c:pt idx="153">
                  <c:v>7.4509775700000002E-4</c:v>
                </c:pt>
                <c:pt idx="154">
                  <c:v>7.5085292299999998E-4</c:v>
                </c:pt>
                <c:pt idx="155">
                  <c:v>7.5664470200000002E-4</c:v>
                </c:pt>
                <c:pt idx="156">
                  <c:v>7.6247419900000004E-4</c:v>
                </c:pt>
                <c:pt idx="157">
                  <c:v>7.6834228800000003E-4</c:v>
                </c:pt>
                <c:pt idx="158">
                  <c:v>7.7425036600000004E-4</c:v>
                </c:pt>
                <c:pt idx="159">
                  <c:v>7.8019948000000001E-4</c:v>
                </c:pt>
                <c:pt idx="160">
                  <c:v>7.8619085300000004E-4</c:v>
                </c:pt>
                <c:pt idx="161">
                  <c:v>7.9222559000000005E-4</c:v>
                </c:pt>
                <c:pt idx="162">
                  <c:v>7.9830497300000002E-4</c:v>
                </c:pt>
                <c:pt idx="163">
                  <c:v>8.0443028100000004E-4</c:v>
                </c:pt>
                <c:pt idx="164">
                  <c:v>8.1060279599999997E-4</c:v>
                </c:pt>
                <c:pt idx="165">
                  <c:v>8.1682385599999999E-4</c:v>
                </c:pt>
                <c:pt idx="166">
                  <c:v>8.2309480099999996E-4</c:v>
                </c:pt>
                <c:pt idx="167">
                  <c:v>8.2941708400000003E-4</c:v>
                </c:pt>
                <c:pt idx="168">
                  <c:v>8.3579192899999998E-4</c:v>
                </c:pt>
                <c:pt idx="169">
                  <c:v>8.42221023E-4</c:v>
                </c:pt>
                <c:pt idx="170">
                  <c:v>8.4870582200000002E-4</c:v>
                </c:pt>
                <c:pt idx="171">
                  <c:v>8.5524778099999998E-4</c:v>
                </c:pt>
                <c:pt idx="172">
                  <c:v>8.6184864600000004E-4</c:v>
                </c:pt>
                <c:pt idx="173">
                  <c:v>8.6850981500000005E-4</c:v>
                </c:pt>
                <c:pt idx="174">
                  <c:v>8.7523320700000004E-4</c:v>
                </c:pt>
                <c:pt idx="175">
                  <c:v>8.8202039500000001E-4</c:v>
                </c:pt>
                <c:pt idx="176">
                  <c:v>8.8887312400000003E-4</c:v>
                </c:pt>
                <c:pt idx="177">
                  <c:v>8.9579343299999998E-4</c:v>
                </c:pt>
                <c:pt idx="178">
                  <c:v>9.02782835E-4</c:v>
                </c:pt>
                <c:pt idx="179">
                  <c:v>9.0984354000000003E-4</c:v>
                </c:pt>
                <c:pt idx="180">
                  <c:v>9.1697747099999999E-4</c:v>
                </c:pt>
                <c:pt idx="181">
                  <c:v>9.2418666499999996E-4</c:v>
                </c:pt>
                <c:pt idx="182">
                  <c:v>9.3147321600000005E-4</c:v>
                </c:pt>
                <c:pt idx="183">
                  <c:v>9.3883933699999997E-4</c:v>
                </c:pt>
                <c:pt idx="184">
                  <c:v>9.4628718200000001E-4</c:v>
                </c:pt>
                <c:pt idx="185">
                  <c:v>9.5381913699999995E-4</c:v>
                </c:pt>
                <c:pt idx="186">
                  <c:v>9.6143764700000001E-4</c:v>
                </c:pt>
                <c:pt idx="187">
                  <c:v>9.69144981E-4</c:v>
                </c:pt>
                <c:pt idx="188">
                  <c:v>9.7694376000000008E-4</c:v>
                </c:pt>
                <c:pt idx="189">
                  <c:v>9.8483671899999995E-4</c:v>
                </c:pt>
                <c:pt idx="190">
                  <c:v>9.9282653500000007E-4</c:v>
                </c:pt>
                <c:pt idx="191">
                  <c:v>1.0009158899999999E-3</c:v>
                </c:pt>
                <c:pt idx="192">
                  <c:v>1.00910792E-3</c:v>
                </c:pt>
                <c:pt idx="193">
                  <c:v>1.0174053E-3</c:v>
                </c:pt>
                <c:pt idx="194">
                  <c:v>1.02581142E-3</c:v>
                </c:pt>
                <c:pt idx="195">
                  <c:v>1.0343294099999999E-3</c:v>
                </c:pt>
                <c:pt idx="196">
                  <c:v>1.04296242E-3</c:v>
                </c:pt>
                <c:pt idx="197">
                  <c:v>1.05171418E-3</c:v>
                </c:pt>
                <c:pt idx="198">
                  <c:v>1.0605881700000001E-3</c:v>
                </c:pt>
                <c:pt idx="199">
                  <c:v>1.06958789E-3</c:v>
                </c:pt>
                <c:pt idx="200">
                  <c:v>1.0787175299999999E-3</c:v>
                </c:pt>
                <c:pt idx="201">
                  <c:v>1.0879808099999999E-3</c:v>
                </c:pt>
                <c:pt idx="202">
                  <c:v>1.0973819300000001E-3</c:v>
                </c:pt>
                <c:pt idx="203">
                  <c:v>1.10692531E-3</c:v>
                </c:pt>
                <c:pt idx="204">
                  <c:v>1.1166152499999999E-3</c:v>
                </c:pt>
                <c:pt idx="205">
                  <c:v>1.1264564199999999E-3</c:v>
                </c:pt>
                <c:pt idx="206">
                  <c:v>1.1364538199999999E-3</c:v>
                </c:pt>
                <c:pt idx="207">
                  <c:v>1.14661222E-3</c:v>
                </c:pt>
                <c:pt idx="208">
                  <c:v>1.1569369800000001E-3</c:v>
                </c:pt>
                <c:pt idx="209">
                  <c:v>1.16743345E-3</c:v>
                </c:pt>
                <c:pt idx="210">
                  <c:v>1.17810734E-3</c:v>
                </c:pt>
                <c:pt idx="211">
                  <c:v>1.1889645800000001E-3</c:v>
                </c:pt>
                <c:pt idx="212">
                  <c:v>1.2000113500000001E-3</c:v>
                </c:pt>
                <c:pt idx="213">
                  <c:v>1.21125393E-3</c:v>
                </c:pt>
                <c:pt idx="214">
                  <c:v>1.22269918E-3</c:v>
                </c:pt>
                <c:pt idx="215">
                  <c:v>1.23435399E-3</c:v>
                </c:pt>
                <c:pt idx="216">
                  <c:v>1.2462255500000001E-3</c:v>
                </c:pt>
                <c:pt idx="217">
                  <c:v>1.2583218E-3</c:v>
                </c:pt>
                <c:pt idx="218">
                  <c:v>1.2706503E-3</c:v>
                </c:pt>
                <c:pt idx="219">
                  <c:v>1.2832197800000001E-3</c:v>
                </c:pt>
                <c:pt idx="220">
                  <c:v>1.2960387400000001E-3</c:v>
                </c:pt>
                <c:pt idx="221">
                  <c:v>1.30911637E-3</c:v>
                </c:pt>
                <c:pt idx="222">
                  <c:v>1.3224624600000001E-3</c:v>
                </c:pt>
                <c:pt idx="223">
                  <c:v>1.3360868899999999E-3</c:v>
                </c:pt>
                <c:pt idx="224">
                  <c:v>1.3500000399999999E-3</c:v>
                </c:pt>
                <c:pt idx="225">
                  <c:v>1.3643108499999999E-3</c:v>
                </c:pt>
                <c:pt idx="226">
                  <c:v>1.3791338999999999E-3</c:v>
                </c:pt>
                <c:pt idx="227">
                  <c:v>1.3944875699999999E-3</c:v>
                </c:pt>
                <c:pt idx="228">
                  <c:v>1.41039072E-3</c:v>
                </c:pt>
                <c:pt idx="229">
                  <c:v>1.4268629E-3</c:v>
                </c:pt>
                <c:pt idx="230">
                  <c:v>1.44392462E-3</c:v>
                </c:pt>
                <c:pt idx="231">
                  <c:v>1.4615969300000001E-3</c:v>
                </c:pt>
                <c:pt idx="232">
                  <c:v>1.47990149E-3</c:v>
                </c:pt>
                <c:pt idx="233">
                  <c:v>1.4988610099999999E-3</c:v>
                </c:pt>
                <c:pt idx="234">
                  <c:v>1.51849899E-3</c:v>
                </c:pt>
                <c:pt idx="235">
                  <c:v>1.53883954E-3</c:v>
                </c:pt>
                <c:pt idx="236">
                  <c:v>1.55990769E-3</c:v>
                </c:pt>
                <c:pt idx="237">
                  <c:v>1.5817296199999999E-3</c:v>
                </c:pt>
                <c:pt idx="238">
                  <c:v>1.60433189E-3</c:v>
                </c:pt>
                <c:pt idx="239">
                  <c:v>1.6277426599999999E-3</c:v>
                </c:pt>
                <c:pt idx="240">
                  <c:v>1.6519909300000001E-3</c:v>
                </c:pt>
                <c:pt idx="241">
                  <c:v>1.67710613E-3</c:v>
                </c:pt>
                <c:pt idx="242">
                  <c:v>1.7031194899999999E-3</c:v>
                </c:pt>
                <c:pt idx="243">
                  <c:v>1.73006312E-3</c:v>
                </c:pt>
                <c:pt idx="244">
                  <c:v>1.7579700800000001E-3</c:v>
                </c:pt>
                <c:pt idx="245">
                  <c:v>1.7868747200000001E-3</c:v>
                </c:pt>
                <c:pt idx="246">
                  <c:v>1.81681279E-3</c:v>
                </c:pt>
                <c:pt idx="247">
                  <c:v>1.84782082E-3</c:v>
                </c:pt>
                <c:pt idx="248">
                  <c:v>1.87993725E-3</c:v>
                </c:pt>
                <c:pt idx="249">
                  <c:v>1.9132014100000001E-3</c:v>
                </c:pt>
                <c:pt idx="250">
                  <c:v>1.9476544099999999E-3</c:v>
                </c:pt>
                <c:pt idx="251">
                  <c:v>1.9833385E-3</c:v>
                </c:pt>
                <c:pt idx="252">
                  <c:v>2.0202975700000002E-3</c:v>
                </c:pt>
                <c:pt idx="253">
                  <c:v>2.0585765599999998E-3</c:v>
                </c:pt>
                <c:pt idx="254">
                  <c:v>2.0982231899999999E-3</c:v>
                </c:pt>
                <c:pt idx="255">
                  <c:v>2.1392859100000002E-3</c:v>
                </c:pt>
                <c:pt idx="256">
                  <c:v>2.1818149799999998E-3</c:v>
                </c:pt>
                <c:pt idx="257">
                  <c:v>2.2258628200000001E-3</c:v>
                </c:pt>
                <c:pt idx="258">
                  <c:v>2.27148319E-3</c:v>
                </c:pt>
                <c:pt idx="259">
                  <c:v>2.3187319700000001E-3</c:v>
                </c:pt>
                <c:pt idx="260">
                  <c:v>2.3676673900000001E-3</c:v>
                </c:pt>
                <c:pt idx="261">
                  <c:v>2.41834926E-3</c:v>
                </c:pt>
                <c:pt idx="262">
                  <c:v>2.4708395399999999E-3</c:v>
                </c:pt>
                <c:pt idx="263">
                  <c:v>2.5252024600000002E-3</c:v>
                </c:pt>
                <c:pt idx="264">
                  <c:v>2.5815046400000001E-3</c:v>
                </c:pt>
                <c:pt idx="265">
                  <c:v>2.6398149799999999E-3</c:v>
                </c:pt>
                <c:pt idx="266">
                  <c:v>2.70020473E-3</c:v>
                </c:pt>
                <c:pt idx="267">
                  <c:v>2.7627474600000002E-3</c:v>
                </c:pt>
                <c:pt idx="268">
                  <c:v>2.82751978E-3</c:v>
                </c:pt>
                <c:pt idx="269">
                  <c:v>2.89460039E-3</c:v>
                </c:pt>
                <c:pt idx="270">
                  <c:v>2.9640714599999999E-3</c:v>
                </c:pt>
                <c:pt idx="271">
                  <c:v>3.0360175299999998E-3</c:v>
                </c:pt>
                <c:pt idx="272">
                  <c:v>3.11052636E-3</c:v>
                </c:pt>
                <c:pt idx="273">
                  <c:v>3.1876882999999998E-3</c:v>
                </c:pt>
                <c:pt idx="274">
                  <c:v>3.2675976400000002E-3</c:v>
                </c:pt>
                <c:pt idx="275">
                  <c:v>3.35035124E-3</c:v>
                </c:pt>
                <c:pt idx="276">
                  <c:v>3.4360496799999999E-3</c:v>
                </c:pt>
                <c:pt idx="277">
                  <c:v>3.5247970399999999E-3</c:v>
                </c:pt>
                <c:pt idx="278">
                  <c:v>3.61670088E-3</c:v>
                </c:pt>
                <c:pt idx="279">
                  <c:v>3.7118727299999999E-3</c:v>
                </c:pt>
                <c:pt idx="280">
                  <c:v>3.81042785E-3</c:v>
                </c:pt>
                <c:pt idx="281">
                  <c:v>3.9124852000000003E-3</c:v>
                </c:pt>
                <c:pt idx="282">
                  <c:v>4.0181688999999998E-3</c:v>
                </c:pt>
                <c:pt idx="283">
                  <c:v>4.1276053499999998E-3</c:v>
                </c:pt>
                <c:pt idx="284">
                  <c:v>4.2409282199999997E-3</c:v>
                </c:pt>
                <c:pt idx="285">
                  <c:v>4.35827347E-3</c:v>
                </c:pt>
                <c:pt idx="286">
                  <c:v>4.4797817200000001E-3</c:v>
                </c:pt>
                <c:pt idx="287">
                  <c:v>4.6055992100000002E-3</c:v>
                </c:pt>
                <c:pt idx="288">
                  <c:v>4.7358786699999997E-3</c:v>
                </c:pt>
                <c:pt idx="289">
                  <c:v>4.8707751600000002E-3</c:v>
                </c:pt>
                <c:pt idx="290">
                  <c:v>5.0104502600000003E-3</c:v>
                </c:pt>
                <c:pt idx="291">
                  <c:v>5.1550725499999997E-3</c:v>
                </c:pt>
                <c:pt idx="292">
                  <c:v>5.3048133900000004E-3</c:v>
                </c:pt>
                <c:pt idx="293">
                  <c:v>5.4598529799999998E-3</c:v>
                </c:pt>
                <c:pt idx="294">
                  <c:v>5.62037574E-3</c:v>
                </c:pt>
                <c:pt idx="295">
                  <c:v>5.7865730500000004E-3</c:v>
                </c:pt>
                <c:pt idx="296">
                  <c:v>5.9586428100000003E-3</c:v>
                </c:pt>
                <c:pt idx="297">
                  <c:v>6.1367885200000003E-3</c:v>
                </c:pt>
                <c:pt idx="298">
                  <c:v>6.32122299E-3</c:v>
                </c:pt>
                <c:pt idx="299">
                  <c:v>6.5121632099999997E-3</c:v>
                </c:pt>
                <c:pt idx="300">
                  <c:v>6.7098354899999997E-3</c:v>
                </c:pt>
                <c:pt idx="301">
                  <c:v>6.9144731400000003E-3</c:v>
                </c:pt>
                <c:pt idx="302">
                  <c:v>7.1263178300000002E-3</c:v>
                </c:pt>
                <c:pt idx="303">
                  <c:v>7.3456172800000002E-3</c:v>
                </c:pt>
                <c:pt idx="304">
                  <c:v>7.5726304200000004E-3</c:v>
                </c:pt>
                <c:pt idx="305">
                  <c:v>7.8076217300000004E-3</c:v>
                </c:pt>
                <c:pt idx="306">
                  <c:v>8.0508682900000007E-3</c:v>
                </c:pt>
                <c:pt idx="307">
                  <c:v>8.3026494800000003E-3</c:v>
                </c:pt>
                <c:pt idx="308">
                  <c:v>8.5632624099999995E-3</c:v>
                </c:pt>
                <c:pt idx="309">
                  <c:v>8.83300882E-3</c:v>
                </c:pt>
                <c:pt idx="310">
                  <c:v>9.1121997699999992E-3</c:v>
                </c:pt>
                <c:pt idx="311">
                  <c:v>9.4011602900000001E-3</c:v>
                </c:pt>
                <c:pt idx="312">
                  <c:v>9.7002191499999998E-3</c:v>
                </c:pt>
                <c:pt idx="313">
                  <c:v>1.00097256E-2</c:v>
                </c:pt>
                <c:pt idx="314">
                  <c:v>1.0330031599999999E-2</c:v>
                </c:pt>
                <c:pt idx="315">
                  <c:v>1.06615033E-2</c:v>
                </c:pt>
                <c:pt idx="316">
                  <c:v>1.1004516900000001E-2</c:v>
                </c:pt>
                <c:pt idx="317">
                  <c:v>1.13594662E-2</c:v>
                </c:pt>
                <c:pt idx="318">
                  <c:v>1.1726751000000001E-2</c:v>
                </c:pt>
                <c:pt idx="319">
                  <c:v>1.2106787399999999E-2</c:v>
                </c:pt>
                <c:pt idx="320">
                  <c:v>1.25000011E-2</c:v>
                </c:pt>
              </c:numCache>
            </c:numRef>
          </c:xVal>
          <c:yVal>
            <c:numRef>
              <c:f>Foglio1!$AO$2:$AO$322</c:f>
              <c:numCache>
                <c:formatCode>0.00E+00</c:formatCode>
                <c:ptCount val="321"/>
                <c:pt idx="0">
                  <c:v>231046.234</c:v>
                </c:pt>
                <c:pt idx="1">
                  <c:v>231155.56299999999</c:v>
                </c:pt>
                <c:pt idx="2">
                  <c:v>231416.25</c:v>
                </c:pt>
                <c:pt idx="3">
                  <c:v>231704.43799999999</c:v>
                </c:pt>
                <c:pt idx="4">
                  <c:v>231943.21900000001</c:v>
                </c:pt>
                <c:pt idx="5">
                  <c:v>232117.43799999999</c:v>
                </c:pt>
                <c:pt idx="6">
                  <c:v>232248.28099999999</c:v>
                </c:pt>
                <c:pt idx="7">
                  <c:v>232357.90599999999</c:v>
                </c:pt>
                <c:pt idx="8">
                  <c:v>232453.32800000001</c:v>
                </c:pt>
                <c:pt idx="9">
                  <c:v>232536.875</c:v>
                </c:pt>
                <c:pt idx="10">
                  <c:v>232611.15599999999</c:v>
                </c:pt>
                <c:pt idx="11">
                  <c:v>232679.484</c:v>
                </c:pt>
                <c:pt idx="12">
                  <c:v>232745.06299999999</c:v>
                </c:pt>
                <c:pt idx="13">
                  <c:v>232810.31299999999</c:v>
                </c:pt>
                <c:pt idx="14">
                  <c:v>232877.31299999999</c:v>
                </c:pt>
                <c:pt idx="15">
                  <c:v>232947.84400000001</c:v>
                </c:pt>
                <c:pt idx="16">
                  <c:v>233023.65599999999</c:v>
                </c:pt>
                <c:pt idx="17">
                  <c:v>233106.18799999999</c:v>
                </c:pt>
                <c:pt idx="18">
                  <c:v>233196.375</c:v>
                </c:pt>
                <c:pt idx="19">
                  <c:v>233295.46900000001</c:v>
                </c:pt>
                <c:pt idx="20">
                  <c:v>233403.68799999999</c:v>
                </c:pt>
                <c:pt idx="21">
                  <c:v>233521.57800000001</c:v>
                </c:pt>
                <c:pt idx="22">
                  <c:v>233649.875</c:v>
                </c:pt>
                <c:pt idx="23">
                  <c:v>233788.71900000001</c:v>
                </c:pt>
                <c:pt idx="24">
                  <c:v>233938.29699999999</c:v>
                </c:pt>
                <c:pt idx="25">
                  <c:v>234098.65599999999</c:v>
                </c:pt>
                <c:pt idx="26">
                  <c:v>234269.56299999999</c:v>
                </c:pt>
                <c:pt idx="27">
                  <c:v>234451.016</c:v>
                </c:pt>
                <c:pt idx="28">
                  <c:v>234643.266</c:v>
                </c:pt>
                <c:pt idx="29">
                  <c:v>234845.54699999999</c:v>
                </c:pt>
                <c:pt idx="30">
                  <c:v>235057.95300000001</c:v>
                </c:pt>
                <c:pt idx="31">
                  <c:v>235280.734</c:v>
                </c:pt>
                <c:pt idx="32">
                  <c:v>235513.734</c:v>
                </c:pt>
                <c:pt idx="33">
                  <c:v>235756.81299999999</c:v>
                </c:pt>
                <c:pt idx="34">
                  <c:v>236009.82800000001</c:v>
                </c:pt>
                <c:pt idx="35">
                  <c:v>236272.641</c:v>
                </c:pt>
                <c:pt idx="36">
                  <c:v>236545.04699999999</c:v>
                </c:pt>
                <c:pt idx="37">
                  <c:v>236826.78099999999</c:v>
                </c:pt>
                <c:pt idx="38">
                  <c:v>237117.57800000001</c:v>
                </c:pt>
                <c:pt idx="39">
                  <c:v>237417.375</c:v>
                </c:pt>
                <c:pt idx="40">
                  <c:v>237725.67199999999</c:v>
                </c:pt>
                <c:pt idx="41">
                  <c:v>238041.78099999999</c:v>
                </c:pt>
                <c:pt idx="42">
                  <c:v>238365.79699999999</c:v>
                </c:pt>
                <c:pt idx="43">
                  <c:v>238697.42199999999</c:v>
                </c:pt>
                <c:pt idx="44">
                  <c:v>239036.266</c:v>
                </c:pt>
                <c:pt idx="45">
                  <c:v>239381.84400000001</c:v>
                </c:pt>
                <c:pt idx="46">
                  <c:v>239733.81299999999</c:v>
                </c:pt>
                <c:pt idx="47">
                  <c:v>240091.734</c:v>
                </c:pt>
                <c:pt idx="48">
                  <c:v>240455.21900000001</c:v>
                </c:pt>
                <c:pt idx="49">
                  <c:v>240823.81299999999</c:v>
                </c:pt>
                <c:pt idx="50">
                  <c:v>241196.984</c:v>
                </c:pt>
                <c:pt idx="51">
                  <c:v>241574.516</c:v>
                </c:pt>
                <c:pt idx="52">
                  <c:v>241955.28099999999</c:v>
                </c:pt>
                <c:pt idx="53">
                  <c:v>242339.391</c:v>
                </c:pt>
                <c:pt idx="54">
                  <c:v>242726.43799999999</c:v>
                </c:pt>
                <c:pt idx="55">
                  <c:v>243114.68799999999</c:v>
                </c:pt>
                <c:pt idx="56">
                  <c:v>243504.67199999999</c:v>
                </c:pt>
                <c:pt idx="57">
                  <c:v>243895.42199999999</c:v>
                </c:pt>
                <c:pt idx="58">
                  <c:v>244286.28099999999</c:v>
                </c:pt>
                <c:pt idx="59">
                  <c:v>244676.65599999999</c:v>
                </c:pt>
                <c:pt idx="60">
                  <c:v>245065.70300000001</c:v>
                </c:pt>
                <c:pt idx="61">
                  <c:v>245452.79699999999</c:v>
                </c:pt>
                <c:pt idx="62">
                  <c:v>245837.09400000001</c:v>
                </c:pt>
                <c:pt idx="63">
                  <c:v>246217.95300000001</c:v>
                </c:pt>
                <c:pt idx="64">
                  <c:v>246594.53099999999</c:v>
                </c:pt>
                <c:pt idx="65">
                  <c:v>246965.984</c:v>
                </c:pt>
                <c:pt idx="66">
                  <c:v>247331.516</c:v>
                </c:pt>
                <c:pt idx="67">
                  <c:v>247690.21900000001</c:v>
                </c:pt>
                <c:pt idx="68">
                  <c:v>248041.21900000001</c:v>
                </c:pt>
                <c:pt idx="69">
                  <c:v>248383.93799999999</c:v>
                </c:pt>
                <c:pt idx="70">
                  <c:v>248716.766</c:v>
                </c:pt>
                <c:pt idx="71">
                  <c:v>249038.71900000001</c:v>
                </c:pt>
                <c:pt idx="72">
                  <c:v>249349.53099999999</c:v>
                </c:pt>
                <c:pt idx="73">
                  <c:v>249647.96900000001</c:v>
                </c:pt>
                <c:pt idx="74">
                  <c:v>249932.984</c:v>
                </c:pt>
                <c:pt idx="75">
                  <c:v>250203.56299999999</c:v>
                </c:pt>
                <c:pt idx="76">
                  <c:v>250458.68799999999</c:v>
                </c:pt>
                <c:pt idx="77">
                  <c:v>250697.391</c:v>
                </c:pt>
                <c:pt idx="78">
                  <c:v>250918.625</c:v>
                </c:pt>
                <c:pt idx="79">
                  <c:v>251121.34400000001</c:v>
                </c:pt>
                <c:pt idx="80">
                  <c:v>251304.641</c:v>
                </c:pt>
                <c:pt idx="81">
                  <c:v>251467.40599999999</c:v>
                </c:pt>
                <c:pt idx="82">
                  <c:v>251608.734</c:v>
                </c:pt>
                <c:pt idx="83">
                  <c:v>251728</c:v>
                </c:pt>
                <c:pt idx="84">
                  <c:v>251823.06299999999</c:v>
                </c:pt>
                <c:pt idx="85">
                  <c:v>251894.266</c:v>
                </c:pt>
                <c:pt idx="86">
                  <c:v>251940.234</c:v>
                </c:pt>
                <c:pt idx="87">
                  <c:v>251960.109</c:v>
                </c:pt>
                <c:pt idx="88">
                  <c:v>251953.125</c:v>
                </c:pt>
                <c:pt idx="89">
                  <c:v>251918.40599999999</c:v>
                </c:pt>
                <c:pt idx="90">
                  <c:v>251855.359</c:v>
                </c:pt>
                <c:pt idx="91">
                  <c:v>251763.29699999999</c:v>
                </c:pt>
                <c:pt idx="92">
                  <c:v>251641.93799999999</c:v>
                </c:pt>
                <c:pt idx="93">
                  <c:v>251489.67199999999</c:v>
                </c:pt>
                <c:pt idx="94">
                  <c:v>251304.96900000001</c:v>
                </c:pt>
                <c:pt idx="95">
                  <c:v>251088.20300000001</c:v>
                </c:pt>
                <c:pt idx="96">
                  <c:v>250837.28099999999</c:v>
                </c:pt>
                <c:pt idx="97">
                  <c:v>250541.5</c:v>
                </c:pt>
                <c:pt idx="98">
                  <c:v>250205.31299999999</c:v>
                </c:pt>
                <c:pt idx="99">
                  <c:v>249832.18799999999</c:v>
                </c:pt>
                <c:pt idx="100">
                  <c:v>249423.625</c:v>
                </c:pt>
                <c:pt idx="101">
                  <c:v>248978.53099999999</c:v>
                </c:pt>
                <c:pt idx="102">
                  <c:v>248496.234</c:v>
                </c:pt>
                <c:pt idx="103">
                  <c:v>247977.70300000001</c:v>
                </c:pt>
                <c:pt idx="104">
                  <c:v>247422.391</c:v>
                </c:pt>
                <c:pt idx="105">
                  <c:v>246832.40599999999</c:v>
                </c:pt>
                <c:pt idx="106">
                  <c:v>246207.43799999999</c:v>
                </c:pt>
                <c:pt idx="107">
                  <c:v>245546.375</c:v>
                </c:pt>
                <c:pt idx="108">
                  <c:v>244851.266</c:v>
                </c:pt>
                <c:pt idx="109">
                  <c:v>244120.96900000001</c:v>
                </c:pt>
                <c:pt idx="110">
                  <c:v>243358.17199999999</c:v>
                </c:pt>
                <c:pt idx="111">
                  <c:v>242562.67199999999</c:v>
                </c:pt>
                <c:pt idx="112">
                  <c:v>241733.54699999999</c:v>
                </c:pt>
                <c:pt idx="113">
                  <c:v>240872.95300000001</c:v>
                </c:pt>
                <c:pt idx="114">
                  <c:v>239979.70300000001</c:v>
                </c:pt>
                <c:pt idx="115">
                  <c:v>239056.641</c:v>
                </c:pt>
                <c:pt idx="116">
                  <c:v>238104.109</c:v>
                </c:pt>
                <c:pt idx="117">
                  <c:v>237121.766</c:v>
                </c:pt>
                <c:pt idx="118">
                  <c:v>236112.125</c:v>
                </c:pt>
                <c:pt idx="119">
                  <c:v>235075.75</c:v>
                </c:pt>
                <c:pt idx="120">
                  <c:v>234013.766</c:v>
                </c:pt>
                <c:pt idx="121">
                  <c:v>232926.15599999999</c:v>
                </c:pt>
                <c:pt idx="122">
                  <c:v>231814.891</c:v>
                </c:pt>
                <c:pt idx="123">
                  <c:v>230682.07800000001</c:v>
                </c:pt>
                <c:pt idx="124">
                  <c:v>229527.09400000001</c:v>
                </c:pt>
                <c:pt idx="125">
                  <c:v>228351.359</c:v>
                </c:pt>
                <c:pt idx="126">
                  <c:v>227157.65599999999</c:v>
                </c:pt>
                <c:pt idx="127">
                  <c:v>225946.016</c:v>
                </c:pt>
                <c:pt idx="128">
                  <c:v>224717.04699999999</c:v>
                </c:pt>
                <c:pt idx="129">
                  <c:v>223472.07800000001</c:v>
                </c:pt>
                <c:pt idx="130">
                  <c:v>222212.25</c:v>
                </c:pt>
                <c:pt idx="131">
                  <c:v>220938.5</c:v>
                </c:pt>
                <c:pt idx="132">
                  <c:v>219653.016</c:v>
                </c:pt>
                <c:pt idx="133">
                  <c:v>218357.5</c:v>
                </c:pt>
                <c:pt idx="134">
                  <c:v>217051.90599999999</c:v>
                </c:pt>
                <c:pt idx="135">
                  <c:v>215735.516</c:v>
                </c:pt>
                <c:pt idx="136">
                  <c:v>214408.84400000001</c:v>
                </c:pt>
                <c:pt idx="137">
                  <c:v>213073.75</c:v>
                </c:pt>
                <c:pt idx="138">
                  <c:v>211732.391</c:v>
                </c:pt>
                <c:pt idx="139">
                  <c:v>210385.06299999999</c:v>
                </c:pt>
                <c:pt idx="140">
                  <c:v>209031.484</c:v>
                </c:pt>
                <c:pt idx="141">
                  <c:v>207673.625</c:v>
                </c:pt>
                <c:pt idx="142">
                  <c:v>206312.78099999999</c:v>
                </c:pt>
                <c:pt idx="143">
                  <c:v>204950.234</c:v>
                </c:pt>
                <c:pt idx="144">
                  <c:v>203584.82800000001</c:v>
                </c:pt>
                <c:pt idx="145">
                  <c:v>202217.391</c:v>
                </c:pt>
                <c:pt idx="146">
                  <c:v>200850.21900000001</c:v>
                </c:pt>
                <c:pt idx="147">
                  <c:v>199483.234</c:v>
                </c:pt>
                <c:pt idx="148">
                  <c:v>198118.32800000001</c:v>
                </c:pt>
                <c:pt idx="149">
                  <c:v>196755.641</c:v>
                </c:pt>
                <c:pt idx="150">
                  <c:v>195394.234</c:v>
                </c:pt>
                <c:pt idx="151">
                  <c:v>194034.109</c:v>
                </c:pt>
                <c:pt idx="152">
                  <c:v>192676.891</c:v>
                </c:pt>
                <c:pt idx="153">
                  <c:v>191324.391</c:v>
                </c:pt>
                <c:pt idx="154">
                  <c:v>189975.57800000001</c:v>
                </c:pt>
                <c:pt idx="155">
                  <c:v>188631.609</c:v>
                </c:pt>
                <c:pt idx="156">
                  <c:v>187294.17199999999</c:v>
                </c:pt>
                <c:pt idx="157">
                  <c:v>185961.29699999999</c:v>
                </c:pt>
                <c:pt idx="158">
                  <c:v>184633.43799999999</c:v>
                </c:pt>
                <c:pt idx="159">
                  <c:v>183311.06299999999</c:v>
                </c:pt>
                <c:pt idx="160">
                  <c:v>181994.641</c:v>
                </c:pt>
                <c:pt idx="161">
                  <c:v>180684.90599999999</c:v>
                </c:pt>
                <c:pt idx="162">
                  <c:v>179380.875</c:v>
                </c:pt>
                <c:pt idx="163">
                  <c:v>178084.15599999999</c:v>
                </c:pt>
                <c:pt idx="164">
                  <c:v>176795.03099999999</c:v>
                </c:pt>
                <c:pt idx="165">
                  <c:v>175513.93799999999</c:v>
                </c:pt>
                <c:pt idx="166">
                  <c:v>174240.57800000001</c:v>
                </c:pt>
                <c:pt idx="167">
                  <c:v>172974.375</c:v>
                </c:pt>
                <c:pt idx="168">
                  <c:v>171716.03099999999</c:v>
                </c:pt>
                <c:pt idx="169">
                  <c:v>170465</c:v>
                </c:pt>
                <c:pt idx="170">
                  <c:v>169222.375</c:v>
                </c:pt>
                <c:pt idx="171">
                  <c:v>167987.516</c:v>
                </c:pt>
                <c:pt idx="172">
                  <c:v>166760.234</c:v>
                </c:pt>
                <c:pt idx="173">
                  <c:v>165541.84400000001</c:v>
                </c:pt>
                <c:pt idx="174">
                  <c:v>164332.43799999999</c:v>
                </c:pt>
                <c:pt idx="175">
                  <c:v>163132.43799999999</c:v>
                </c:pt>
                <c:pt idx="176">
                  <c:v>161940.09400000001</c:v>
                </c:pt>
                <c:pt idx="177">
                  <c:v>160756.45300000001</c:v>
                </c:pt>
                <c:pt idx="178">
                  <c:v>159581.42199999999</c:v>
                </c:pt>
                <c:pt idx="179">
                  <c:v>158414.141</c:v>
                </c:pt>
                <c:pt idx="180">
                  <c:v>157255.18799999999</c:v>
                </c:pt>
                <c:pt idx="181">
                  <c:v>156104.234</c:v>
                </c:pt>
                <c:pt idx="182">
                  <c:v>154961.359</c:v>
                </c:pt>
                <c:pt idx="183">
                  <c:v>153826.68799999999</c:v>
                </c:pt>
                <c:pt idx="184">
                  <c:v>152700.141</c:v>
                </c:pt>
                <c:pt idx="185">
                  <c:v>151580.93799999999</c:v>
                </c:pt>
                <c:pt idx="186">
                  <c:v>150469.54699999999</c:v>
                </c:pt>
                <c:pt idx="187">
                  <c:v>149366.016</c:v>
                </c:pt>
                <c:pt idx="188">
                  <c:v>148268.71900000001</c:v>
                </c:pt>
                <c:pt idx="189">
                  <c:v>147177.875</c:v>
                </c:pt>
                <c:pt idx="190">
                  <c:v>146094.04699999999</c:v>
                </c:pt>
                <c:pt idx="191">
                  <c:v>145015.71900000001</c:v>
                </c:pt>
                <c:pt idx="192">
                  <c:v>143943.375</c:v>
                </c:pt>
                <c:pt idx="193">
                  <c:v>142876.57800000001</c:v>
                </c:pt>
                <c:pt idx="194">
                  <c:v>141814.984</c:v>
                </c:pt>
                <c:pt idx="195">
                  <c:v>140759.31299999999</c:v>
                </c:pt>
                <c:pt idx="196">
                  <c:v>139708.43799999999</c:v>
                </c:pt>
                <c:pt idx="197">
                  <c:v>138661.78099999999</c:v>
                </c:pt>
                <c:pt idx="198">
                  <c:v>137620.56299999999</c:v>
                </c:pt>
                <c:pt idx="199">
                  <c:v>136583.016</c:v>
                </c:pt>
                <c:pt idx="200">
                  <c:v>135549.03099999999</c:v>
                </c:pt>
                <c:pt idx="201">
                  <c:v>134519.56299999999</c:v>
                </c:pt>
                <c:pt idx="202">
                  <c:v>133492.31299999999</c:v>
                </c:pt>
                <c:pt idx="203">
                  <c:v>132467.96900000001</c:v>
                </c:pt>
                <c:pt idx="204">
                  <c:v>131446.09400000001</c:v>
                </c:pt>
                <c:pt idx="205">
                  <c:v>130425.57799999999</c:v>
                </c:pt>
                <c:pt idx="206">
                  <c:v>129406.773</c:v>
                </c:pt>
                <c:pt idx="207">
                  <c:v>128389.125</c:v>
                </c:pt>
                <c:pt idx="208">
                  <c:v>127371.539</c:v>
                </c:pt>
                <c:pt idx="209">
                  <c:v>126352.773</c:v>
                </c:pt>
                <c:pt idx="210">
                  <c:v>125332.43799999999</c:v>
                </c:pt>
                <c:pt idx="211">
                  <c:v>124310.20299999999</c:v>
                </c:pt>
                <c:pt idx="212">
                  <c:v>123285</c:v>
                </c:pt>
                <c:pt idx="213">
                  <c:v>122256.25</c:v>
                </c:pt>
                <c:pt idx="214">
                  <c:v>121223.039</c:v>
                </c:pt>
                <c:pt idx="215">
                  <c:v>120185.492</c:v>
                </c:pt>
                <c:pt idx="216">
                  <c:v>119142.766</c:v>
                </c:pt>
                <c:pt idx="217">
                  <c:v>118093.492</c:v>
                </c:pt>
                <c:pt idx="218">
                  <c:v>117037.734</c:v>
                </c:pt>
                <c:pt idx="219">
                  <c:v>115975.031</c:v>
                </c:pt>
                <c:pt idx="220">
                  <c:v>114904.20299999999</c:v>
                </c:pt>
                <c:pt idx="221">
                  <c:v>113824.531</c:v>
                </c:pt>
                <c:pt idx="222">
                  <c:v>112735.773</c:v>
                </c:pt>
                <c:pt idx="223">
                  <c:v>111637.56299999999</c:v>
                </c:pt>
                <c:pt idx="224">
                  <c:v>110528.586</c:v>
                </c:pt>
                <c:pt idx="225">
                  <c:v>109400.95299999999</c:v>
                </c:pt>
                <c:pt idx="226">
                  <c:v>108247.29700000001</c:v>
                </c:pt>
                <c:pt idx="227">
                  <c:v>107066.156</c:v>
                </c:pt>
                <c:pt idx="228">
                  <c:v>105856.227</c:v>
                </c:pt>
                <c:pt idx="229">
                  <c:v>104616.758</c:v>
                </c:pt>
                <c:pt idx="230">
                  <c:v>103347.539</c:v>
                </c:pt>
                <c:pt idx="231">
                  <c:v>102047.273</c:v>
                </c:pt>
                <c:pt idx="232">
                  <c:v>100716.07799999999</c:v>
                </c:pt>
                <c:pt idx="233">
                  <c:v>99353.421900000001</c:v>
                </c:pt>
                <c:pt idx="234">
                  <c:v>97958.609400000001</c:v>
                </c:pt>
                <c:pt idx="235">
                  <c:v>96531.476599999995</c:v>
                </c:pt>
                <c:pt idx="236">
                  <c:v>95071.515599999999</c:v>
                </c:pt>
                <c:pt idx="237">
                  <c:v>93578.375</c:v>
                </c:pt>
                <c:pt idx="238">
                  <c:v>92051.679699999993</c:v>
                </c:pt>
                <c:pt idx="239">
                  <c:v>90491.734400000001</c:v>
                </c:pt>
                <c:pt idx="240">
                  <c:v>88899.351599999995</c:v>
                </c:pt>
                <c:pt idx="241">
                  <c:v>87276.296900000001</c:v>
                </c:pt>
                <c:pt idx="242">
                  <c:v>85623.710900000005</c:v>
                </c:pt>
                <c:pt idx="243">
                  <c:v>83942.578099999999</c:v>
                </c:pt>
                <c:pt idx="244">
                  <c:v>82234.242199999993</c:v>
                </c:pt>
                <c:pt idx="245">
                  <c:v>80499.6875</c:v>
                </c:pt>
                <c:pt idx="246">
                  <c:v>78739.992199999993</c:v>
                </c:pt>
                <c:pt idx="247">
                  <c:v>76957.054699999993</c:v>
                </c:pt>
                <c:pt idx="248">
                  <c:v>75153.070300000007</c:v>
                </c:pt>
                <c:pt idx="249">
                  <c:v>73329.664099999995</c:v>
                </c:pt>
                <c:pt idx="250">
                  <c:v>71489.101599999995</c:v>
                </c:pt>
                <c:pt idx="251">
                  <c:v>69634.406300000002</c:v>
                </c:pt>
                <c:pt idx="252">
                  <c:v>67768.671900000001</c:v>
                </c:pt>
                <c:pt idx="253">
                  <c:v>65895.328099999999</c:v>
                </c:pt>
                <c:pt idx="254">
                  <c:v>64017.425799999997</c:v>
                </c:pt>
                <c:pt idx="255">
                  <c:v>62137.960899999998</c:v>
                </c:pt>
                <c:pt idx="256">
                  <c:v>60259.710899999998</c:v>
                </c:pt>
                <c:pt idx="257">
                  <c:v>58385.660199999998</c:v>
                </c:pt>
                <c:pt idx="258">
                  <c:v>56519.0625</c:v>
                </c:pt>
                <c:pt idx="259">
                  <c:v>54662.996099999997</c:v>
                </c:pt>
                <c:pt idx="260">
                  <c:v>52820.808599999997</c:v>
                </c:pt>
                <c:pt idx="261">
                  <c:v>50996.214800000002</c:v>
                </c:pt>
                <c:pt idx="262">
                  <c:v>49192.035199999998</c:v>
                </c:pt>
                <c:pt idx="263">
                  <c:v>47410.847699999998</c:v>
                </c:pt>
                <c:pt idx="264">
                  <c:v>45655.406300000002</c:v>
                </c:pt>
                <c:pt idx="265">
                  <c:v>43928.167999999998</c:v>
                </c:pt>
                <c:pt idx="266">
                  <c:v>42231.617200000001</c:v>
                </c:pt>
                <c:pt idx="267">
                  <c:v>40568.257799999999</c:v>
                </c:pt>
                <c:pt idx="268">
                  <c:v>38940.089800000002</c:v>
                </c:pt>
                <c:pt idx="269">
                  <c:v>37348.765599999999</c:v>
                </c:pt>
                <c:pt idx="270">
                  <c:v>35795.843800000002</c:v>
                </c:pt>
                <c:pt idx="271">
                  <c:v>34282.578099999999</c:v>
                </c:pt>
                <c:pt idx="272">
                  <c:v>32810.300799999997</c:v>
                </c:pt>
                <c:pt idx="273">
                  <c:v>31379.921900000001</c:v>
                </c:pt>
                <c:pt idx="274">
                  <c:v>29992.0488</c:v>
                </c:pt>
                <c:pt idx="275">
                  <c:v>28647.2402</c:v>
                </c:pt>
                <c:pt idx="276">
                  <c:v>27345.710899999998</c:v>
                </c:pt>
                <c:pt idx="277">
                  <c:v>26087.5645</c:v>
                </c:pt>
                <c:pt idx="278">
                  <c:v>24872.748</c:v>
                </c:pt>
                <c:pt idx="279">
                  <c:v>23701.1211</c:v>
                </c:pt>
                <c:pt idx="280">
                  <c:v>22572.4277</c:v>
                </c:pt>
                <c:pt idx="281">
                  <c:v>21486.328099999999</c:v>
                </c:pt>
                <c:pt idx="282">
                  <c:v>20442.429700000001</c:v>
                </c:pt>
                <c:pt idx="283">
                  <c:v>19440.398399999998</c:v>
                </c:pt>
                <c:pt idx="284">
                  <c:v>18480.0566</c:v>
                </c:pt>
                <c:pt idx="285">
                  <c:v>17561.3145</c:v>
                </c:pt>
                <c:pt idx="286">
                  <c:v>16684.1191</c:v>
                </c:pt>
                <c:pt idx="287">
                  <c:v>15848.823200000001</c:v>
                </c:pt>
                <c:pt idx="288">
                  <c:v>15055.544900000001</c:v>
                </c:pt>
                <c:pt idx="289">
                  <c:v>14304.9375</c:v>
                </c:pt>
                <c:pt idx="290">
                  <c:v>13597.3379</c:v>
                </c:pt>
                <c:pt idx="291">
                  <c:v>12932.3604</c:v>
                </c:pt>
                <c:pt idx="292">
                  <c:v>12310.319299999999</c:v>
                </c:pt>
                <c:pt idx="293">
                  <c:v>11729.9463</c:v>
                </c:pt>
                <c:pt idx="294">
                  <c:v>11188.5537</c:v>
                </c:pt>
                <c:pt idx="295">
                  <c:v>10682.9287</c:v>
                </c:pt>
                <c:pt idx="296">
                  <c:v>10207.3145</c:v>
                </c:pt>
                <c:pt idx="297">
                  <c:v>9755.0283199999994</c:v>
                </c:pt>
                <c:pt idx="298">
                  <c:v>9315.8847700000006</c:v>
                </c:pt>
                <c:pt idx="299">
                  <c:v>8879.3798800000004</c:v>
                </c:pt>
                <c:pt idx="300">
                  <c:v>8430.7275399999999</c:v>
                </c:pt>
                <c:pt idx="301">
                  <c:v>7953.7851600000004</c:v>
                </c:pt>
                <c:pt idx="302">
                  <c:v>7439.1264600000004</c:v>
                </c:pt>
                <c:pt idx="303">
                  <c:v>6866.4106400000001</c:v>
                </c:pt>
                <c:pt idx="304">
                  <c:v>6226.6904299999997</c:v>
                </c:pt>
                <c:pt idx="305">
                  <c:v>5520.6660199999997</c:v>
                </c:pt>
                <c:pt idx="306">
                  <c:v>4760.4555700000001</c:v>
                </c:pt>
                <c:pt idx="307">
                  <c:v>3974.45361</c:v>
                </c:pt>
                <c:pt idx="308">
                  <c:v>3200.69922</c:v>
                </c:pt>
                <c:pt idx="309">
                  <c:v>2507.3679200000001</c:v>
                </c:pt>
                <c:pt idx="310">
                  <c:v>2056.3789099999999</c:v>
                </c:pt>
                <c:pt idx="311">
                  <c:v>2145.3015099999998</c:v>
                </c:pt>
                <c:pt idx="312">
                  <c:v>2972.42236</c:v>
                </c:pt>
                <c:pt idx="313">
                  <c:v>4302.6396500000001</c:v>
                </c:pt>
                <c:pt idx="314">
                  <c:v>5626.5107399999997</c:v>
                </c:pt>
                <c:pt idx="315">
                  <c:v>6652.4633800000001</c:v>
                </c:pt>
                <c:pt idx="316">
                  <c:v>7534.5727500000003</c:v>
                </c:pt>
                <c:pt idx="317">
                  <c:v>8743.7470699999994</c:v>
                </c:pt>
                <c:pt idx="318">
                  <c:v>11315.5059</c:v>
                </c:pt>
                <c:pt idx="319">
                  <c:v>21328.482400000001</c:v>
                </c:pt>
                <c:pt idx="320">
                  <c:v>29706.8105</c:v>
                </c:pt>
              </c:numCache>
            </c:numRef>
          </c:yVal>
          <c:smooth val="0"/>
        </c:ser>
        <c:ser>
          <c:idx val="1"/>
          <c:order val="1"/>
          <c:tx>
            <c:v>OpenFOAM steady 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Foglio1!$F$3:$F$644</c:f>
              <c:numCache>
                <c:formatCode>0.00E+00</c:formatCode>
                <c:ptCount val="642"/>
                <c:pt idx="0">
                  <c:v>9.9975999999999995E-8</c:v>
                </c:pt>
                <c:pt idx="1">
                  <c:v>4.7852999999999997E-6</c:v>
                </c:pt>
                <c:pt idx="2">
                  <c:v>4.7852999999999997E-6</c:v>
                </c:pt>
                <c:pt idx="3">
                  <c:v>9.9975999999999995E-8</c:v>
                </c:pt>
                <c:pt idx="4">
                  <c:v>9.4707000000000007E-6</c:v>
                </c:pt>
                <c:pt idx="5">
                  <c:v>9.4707000000000007E-6</c:v>
                </c:pt>
                <c:pt idx="6">
                  <c:v>1.4156E-5</c:v>
                </c:pt>
                <c:pt idx="7">
                  <c:v>1.4156E-5</c:v>
                </c:pt>
                <c:pt idx="8">
                  <c:v>1.8841000000000001E-5</c:v>
                </c:pt>
                <c:pt idx="9">
                  <c:v>1.8841000000000001E-5</c:v>
                </c:pt>
                <c:pt idx="10">
                  <c:v>2.3527E-5</c:v>
                </c:pt>
                <c:pt idx="11">
                  <c:v>2.3527E-5</c:v>
                </c:pt>
                <c:pt idx="12">
                  <c:v>2.8212E-5</c:v>
                </c:pt>
                <c:pt idx="13">
                  <c:v>2.8212E-5</c:v>
                </c:pt>
                <c:pt idx="14">
                  <c:v>3.2897E-5</c:v>
                </c:pt>
                <c:pt idx="15">
                  <c:v>3.2897E-5</c:v>
                </c:pt>
                <c:pt idx="16">
                  <c:v>3.7583000000000003E-5</c:v>
                </c:pt>
                <c:pt idx="17">
                  <c:v>3.7583000000000003E-5</c:v>
                </c:pt>
                <c:pt idx="18">
                  <c:v>4.2268000000000003E-5</c:v>
                </c:pt>
                <c:pt idx="19">
                  <c:v>4.2268000000000003E-5</c:v>
                </c:pt>
                <c:pt idx="20">
                  <c:v>4.6953000000000003E-5</c:v>
                </c:pt>
                <c:pt idx="21">
                  <c:v>4.6953000000000003E-5</c:v>
                </c:pt>
                <c:pt idx="22">
                  <c:v>5.1638999999999998E-5</c:v>
                </c:pt>
                <c:pt idx="23">
                  <c:v>5.1638999999999998E-5</c:v>
                </c:pt>
                <c:pt idx="24">
                  <c:v>5.6323999999999998E-5</c:v>
                </c:pt>
                <c:pt idx="25">
                  <c:v>5.6323999999999998E-5</c:v>
                </c:pt>
                <c:pt idx="26">
                  <c:v>6.1008999999999998E-5</c:v>
                </c:pt>
                <c:pt idx="27">
                  <c:v>6.1008999999999998E-5</c:v>
                </c:pt>
                <c:pt idx="28">
                  <c:v>6.5695E-5</c:v>
                </c:pt>
                <c:pt idx="29">
                  <c:v>6.5695E-5</c:v>
                </c:pt>
                <c:pt idx="30">
                  <c:v>7.038E-5</c:v>
                </c:pt>
                <c:pt idx="31">
                  <c:v>7.038E-5</c:v>
                </c:pt>
                <c:pt idx="32">
                  <c:v>7.5065E-5</c:v>
                </c:pt>
                <c:pt idx="33">
                  <c:v>7.5065E-5</c:v>
                </c:pt>
                <c:pt idx="34">
                  <c:v>7.9751000000000003E-5</c:v>
                </c:pt>
                <c:pt idx="35">
                  <c:v>7.9751000000000003E-5</c:v>
                </c:pt>
                <c:pt idx="36">
                  <c:v>8.4436000000000003E-5</c:v>
                </c:pt>
                <c:pt idx="37">
                  <c:v>8.4436000000000003E-5</c:v>
                </c:pt>
                <c:pt idx="38">
                  <c:v>8.9121000000000003E-5</c:v>
                </c:pt>
                <c:pt idx="39">
                  <c:v>8.9121000000000003E-5</c:v>
                </c:pt>
                <c:pt idx="40">
                  <c:v>9.3807000000000005E-5</c:v>
                </c:pt>
                <c:pt idx="41">
                  <c:v>9.3807000000000005E-5</c:v>
                </c:pt>
                <c:pt idx="42">
                  <c:v>9.8492000000000005E-5</c:v>
                </c:pt>
                <c:pt idx="43">
                  <c:v>9.8492000000000005E-5</c:v>
                </c:pt>
                <c:pt idx="44" formatCode="General">
                  <c:v>1.0318E-4</c:v>
                </c:pt>
                <c:pt idx="45" formatCode="General">
                  <c:v>1.0318E-4</c:v>
                </c:pt>
                <c:pt idx="46" formatCode="General">
                  <c:v>1.0786E-4</c:v>
                </c:pt>
                <c:pt idx="47" formatCode="General">
                  <c:v>1.0786E-4</c:v>
                </c:pt>
                <c:pt idx="48" formatCode="General">
                  <c:v>1.1255E-4</c:v>
                </c:pt>
                <c:pt idx="49" formatCode="General">
                  <c:v>1.1255E-4</c:v>
                </c:pt>
                <c:pt idx="50" formatCode="General">
                  <c:v>1.1723E-4</c:v>
                </c:pt>
                <c:pt idx="51" formatCode="General">
                  <c:v>1.1723E-4</c:v>
                </c:pt>
                <c:pt idx="52" formatCode="General">
                  <c:v>1.2192E-4</c:v>
                </c:pt>
                <c:pt idx="53" formatCode="General">
                  <c:v>1.2192E-4</c:v>
                </c:pt>
                <c:pt idx="54" formatCode="General">
                  <c:v>1.2659999999999999E-4</c:v>
                </c:pt>
                <c:pt idx="55" formatCode="General">
                  <c:v>1.2659999999999999E-4</c:v>
                </c:pt>
                <c:pt idx="56" formatCode="General">
                  <c:v>1.3129E-4</c:v>
                </c:pt>
                <c:pt idx="57" formatCode="General">
                  <c:v>1.3129E-4</c:v>
                </c:pt>
                <c:pt idx="58" formatCode="General">
                  <c:v>1.3596999999999999E-4</c:v>
                </c:pt>
                <c:pt idx="59" formatCode="General">
                  <c:v>1.3596999999999999E-4</c:v>
                </c:pt>
                <c:pt idx="60" formatCode="General">
                  <c:v>1.4066E-4</c:v>
                </c:pt>
                <c:pt idx="61" formatCode="General">
                  <c:v>1.4066E-4</c:v>
                </c:pt>
                <c:pt idx="62" formatCode="General">
                  <c:v>1.4535000000000001E-4</c:v>
                </c:pt>
                <c:pt idx="63" formatCode="General">
                  <c:v>1.4535000000000001E-4</c:v>
                </c:pt>
                <c:pt idx="64" formatCode="General">
                  <c:v>1.5003E-4</c:v>
                </c:pt>
                <c:pt idx="65" formatCode="General">
                  <c:v>1.5003E-4</c:v>
                </c:pt>
                <c:pt idx="66" formatCode="General">
                  <c:v>1.5472000000000001E-4</c:v>
                </c:pt>
                <c:pt idx="67" formatCode="General">
                  <c:v>1.5472000000000001E-4</c:v>
                </c:pt>
                <c:pt idx="68" formatCode="General">
                  <c:v>1.594E-4</c:v>
                </c:pt>
                <c:pt idx="69" formatCode="General">
                  <c:v>1.594E-4</c:v>
                </c:pt>
                <c:pt idx="70" formatCode="General">
                  <c:v>1.6409000000000001E-4</c:v>
                </c:pt>
                <c:pt idx="71" formatCode="General">
                  <c:v>1.6409000000000001E-4</c:v>
                </c:pt>
                <c:pt idx="72" formatCode="General">
                  <c:v>1.6877E-4</c:v>
                </c:pt>
                <c:pt idx="73" formatCode="General">
                  <c:v>1.6877E-4</c:v>
                </c:pt>
                <c:pt idx="74" formatCode="General">
                  <c:v>1.7346000000000001E-4</c:v>
                </c:pt>
                <c:pt idx="75" formatCode="General">
                  <c:v>1.7346000000000001E-4</c:v>
                </c:pt>
                <c:pt idx="76" formatCode="General">
                  <c:v>1.7814E-4</c:v>
                </c:pt>
                <c:pt idx="77" formatCode="General">
                  <c:v>1.7814E-4</c:v>
                </c:pt>
                <c:pt idx="78" formatCode="General">
                  <c:v>1.8283000000000001E-4</c:v>
                </c:pt>
                <c:pt idx="79" formatCode="General">
                  <c:v>1.8283000000000001E-4</c:v>
                </c:pt>
                <c:pt idx="80" formatCode="General">
                  <c:v>1.8751E-4</c:v>
                </c:pt>
                <c:pt idx="81" formatCode="General">
                  <c:v>1.8751E-4</c:v>
                </c:pt>
                <c:pt idx="82" formatCode="General">
                  <c:v>1.9220000000000001E-4</c:v>
                </c:pt>
                <c:pt idx="83" formatCode="General">
                  <c:v>1.9220000000000001E-4</c:v>
                </c:pt>
                <c:pt idx="84" formatCode="General">
                  <c:v>1.9688E-4</c:v>
                </c:pt>
                <c:pt idx="85" formatCode="General">
                  <c:v>1.9688E-4</c:v>
                </c:pt>
                <c:pt idx="86" formatCode="General">
                  <c:v>2.0157000000000001E-4</c:v>
                </c:pt>
                <c:pt idx="87" formatCode="General">
                  <c:v>2.0157000000000001E-4</c:v>
                </c:pt>
                <c:pt idx="88" formatCode="General">
                  <c:v>2.0625999999999999E-4</c:v>
                </c:pt>
                <c:pt idx="89" formatCode="General">
                  <c:v>2.0625999999999999E-4</c:v>
                </c:pt>
                <c:pt idx="90" formatCode="General">
                  <c:v>2.1094000000000001E-4</c:v>
                </c:pt>
                <c:pt idx="91" formatCode="General">
                  <c:v>2.1094000000000001E-4</c:v>
                </c:pt>
                <c:pt idx="92" formatCode="General">
                  <c:v>2.1562999999999999E-4</c:v>
                </c:pt>
                <c:pt idx="93" formatCode="General">
                  <c:v>2.1562999999999999E-4</c:v>
                </c:pt>
                <c:pt idx="94" formatCode="General">
                  <c:v>2.2031000000000001E-4</c:v>
                </c:pt>
                <c:pt idx="95" formatCode="General">
                  <c:v>2.2031000000000001E-4</c:v>
                </c:pt>
                <c:pt idx="96" formatCode="General">
                  <c:v>2.2499999999999999E-4</c:v>
                </c:pt>
                <c:pt idx="97" formatCode="General">
                  <c:v>2.2499999999999999E-4</c:v>
                </c:pt>
                <c:pt idx="98" formatCode="General">
                  <c:v>2.2968000000000001E-4</c:v>
                </c:pt>
                <c:pt idx="99" formatCode="General">
                  <c:v>2.2968000000000001E-4</c:v>
                </c:pt>
                <c:pt idx="100" formatCode="General">
                  <c:v>2.3436999999999999E-4</c:v>
                </c:pt>
                <c:pt idx="101" formatCode="General">
                  <c:v>2.3436999999999999E-4</c:v>
                </c:pt>
                <c:pt idx="102" formatCode="General">
                  <c:v>2.3905000000000001E-4</c:v>
                </c:pt>
                <c:pt idx="103" formatCode="General">
                  <c:v>2.3905000000000001E-4</c:v>
                </c:pt>
                <c:pt idx="104" formatCode="General">
                  <c:v>2.4373999999999999E-4</c:v>
                </c:pt>
                <c:pt idx="105" formatCode="General">
                  <c:v>2.4373999999999999E-4</c:v>
                </c:pt>
                <c:pt idx="106" formatCode="General">
                  <c:v>2.4842000000000001E-4</c:v>
                </c:pt>
                <c:pt idx="107" formatCode="General">
                  <c:v>2.4842000000000001E-4</c:v>
                </c:pt>
                <c:pt idx="108" formatCode="General">
                  <c:v>2.5311000000000002E-4</c:v>
                </c:pt>
                <c:pt idx="109" formatCode="General">
                  <c:v>2.5311000000000002E-4</c:v>
                </c:pt>
                <c:pt idx="110" formatCode="General">
                  <c:v>2.5778999999999998E-4</c:v>
                </c:pt>
                <c:pt idx="111" formatCode="General">
                  <c:v>2.5778999999999998E-4</c:v>
                </c:pt>
                <c:pt idx="112" formatCode="General">
                  <c:v>2.6247999999999999E-4</c:v>
                </c:pt>
                <c:pt idx="113" formatCode="General">
                  <c:v>2.6247999999999999E-4</c:v>
                </c:pt>
                <c:pt idx="114" formatCode="General">
                  <c:v>2.6716000000000001E-4</c:v>
                </c:pt>
                <c:pt idx="115" formatCode="General">
                  <c:v>2.6716000000000001E-4</c:v>
                </c:pt>
                <c:pt idx="116" formatCode="General">
                  <c:v>2.7185000000000002E-4</c:v>
                </c:pt>
                <c:pt idx="117" formatCode="General">
                  <c:v>2.7185000000000002E-4</c:v>
                </c:pt>
                <c:pt idx="118" formatCode="General">
                  <c:v>2.7653999999999998E-4</c:v>
                </c:pt>
                <c:pt idx="119" formatCode="General">
                  <c:v>2.7653999999999998E-4</c:v>
                </c:pt>
                <c:pt idx="120" formatCode="General">
                  <c:v>2.8121999999999999E-4</c:v>
                </c:pt>
                <c:pt idx="121" formatCode="General">
                  <c:v>2.8121999999999999E-4</c:v>
                </c:pt>
                <c:pt idx="122" formatCode="General">
                  <c:v>2.8591000000000001E-4</c:v>
                </c:pt>
                <c:pt idx="123" formatCode="General">
                  <c:v>2.8591000000000001E-4</c:v>
                </c:pt>
                <c:pt idx="124" formatCode="General">
                  <c:v>2.9059000000000002E-4</c:v>
                </c:pt>
                <c:pt idx="125" formatCode="General">
                  <c:v>2.9059000000000002E-4</c:v>
                </c:pt>
                <c:pt idx="126" formatCode="General">
                  <c:v>2.9527999999999998E-4</c:v>
                </c:pt>
                <c:pt idx="127" formatCode="General">
                  <c:v>2.9527999999999998E-4</c:v>
                </c:pt>
                <c:pt idx="128" formatCode="General">
                  <c:v>2.9995999999999999E-4</c:v>
                </c:pt>
                <c:pt idx="129" formatCode="General">
                  <c:v>2.9995999999999999E-4</c:v>
                </c:pt>
                <c:pt idx="130" formatCode="General">
                  <c:v>3.0465000000000001E-4</c:v>
                </c:pt>
                <c:pt idx="131" formatCode="General">
                  <c:v>3.0465000000000001E-4</c:v>
                </c:pt>
                <c:pt idx="132" formatCode="General">
                  <c:v>3.0933000000000002E-4</c:v>
                </c:pt>
                <c:pt idx="133" formatCode="General">
                  <c:v>3.0933000000000002E-4</c:v>
                </c:pt>
                <c:pt idx="134" formatCode="General">
                  <c:v>3.1401999999999998E-4</c:v>
                </c:pt>
                <c:pt idx="135" formatCode="General">
                  <c:v>3.1401999999999998E-4</c:v>
                </c:pt>
                <c:pt idx="136" formatCode="General">
                  <c:v>3.1869999999999999E-4</c:v>
                </c:pt>
                <c:pt idx="137" formatCode="General">
                  <c:v>3.1869999999999999E-4</c:v>
                </c:pt>
                <c:pt idx="138" formatCode="General">
                  <c:v>3.2339000000000001E-4</c:v>
                </c:pt>
                <c:pt idx="139" formatCode="General">
                  <c:v>3.2339000000000001E-4</c:v>
                </c:pt>
                <c:pt idx="140" formatCode="General">
                  <c:v>3.2807000000000002E-4</c:v>
                </c:pt>
                <c:pt idx="141" formatCode="General">
                  <c:v>3.2807000000000002E-4</c:v>
                </c:pt>
                <c:pt idx="142" formatCode="General">
                  <c:v>3.3275999999999998E-4</c:v>
                </c:pt>
                <c:pt idx="143" formatCode="General">
                  <c:v>3.3275999999999998E-4</c:v>
                </c:pt>
                <c:pt idx="144" formatCode="General">
                  <c:v>3.3743999999999999E-4</c:v>
                </c:pt>
                <c:pt idx="145" formatCode="General">
                  <c:v>3.3743999999999999E-4</c:v>
                </c:pt>
                <c:pt idx="146" formatCode="General">
                  <c:v>3.4213000000000001E-4</c:v>
                </c:pt>
                <c:pt idx="147" formatCode="General">
                  <c:v>3.4213000000000001E-4</c:v>
                </c:pt>
                <c:pt idx="148" formatCode="General">
                  <c:v>3.4682000000000002E-4</c:v>
                </c:pt>
                <c:pt idx="149" formatCode="General">
                  <c:v>3.4682000000000002E-4</c:v>
                </c:pt>
                <c:pt idx="150" formatCode="General">
                  <c:v>3.5149999999999998E-4</c:v>
                </c:pt>
                <c:pt idx="151" formatCode="General">
                  <c:v>3.5149999999999998E-4</c:v>
                </c:pt>
                <c:pt idx="152" formatCode="General">
                  <c:v>3.5618999999999999E-4</c:v>
                </c:pt>
                <c:pt idx="153" formatCode="General">
                  <c:v>3.5618999999999999E-4</c:v>
                </c:pt>
                <c:pt idx="154" formatCode="General">
                  <c:v>3.6087000000000001E-4</c:v>
                </c:pt>
                <c:pt idx="155" formatCode="General">
                  <c:v>3.6087000000000001E-4</c:v>
                </c:pt>
                <c:pt idx="156" formatCode="General">
                  <c:v>3.6556000000000002E-4</c:v>
                </c:pt>
                <c:pt idx="157" formatCode="General">
                  <c:v>3.6556000000000002E-4</c:v>
                </c:pt>
                <c:pt idx="158" formatCode="General">
                  <c:v>3.7023999999999998E-4</c:v>
                </c:pt>
                <c:pt idx="159" formatCode="General">
                  <c:v>3.7023999999999998E-4</c:v>
                </c:pt>
                <c:pt idx="160" formatCode="General">
                  <c:v>3.7492999999999999E-4</c:v>
                </c:pt>
                <c:pt idx="161" formatCode="General">
                  <c:v>3.7492999999999999E-4</c:v>
                </c:pt>
                <c:pt idx="162" formatCode="General">
                  <c:v>3.7961000000000001E-4</c:v>
                </c:pt>
                <c:pt idx="163" formatCode="General">
                  <c:v>3.7961000000000001E-4</c:v>
                </c:pt>
                <c:pt idx="164" formatCode="General">
                  <c:v>3.8430000000000002E-4</c:v>
                </c:pt>
                <c:pt idx="165" formatCode="General">
                  <c:v>3.8430000000000002E-4</c:v>
                </c:pt>
                <c:pt idx="166" formatCode="General">
                  <c:v>3.8897999999999998E-4</c:v>
                </c:pt>
                <c:pt idx="167" formatCode="General">
                  <c:v>3.8897999999999998E-4</c:v>
                </c:pt>
                <c:pt idx="168" formatCode="General">
                  <c:v>3.9366999999999999E-4</c:v>
                </c:pt>
                <c:pt idx="169" formatCode="General">
                  <c:v>3.9366999999999999E-4</c:v>
                </c:pt>
                <c:pt idx="170" formatCode="General">
                  <c:v>3.9835000000000001E-4</c:v>
                </c:pt>
                <c:pt idx="171" formatCode="General">
                  <c:v>3.9835000000000001E-4</c:v>
                </c:pt>
                <c:pt idx="172" formatCode="General">
                  <c:v>4.0304000000000002E-4</c:v>
                </c:pt>
                <c:pt idx="173" formatCode="General">
                  <c:v>4.0304000000000002E-4</c:v>
                </c:pt>
                <c:pt idx="174" formatCode="General">
                  <c:v>4.0771999999999998E-4</c:v>
                </c:pt>
                <c:pt idx="175" formatCode="General">
                  <c:v>4.0771999999999998E-4</c:v>
                </c:pt>
                <c:pt idx="176" formatCode="General">
                  <c:v>4.1240999999999999E-4</c:v>
                </c:pt>
                <c:pt idx="177" formatCode="General">
                  <c:v>4.1240999999999999E-4</c:v>
                </c:pt>
                <c:pt idx="178" formatCode="General">
                  <c:v>4.171E-4</c:v>
                </c:pt>
                <c:pt idx="179" formatCode="General">
                  <c:v>4.171E-4</c:v>
                </c:pt>
                <c:pt idx="180" formatCode="General">
                  <c:v>4.2178000000000002E-4</c:v>
                </c:pt>
                <c:pt idx="181" formatCode="General">
                  <c:v>4.2178000000000002E-4</c:v>
                </c:pt>
                <c:pt idx="182" formatCode="General">
                  <c:v>4.2646999999999997E-4</c:v>
                </c:pt>
                <c:pt idx="183" formatCode="General">
                  <c:v>4.2646999999999997E-4</c:v>
                </c:pt>
                <c:pt idx="184" formatCode="General">
                  <c:v>4.3114999999999999E-4</c:v>
                </c:pt>
                <c:pt idx="185" formatCode="General">
                  <c:v>4.3114999999999999E-4</c:v>
                </c:pt>
                <c:pt idx="186" formatCode="General">
                  <c:v>4.3584E-4</c:v>
                </c:pt>
                <c:pt idx="187" formatCode="General">
                  <c:v>4.3584E-4</c:v>
                </c:pt>
                <c:pt idx="188" formatCode="General">
                  <c:v>4.4052000000000002E-4</c:v>
                </c:pt>
                <c:pt idx="189" formatCode="General">
                  <c:v>4.4052000000000002E-4</c:v>
                </c:pt>
                <c:pt idx="190" formatCode="General">
                  <c:v>4.4520999999999997E-4</c:v>
                </c:pt>
                <c:pt idx="191" formatCode="General">
                  <c:v>4.4520999999999997E-4</c:v>
                </c:pt>
                <c:pt idx="192" formatCode="General">
                  <c:v>4.4988999999999999E-4</c:v>
                </c:pt>
                <c:pt idx="193" formatCode="General">
                  <c:v>4.4988999999999999E-4</c:v>
                </c:pt>
                <c:pt idx="194" formatCode="General">
                  <c:v>4.5489E-4</c:v>
                </c:pt>
                <c:pt idx="195" formatCode="General">
                  <c:v>4.5489E-4</c:v>
                </c:pt>
                <c:pt idx="196" formatCode="General">
                  <c:v>4.5988000000000002E-4</c:v>
                </c:pt>
                <c:pt idx="197" formatCode="General">
                  <c:v>4.5988000000000002E-4</c:v>
                </c:pt>
                <c:pt idx="198" formatCode="General">
                  <c:v>4.6485999999999999E-4</c:v>
                </c:pt>
                <c:pt idx="199" formatCode="General">
                  <c:v>4.6485999999999999E-4</c:v>
                </c:pt>
                <c:pt idx="200" formatCode="General">
                  <c:v>4.6985000000000001E-4</c:v>
                </c:pt>
                <c:pt idx="201" formatCode="General">
                  <c:v>4.6985000000000001E-4</c:v>
                </c:pt>
                <c:pt idx="202" formatCode="General">
                  <c:v>4.7481999999999998E-4</c:v>
                </c:pt>
                <c:pt idx="203" formatCode="General">
                  <c:v>4.7481999999999998E-4</c:v>
                </c:pt>
                <c:pt idx="204" formatCode="General">
                  <c:v>4.7980000000000001E-4</c:v>
                </c:pt>
                <c:pt idx="205" formatCode="General">
                  <c:v>4.7980000000000001E-4</c:v>
                </c:pt>
                <c:pt idx="206" formatCode="General">
                  <c:v>4.8476999999999998E-4</c:v>
                </c:pt>
                <c:pt idx="207" formatCode="General">
                  <c:v>4.8476999999999998E-4</c:v>
                </c:pt>
                <c:pt idx="208" formatCode="General">
                  <c:v>4.8974000000000001E-4</c:v>
                </c:pt>
                <c:pt idx="209" formatCode="General">
                  <c:v>4.8974000000000001E-4</c:v>
                </c:pt>
                <c:pt idx="210" formatCode="General">
                  <c:v>4.9470999999999998E-4</c:v>
                </c:pt>
                <c:pt idx="211" formatCode="General">
                  <c:v>4.9470999999999998E-4</c:v>
                </c:pt>
                <c:pt idx="212" formatCode="General">
                  <c:v>4.9967999999999996E-4</c:v>
                </c:pt>
                <c:pt idx="213" formatCode="General">
                  <c:v>4.9967999999999996E-4</c:v>
                </c:pt>
                <c:pt idx="214" formatCode="General">
                  <c:v>5.0465000000000004E-4</c:v>
                </c:pt>
                <c:pt idx="215" formatCode="General">
                  <c:v>5.0465000000000004E-4</c:v>
                </c:pt>
                <c:pt idx="216" formatCode="General">
                  <c:v>5.0962000000000002E-4</c:v>
                </c:pt>
                <c:pt idx="217" formatCode="General">
                  <c:v>5.0962000000000002E-4</c:v>
                </c:pt>
                <c:pt idx="218" formatCode="General">
                  <c:v>5.1460000000000004E-4</c:v>
                </c:pt>
                <c:pt idx="219" formatCode="General">
                  <c:v>5.1460000000000004E-4</c:v>
                </c:pt>
                <c:pt idx="220" formatCode="General">
                  <c:v>5.1957000000000001E-4</c:v>
                </c:pt>
                <c:pt idx="221" formatCode="General">
                  <c:v>5.1957000000000001E-4</c:v>
                </c:pt>
                <c:pt idx="222" formatCode="General">
                  <c:v>5.2455000000000004E-4</c:v>
                </c:pt>
                <c:pt idx="223" formatCode="General">
                  <c:v>5.2455000000000004E-4</c:v>
                </c:pt>
                <c:pt idx="224" formatCode="General">
                  <c:v>5.2952999999999995E-4</c:v>
                </c:pt>
                <c:pt idx="225" formatCode="General">
                  <c:v>5.2952999999999995E-4</c:v>
                </c:pt>
                <c:pt idx="226" formatCode="General">
                  <c:v>5.3452000000000003E-4</c:v>
                </c:pt>
                <c:pt idx="227" formatCode="General">
                  <c:v>5.3452000000000003E-4</c:v>
                </c:pt>
                <c:pt idx="228" formatCode="General">
                  <c:v>5.3950000000000005E-4</c:v>
                </c:pt>
                <c:pt idx="229" formatCode="General">
                  <c:v>5.3950000000000005E-4</c:v>
                </c:pt>
                <c:pt idx="230" formatCode="General">
                  <c:v>5.4449999999999995E-4</c:v>
                </c:pt>
                <c:pt idx="231" formatCode="General">
                  <c:v>5.4449999999999995E-4</c:v>
                </c:pt>
                <c:pt idx="232" formatCode="General">
                  <c:v>5.4949999999999997E-4</c:v>
                </c:pt>
                <c:pt idx="233" formatCode="General">
                  <c:v>5.4949999999999997E-4</c:v>
                </c:pt>
                <c:pt idx="234" formatCode="General">
                  <c:v>5.5451000000000003E-4</c:v>
                </c:pt>
                <c:pt idx="235" formatCode="General">
                  <c:v>5.5451000000000003E-4</c:v>
                </c:pt>
                <c:pt idx="236" formatCode="General">
                  <c:v>5.5951999999999998E-4</c:v>
                </c:pt>
                <c:pt idx="237" formatCode="General">
                  <c:v>5.5951999999999998E-4</c:v>
                </c:pt>
                <c:pt idx="238" formatCode="General">
                  <c:v>5.6453999999999999E-4</c:v>
                </c:pt>
                <c:pt idx="239" formatCode="General">
                  <c:v>5.6453999999999999E-4</c:v>
                </c:pt>
                <c:pt idx="240" formatCode="General">
                  <c:v>5.6957000000000004E-4</c:v>
                </c:pt>
                <c:pt idx="241" formatCode="General">
                  <c:v>5.6957000000000004E-4</c:v>
                </c:pt>
                <c:pt idx="242" formatCode="General">
                  <c:v>5.7461000000000003E-4</c:v>
                </c:pt>
                <c:pt idx="243" formatCode="General">
                  <c:v>5.7461000000000003E-4</c:v>
                </c:pt>
                <c:pt idx="244" formatCode="General">
                  <c:v>5.7965999999999996E-4</c:v>
                </c:pt>
                <c:pt idx="245" formatCode="General">
                  <c:v>5.7965999999999996E-4</c:v>
                </c:pt>
                <c:pt idx="246" formatCode="General">
                  <c:v>5.8472000000000005E-4</c:v>
                </c:pt>
                <c:pt idx="247" formatCode="General">
                  <c:v>5.8472000000000005E-4</c:v>
                </c:pt>
                <c:pt idx="248" formatCode="General">
                  <c:v>5.8978999999999998E-4</c:v>
                </c:pt>
                <c:pt idx="249" formatCode="General">
                  <c:v>5.8978999999999998E-4</c:v>
                </c:pt>
                <c:pt idx="250" formatCode="General">
                  <c:v>5.9488E-4</c:v>
                </c:pt>
                <c:pt idx="251" formatCode="General">
                  <c:v>5.9488E-4</c:v>
                </c:pt>
                <c:pt idx="252" formatCode="General">
                  <c:v>5.9997000000000002E-4</c:v>
                </c:pt>
                <c:pt idx="253" formatCode="General">
                  <c:v>5.9997000000000002E-4</c:v>
                </c:pt>
                <c:pt idx="254" formatCode="General">
                  <c:v>6.0508000000000003E-4</c:v>
                </c:pt>
                <c:pt idx="255" formatCode="General">
                  <c:v>6.0508000000000003E-4</c:v>
                </c:pt>
                <c:pt idx="256" formatCode="General">
                  <c:v>6.1019999999999998E-4</c:v>
                </c:pt>
                <c:pt idx="257" formatCode="General">
                  <c:v>6.1019999999999998E-4</c:v>
                </c:pt>
                <c:pt idx="258" formatCode="General">
                  <c:v>6.1534000000000003E-4</c:v>
                </c:pt>
                <c:pt idx="259" formatCode="General">
                  <c:v>6.1534000000000003E-4</c:v>
                </c:pt>
                <c:pt idx="260" formatCode="General">
                  <c:v>6.2049000000000002E-4</c:v>
                </c:pt>
                <c:pt idx="261" formatCode="General">
                  <c:v>6.2049000000000002E-4</c:v>
                </c:pt>
                <c:pt idx="262" formatCode="General">
                  <c:v>6.2566E-4</c:v>
                </c:pt>
                <c:pt idx="263" formatCode="General">
                  <c:v>6.2566E-4</c:v>
                </c:pt>
                <c:pt idx="264" formatCode="General">
                  <c:v>6.3084000000000002E-4</c:v>
                </c:pt>
                <c:pt idx="265" formatCode="General">
                  <c:v>6.3084000000000002E-4</c:v>
                </c:pt>
                <c:pt idx="266" formatCode="General">
                  <c:v>6.3604000000000004E-4</c:v>
                </c:pt>
                <c:pt idx="267" formatCode="General">
                  <c:v>6.3604000000000004E-4</c:v>
                </c:pt>
                <c:pt idx="268" formatCode="General">
                  <c:v>6.4126000000000005E-4</c:v>
                </c:pt>
                <c:pt idx="269" formatCode="General">
                  <c:v>6.4126000000000005E-4</c:v>
                </c:pt>
                <c:pt idx="270" formatCode="General">
                  <c:v>6.4650000000000005E-4</c:v>
                </c:pt>
                <c:pt idx="271" formatCode="General">
                  <c:v>6.4650000000000005E-4</c:v>
                </c:pt>
                <c:pt idx="272" formatCode="General">
                  <c:v>6.5176000000000003E-4</c:v>
                </c:pt>
                <c:pt idx="273" formatCode="General">
                  <c:v>6.5176000000000003E-4</c:v>
                </c:pt>
                <c:pt idx="274" formatCode="General">
                  <c:v>6.5702999999999996E-4</c:v>
                </c:pt>
                <c:pt idx="275" formatCode="General">
                  <c:v>6.5702999999999996E-4</c:v>
                </c:pt>
                <c:pt idx="276" formatCode="General">
                  <c:v>6.6233000000000004E-4</c:v>
                </c:pt>
                <c:pt idx="277" formatCode="General">
                  <c:v>6.6233000000000004E-4</c:v>
                </c:pt>
                <c:pt idx="278" formatCode="General">
                  <c:v>6.6764999999999999E-4</c:v>
                </c:pt>
                <c:pt idx="279" formatCode="General">
                  <c:v>6.6764999999999999E-4</c:v>
                </c:pt>
                <c:pt idx="280" formatCode="General">
                  <c:v>6.7299999999999999E-4</c:v>
                </c:pt>
                <c:pt idx="281" formatCode="General">
                  <c:v>6.7299999999999999E-4</c:v>
                </c:pt>
                <c:pt idx="282" formatCode="General">
                  <c:v>6.7836000000000003E-4</c:v>
                </c:pt>
                <c:pt idx="283" formatCode="General">
                  <c:v>6.7836000000000003E-4</c:v>
                </c:pt>
                <c:pt idx="284" formatCode="General">
                  <c:v>6.8376000000000005E-4</c:v>
                </c:pt>
                <c:pt idx="285" formatCode="General">
                  <c:v>6.8376000000000005E-4</c:v>
                </c:pt>
                <c:pt idx="286" formatCode="General">
                  <c:v>6.8917000000000002E-4</c:v>
                </c:pt>
                <c:pt idx="287" formatCode="General">
                  <c:v>6.8917000000000002E-4</c:v>
                </c:pt>
                <c:pt idx="288" formatCode="General">
                  <c:v>6.9461000000000002E-4</c:v>
                </c:pt>
                <c:pt idx="289" formatCode="General">
                  <c:v>6.9461000000000002E-4</c:v>
                </c:pt>
                <c:pt idx="290" formatCode="General">
                  <c:v>7.0007999999999995E-4</c:v>
                </c:pt>
                <c:pt idx="291" formatCode="General">
                  <c:v>7.0007999999999995E-4</c:v>
                </c:pt>
                <c:pt idx="292" formatCode="General">
                  <c:v>7.0558000000000003E-4</c:v>
                </c:pt>
                <c:pt idx="293" formatCode="General">
                  <c:v>7.0558000000000003E-4</c:v>
                </c:pt>
                <c:pt idx="294" formatCode="General">
                  <c:v>7.1111000000000004E-4</c:v>
                </c:pt>
                <c:pt idx="295" formatCode="General">
                  <c:v>7.1111000000000004E-4</c:v>
                </c:pt>
                <c:pt idx="296" formatCode="General">
                  <c:v>7.1666000000000004E-4</c:v>
                </c:pt>
                <c:pt idx="297" formatCode="General">
                  <c:v>7.1666000000000004E-4</c:v>
                </c:pt>
                <c:pt idx="298" formatCode="General">
                  <c:v>7.2225000000000002E-4</c:v>
                </c:pt>
                <c:pt idx="299" formatCode="General">
                  <c:v>7.2225000000000002E-4</c:v>
                </c:pt>
                <c:pt idx="300" formatCode="General">
                  <c:v>7.2787000000000004E-4</c:v>
                </c:pt>
                <c:pt idx="301" formatCode="General">
                  <c:v>7.2787000000000004E-4</c:v>
                </c:pt>
                <c:pt idx="302" formatCode="General">
                  <c:v>7.3351999999999998E-4</c:v>
                </c:pt>
                <c:pt idx="303" formatCode="General">
                  <c:v>7.3351999999999998E-4</c:v>
                </c:pt>
                <c:pt idx="304" formatCode="General">
                  <c:v>7.3919999999999997E-4</c:v>
                </c:pt>
                <c:pt idx="305" formatCode="General">
                  <c:v>7.3919999999999997E-4</c:v>
                </c:pt>
                <c:pt idx="306" formatCode="General">
                  <c:v>7.4492000000000004E-4</c:v>
                </c:pt>
                <c:pt idx="307" formatCode="General">
                  <c:v>7.4492000000000004E-4</c:v>
                </c:pt>
                <c:pt idx="308" formatCode="General">
                  <c:v>7.5067000000000005E-4</c:v>
                </c:pt>
                <c:pt idx="309" formatCode="General">
                  <c:v>7.5067000000000005E-4</c:v>
                </c:pt>
                <c:pt idx="310" formatCode="General">
                  <c:v>7.5646000000000003E-4</c:v>
                </c:pt>
                <c:pt idx="311" formatCode="General">
                  <c:v>7.5646000000000003E-4</c:v>
                </c:pt>
                <c:pt idx="312" formatCode="General">
                  <c:v>7.6228999999999999E-4</c:v>
                </c:pt>
                <c:pt idx="313" formatCode="General">
                  <c:v>7.6228999999999999E-4</c:v>
                </c:pt>
                <c:pt idx="314" formatCode="General">
                  <c:v>7.6816000000000005E-4</c:v>
                </c:pt>
                <c:pt idx="315" formatCode="General">
                  <c:v>7.6816000000000005E-4</c:v>
                </c:pt>
                <c:pt idx="316" formatCode="General">
                  <c:v>7.7406999999999997E-4</c:v>
                </c:pt>
                <c:pt idx="317" formatCode="General">
                  <c:v>7.7406999999999997E-4</c:v>
                </c:pt>
                <c:pt idx="318" formatCode="General">
                  <c:v>7.8001000000000003E-4</c:v>
                </c:pt>
                <c:pt idx="319" formatCode="General">
                  <c:v>7.8001000000000003E-4</c:v>
                </c:pt>
                <c:pt idx="320" formatCode="General">
                  <c:v>7.8600000000000002E-4</c:v>
                </c:pt>
                <c:pt idx="321" formatCode="General">
                  <c:v>7.8600000000000002E-4</c:v>
                </c:pt>
                <c:pt idx="322" formatCode="General">
                  <c:v>7.9204000000000004E-4</c:v>
                </c:pt>
                <c:pt idx="323" formatCode="General">
                  <c:v>7.9204000000000004E-4</c:v>
                </c:pt>
                <c:pt idx="324" formatCode="General">
                  <c:v>7.9810999999999999E-4</c:v>
                </c:pt>
                <c:pt idx="325" formatCode="General">
                  <c:v>7.9810999999999999E-4</c:v>
                </c:pt>
                <c:pt idx="326" formatCode="General">
                  <c:v>8.0424000000000001E-4</c:v>
                </c:pt>
                <c:pt idx="327" formatCode="General">
                  <c:v>8.0424000000000001E-4</c:v>
                </c:pt>
                <c:pt idx="328" formatCode="General">
                  <c:v>8.1041000000000001E-4</c:v>
                </c:pt>
                <c:pt idx="329" formatCode="General">
                  <c:v>8.1041000000000001E-4</c:v>
                </c:pt>
                <c:pt idx="330" formatCode="General">
                  <c:v>8.1663000000000005E-4</c:v>
                </c:pt>
                <c:pt idx="331" formatCode="General">
                  <c:v>8.1663000000000005E-4</c:v>
                </c:pt>
                <c:pt idx="332" formatCode="General">
                  <c:v>8.229E-4</c:v>
                </c:pt>
                <c:pt idx="333" formatCode="General">
                  <c:v>8.229E-4</c:v>
                </c:pt>
                <c:pt idx="334" formatCode="General">
                  <c:v>8.2921999999999998E-4</c:v>
                </c:pt>
                <c:pt idx="335" formatCode="General">
                  <c:v>8.2921999999999998E-4</c:v>
                </c:pt>
                <c:pt idx="336" formatCode="General">
                  <c:v>8.3558999999999999E-4</c:v>
                </c:pt>
                <c:pt idx="337" formatCode="General">
                  <c:v>8.3558999999999999E-4</c:v>
                </c:pt>
                <c:pt idx="338" formatCode="General">
                  <c:v>8.4201999999999996E-4</c:v>
                </c:pt>
                <c:pt idx="339" formatCode="General">
                  <c:v>8.4201999999999996E-4</c:v>
                </c:pt>
                <c:pt idx="340" formatCode="General">
                  <c:v>8.4849999999999997E-4</c:v>
                </c:pt>
                <c:pt idx="341" formatCode="General">
                  <c:v>8.4849999999999997E-4</c:v>
                </c:pt>
                <c:pt idx="342" formatCode="General">
                  <c:v>8.5504000000000005E-4</c:v>
                </c:pt>
                <c:pt idx="343" formatCode="General">
                  <c:v>8.5504000000000005E-4</c:v>
                </c:pt>
                <c:pt idx="344" formatCode="General">
                  <c:v>8.6164E-4</c:v>
                </c:pt>
                <c:pt idx="345" formatCode="General">
                  <c:v>8.6164E-4</c:v>
                </c:pt>
                <c:pt idx="346" formatCode="General">
                  <c:v>8.6830000000000002E-4</c:v>
                </c:pt>
                <c:pt idx="347" formatCode="General">
                  <c:v>8.6830000000000002E-4</c:v>
                </c:pt>
                <c:pt idx="348" formatCode="General">
                  <c:v>8.7502000000000001E-4</c:v>
                </c:pt>
                <c:pt idx="349" formatCode="General">
                  <c:v>8.7502000000000001E-4</c:v>
                </c:pt>
                <c:pt idx="350" formatCode="General">
                  <c:v>8.8181000000000002E-4</c:v>
                </c:pt>
                <c:pt idx="351" formatCode="General">
                  <c:v>8.8181000000000002E-4</c:v>
                </c:pt>
                <c:pt idx="352" formatCode="General">
                  <c:v>8.8865999999999999E-4</c:v>
                </c:pt>
                <c:pt idx="353" formatCode="General">
                  <c:v>8.8865999999999999E-4</c:v>
                </c:pt>
                <c:pt idx="354" formatCode="General">
                  <c:v>8.9557999999999999E-4</c:v>
                </c:pt>
                <c:pt idx="355" formatCode="General">
                  <c:v>8.9557999999999999E-4</c:v>
                </c:pt>
                <c:pt idx="356" formatCode="General">
                  <c:v>9.0257E-4</c:v>
                </c:pt>
                <c:pt idx="357" formatCode="General">
                  <c:v>9.0257E-4</c:v>
                </c:pt>
                <c:pt idx="358" formatCode="General">
                  <c:v>9.0963000000000003E-4</c:v>
                </c:pt>
                <c:pt idx="359" formatCode="General">
                  <c:v>9.0963000000000003E-4</c:v>
                </c:pt>
                <c:pt idx="360" formatCode="General">
                  <c:v>9.1675999999999997E-4</c:v>
                </c:pt>
                <c:pt idx="361" formatCode="General">
                  <c:v>9.1675999999999997E-4</c:v>
                </c:pt>
                <c:pt idx="362" formatCode="General">
                  <c:v>9.2396999999999998E-4</c:v>
                </c:pt>
                <c:pt idx="363" formatCode="General">
                  <c:v>9.2396999999999998E-4</c:v>
                </c:pt>
                <c:pt idx="364" formatCode="General">
                  <c:v>9.3125E-4</c:v>
                </c:pt>
                <c:pt idx="365" formatCode="General">
                  <c:v>9.3125E-4</c:v>
                </c:pt>
                <c:pt idx="366" formatCode="General">
                  <c:v>9.3862000000000004E-4</c:v>
                </c:pt>
                <c:pt idx="367" formatCode="General">
                  <c:v>9.3862000000000004E-4</c:v>
                </c:pt>
                <c:pt idx="368" formatCode="General">
                  <c:v>9.4605999999999998E-4</c:v>
                </c:pt>
                <c:pt idx="369" formatCode="General">
                  <c:v>9.4605999999999998E-4</c:v>
                </c:pt>
                <c:pt idx="370" formatCode="General">
                  <c:v>9.5359000000000004E-4</c:v>
                </c:pt>
                <c:pt idx="371" formatCode="General">
                  <c:v>9.5359000000000004E-4</c:v>
                </c:pt>
                <c:pt idx="372" formatCode="General">
                  <c:v>9.6120999999999999E-4</c:v>
                </c:pt>
                <c:pt idx="373" formatCode="General">
                  <c:v>9.6120999999999999E-4</c:v>
                </c:pt>
                <c:pt idx="374" formatCode="General">
                  <c:v>9.6891000000000002E-4</c:v>
                </c:pt>
                <c:pt idx="375" formatCode="General">
                  <c:v>9.6891000000000002E-4</c:v>
                </c:pt>
                <c:pt idx="376" formatCode="General">
                  <c:v>9.7670999999999999E-4</c:v>
                </c:pt>
                <c:pt idx="377" formatCode="General">
                  <c:v>9.7670999999999999E-4</c:v>
                </c:pt>
                <c:pt idx="378" formatCode="General">
                  <c:v>9.8459999999999997E-4</c:v>
                </c:pt>
                <c:pt idx="379" formatCode="General">
                  <c:v>9.8459999999999997E-4</c:v>
                </c:pt>
                <c:pt idx="380" formatCode="General">
                  <c:v>9.9259000000000001E-4</c:v>
                </c:pt>
                <c:pt idx="381" formatCode="General">
                  <c:v>9.9259000000000001E-4</c:v>
                </c:pt>
                <c:pt idx="382" formatCode="General">
                  <c:v>1.0007E-3</c:v>
                </c:pt>
                <c:pt idx="383" formatCode="General">
                  <c:v>1.0007E-3</c:v>
                </c:pt>
                <c:pt idx="384" formatCode="General">
                  <c:v>1.0089000000000001E-3</c:v>
                </c:pt>
                <c:pt idx="385" formatCode="General">
                  <c:v>1.0089000000000001E-3</c:v>
                </c:pt>
                <c:pt idx="386" formatCode="General">
                  <c:v>1.0172E-3</c:v>
                </c:pt>
                <c:pt idx="387" formatCode="General">
                  <c:v>1.0172E-3</c:v>
                </c:pt>
                <c:pt idx="388" formatCode="General">
                  <c:v>1.0256E-3</c:v>
                </c:pt>
                <c:pt idx="389" formatCode="General">
                  <c:v>1.0256E-3</c:v>
                </c:pt>
                <c:pt idx="390" formatCode="General">
                  <c:v>1.0341E-3</c:v>
                </c:pt>
                <c:pt idx="391" formatCode="General">
                  <c:v>1.0341E-3</c:v>
                </c:pt>
                <c:pt idx="392" formatCode="General">
                  <c:v>1.0426999999999999E-3</c:v>
                </c:pt>
                <c:pt idx="393" formatCode="General">
                  <c:v>1.0426999999999999E-3</c:v>
                </c:pt>
                <c:pt idx="394" formatCode="General">
                  <c:v>1.0514999999999999E-3</c:v>
                </c:pt>
                <c:pt idx="395" formatCode="General">
                  <c:v>1.0514999999999999E-3</c:v>
                </c:pt>
                <c:pt idx="396" formatCode="General">
                  <c:v>1.0602999999999999E-3</c:v>
                </c:pt>
                <c:pt idx="397" formatCode="General">
                  <c:v>1.0602999999999999E-3</c:v>
                </c:pt>
                <c:pt idx="398" formatCode="General">
                  <c:v>1.0693E-3</c:v>
                </c:pt>
                <c:pt idx="399" formatCode="General">
                  <c:v>1.0693E-3</c:v>
                </c:pt>
                <c:pt idx="400" formatCode="General">
                  <c:v>1.0785E-3</c:v>
                </c:pt>
                <c:pt idx="401" formatCode="General">
                  <c:v>1.0785E-3</c:v>
                </c:pt>
                <c:pt idx="402" formatCode="General">
                  <c:v>1.0877E-3</c:v>
                </c:pt>
                <c:pt idx="403" formatCode="General">
                  <c:v>1.0877E-3</c:v>
                </c:pt>
                <c:pt idx="404" formatCode="General">
                  <c:v>1.0970999999999999E-3</c:v>
                </c:pt>
                <c:pt idx="405" formatCode="General">
                  <c:v>1.0970999999999999E-3</c:v>
                </c:pt>
                <c:pt idx="406" formatCode="General">
                  <c:v>1.1067E-3</c:v>
                </c:pt>
                <c:pt idx="407" formatCode="General">
                  <c:v>1.1067E-3</c:v>
                </c:pt>
                <c:pt idx="408" formatCode="General">
                  <c:v>1.1163E-3</c:v>
                </c:pt>
                <c:pt idx="409" formatCode="General">
                  <c:v>1.1163E-3</c:v>
                </c:pt>
                <c:pt idx="410" formatCode="General">
                  <c:v>1.1261999999999999E-3</c:v>
                </c:pt>
                <c:pt idx="411" formatCode="General">
                  <c:v>1.1261999999999999E-3</c:v>
                </c:pt>
                <c:pt idx="412" formatCode="General">
                  <c:v>1.1362E-3</c:v>
                </c:pt>
                <c:pt idx="413" formatCode="General">
                  <c:v>1.1362E-3</c:v>
                </c:pt>
                <c:pt idx="414" formatCode="General">
                  <c:v>1.1463000000000001E-3</c:v>
                </c:pt>
                <c:pt idx="415" formatCode="General">
                  <c:v>1.1463000000000001E-3</c:v>
                </c:pt>
                <c:pt idx="416" formatCode="General">
                  <c:v>1.1567000000000001E-3</c:v>
                </c:pt>
                <c:pt idx="417" formatCode="General">
                  <c:v>1.1567000000000001E-3</c:v>
                </c:pt>
                <c:pt idx="418" formatCode="General">
                  <c:v>1.1672E-3</c:v>
                </c:pt>
                <c:pt idx="419" formatCode="General">
                  <c:v>1.1672E-3</c:v>
                </c:pt>
                <c:pt idx="420" formatCode="General">
                  <c:v>1.1777999999999999E-3</c:v>
                </c:pt>
                <c:pt idx="421" formatCode="General">
                  <c:v>1.1777999999999999E-3</c:v>
                </c:pt>
                <c:pt idx="422" formatCode="General">
                  <c:v>1.1887E-3</c:v>
                </c:pt>
                <c:pt idx="423" formatCode="General">
                  <c:v>1.1887E-3</c:v>
                </c:pt>
                <c:pt idx="424" formatCode="General">
                  <c:v>1.1996999999999999E-3</c:v>
                </c:pt>
                <c:pt idx="425" formatCode="General">
                  <c:v>1.1996999999999999E-3</c:v>
                </c:pt>
                <c:pt idx="426" formatCode="General">
                  <c:v>1.2110000000000001E-3</c:v>
                </c:pt>
                <c:pt idx="427" formatCode="General">
                  <c:v>1.2110000000000001E-3</c:v>
                </c:pt>
                <c:pt idx="428" formatCode="General">
                  <c:v>1.2224E-3</c:v>
                </c:pt>
                <c:pt idx="429" formatCode="General">
                  <c:v>1.2224E-3</c:v>
                </c:pt>
                <c:pt idx="430" formatCode="General">
                  <c:v>1.2340999999999999E-3</c:v>
                </c:pt>
                <c:pt idx="431" formatCode="General">
                  <c:v>1.2340999999999999E-3</c:v>
                </c:pt>
                <c:pt idx="432" formatCode="General">
                  <c:v>1.2459000000000001E-3</c:v>
                </c:pt>
                <c:pt idx="433" formatCode="General">
                  <c:v>1.2459000000000001E-3</c:v>
                </c:pt>
                <c:pt idx="434" formatCode="General">
                  <c:v>1.258E-3</c:v>
                </c:pt>
                <c:pt idx="435" formatCode="General">
                  <c:v>1.258E-3</c:v>
                </c:pt>
                <c:pt idx="436" formatCode="General">
                  <c:v>1.2703E-3</c:v>
                </c:pt>
                <c:pt idx="437" formatCode="General">
                  <c:v>1.2703E-3</c:v>
                </c:pt>
                <c:pt idx="438" formatCode="General">
                  <c:v>1.2829E-3</c:v>
                </c:pt>
                <c:pt idx="439" formatCode="General">
                  <c:v>1.2829E-3</c:v>
                </c:pt>
                <c:pt idx="440" formatCode="General">
                  <c:v>1.2957000000000001E-3</c:v>
                </c:pt>
                <c:pt idx="441" formatCode="General">
                  <c:v>1.2957000000000001E-3</c:v>
                </c:pt>
                <c:pt idx="442" formatCode="General">
                  <c:v>1.3087999999999999E-3</c:v>
                </c:pt>
                <c:pt idx="443" formatCode="General">
                  <c:v>1.3087999999999999E-3</c:v>
                </c:pt>
                <c:pt idx="444" formatCode="General">
                  <c:v>1.3221000000000001E-3</c:v>
                </c:pt>
                <c:pt idx="445" formatCode="General">
                  <c:v>1.3221000000000001E-3</c:v>
                </c:pt>
                <c:pt idx="446" formatCode="General">
                  <c:v>1.3358000000000001E-3</c:v>
                </c:pt>
                <c:pt idx="447" formatCode="General">
                  <c:v>1.3358000000000001E-3</c:v>
                </c:pt>
                <c:pt idx="448" formatCode="General">
                  <c:v>1.3496999999999999E-3</c:v>
                </c:pt>
                <c:pt idx="449" formatCode="General">
                  <c:v>1.3496999999999999E-3</c:v>
                </c:pt>
                <c:pt idx="450" formatCode="General">
                  <c:v>1.364E-3</c:v>
                </c:pt>
                <c:pt idx="451" formatCode="General">
                  <c:v>1.364E-3</c:v>
                </c:pt>
                <c:pt idx="452" formatCode="General">
                  <c:v>1.3787999999999999E-3</c:v>
                </c:pt>
                <c:pt idx="453" formatCode="General">
                  <c:v>1.3787999999999999E-3</c:v>
                </c:pt>
                <c:pt idx="454" formatCode="General">
                  <c:v>1.3942E-3</c:v>
                </c:pt>
                <c:pt idx="455" formatCode="General">
                  <c:v>1.3942E-3</c:v>
                </c:pt>
                <c:pt idx="456" formatCode="General">
                  <c:v>1.4101000000000001E-3</c:v>
                </c:pt>
                <c:pt idx="457" formatCode="General">
                  <c:v>1.4101000000000001E-3</c:v>
                </c:pt>
                <c:pt idx="458" formatCode="General">
                  <c:v>1.4265E-3</c:v>
                </c:pt>
                <c:pt idx="459" formatCode="General">
                  <c:v>1.4265E-3</c:v>
                </c:pt>
                <c:pt idx="460" formatCode="General">
                  <c:v>1.4436E-3</c:v>
                </c:pt>
                <c:pt idx="461" formatCode="General">
                  <c:v>1.4436E-3</c:v>
                </c:pt>
                <c:pt idx="462" formatCode="General">
                  <c:v>1.4612E-3</c:v>
                </c:pt>
                <c:pt idx="463" formatCode="General">
                  <c:v>1.4612E-3</c:v>
                </c:pt>
                <c:pt idx="464" formatCode="General">
                  <c:v>1.4794999999999999E-3</c:v>
                </c:pt>
                <c:pt idx="465" formatCode="General">
                  <c:v>1.4794999999999999E-3</c:v>
                </c:pt>
                <c:pt idx="466" formatCode="General">
                  <c:v>1.4985E-3</c:v>
                </c:pt>
                <c:pt idx="467" formatCode="General">
                  <c:v>1.4985E-3</c:v>
                </c:pt>
                <c:pt idx="468" formatCode="General">
                  <c:v>1.5181000000000001E-3</c:v>
                </c:pt>
                <c:pt idx="469" formatCode="General">
                  <c:v>1.5181000000000001E-3</c:v>
                </c:pt>
                <c:pt idx="470" formatCode="General">
                  <c:v>1.5384999999999999E-3</c:v>
                </c:pt>
                <c:pt idx="471" formatCode="General">
                  <c:v>1.5384999999999999E-3</c:v>
                </c:pt>
                <c:pt idx="472" formatCode="General">
                  <c:v>1.5594999999999999E-3</c:v>
                </c:pt>
                <c:pt idx="473" formatCode="General">
                  <c:v>1.5594999999999999E-3</c:v>
                </c:pt>
                <c:pt idx="474" formatCode="General">
                  <c:v>1.5813999999999999E-3</c:v>
                </c:pt>
                <c:pt idx="475" formatCode="General">
                  <c:v>1.5813999999999999E-3</c:v>
                </c:pt>
                <c:pt idx="476" formatCode="General">
                  <c:v>1.604E-3</c:v>
                </c:pt>
                <c:pt idx="477" formatCode="General">
                  <c:v>1.604E-3</c:v>
                </c:pt>
                <c:pt idx="478" formatCode="General">
                  <c:v>1.6274E-3</c:v>
                </c:pt>
                <c:pt idx="479" formatCode="General">
                  <c:v>1.6274E-3</c:v>
                </c:pt>
                <c:pt idx="480" formatCode="General">
                  <c:v>1.6516E-3</c:v>
                </c:pt>
                <c:pt idx="481" formatCode="General">
                  <c:v>1.6516E-3</c:v>
                </c:pt>
                <c:pt idx="482" formatCode="General">
                  <c:v>1.6766999999999999E-3</c:v>
                </c:pt>
                <c:pt idx="483" formatCode="General">
                  <c:v>1.6766999999999999E-3</c:v>
                </c:pt>
                <c:pt idx="484" formatCode="General">
                  <c:v>1.7026999999999999E-3</c:v>
                </c:pt>
                <c:pt idx="485" formatCode="General">
                  <c:v>1.7026999999999999E-3</c:v>
                </c:pt>
                <c:pt idx="486" formatCode="General">
                  <c:v>1.7297E-3</c:v>
                </c:pt>
                <c:pt idx="487" formatCode="General">
                  <c:v>1.7297E-3</c:v>
                </c:pt>
                <c:pt idx="488" formatCode="General">
                  <c:v>1.7576E-3</c:v>
                </c:pt>
                <c:pt idx="489" formatCode="General">
                  <c:v>1.7576E-3</c:v>
                </c:pt>
                <c:pt idx="490" formatCode="General">
                  <c:v>1.7864000000000001E-3</c:v>
                </c:pt>
                <c:pt idx="491" formatCode="General">
                  <c:v>1.7864000000000001E-3</c:v>
                </c:pt>
                <c:pt idx="492" formatCode="General">
                  <c:v>1.8163999999999999E-3</c:v>
                </c:pt>
                <c:pt idx="493" formatCode="General">
                  <c:v>1.8163999999999999E-3</c:v>
                </c:pt>
                <c:pt idx="494" formatCode="General">
                  <c:v>1.8473999999999999E-3</c:v>
                </c:pt>
                <c:pt idx="495" formatCode="General">
                  <c:v>1.8473999999999999E-3</c:v>
                </c:pt>
                <c:pt idx="496" formatCode="General">
                  <c:v>1.8795000000000001E-3</c:v>
                </c:pt>
                <c:pt idx="497" formatCode="General">
                  <c:v>1.8795000000000001E-3</c:v>
                </c:pt>
                <c:pt idx="498" formatCode="General">
                  <c:v>1.9127E-3</c:v>
                </c:pt>
                <c:pt idx="499" formatCode="General">
                  <c:v>1.9127E-3</c:v>
                </c:pt>
                <c:pt idx="500" formatCode="General">
                  <c:v>1.9472000000000001E-3</c:v>
                </c:pt>
                <c:pt idx="501" formatCode="General">
                  <c:v>1.9472000000000001E-3</c:v>
                </c:pt>
                <c:pt idx="502" formatCode="General">
                  <c:v>1.9829000000000001E-3</c:v>
                </c:pt>
                <c:pt idx="503" formatCode="General">
                  <c:v>1.9829000000000001E-3</c:v>
                </c:pt>
                <c:pt idx="504" formatCode="General">
                  <c:v>2.0198E-3</c:v>
                </c:pt>
                <c:pt idx="505" formatCode="General">
                  <c:v>2.0198E-3</c:v>
                </c:pt>
                <c:pt idx="506" formatCode="General">
                  <c:v>2.0581000000000002E-3</c:v>
                </c:pt>
                <c:pt idx="507" formatCode="General">
                  <c:v>2.0581000000000002E-3</c:v>
                </c:pt>
                <c:pt idx="508" formatCode="General">
                  <c:v>2.0977000000000001E-3</c:v>
                </c:pt>
                <c:pt idx="509" formatCode="General">
                  <c:v>2.0977000000000001E-3</c:v>
                </c:pt>
                <c:pt idx="510" formatCode="General">
                  <c:v>2.1388000000000002E-3</c:v>
                </c:pt>
                <c:pt idx="511" formatCode="General">
                  <c:v>2.1388000000000002E-3</c:v>
                </c:pt>
                <c:pt idx="512" formatCode="General">
                  <c:v>2.1813000000000002E-3</c:v>
                </c:pt>
                <c:pt idx="513" formatCode="General">
                  <c:v>2.1813000000000002E-3</c:v>
                </c:pt>
                <c:pt idx="514" formatCode="General">
                  <c:v>2.2252999999999999E-3</c:v>
                </c:pt>
                <c:pt idx="515" formatCode="General">
                  <c:v>2.2252999999999999E-3</c:v>
                </c:pt>
                <c:pt idx="516" formatCode="General">
                  <c:v>2.2709000000000002E-3</c:v>
                </c:pt>
                <c:pt idx="517" formatCode="General">
                  <c:v>2.2709000000000002E-3</c:v>
                </c:pt>
                <c:pt idx="518" formatCode="General">
                  <c:v>2.3181999999999999E-3</c:v>
                </c:pt>
                <c:pt idx="519" formatCode="General">
                  <c:v>2.3181999999999999E-3</c:v>
                </c:pt>
                <c:pt idx="520" formatCode="General">
                  <c:v>2.3671E-3</c:v>
                </c:pt>
                <c:pt idx="521" formatCode="General">
                  <c:v>2.3671E-3</c:v>
                </c:pt>
                <c:pt idx="522" formatCode="General">
                  <c:v>2.4177999999999999E-3</c:v>
                </c:pt>
                <c:pt idx="523" formatCode="General">
                  <c:v>2.4177999999999999E-3</c:v>
                </c:pt>
                <c:pt idx="524" formatCode="General">
                  <c:v>2.4702999999999999E-3</c:v>
                </c:pt>
                <c:pt idx="525" formatCode="General">
                  <c:v>2.4702999999999999E-3</c:v>
                </c:pt>
                <c:pt idx="526" formatCode="General">
                  <c:v>2.5246000000000001E-3</c:v>
                </c:pt>
                <c:pt idx="527" formatCode="General">
                  <c:v>2.5246000000000001E-3</c:v>
                </c:pt>
                <c:pt idx="528" formatCode="General">
                  <c:v>2.5809000000000001E-3</c:v>
                </c:pt>
                <c:pt idx="529" formatCode="General">
                  <c:v>2.5809000000000001E-3</c:v>
                </c:pt>
                <c:pt idx="530" formatCode="General">
                  <c:v>2.6392E-3</c:v>
                </c:pt>
                <c:pt idx="531" formatCode="General">
                  <c:v>2.6392E-3</c:v>
                </c:pt>
                <c:pt idx="532" formatCode="General">
                  <c:v>2.6995999999999999E-3</c:v>
                </c:pt>
                <c:pt idx="533" formatCode="General">
                  <c:v>2.6995999999999999E-3</c:v>
                </c:pt>
                <c:pt idx="534" formatCode="General">
                  <c:v>2.7621E-3</c:v>
                </c:pt>
                <c:pt idx="535" formatCode="General">
                  <c:v>2.7621E-3</c:v>
                </c:pt>
                <c:pt idx="536" formatCode="General">
                  <c:v>2.8268E-3</c:v>
                </c:pt>
                <c:pt idx="537" formatCode="General">
                  <c:v>2.8268E-3</c:v>
                </c:pt>
                <c:pt idx="538" formatCode="General">
                  <c:v>2.8939E-3</c:v>
                </c:pt>
                <c:pt idx="539" formatCode="General">
                  <c:v>2.8939E-3</c:v>
                </c:pt>
                <c:pt idx="540" formatCode="General">
                  <c:v>2.9634000000000001E-3</c:v>
                </c:pt>
                <c:pt idx="541" formatCode="General">
                  <c:v>2.9634000000000001E-3</c:v>
                </c:pt>
                <c:pt idx="542" formatCode="General">
                  <c:v>3.0352999999999999E-3</c:v>
                </c:pt>
                <c:pt idx="543" formatCode="General">
                  <c:v>3.0352999999999999E-3</c:v>
                </c:pt>
                <c:pt idx="544" formatCode="General">
                  <c:v>3.1097999999999998E-3</c:v>
                </c:pt>
                <c:pt idx="545" formatCode="General">
                  <c:v>3.1097999999999998E-3</c:v>
                </c:pt>
                <c:pt idx="546" formatCode="General">
                  <c:v>3.1868999999999999E-3</c:v>
                </c:pt>
                <c:pt idx="547" formatCode="General">
                  <c:v>3.1868999999999999E-3</c:v>
                </c:pt>
                <c:pt idx="548" formatCode="General">
                  <c:v>3.2667999999999998E-3</c:v>
                </c:pt>
                <c:pt idx="549" formatCode="General">
                  <c:v>3.2667999999999998E-3</c:v>
                </c:pt>
                <c:pt idx="550" formatCode="General">
                  <c:v>3.3495999999999999E-3</c:v>
                </c:pt>
                <c:pt idx="551" formatCode="General">
                  <c:v>3.3495999999999999E-3</c:v>
                </c:pt>
                <c:pt idx="552" formatCode="General">
                  <c:v>3.4351999999999998E-3</c:v>
                </c:pt>
                <c:pt idx="553" formatCode="General">
                  <c:v>3.4351999999999998E-3</c:v>
                </c:pt>
                <c:pt idx="554" formatCode="General">
                  <c:v>3.5239999999999998E-3</c:v>
                </c:pt>
                <c:pt idx="555" formatCode="General">
                  <c:v>3.5239999999999998E-3</c:v>
                </c:pt>
                <c:pt idx="556" formatCode="General">
                  <c:v>3.6158000000000002E-3</c:v>
                </c:pt>
                <c:pt idx="557" formatCode="General">
                  <c:v>3.6158000000000002E-3</c:v>
                </c:pt>
                <c:pt idx="558" formatCode="General">
                  <c:v>3.7109999999999999E-3</c:v>
                </c:pt>
                <c:pt idx="559" formatCode="General">
                  <c:v>3.7109999999999999E-3</c:v>
                </c:pt>
                <c:pt idx="560" formatCode="General">
                  <c:v>3.8095E-3</c:v>
                </c:pt>
                <c:pt idx="561" formatCode="General">
                  <c:v>3.8095E-3</c:v>
                </c:pt>
                <c:pt idx="562" formatCode="General">
                  <c:v>3.9116000000000003E-3</c:v>
                </c:pt>
                <c:pt idx="563" formatCode="General">
                  <c:v>3.9116000000000003E-3</c:v>
                </c:pt>
                <c:pt idx="564" formatCode="General">
                  <c:v>4.0172000000000003E-3</c:v>
                </c:pt>
                <c:pt idx="565" formatCode="General">
                  <c:v>4.0172000000000003E-3</c:v>
                </c:pt>
                <c:pt idx="566" formatCode="General">
                  <c:v>4.1266000000000002E-3</c:v>
                </c:pt>
                <c:pt idx="567" formatCode="General">
                  <c:v>4.1266000000000002E-3</c:v>
                </c:pt>
                <c:pt idx="568" formatCode="General">
                  <c:v>4.2398999999999996E-3</c:v>
                </c:pt>
                <c:pt idx="569" formatCode="General">
                  <c:v>4.2398999999999996E-3</c:v>
                </c:pt>
                <c:pt idx="570" formatCode="General">
                  <c:v>4.3572000000000003E-3</c:v>
                </c:pt>
                <c:pt idx="571" formatCode="General">
                  <c:v>4.3572000000000003E-3</c:v>
                </c:pt>
                <c:pt idx="572" formatCode="General">
                  <c:v>4.4787000000000004E-3</c:v>
                </c:pt>
                <c:pt idx="573" formatCode="General">
                  <c:v>4.4787000000000004E-3</c:v>
                </c:pt>
                <c:pt idx="574" formatCode="General">
                  <c:v>4.6045000000000001E-3</c:v>
                </c:pt>
                <c:pt idx="575" formatCode="General">
                  <c:v>4.6045000000000001E-3</c:v>
                </c:pt>
                <c:pt idx="576" formatCode="General">
                  <c:v>4.7347999999999999E-3</c:v>
                </c:pt>
                <c:pt idx="577" formatCode="General">
                  <c:v>4.7347999999999999E-3</c:v>
                </c:pt>
                <c:pt idx="578" formatCode="General">
                  <c:v>4.8696E-3</c:v>
                </c:pt>
                <c:pt idx="579" formatCode="General">
                  <c:v>4.8696E-3</c:v>
                </c:pt>
                <c:pt idx="580" formatCode="General">
                  <c:v>5.0093000000000004E-3</c:v>
                </c:pt>
                <c:pt idx="581" formatCode="General">
                  <c:v>5.0093000000000004E-3</c:v>
                </c:pt>
                <c:pt idx="582" formatCode="General">
                  <c:v>5.1538E-3</c:v>
                </c:pt>
                <c:pt idx="583" formatCode="General">
                  <c:v>5.1538E-3</c:v>
                </c:pt>
                <c:pt idx="584" formatCode="General">
                  <c:v>5.3036000000000003E-3</c:v>
                </c:pt>
                <c:pt idx="585" formatCode="General">
                  <c:v>5.3036000000000003E-3</c:v>
                </c:pt>
                <c:pt idx="586" formatCode="General">
                  <c:v>5.4586000000000001E-3</c:v>
                </c:pt>
                <c:pt idx="587" formatCode="General">
                  <c:v>5.4586000000000001E-3</c:v>
                </c:pt>
                <c:pt idx="588" formatCode="General">
                  <c:v>5.6189999999999999E-3</c:v>
                </c:pt>
                <c:pt idx="589" formatCode="General">
                  <c:v>5.6189999999999999E-3</c:v>
                </c:pt>
                <c:pt idx="590" formatCode="General">
                  <c:v>5.7851999999999999E-3</c:v>
                </c:pt>
                <c:pt idx="591" formatCode="General">
                  <c:v>5.7851999999999999E-3</c:v>
                </c:pt>
                <c:pt idx="592" formatCode="General">
                  <c:v>5.9572000000000002E-3</c:v>
                </c:pt>
                <c:pt idx="593" formatCode="General">
                  <c:v>5.9572000000000002E-3</c:v>
                </c:pt>
                <c:pt idx="594" formatCode="General">
                  <c:v>6.1352999999999998E-3</c:v>
                </c:pt>
                <c:pt idx="595" formatCode="General">
                  <c:v>6.1352999999999998E-3</c:v>
                </c:pt>
                <c:pt idx="596" formatCode="General">
                  <c:v>6.3197000000000001E-3</c:v>
                </c:pt>
                <c:pt idx="597" formatCode="General">
                  <c:v>6.3197000000000001E-3</c:v>
                </c:pt>
                <c:pt idx="598" formatCode="General">
                  <c:v>6.5106000000000001E-3</c:v>
                </c:pt>
                <c:pt idx="599" formatCode="General">
                  <c:v>6.5106000000000001E-3</c:v>
                </c:pt>
                <c:pt idx="600" formatCode="General">
                  <c:v>6.7082000000000001E-3</c:v>
                </c:pt>
                <c:pt idx="601" formatCode="General">
                  <c:v>6.7082000000000001E-3</c:v>
                </c:pt>
                <c:pt idx="602" formatCode="General">
                  <c:v>6.9128000000000002E-3</c:v>
                </c:pt>
                <c:pt idx="603" formatCode="General">
                  <c:v>6.9128000000000002E-3</c:v>
                </c:pt>
                <c:pt idx="604" formatCode="General">
                  <c:v>7.1246E-3</c:v>
                </c:pt>
                <c:pt idx="605" formatCode="General">
                  <c:v>7.1246E-3</c:v>
                </c:pt>
                <c:pt idx="606" formatCode="General">
                  <c:v>7.3439000000000004E-3</c:v>
                </c:pt>
                <c:pt idx="607" formatCode="General">
                  <c:v>7.3439000000000004E-3</c:v>
                </c:pt>
                <c:pt idx="608" formatCode="General">
                  <c:v>7.5707999999999999E-3</c:v>
                </c:pt>
                <c:pt idx="609" formatCode="General">
                  <c:v>7.5707999999999999E-3</c:v>
                </c:pt>
                <c:pt idx="610" formatCode="General">
                  <c:v>7.8057999999999999E-3</c:v>
                </c:pt>
                <c:pt idx="611" formatCode="General">
                  <c:v>7.8057999999999999E-3</c:v>
                </c:pt>
                <c:pt idx="612" formatCode="General">
                  <c:v>8.0490000000000006E-3</c:v>
                </c:pt>
                <c:pt idx="613" formatCode="General">
                  <c:v>8.0490000000000006E-3</c:v>
                </c:pt>
                <c:pt idx="614" formatCode="General">
                  <c:v>8.3006999999999994E-3</c:v>
                </c:pt>
                <c:pt idx="615" formatCode="General">
                  <c:v>8.3006999999999994E-3</c:v>
                </c:pt>
                <c:pt idx="616" formatCode="General">
                  <c:v>8.5611999999999997E-3</c:v>
                </c:pt>
                <c:pt idx="617" formatCode="General">
                  <c:v>8.5611999999999997E-3</c:v>
                </c:pt>
                <c:pt idx="618" formatCode="General">
                  <c:v>8.8308999999999992E-3</c:v>
                </c:pt>
                <c:pt idx="619" formatCode="General">
                  <c:v>8.8308999999999992E-3</c:v>
                </c:pt>
                <c:pt idx="620" formatCode="General">
                  <c:v>9.11E-3</c:v>
                </c:pt>
                <c:pt idx="621" formatCode="General">
                  <c:v>9.11E-3</c:v>
                </c:pt>
                <c:pt idx="622" formatCode="General">
                  <c:v>9.3989E-3</c:v>
                </c:pt>
                <c:pt idx="623" formatCode="General">
                  <c:v>9.3989E-3</c:v>
                </c:pt>
                <c:pt idx="624" formatCode="General">
                  <c:v>9.6979000000000006E-3</c:v>
                </c:pt>
                <c:pt idx="625" formatCode="General">
                  <c:v>9.6979000000000006E-3</c:v>
                </c:pt>
                <c:pt idx="626" formatCode="General">
                  <c:v>1.0007E-2</c:v>
                </c:pt>
                <c:pt idx="627" formatCode="General">
                  <c:v>1.0007E-2</c:v>
                </c:pt>
                <c:pt idx="628" formatCode="General">
                  <c:v>1.0328E-2</c:v>
                </c:pt>
                <c:pt idx="629" formatCode="General">
                  <c:v>1.0328E-2</c:v>
                </c:pt>
                <c:pt idx="630" formatCode="General">
                  <c:v>1.0659E-2</c:v>
                </c:pt>
                <c:pt idx="631" formatCode="General">
                  <c:v>1.0659E-2</c:v>
                </c:pt>
                <c:pt idx="632" formatCode="General">
                  <c:v>1.1002E-2</c:v>
                </c:pt>
                <c:pt idx="633" formatCode="General">
                  <c:v>1.1002E-2</c:v>
                </c:pt>
                <c:pt idx="634" formatCode="General">
                  <c:v>1.1357000000000001E-2</c:v>
                </c:pt>
                <c:pt idx="635" formatCode="General">
                  <c:v>1.1357000000000001E-2</c:v>
                </c:pt>
                <c:pt idx="636" formatCode="General">
                  <c:v>1.1724E-2</c:v>
                </c:pt>
                <c:pt idx="637" formatCode="General">
                  <c:v>1.1724E-2</c:v>
                </c:pt>
                <c:pt idx="638" formatCode="General">
                  <c:v>1.2104E-2</c:v>
                </c:pt>
                <c:pt idx="639" formatCode="General">
                  <c:v>1.2104E-2</c:v>
                </c:pt>
                <c:pt idx="640" formatCode="General">
                  <c:v>1.2496999999999999E-2</c:v>
                </c:pt>
                <c:pt idx="641" formatCode="General">
                  <c:v>1.2496999999999999E-2</c:v>
                </c:pt>
              </c:numCache>
            </c:numRef>
          </c:xVal>
          <c:yVal>
            <c:numRef>
              <c:f>Foglio1!$A$3:$A$644</c:f>
              <c:numCache>
                <c:formatCode>0.00E+00</c:formatCode>
                <c:ptCount val="642"/>
                <c:pt idx="0">
                  <c:v>394320</c:v>
                </c:pt>
                <c:pt idx="1">
                  <c:v>394320</c:v>
                </c:pt>
                <c:pt idx="2">
                  <c:v>394320</c:v>
                </c:pt>
                <c:pt idx="3">
                  <c:v>394320</c:v>
                </c:pt>
                <c:pt idx="4">
                  <c:v>394330</c:v>
                </c:pt>
                <c:pt idx="5">
                  <c:v>394330</c:v>
                </c:pt>
                <c:pt idx="6">
                  <c:v>394350</c:v>
                </c:pt>
                <c:pt idx="7">
                  <c:v>394350</c:v>
                </c:pt>
                <c:pt idx="8">
                  <c:v>394390</c:v>
                </c:pt>
                <c:pt idx="9">
                  <c:v>394390</c:v>
                </c:pt>
                <c:pt idx="10">
                  <c:v>394450</c:v>
                </c:pt>
                <c:pt idx="11">
                  <c:v>394450</c:v>
                </c:pt>
                <c:pt idx="12">
                  <c:v>394530</c:v>
                </c:pt>
                <c:pt idx="13">
                  <c:v>394530</c:v>
                </c:pt>
                <c:pt idx="14">
                  <c:v>394620</c:v>
                </c:pt>
                <c:pt idx="15">
                  <c:v>394620</c:v>
                </c:pt>
                <c:pt idx="16">
                  <c:v>394720</c:v>
                </c:pt>
                <c:pt idx="17">
                  <c:v>394720</c:v>
                </c:pt>
                <c:pt idx="18">
                  <c:v>394840</c:v>
                </c:pt>
                <c:pt idx="19">
                  <c:v>394840</c:v>
                </c:pt>
                <c:pt idx="20">
                  <c:v>394960</c:v>
                </c:pt>
                <c:pt idx="21">
                  <c:v>394960</c:v>
                </c:pt>
                <c:pt idx="22">
                  <c:v>395110</c:v>
                </c:pt>
                <c:pt idx="23">
                  <c:v>395110</c:v>
                </c:pt>
                <c:pt idx="24">
                  <c:v>395280</c:v>
                </c:pt>
                <c:pt idx="25">
                  <c:v>395280</c:v>
                </c:pt>
                <c:pt idx="26">
                  <c:v>395450</c:v>
                </c:pt>
                <c:pt idx="27">
                  <c:v>395450</c:v>
                </c:pt>
                <c:pt idx="28">
                  <c:v>395650</c:v>
                </c:pt>
                <c:pt idx="29">
                  <c:v>395650</c:v>
                </c:pt>
                <c:pt idx="30">
                  <c:v>395860</c:v>
                </c:pt>
                <c:pt idx="31">
                  <c:v>395860</c:v>
                </c:pt>
                <c:pt idx="32">
                  <c:v>396080</c:v>
                </c:pt>
                <c:pt idx="33">
                  <c:v>396080</c:v>
                </c:pt>
                <c:pt idx="34">
                  <c:v>396320</c:v>
                </c:pt>
                <c:pt idx="35">
                  <c:v>396320</c:v>
                </c:pt>
                <c:pt idx="36">
                  <c:v>396580</c:v>
                </c:pt>
                <c:pt idx="37">
                  <c:v>396580</c:v>
                </c:pt>
                <c:pt idx="38">
                  <c:v>396850</c:v>
                </c:pt>
                <c:pt idx="39">
                  <c:v>396850</c:v>
                </c:pt>
                <c:pt idx="40">
                  <c:v>397140</c:v>
                </c:pt>
                <c:pt idx="41">
                  <c:v>397140</c:v>
                </c:pt>
                <c:pt idx="42">
                  <c:v>397450</c:v>
                </c:pt>
                <c:pt idx="43">
                  <c:v>397450</c:v>
                </c:pt>
                <c:pt idx="44">
                  <c:v>397760</c:v>
                </c:pt>
                <c:pt idx="45">
                  <c:v>397760</c:v>
                </c:pt>
                <c:pt idx="46">
                  <c:v>398090</c:v>
                </c:pt>
                <c:pt idx="47">
                  <c:v>398090</c:v>
                </c:pt>
                <c:pt idx="48">
                  <c:v>398450</c:v>
                </c:pt>
                <c:pt idx="49">
                  <c:v>398450</c:v>
                </c:pt>
                <c:pt idx="50">
                  <c:v>398810</c:v>
                </c:pt>
                <c:pt idx="51">
                  <c:v>398810</c:v>
                </c:pt>
                <c:pt idx="52">
                  <c:v>399200</c:v>
                </c:pt>
                <c:pt idx="53">
                  <c:v>399200</c:v>
                </c:pt>
                <c:pt idx="54">
                  <c:v>399590</c:v>
                </c:pt>
                <c:pt idx="55">
                  <c:v>399590</c:v>
                </c:pt>
                <c:pt idx="56">
                  <c:v>400000</c:v>
                </c:pt>
                <c:pt idx="57">
                  <c:v>400000</c:v>
                </c:pt>
                <c:pt idx="58">
                  <c:v>400410</c:v>
                </c:pt>
                <c:pt idx="59">
                  <c:v>400410</c:v>
                </c:pt>
                <c:pt idx="60">
                  <c:v>400840</c:v>
                </c:pt>
                <c:pt idx="61">
                  <c:v>400840</c:v>
                </c:pt>
                <c:pt idx="62">
                  <c:v>401290</c:v>
                </c:pt>
                <c:pt idx="63">
                  <c:v>401290</c:v>
                </c:pt>
                <c:pt idx="64">
                  <c:v>401760</c:v>
                </c:pt>
                <c:pt idx="65">
                  <c:v>401760</c:v>
                </c:pt>
                <c:pt idx="66">
                  <c:v>402240</c:v>
                </c:pt>
                <c:pt idx="67">
                  <c:v>402240</c:v>
                </c:pt>
                <c:pt idx="68">
                  <c:v>402730</c:v>
                </c:pt>
                <c:pt idx="69">
                  <c:v>402730</c:v>
                </c:pt>
                <c:pt idx="70">
                  <c:v>403230</c:v>
                </c:pt>
                <c:pt idx="71">
                  <c:v>403230</c:v>
                </c:pt>
                <c:pt idx="72">
                  <c:v>403740</c:v>
                </c:pt>
                <c:pt idx="73">
                  <c:v>403740</c:v>
                </c:pt>
                <c:pt idx="74">
                  <c:v>404260</c:v>
                </c:pt>
                <c:pt idx="75">
                  <c:v>404260</c:v>
                </c:pt>
                <c:pt idx="76">
                  <c:v>404800</c:v>
                </c:pt>
                <c:pt idx="77">
                  <c:v>404800</c:v>
                </c:pt>
                <c:pt idx="78">
                  <c:v>405360</c:v>
                </c:pt>
                <c:pt idx="79">
                  <c:v>405360</c:v>
                </c:pt>
                <c:pt idx="80">
                  <c:v>405910</c:v>
                </c:pt>
                <c:pt idx="81">
                  <c:v>405910</c:v>
                </c:pt>
                <c:pt idx="82">
                  <c:v>406480</c:v>
                </c:pt>
                <c:pt idx="83">
                  <c:v>406480</c:v>
                </c:pt>
                <c:pt idx="84">
                  <c:v>407060</c:v>
                </c:pt>
                <c:pt idx="85">
                  <c:v>407060</c:v>
                </c:pt>
                <c:pt idx="86">
                  <c:v>407640</c:v>
                </c:pt>
                <c:pt idx="87">
                  <c:v>407640</c:v>
                </c:pt>
                <c:pt idx="88">
                  <c:v>408230</c:v>
                </c:pt>
                <c:pt idx="89">
                  <c:v>408230</c:v>
                </c:pt>
                <c:pt idx="90">
                  <c:v>408840</c:v>
                </c:pt>
                <c:pt idx="91">
                  <c:v>408840</c:v>
                </c:pt>
                <c:pt idx="92">
                  <c:v>409460</c:v>
                </c:pt>
                <c:pt idx="93">
                  <c:v>409460</c:v>
                </c:pt>
                <c:pt idx="94">
                  <c:v>410080</c:v>
                </c:pt>
                <c:pt idx="95">
                  <c:v>410080</c:v>
                </c:pt>
                <c:pt idx="96">
                  <c:v>410690</c:v>
                </c:pt>
                <c:pt idx="97">
                  <c:v>410690</c:v>
                </c:pt>
                <c:pt idx="98">
                  <c:v>411320</c:v>
                </c:pt>
                <c:pt idx="99">
                  <c:v>411320</c:v>
                </c:pt>
                <c:pt idx="100">
                  <c:v>411960</c:v>
                </c:pt>
                <c:pt idx="101">
                  <c:v>411960</c:v>
                </c:pt>
                <c:pt idx="102">
                  <c:v>412600</c:v>
                </c:pt>
                <c:pt idx="103">
                  <c:v>412600</c:v>
                </c:pt>
                <c:pt idx="104">
                  <c:v>413240</c:v>
                </c:pt>
                <c:pt idx="105">
                  <c:v>413240</c:v>
                </c:pt>
                <c:pt idx="106">
                  <c:v>413870</c:v>
                </c:pt>
                <c:pt idx="107">
                  <c:v>413870</c:v>
                </c:pt>
                <c:pt idx="108">
                  <c:v>414510</c:v>
                </c:pt>
                <c:pt idx="109">
                  <c:v>414510</c:v>
                </c:pt>
                <c:pt idx="110">
                  <c:v>415170</c:v>
                </c:pt>
                <c:pt idx="111">
                  <c:v>415170</c:v>
                </c:pt>
                <c:pt idx="112">
                  <c:v>415810</c:v>
                </c:pt>
                <c:pt idx="113">
                  <c:v>415810</c:v>
                </c:pt>
                <c:pt idx="114">
                  <c:v>416440</c:v>
                </c:pt>
                <c:pt idx="115">
                  <c:v>416440</c:v>
                </c:pt>
                <c:pt idx="116">
                  <c:v>417080</c:v>
                </c:pt>
                <c:pt idx="117">
                  <c:v>417080</c:v>
                </c:pt>
                <c:pt idx="118">
                  <c:v>417730</c:v>
                </c:pt>
                <c:pt idx="119">
                  <c:v>417730</c:v>
                </c:pt>
                <c:pt idx="120">
                  <c:v>418360</c:v>
                </c:pt>
                <c:pt idx="121">
                  <c:v>418360</c:v>
                </c:pt>
                <c:pt idx="122">
                  <c:v>418970</c:v>
                </c:pt>
                <c:pt idx="123">
                  <c:v>418970</c:v>
                </c:pt>
                <c:pt idx="124">
                  <c:v>419580</c:v>
                </c:pt>
                <c:pt idx="125">
                  <c:v>419580</c:v>
                </c:pt>
                <c:pt idx="126">
                  <c:v>420180</c:v>
                </c:pt>
                <c:pt idx="127">
                  <c:v>420180</c:v>
                </c:pt>
                <c:pt idx="128">
                  <c:v>420780</c:v>
                </c:pt>
                <c:pt idx="129">
                  <c:v>420780</c:v>
                </c:pt>
                <c:pt idx="130">
                  <c:v>421380</c:v>
                </c:pt>
                <c:pt idx="131">
                  <c:v>421380</c:v>
                </c:pt>
                <c:pt idx="132">
                  <c:v>421940</c:v>
                </c:pt>
                <c:pt idx="133">
                  <c:v>421940</c:v>
                </c:pt>
                <c:pt idx="134">
                  <c:v>422490</c:v>
                </c:pt>
                <c:pt idx="135">
                  <c:v>422490</c:v>
                </c:pt>
                <c:pt idx="136">
                  <c:v>423030</c:v>
                </c:pt>
                <c:pt idx="137">
                  <c:v>423030</c:v>
                </c:pt>
                <c:pt idx="138">
                  <c:v>423560</c:v>
                </c:pt>
                <c:pt idx="139">
                  <c:v>423560</c:v>
                </c:pt>
                <c:pt idx="140">
                  <c:v>424080</c:v>
                </c:pt>
                <c:pt idx="141">
                  <c:v>424080</c:v>
                </c:pt>
                <c:pt idx="142">
                  <c:v>424570</c:v>
                </c:pt>
                <c:pt idx="143">
                  <c:v>424570</c:v>
                </c:pt>
                <c:pt idx="144">
                  <c:v>425030</c:v>
                </c:pt>
                <c:pt idx="145">
                  <c:v>425030</c:v>
                </c:pt>
                <c:pt idx="146">
                  <c:v>425470</c:v>
                </c:pt>
                <c:pt idx="147">
                  <c:v>425470</c:v>
                </c:pt>
                <c:pt idx="148">
                  <c:v>425890</c:v>
                </c:pt>
                <c:pt idx="149">
                  <c:v>425890</c:v>
                </c:pt>
                <c:pt idx="150">
                  <c:v>426290</c:v>
                </c:pt>
                <c:pt idx="151">
                  <c:v>426290</c:v>
                </c:pt>
                <c:pt idx="152">
                  <c:v>426660</c:v>
                </c:pt>
                <c:pt idx="153">
                  <c:v>426660</c:v>
                </c:pt>
                <c:pt idx="154">
                  <c:v>426990</c:v>
                </c:pt>
                <c:pt idx="155">
                  <c:v>426990</c:v>
                </c:pt>
                <c:pt idx="156">
                  <c:v>427290</c:v>
                </c:pt>
                <c:pt idx="157">
                  <c:v>427290</c:v>
                </c:pt>
                <c:pt idx="158">
                  <c:v>427570</c:v>
                </c:pt>
                <c:pt idx="159">
                  <c:v>427570</c:v>
                </c:pt>
                <c:pt idx="160">
                  <c:v>427810</c:v>
                </c:pt>
                <c:pt idx="161">
                  <c:v>427810</c:v>
                </c:pt>
                <c:pt idx="162">
                  <c:v>428010</c:v>
                </c:pt>
                <c:pt idx="163">
                  <c:v>428010</c:v>
                </c:pt>
                <c:pt idx="164">
                  <c:v>428170</c:v>
                </c:pt>
                <c:pt idx="165">
                  <c:v>428170</c:v>
                </c:pt>
                <c:pt idx="166">
                  <c:v>428300</c:v>
                </c:pt>
                <c:pt idx="167">
                  <c:v>428300</c:v>
                </c:pt>
                <c:pt idx="168">
                  <c:v>428400</c:v>
                </c:pt>
                <c:pt idx="169">
                  <c:v>428400</c:v>
                </c:pt>
                <c:pt idx="170">
                  <c:v>428440</c:v>
                </c:pt>
                <c:pt idx="171">
                  <c:v>428440</c:v>
                </c:pt>
                <c:pt idx="172">
                  <c:v>428450</c:v>
                </c:pt>
                <c:pt idx="173">
                  <c:v>428450</c:v>
                </c:pt>
                <c:pt idx="174">
                  <c:v>428420</c:v>
                </c:pt>
                <c:pt idx="175">
                  <c:v>428420</c:v>
                </c:pt>
                <c:pt idx="176">
                  <c:v>428340</c:v>
                </c:pt>
                <c:pt idx="177">
                  <c:v>428340</c:v>
                </c:pt>
                <c:pt idx="178">
                  <c:v>428200</c:v>
                </c:pt>
                <c:pt idx="179">
                  <c:v>428200</c:v>
                </c:pt>
                <c:pt idx="180">
                  <c:v>428020</c:v>
                </c:pt>
                <c:pt idx="181">
                  <c:v>428020</c:v>
                </c:pt>
                <c:pt idx="182">
                  <c:v>427800</c:v>
                </c:pt>
                <c:pt idx="183">
                  <c:v>427800</c:v>
                </c:pt>
                <c:pt idx="184">
                  <c:v>427530</c:v>
                </c:pt>
                <c:pt idx="185">
                  <c:v>427530</c:v>
                </c:pt>
                <c:pt idx="186">
                  <c:v>427190</c:v>
                </c:pt>
                <c:pt idx="187">
                  <c:v>427190</c:v>
                </c:pt>
                <c:pt idx="188">
                  <c:v>426820</c:v>
                </c:pt>
                <c:pt idx="189">
                  <c:v>426820</c:v>
                </c:pt>
                <c:pt idx="190">
                  <c:v>426380</c:v>
                </c:pt>
                <c:pt idx="191">
                  <c:v>426380</c:v>
                </c:pt>
                <c:pt idx="192">
                  <c:v>425870</c:v>
                </c:pt>
                <c:pt idx="193">
                  <c:v>425870</c:v>
                </c:pt>
                <c:pt idx="194">
                  <c:v>425300</c:v>
                </c:pt>
                <c:pt idx="195">
                  <c:v>425300</c:v>
                </c:pt>
                <c:pt idx="196">
                  <c:v>424650</c:v>
                </c:pt>
                <c:pt idx="197">
                  <c:v>424650</c:v>
                </c:pt>
                <c:pt idx="198">
                  <c:v>423940</c:v>
                </c:pt>
                <c:pt idx="199">
                  <c:v>423940</c:v>
                </c:pt>
                <c:pt idx="200">
                  <c:v>423180</c:v>
                </c:pt>
                <c:pt idx="201">
                  <c:v>423180</c:v>
                </c:pt>
                <c:pt idx="202">
                  <c:v>422350</c:v>
                </c:pt>
                <c:pt idx="203">
                  <c:v>422350</c:v>
                </c:pt>
                <c:pt idx="204">
                  <c:v>421470</c:v>
                </c:pt>
                <c:pt idx="205">
                  <c:v>421470</c:v>
                </c:pt>
                <c:pt idx="206">
                  <c:v>420520</c:v>
                </c:pt>
                <c:pt idx="207">
                  <c:v>420520</c:v>
                </c:pt>
                <c:pt idx="208">
                  <c:v>419500</c:v>
                </c:pt>
                <c:pt idx="209">
                  <c:v>419500</c:v>
                </c:pt>
                <c:pt idx="210">
                  <c:v>418430</c:v>
                </c:pt>
                <c:pt idx="211">
                  <c:v>418430</c:v>
                </c:pt>
                <c:pt idx="212">
                  <c:v>417310</c:v>
                </c:pt>
                <c:pt idx="213">
                  <c:v>417310</c:v>
                </c:pt>
                <c:pt idx="214">
                  <c:v>416110</c:v>
                </c:pt>
                <c:pt idx="215">
                  <c:v>416110</c:v>
                </c:pt>
                <c:pt idx="216">
                  <c:v>414870</c:v>
                </c:pt>
                <c:pt idx="217">
                  <c:v>414870</c:v>
                </c:pt>
                <c:pt idx="218">
                  <c:v>413560</c:v>
                </c:pt>
                <c:pt idx="219">
                  <c:v>413560</c:v>
                </c:pt>
                <c:pt idx="220">
                  <c:v>412190</c:v>
                </c:pt>
                <c:pt idx="221">
                  <c:v>412190</c:v>
                </c:pt>
                <c:pt idx="222">
                  <c:v>410770</c:v>
                </c:pt>
                <c:pt idx="223">
                  <c:v>410770</c:v>
                </c:pt>
                <c:pt idx="224">
                  <c:v>409300</c:v>
                </c:pt>
                <c:pt idx="225">
                  <c:v>409300</c:v>
                </c:pt>
                <c:pt idx="226">
                  <c:v>407770</c:v>
                </c:pt>
                <c:pt idx="227">
                  <c:v>407770</c:v>
                </c:pt>
                <c:pt idx="228">
                  <c:v>406180</c:v>
                </c:pt>
                <c:pt idx="229">
                  <c:v>406180</c:v>
                </c:pt>
                <c:pt idx="230">
                  <c:v>404540</c:v>
                </c:pt>
                <c:pt idx="231">
                  <c:v>404540</c:v>
                </c:pt>
                <c:pt idx="232">
                  <c:v>402860</c:v>
                </c:pt>
                <c:pt idx="233">
                  <c:v>402860</c:v>
                </c:pt>
                <c:pt idx="234">
                  <c:v>401120</c:v>
                </c:pt>
                <c:pt idx="235">
                  <c:v>401120</c:v>
                </c:pt>
                <c:pt idx="236">
                  <c:v>399330</c:v>
                </c:pt>
                <c:pt idx="237">
                  <c:v>399330</c:v>
                </c:pt>
                <c:pt idx="238">
                  <c:v>397490</c:v>
                </c:pt>
                <c:pt idx="239">
                  <c:v>397490</c:v>
                </c:pt>
                <c:pt idx="240">
                  <c:v>395600</c:v>
                </c:pt>
                <c:pt idx="241">
                  <c:v>395600</c:v>
                </c:pt>
                <c:pt idx="242">
                  <c:v>393670</c:v>
                </c:pt>
                <c:pt idx="243">
                  <c:v>393670</c:v>
                </c:pt>
                <c:pt idx="244">
                  <c:v>391710</c:v>
                </c:pt>
                <c:pt idx="245">
                  <c:v>391710</c:v>
                </c:pt>
                <c:pt idx="246">
                  <c:v>389700</c:v>
                </c:pt>
                <c:pt idx="247">
                  <c:v>389700</c:v>
                </c:pt>
                <c:pt idx="248">
                  <c:v>387650</c:v>
                </c:pt>
                <c:pt idx="249">
                  <c:v>387650</c:v>
                </c:pt>
                <c:pt idx="250">
                  <c:v>385550</c:v>
                </c:pt>
                <c:pt idx="251">
                  <c:v>385550</c:v>
                </c:pt>
                <c:pt idx="252">
                  <c:v>383440</c:v>
                </c:pt>
                <c:pt idx="253">
                  <c:v>383440</c:v>
                </c:pt>
                <c:pt idx="254">
                  <c:v>381280</c:v>
                </c:pt>
                <c:pt idx="255">
                  <c:v>381280</c:v>
                </c:pt>
                <c:pt idx="256">
                  <c:v>379080</c:v>
                </c:pt>
                <c:pt idx="257">
                  <c:v>379080</c:v>
                </c:pt>
                <c:pt idx="258">
                  <c:v>376860</c:v>
                </c:pt>
                <c:pt idx="259">
                  <c:v>376860</c:v>
                </c:pt>
                <c:pt idx="260">
                  <c:v>374620</c:v>
                </c:pt>
                <c:pt idx="261">
                  <c:v>374620</c:v>
                </c:pt>
                <c:pt idx="262">
                  <c:v>372350</c:v>
                </c:pt>
                <c:pt idx="263">
                  <c:v>372350</c:v>
                </c:pt>
                <c:pt idx="264">
                  <c:v>370050</c:v>
                </c:pt>
                <c:pt idx="265">
                  <c:v>370050</c:v>
                </c:pt>
                <c:pt idx="266">
                  <c:v>367730</c:v>
                </c:pt>
                <c:pt idx="267">
                  <c:v>367730</c:v>
                </c:pt>
                <c:pt idx="268">
                  <c:v>365380</c:v>
                </c:pt>
                <c:pt idx="269">
                  <c:v>365380</c:v>
                </c:pt>
                <c:pt idx="270">
                  <c:v>363030</c:v>
                </c:pt>
                <c:pt idx="271">
                  <c:v>363030</c:v>
                </c:pt>
                <c:pt idx="272">
                  <c:v>360650</c:v>
                </c:pt>
                <c:pt idx="273">
                  <c:v>360650</c:v>
                </c:pt>
                <c:pt idx="274">
                  <c:v>358270</c:v>
                </c:pt>
                <c:pt idx="275">
                  <c:v>358270</c:v>
                </c:pt>
                <c:pt idx="276">
                  <c:v>355870</c:v>
                </c:pt>
                <c:pt idx="277">
                  <c:v>355870</c:v>
                </c:pt>
                <c:pt idx="278">
                  <c:v>353470</c:v>
                </c:pt>
                <c:pt idx="279">
                  <c:v>353470</c:v>
                </c:pt>
                <c:pt idx="280">
                  <c:v>351080</c:v>
                </c:pt>
                <c:pt idx="281">
                  <c:v>351080</c:v>
                </c:pt>
                <c:pt idx="282">
                  <c:v>348670</c:v>
                </c:pt>
                <c:pt idx="283">
                  <c:v>348670</c:v>
                </c:pt>
                <c:pt idx="284">
                  <c:v>346260</c:v>
                </c:pt>
                <c:pt idx="285">
                  <c:v>346260</c:v>
                </c:pt>
                <c:pt idx="286">
                  <c:v>343850</c:v>
                </c:pt>
                <c:pt idx="287">
                  <c:v>343850</c:v>
                </c:pt>
                <c:pt idx="288">
                  <c:v>341450</c:v>
                </c:pt>
                <c:pt idx="289">
                  <c:v>341450</c:v>
                </c:pt>
                <c:pt idx="290">
                  <c:v>339050</c:v>
                </c:pt>
                <c:pt idx="291">
                  <c:v>339050</c:v>
                </c:pt>
                <c:pt idx="292">
                  <c:v>336640</c:v>
                </c:pt>
                <c:pt idx="293">
                  <c:v>336640</c:v>
                </c:pt>
                <c:pt idx="294">
                  <c:v>334240</c:v>
                </c:pt>
                <c:pt idx="295">
                  <c:v>334240</c:v>
                </c:pt>
                <c:pt idx="296">
                  <c:v>331850</c:v>
                </c:pt>
                <c:pt idx="297">
                  <c:v>331850</c:v>
                </c:pt>
                <c:pt idx="298">
                  <c:v>329450</c:v>
                </c:pt>
                <c:pt idx="299">
                  <c:v>329450</c:v>
                </c:pt>
                <c:pt idx="300">
                  <c:v>327060</c:v>
                </c:pt>
                <c:pt idx="301">
                  <c:v>327060</c:v>
                </c:pt>
                <c:pt idx="302">
                  <c:v>324680</c:v>
                </c:pt>
                <c:pt idx="303">
                  <c:v>324680</c:v>
                </c:pt>
                <c:pt idx="304">
                  <c:v>322310</c:v>
                </c:pt>
                <c:pt idx="305">
                  <c:v>322310</c:v>
                </c:pt>
                <c:pt idx="306">
                  <c:v>319940</c:v>
                </c:pt>
                <c:pt idx="307">
                  <c:v>319940</c:v>
                </c:pt>
                <c:pt idx="308">
                  <c:v>317560</c:v>
                </c:pt>
                <c:pt idx="309">
                  <c:v>317560</c:v>
                </c:pt>
                <c:pt idx="310">
                  <c:v>315220</c:v>
                </c:pt>
                <c:pt idx="311">
                  <c:v>315220</c:v>
                </c:pt>
                <c:pt idx="312">
                  <c:v>312870</c:v>
                </c:pt>
                <c:pt idx="313">
                  <c:v>312870</c:v>
                </c:pt>
                <c:pt idx="314">
                  <c:v>310530</c:v>
                </c:pt>
                <c:pt idx="315">
                  <c:v>310530</c:v>
                </c:pt>
                <c:pt idx="316">
                  <c:v>308200</c:v>
                </c:pt>
                <c:pt idx="317">
                  <c:v>308200</c:v>
                </c:pt>
                <c:pt idx="318">
                  <c:v>305880</c:v>
                </c:pt>
                <c:pt idx="319">
                  <c:v>305880</c:v>
                </c:pt>
                <c:pt idx="320">
                  <c:v>303560</c:v>
                </c:pt>
                <c:pt idx="321">
                  <c:v>303560</c:v>
                </c:pt>
                <c:pt idx="322">
                  <c:v>301270</c:v>
                </c:pt>
                <c:pt idx="323">
                  <c:v>301270</c:v>
                </c:pt>
                <c:pt idx="324">
                  <c:v>298970</c:v>
                </c:pt>
                <c:pt idx="325">
                  <c:v>298970</c:v>
                </c:pt>
                <c:pt idx="326">
                  <c:v>296690</c:v>
                </c:pt>
                <c:pt idx="327">
                  <c:v>296690</c:v>
                </c:pt>
                <c:pt idx="328">
                  <c:v>294420</c:v>
                </c:pt>
                <c:pt idx="329">
                  <c:v>294420</c:v>
                </c:pt>
                <c:pt idx="330">
                  <c:v>292150</c:v>
                </c:pt>
                <c:pt idx="331">
                  <c:v>292150</c:v>
                </c:pt>
                <c:pt idx="332">
                  <c:v>289900</c:v>
                </c:pt>
                <c:pt idx="333">
                  <c:v>289900</c:v>
                </c:pt>
                <c:pt idx="334">
                  <c:v>287670</c:v>
                </c:pt>
                <c:pt idx="335">
                  <c:v>287670</c:v>
                </c:pt>
                <c:pt idx="336">
                  <c:v>285440</c:v>
                </c:pt>
                <c:pt idx="337">
                  <c:v>285440</c:v>
                </c:pt>
                <c:pt idx="338">
                  <c:v>283220</c:v>
                </c:pt>
                <c:pt idx="339">
                  <c:v>283220</c:v>
                </c:pt>
                <c:pt idx="340">
                  <c:v>281010</c:v>
                </c:pt>
                <c:pt idx="341">
                  <c:v>281010</c:v>
                </c:pt>
                <c:pt idx="342">
                  <c:v>278820</c:v>
                </c:pt>
                <c:pt idx="343">
                  <c:v>278820</c:v>
                </c:pt>
                <c:pt idx="344">
                  <c:v>276640</c:v>
                </c:pt>
                <c:pt idx="345">
                  <c:v>276640</c:v>
                </c:pt>
                <c:pt idx="346">
                  <c:v>274470</c:v>
                </c:pt>
                <c:pt idx="347">
                  <c:v>274470</c:v>
                </c:pt>
                <c:pt idx="348">
                  <c:v>272310</c:v>
                </c:pt>
                <c:pt idx="349">
                  <c:v>272310</c:v>
                </c:pt>
                <c:pt idx="350">
                  <c:v>270170</c:v>
                </c:pt>
                <c:pt idx="351">
                  <c:v>270170</c:v>
                </c:pt>
                <c:pt idx="352">
                  <c:v>268040</c:v>
                </c:pt>
                <c:pt idx="353">
                  <c:v>268040</c:v>
                </c:pt>
                <c:pt idx="354">
                  <c:v>265920</c:v>
                </c:pt>
                <c:pt idx="355">
                  <c:v>265920</c:v>
                </c:pt>
                <c:pt idx="356">
                  <c:v>263810</c:v>
                </c:pt>
                <c:pt idx="357">
                  <c:v>263810</c:v>
                </c:pt>
                <c:pt idx="358">
                  <c:v>261720</c:v>
                </c:pt>
                <c:pt idx="359">
                  <c:v>261720</c:v>
                </c:pt>
                <c:pt idx="360">
                  <c:v>259640</c:v>
                </c:pt>
                <c:pt idx="361">
                  <c:v>259640</c:v>
                </c:pt>
                <c:pt idx="362">
                  <c:v>257560</c:v>
                </c:pt>
                <c:pt idx="363">
                  <c:v>257560</c:v>
                </c:pt>
                <c:pt idx="364">
                  <c:v>255500</c:v>
                </c:pt>
                <c:pt idx="365">
                  <c:v>255500</c:v>
                </c:pt>
                <c:pt idx="366">
                  <c:v>253450</c:v>
                </c:pt>
                <c:pt idx="367">
                  <c:v>253450</c:v>
                </c:pt>
                <c:pt idx="368">
                  <c:v>251420</c:v>
                </c:pt>
                <c:pt idx="369">
                  <c:v>251420</c:v>
                </c:pt>
                <c:pt idx="370">
                  <c:v>249400</c:v>
                </c:pt>
                <c:pt idx="371">
                  <c:v>249400</c:v>
                </c:pt>
                <c:pt idx="372">
                  <c:v>247380</c:v>
                </c:pt>
                <c:pt idx="373">
                  <c:v>247380</c:v>
                </c:pt>
                <c:pt idx="374">
                  <c:v>245380</c:v>
                </c:pt>
                <c:pt idx="375">
                  <c:v>245380</c:v>
                </c:pt>
                <c:pt idx="376">
                  <c:v>243390</c:v>
                </c:pt>
                <c:pt idx="377">
                  <c:v>243390</c:v>
                </c:pt>
                <c:pt idx="378">
                  <c:v>241410</c:v>
                </c:pt>
                <c:pt idx="379">
                  <c:v>241410</c:v>
                </c:pt>
                <c:pt idx="380">
                  <c:v>239430</c:v>
                </c:pt>
                <c:pt idx="381">
                  <c:v>239430</c:v>
                </c:pt>
                <c:pt idx="382">
                  <c:v>237460</c:v>
                </c:pt>
                <c:pt idx="383">
                  <c:v>237460</c:v>
                </c:pt>
                <c:pt idx="384">
                  <c:v>235510</c:v>
                </c:pt>
                <c:pt idx="385">
                  <c:v>235510</c:v>
                </c:pt>
                <c:pt idx="386">
                  <c:v>233560</c:v>
                </c:pt>
                <c:pt idx="387">
                  <c:v>233560</c:v>
                </c:pt>
                <c:pt idx="388">
                  <c:v>231620</c:v>
                </c:pt>
                <c:pt idx="389">
                  <c:v>231620</c:v>
                </c:pt>
                <c:pt idx="390">
                  <c:v>229690</c:v>
                </c:pt>
                <c:pt idx="391">
                  <c:v>229690</c:v>
                </c:pt>
                <c:pt idx="392">
                  <c:v>227780</c:v>
                </c:pt>
                <c:pt idx="393">
                  <c:v>227780</c:v>
                </c:pt>
                <c:pt idx="394">
                  <c:v>225860</c:v>
                </c:pt>
                <c:pt idx="395">
                  <c:v>225860</c:v>
                </c:pt>
                <c:pt idx="396">
                  <c:v>223950</c:v>
                </c:pt>
                <c:pt idx="397">
                  <c:v>223950</c:v>
                </c:pt>
                <c:pt idx="398">
                  <c:v>222050</c:v>
                </c:pt>
                <c:pt idx="399">
                  <c:v>222050</c:v>
                </c:pt>
                <c:pt idx="400">
                  <c:v>220160</c:v>
                </c:pt>
                <c:pt idx="401">
                  <c:v>220160</c:v>
                </c:pt>
                <c:pt idx="402">
                  <c:v>218270</c:v>
                </c:pt>
                <c:pt idx="403">
                  <c:v>218270</c:v>
                </c:pt>
                <c:pt idx="404">
                  <c:v>216380</c:v>
                </c:pt>
                <c:pt idx="405">
                  <c:v>216380</c:v>
                </c:pt>
                <c:pt idx="406">
                  <c:v>214500</c:v>
                </c:pt>
                <c:pt idx="407">
                  <c:v>214500</c:v>
                </c:pt>
                <c:pt idx="408">
                  <c:v>212630</c:v>
                </c:pt>
                <c:pt idx="409">
                  <c:v>212630</c:v>
                </c:pt>
                <c:pt idx="410">
                  <c:v>210750</c:v>
                </c:pt>
                <c:pt idx="411">
                  <c:v>210750</c:v>
                </c:pt>
                <c:pt idx="412">
                  <c:v>208870</c:v>
                </c:pt>
                <c:pt idx="413">
                  <c:v>208870</c:v>
                </c:pt>
                <c:pt idx="414">
                  <c:v>207000</c:v>
                </c:pt>
                <c:pt idx="415">
                  <c:v>207000</c:v>
                </c:pt>
                <c:pt idx="416">
                  <c:v>205120</c:v>
                </c:pt>
                <c:pt idx="417">
                  <c:v>205120</c:v>
                </c:pt>
                <c:pt idx="418">
                  <c:v>203260</c:v>
                </c:pt>
                <c:pt idx="419">
                  <c:v>203260</c:v>
                </c:pt>
                <c:pt idx="420">
                  <c:v>201390</c:v>
                </c:pt>
                <c:pt idx="421">
                  <c:v>201390</c:v>
                </c:pt>
                <c:pt idx="422">
                  <c:v>199520</c:v>
                </c:pt>
                <c:pt idx="423">
                  <c:v>199520</c:v>
                </c:pt>
                <c:pt idx="424">
                  <c:v>197630</c:v>
                </c:pt>
                <c:pt idx="425">
                  <c:v>197630</c:v>
                </c:pt>
                <c:pt idx="426">
                  <c:v>195740</c:v>
                </c:pt>
                <c:pt idx="427">
                  <c:v>195740</c:v>
                </c:pt>
                <c:pt idx="428">
                  <c:v>193850</c:v>
                </c:pt>
                <c:pt idx="429">
                  <c:v>193850</c:v>
                </c:pt>
                <c:pt idx="430">
                  <c:v>191960</c:v>
                </c:pt>
                <c:pt idx="431">
                  <c:v>191960</c:v>
                </c:pt>
                <c:pt idx="432">
                  <c:v>190070</c:v>
                </c:pt>
                <c:pt idx="433">
                  <c:v>190070</c:v>
                </c:pt>
                <c:pt idx="434">
                  <c:v>188160</c:v>
                </c:pt>
                <c:pt idx="435">
                  <c:v>188160</c:v>
                </c:pt>
                <c:pt idx="436">
                  <c:v>186230</c:v>
                </c:pt>
                <c:pt idx="437">
                  <c:v>186230</c:v>
                </c:pt>
                <c:pt idx="438">
                  <c:v>184310</c:v>
                </c:pt>
                <c:pt idx="439">
                  <c:v>184310</c:v>
                </c:pt>
                <c:pt idx="440">
                  <c:v>182380</c:v>
                </c:pt>
                <c:pt idx="441">
                  <c:v>182380</c:v>
                </c:pt>
                <c:pt idx="442">
                  <c:v>180440</c:v>
                </c:pt>
                <c:pt idx="443">
                  <c:v>180440</c:v>
                </c:pt>
                <c:pt idx="444">
                  <c:v>178480</c:v>
                </c:pt>
                <c:pt idx="445">
                  <c:v>178480</c:v>
                </c:pt>
                <c:pt idx="446">
                  <c:v>176500</c:v>
                </c:pt>
                <c:pt idx="447">
                  <c:v>176500</c:v>
                </c:pt>
                <c:pt idx="448">
                  <c:v>174510</c:v>
                </c:pt>
                <c:pt idx="449">
                  <c:v>174510</c:v>
                </c:pt>
                <c:pt idx="450">
                  <c:v>172480</c:v>
                </c:pt>
                <c:pt idx="451">
                  <c:v>172480</c:v>
                </c:pt>
                <c:pt idx="452">
                  <c:v>170400</c:v>
                </c:pt>
                <c:pt idx="453">
                  <c:v>170400</c:v>
                </c:pt>
                <c:pt idx="454">
                  <c:v>168280</c:v>
                </c:pt>
                <c:pt idx="455">
                  <c:v>168280</c:v>
                </c:pt>
                <c:pt idx="456">
                  <c:v>166120</c:v>
                </c:pt>
                <c:pt idx="457">
                  <c:v>166120</c:v>
                </c:pt>
                <c:pt idx="458">
                  <c:v>163900</c:v>
                </c:pt>
                <c:pt idx="459">
                  <c:v>163900</c:v>
                </c:pt>
                <c:pt idx="460">
                  <c:v>161640</c:v>
                </c:pt>
                <c:pt idx="461">
                  <c:v>161640</c:v>
                </c:pt>
                <c:pt idx="462">
                  <c:v>159330</c:v>
                </c:pt>
                <c:pt idx="463">
                  <c:v>159330</c:v>
                </c:pt>
                <c:pt idx="464">
                  <c:v>156990</c:v>
                </c:pt>
                <c:pt idx="465">
                  <c:v>156990</c:v>
                </c:pt>
                <c:pt idx="466">
                  <c:v>154590</c:v>
                </c:pt>
                <c:pt idx="467">
                  <c:v>154590</c:v>
                </c:pt>
                <c:pt idx="468">
                  <c:v>152130</c:v>
                </c:pt>
                <c:pt idx="469">
                  <c:v>152130</c:v>
                </c:pt>
                <c:pt idx="470">
                  <c:v>149620</c:v>
                </c:pt>
                <c:pt idx="471">
                  <c:v>149620</c:v>
                </c:pt>
                <c:pt idx="472">
                  <c:v>147070</c:v>
                </c:pt>
                <c:pt idx="473">
                  <c:v>147070</c:v>
                </c:pt>
                <c:pt idx="474">
                  <c:v>144470</c:v>
                </c:pt>
                <c:pt idx="475">
                  <c:v>144470</c:v>
                </c:pt>
                <c:pt idx="476">
                  <c:v>141810</c:v>
                </c:pt>
                <c:pt idx="477">
                  <c:v>141810</c:v>
                </c:pt>
                <c:pt idx="478">
                  <c:v>139110</c:v>
                </c:pt>
                <c:pt idx="479">
                  <c:v>139110</c:v>
                </c:pt>
                <c:pt idx="480">
                  <c:v>136360</c:v>
                </c:pt>
                <c:pt idx="481">
                  <c:v>136360</c:v>
                </c:pt>
                <c:pt idx="482">
                  <c:v>133560</c:v>
                </c:pt>
                <c:pt idx="483">
                  <c:v>133560</c:v>
                </c:pt>
                <c:pt idx="484">
                  <c:v>130720</c:v>
                </c:pt>
                <c:pt idx="485">
                  <c:v>130720</c:v>
                </c:pt>
                <c:pt idx="486">
                  <c:v>127830</c:v>
                </c:pt>
                <c:pt idx="487">
                  <c:v>127830</c:v>
                </c:pt>
                <c:pt idx="488">
                  <c:v>124900</c:v>
                </c:pt>
                <c:pt idx="489">
                  <c:v>124900</c:v>
                </c:pt>
                <c:pt idx="490">
                  <c:v>121930</c:v>
                </c:pt>
                <c:pt idx="491">
                  <c:v>121930</c:v>
                </c:pt>
                <c:pt idx="492">
                  <c:v>118920</c:v>
                </c:pt>
                <c:pt idx="493">
                  <c:v>118920</c:v>
                </c:pt>
                <c:pt idx="494">
                  <c:v>115860</c:v>
                </c:pt>
                <c:pt idx="495">
                  <c:v>115860</c:v>
                </c:pt>
                <c:pt idx="496">
                  <c:v>112780</c:v>
                </c:pt>
                <c:pt idx="497">
                  <c:v>112780</c:v>
                </c:pt>
                <c:pt idx="498">
                  <c:v>109670</c:v>
                </c:pt>
                <c:pt idx="499">
                  <c:v>109670</c:v>
                </c:pt>
                <c:pt idx="500">
                  <c:v>106540</c:v>
                </c:pt>
                <c:pt idx="501">
                  <c:v>106540</c:v>
                </c:pt>
                <c:pt idx="502">
                  <c:v>103400</c:v>
                </c:pt>
                <c:pt idx="503">
                  <c:v>103400</c:v>
                </c:pt>
                <c:pt idx="504">
                  <c:v>100230</c:v>
                </c:pt>
                <c:pt idx="505">
                  <c:v>100230</c:v>
                </c:pt>
                <c:pt idx="506" formatCode="General">
                  <c:v>97046</c:v>
                </c:pt>
                <c:pt idx="507" formatCode="General">
                  <c:v>97046</c:v>
                </c:pt>
                <c:pt idx="508" formatCode="General">
                  <c:v>93864</c:v>
                </c:pt>
                <c:pt idx="509" formatCode="General">
                  <c:v>93864</c:v>
                </c:pt>
                <c:pt idx="510" formatCode="General">
                  <c:v>90669</c:v>
                </c:pt>
                <c:pt idx="511" formatCode="General">
                  <c:v>90669</c:v>
                </c:pt>
                <c:pt idx="512" formatCode="General">
                  <c:v>87487</c:v>
                </c:pt>
                <c:pt idx="513" formatCode="General">
                  <c:v>87487</c:v>
                </c:pt>
                <c:pt idx="514" formatCode="General">
                  <c:v>84330</c:v>
                </c:pt>
                <c:pt idx="515" formatCode="General">
                  <c:v>84330</c:v>
                </c:pt>
                <c:pt idx="516" formatCode="General">
                  <c:v>81185</c:v>
                </c:pt>
                <c:pt idx="517" formatCode="General">
                  <c:v>81185</c:v>
                </c:pt>
                <c:pt idx="518" formatCode="General">
                  <c:v>78054</c:v>
                </c:pt>
                <c:pt idx="519" formatCode="General">
                  <c:v>78054</c:v>
                </c:pt>
                <c:pt idx="520" formatCode="General">
                  <c:v>74947</c:v>
                </c:pt>
                <c:pt idx="521" formatCode="General">
                  <c:v>74947</c:v>
                </c:pt>
                <c:pt idx="522" formatCode="General">
                  <c:v>71879</c:v>
                </c:pt>
                <c:pt idx="523" formatCode="General">
                  <c:v>71879</c:v>
                </c:pt>
                <c:pt idx="524" formatCode="General">
                  <c:v>68861</c:v>
                </c:pt>
                <c:pt idx="525" formatCode="General">
                  <c:v>68861</c:v>
                </c:pt>
                <c:pt idx="526" formatCode="General">
                  <c:v>65882</c:v>
                </c:pt>
                <c:pt idx="527" formatCode="General">
                  <c:v>65882</c:v>
                </c:pt>
                <c:pt idx="528" formatCode="General">
                  <c:v>62953</c:v>
                </c:pt>
                <c:pt idx="529" formatCode="General">
                  <c:v>62953</c:v>
                </c:pt>
                <c:pt idx="530" formatCode="General">
                  <c:v>60087</c:v>
                </c:pt>
                <c:pt idx="531" formatCode="General">
                  <c:v>60087</c:v>
                </c:pt>
                <c:pt idx="532" formatCode="General">
                  <c:v>57285</c:v>
                </c:pt>
                <c:pt idx="533" formatCode="General">
                  <c:v>57285</c:v>
                </c:pt>
                <c:pt idx="534" formatCode="General">
                  <c:v>54546</c:v>
                </c:pt>
                <c:pt idx="535" formatCode="General">
                  <c:v>54546</c:v>
                </c:pt>
                <c:pt idx="536" formatCode="General">
                  <c:v>51871</c:v>
                </c:pt>
                <c:pt idx="537" formatCode="General">
                  <c:v>51871</c:v>
                </c:pt>
                <c:pt idx="538" formatCode="General">
                  <c:v>49271</c:v>
                </c:pt>
                <c:pt idx="539" formatCode="General">
                  <c:v>49271</c:v>
                </c:pt>
                <c:pt idx="540" formatCode="General">
                  <c:v>46761</c:v>
                </c:pt>
                <c:pt idx="541" formatCode="General">
                  <c:v>46761</c:v>
                </c:pt>
                <c:pt idx="542" formatCode="General">
                  <c:v>44326</c:v>
                </c:pt>
                <c:pt idx="543" formatCode="General">
                  <c:v>44326</c:v>
                </c:pt>
                <c:pt idx="544" formatCode="General">
                  <c:v>41968</c:v>
                </c:pt>
                <c:pt idx="545" formatCode="General">
                  <c:v>41968</c:v>
                </c:pt>
                <c:pt idx="546" formatCode="General">
                  <c:v>39698</c:v>
                </c:pt>
                <c:pt idx="547" formatCode="General">
                  <c:v>39698</c:v>
                </c:pt>
                <c:pt idx="548" formatCode="General">
                  <c:v>37517</c:v>
                </c:pt>
                <c:pt idx="549" formatCode="General">
                  <c:v>37517</c:v>
                </c:pt>
                <c:pt idx="550" formatCode="General">
                  <c:v>35424</c:v>
                </c:pt>
                <c:pt idx="551" formatCode="General">
                  <c:v>35424</c:v>
                </c:pt>
                <c:pt idx="552" formatCode="General">
                  <c:v>33408</c:v>
                </c:pt>
                <c:pt idx="553" formatCode="General">
                  <c:v>33408</c:v>
                </c:pt>
                <c:pt idx="554" formatCode="General">
                  <c:v>31481</c:v>
                </c:pt>
                <c:pt idx="555" formatCode="General">
                  <c:v>31481</c:v>
                </c:pt>
                <c:pt idx="556" formatCode="General">
                  <c:v>29642</c:v>
                </c:pt>
                <c:pt idx="557" formatCode="General">
                  <c:v>29642</c:v>
                </c:pt>
                <c:pt idx="558" formatCode="General">
                  <c:v>27892</c:v>
                </c:pt>
                <c:pt idx="559" formatCode="General">
                  <c:v>27892</c:v>
                </c:pt>
                <c:pt idx="560" formatCode="General">
                  <c:v>26218</c:v>
                </c:pt>
                <c:pt idx="561" formatCode="General">
                  <c:v>26218</c:v>
                </c:pt>
                <c:pt idx="562" formatCode="General">
                  <c:v>24620</c:v>
                </c:pt>
                <c:pt idx="563" formatCode="General">
                  <c:v>24620</c:v>
                </c:pt>
                <c:pt idx="564" formatCode="General">
                  <c:v>23111</c:v>
                </c:pt>
                <c:pt idx="565" formatCode="General">
                  <c:v>23111</c:v>
                </c:pt>
                <c:pt idx="566" formatCode="General">
                  <c:v>21678</c:v>
                </c:pt>
                <c:pt idx="567" formatCode="General">
                  <c:v>21678</c:v>
                </c:pt>
                <c:pt idx="568" formatCode="General">
                  <c:v>20321</c:v>
                </c:pt>
                <c:pt idx="569" formatCode="General">
                  <c:v>20321</c:v>
                </c:pt>
                <c:pt idx="570" formatCode="General">
                  <c:v>19040</c:v>
                </c:pt>
                <c:pt idx="571" formatCode="General">
                  <c:v>19040</c:v>
                </c:pt>
                <c:pt idx="572" formatCode="General">
                  <c:v>17835</c:v>
                </c:pt>
                <c:pt idx="573" formatCode="General">
                  <c:v>17835</c:v>
                </c:pt>
                <c:pt idx="574" formatCode="General">
                  <c:v>16694</c:v>
                </c:pt>
                <c:pt idx="575" formatCode="General">
                  <c:v>16694</c:v>
                </c:pt>
                <c:pt idx="576" formatCode="General">
                  <c:v>15616</c:v>
                </c:pt>
                <c:pt idx="577" formatCode="General">
                  <c:v>15616</c:v>
                </c:pt>
                <c:pt idx="578" formatCode="General">
                  <c:v>14601</c:v>
                </c:pt>
                <c:pt idx="579" formatCode="General">
                  <c:v>14601</c:v>
                </c:pt>
                <c:pt idx="580" formatCode="General">
                  <c:v>13650</c:v>
                </c:pt>
                <c:pt idx="581" formatCode="General">
                  <c:v>13650</c:v>
                </c:pt>
                <c:pt idx="582" formatCode="General">
                  <c:v>12762</c:v>
                </c:pt>
                <c:pt idx="583" formatCode="General">
                  <c:v>12762</c:v>
                </c:pt>
                <c:pt idx="584" formatCode="General">
                  <c:v>11925</c:v>
                </c:pt>
                <c:pt idx="585" formatCode="General">
                  <c:v>11925</c:v>
                </c:pt>
                <c:pt idx="586" formatCode="General">
                  <c:v>11139</c:v>
                </c:pt>
                <c:pt idx="587" formatCode="General">
                  <c:v>11139</c:v>
                </c:pt>
                <c:pt idx="588" formatCode="General">
                  <c:v>10415</c:v>
                </c:pt>
                <c:pt idx="589" formatCode="General">
                  <c:v>10415</c:v>
                </c:pt>
                <c:pt idx="590" formatCode="General">
                  <c:v>9743.2999999999993</c:v>
                </c:pt>
                <c:pt idx="591" formatCode="General">
                  <c:v>9743.2999999999993</c:v>
                </c:pt>
                <c:pt idx="592" formatCode="General">
                  <c:v>9109.1</c:v>
                </c:pt>
                <c:pt idx="593" formatCode="General">
                  <c:v>9109.1</c:v>
                </c:pt>
                <c:pt idx="594" formatCode="General">
                  <c:v>8525.6</c:v>
                </c:pt>
                <c:pt idx="595" formatCode="General">
                  <c:v>8525.6</c:v>
                </c:pt>
                <c:pt idx="596" formatCode="General">
                  <c:v>7992.8</c:v>
                </c:pt>
                <c:pt idx="597" formatCode="General">
                  <c:v>7992.8</c:v>
                </c:pt>
                <c:pt idx="598" formatCode="General">
                  <c:v>7498.1</c:v>
                </c:pt>
                <c:pt idx="599" formatCode="General">
                  <c:v>7498.1</c:v>
                </c:pt>
                <c:pt idx="600" formatCode="General">
                  <c:v>7028.8</c:v>
                </c:pt>
                <c:pt idx="601" formatCode="General">
                  <c:v>7028.8</c:v>
                </c:pt>
                <c:pt idx="602" formatCode="General">
                  <c:v>6584.9</c:v>
                </c:pt>
                <c:pt idx="603" formatCode="General">
                  <c:v>6584.9</c:v>
                </c:pt>
                <c:pt idx="604" formatCode="General">
                  <c:v>6153.7</c:v>
                </c:pt>
                <c:pt idx="605" formatCode="General">
                  <c:v>6153.7</c:v>
                </c:pt>
                <c:pt idx="606" formatCode="General">
                  <c:v>5735.1</c:v>
                </c:pt>
                <c:pt idx="607" formatCode="General">
                  <c:v>5735.1</c:v>
                </c:pt>
                <c:pt idx="608" formatCode="General">
                  <c:v>5316.7</c:v>
                </c:pt>
                <c:pt idx="609" formatCode="General">
                  <c:v>5316.7</c:v>
                </c:pt>
                <c:pt idx="610" formatCode="General">
                  <c:v>4885.5</c:v>
                </c:pt>
                <c:pt idx="611" formatCode="General">
                  <c:v>4885.5</c:v>
                </c:pt>
                <c:pt idx="612" formatCode="General">
                  <c:v>4441.7</c:v>
                </c:pt>
                <c:pt idx="613" formatCode="General">
                  <c:v>4441.7</c:v>
                </c:pt>
                <c:pt idx="614" formatCode="General">
                  <c:v>3985.1</c:v>
                </c:pt>
                <c:pt idx="615" formatCode="General">
                  <c:v>3985.1</c:v>
                </c:pt>
                <c:pt idx="616" formatCode="General">
                  <c:v>3515.9</c:v>
                </c:pt>
                <c:pt idx="617" formatCode="General">
                  <c:v>3515.9</c:v>
                </c:pt>
                <c:pt idx="618" formatCode="General">
                  <c:v>3033.9</c:v>
                </c:pt>
                <c:pt idx="619" formatCode="General">
                  <c:v>3033.9</c:v>
                </c:pt>
                <c:pt idx="620" formatCode="General">
                  <c:v>2577</c:v>
                </c:pt>
                <c:pt idx="621" formatCode="General">
                  <c:v>2577</c:v>
                </c:pt>
                <c:pt idx="622" formatCode="General">
                  <c:v>2208.6999999999998</c:v>
                </c:pt>
                <c:pt idx="623" formatCode="General">
                  <c:v>2208.6999999999998</c:v>
                </c:pt>
                <c:pt idx="624" formatCode="General">
                  <c:v>2042.8</c:v>
                </c:pt>
                <c:pt idx="625" formatCode="General">
                  <c:v>2042.8</c:v>
                </c:pt>
                <c:pt idx="626" formatCode="General">
                  <c:v>2370</c:v>
                </c:pt>
                <c:pt idx="627" formatCode="General">
                  <c:v>2370</c:v>
                </c:pt>
                <c:pt idx="628" formatCode="General">
                  <c:v>3546.2</c:v>
                </c:pt>
                <c:pt idx="629" formatCode="General">
                  <c:v>3546.2</c:v>
                </c:pt>
                <c:pt idx="630" formatCode="General">
                  <c:v>5749.9</c:v>
                </c:pt>
                <c:pt idx="631" formatCode="General">
                  <c:v>5749.9</c:v>
                </c:pt>
                <c:pt idx="632" formatCode="General">
                  <c:v>8931.4</c:v>
                </c:pt>
                <c:pt idx="633" formatCode="General">
                  <c:v>8931.4</c:v>
                </c:pt>
                <c:pt idx="634" formatCode="General">
                  <c:v>13152</c:v>
                </c:pt>
                <c:pt idx="635" formatCode="General">
                  <c:v>13152</c:v>
                </c:pt>
                <c:pt idx="636" formatCode="General">
                  <c:v>19813</c:v>
                </c:pt>
                <c:pt idx="637" formatCode="General">
                  <c:v>19813</c:v>
                </c:pt>
                <c:pt idx="638" formatCode="General">
                  <c:v>42190</c:v>
                </c:pt>
                <c:pt idx="639" formatCode="General">
                  <c:v>42190</c:v>
                </c:pt>
                <c:pt idx="640" formatCode="General">
                  <c:v>60555</c:v>
                </c:pt>
                <c:pt idx="641" formatCode="General">
                  <c:v>60555</c:v>
                </c:pt>
              </c:numCache>
            </c:numRef>
          </c:yVal>
          <c:smooth val="0"/>
        </c:ser>
        <c:ser>
          <c:idx val="2"/>
          <c:order val="2"/>
          <c:tx>
            <c:v>OpenFOAM unsteady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Foglio1!$AI$4:$AI$252</c:f>
              <c:numCache>
                <c:formatCode>General</c:formatCode>
                <c:ptCount val="249"/>
                <c:pt idx="0" formatCode="0.00E+00">
                  <c:v>5.0000000000000002E-5</c:v>
                </c:pt>
                <c:pt idx="1">
                  <c:v>1E-4</c:v>
                </c:pt>
                <c:pt idx="2">
                  <c:v>1.4999999999999999E-4</c:v>
                </c:pt>
                <c:pt idx="3">
                  <c:v>2.0000000000000001E-4</c:v>
                </c:pt>
                <c:pt idx="4">
                  <c:v>2.5000000000000001E-4</c:v>
                </c:pt>
                <c:pt idx="5">
                  <c:v>2.9999999999999997E-4</c:v>
                </c:pt>
                <c:pt idx="6">
                  <c:v>3.5E-4</c:v>
                </c:pt>
                <c:pt idx="7">
                  <c:v>4.0000000000000002E-4</c:v>
                </c:pt>
                <c:pt idx="8">
                  <c:v>4.4999999999999999E-4</c:v>
                </c:pt>
                <c:pt idx="9">
                  <c:v>5.0000000000000001E-4</c:v>
                </c:pt>
                <c:pt idx="10">
                  <c:v>5.5000000000000003E-4</c:v>
                </c:pt>
                <c:pt idx="11">
                  <c:v>5.9999999999999995E-4</c:v>
                </c:pt>
                <c:pt idx="12">
                  <c:v>6.4999999999999997E-4</c:v>
                </c:pt>
                <c:pt idx="13">
                  <c:v>6.9999999999999999E-4</c:v>
                </c:pt>
                <c:pt idx="14">
                  <c:v>7.5000000000000002E-4</c:v>
                </c:pt>
                <c:pt idx="15">
                  <c:v>8.0000000000000004E-4</c:v>
                </c:pt>
                <c:pt idx="16">
                  <c:v>8.4999999999999995E-4</c:v>
                </c:pt>
                <c:pt idx="17">
                  <c:v>8.9999999999999998E-4</c:v>
                </c:pt>
                <c:pt idx="18">
                  <c:v>9.5E-4</c:v>
                </c:pt>
                <c:pt idx="19">
                  <c:v>1E-3</c:v>
                </c:pt>
                <c:pt idx="20">
                  <c:v>1.0499999999999999E-3</c:v>
                </c:pt>
                <c:pt idx="21">
                  <c:v>1.1000000000000001E-3</c:v>
                </c:pt>
                <c:pt idx="22">
                  <c:v>1.15E-3</c:v>
                </c:pt>
                <c:pt idx="23">
                  <c:v>1.1999999999999999E-3</c:v>
                </c:pt>
                <c:pt idx="24">
                  <c:v>1.25E-3</c:v>
                </c:pt>
                <c:pt idx="25">
                  <c:v>1.2999999999999999E-3</c:v>
                </c:pt>
                <c:pt idx="26">
                  <c:v>1.3500000000000001E-3</c:v>
                </c:pt>
                <c:pt idx="27">
                  <c:v>1.4E-3</c:v>
                </c:pt>
                <c:pt idx="28">
                  <c:v>1.4499999999999999E-3</c:v>
                </c:pt>
                <c:pt idx="29">
                  <c:v>1.5E-3</c:v>
                </c:pt>
                <c:pt idx="30">
                  <c:v>1.5499999999999999E-3</c:v>
                </c:pt>
                <c:pt idx="31">
                  <c:v>1.6000000000000001E-3</c:v>
                </c:pt>
                <c:pt idx="32">
                  <c:v>1.65E-3</c:v>
                </c:pt>
                <c:pt idx="33">
                  <c:v>1.6999999999999999E-3</c:v>
                </c:pt>
                <c:pt idx="34">
                  <c:v>1.75E-3</c:v>
                </c:pt>
                <c:pt idx="35">
                  <c:v>1.8E-3</c:v>
                </c:pt>
                <c:pt idx="36">
                  <c:v>1.8500000000000001E-3</c:v>
                </c:pt>
                <c:pt idx="37">
                  <c:v>1.9E-3</c:v>
                </c:pt>
                <c:pt idx="38">
                  <c:v>1.9499999999999999E-3</c:v>
                </c:pt>
                <c:pt idx="39">
                  <c:v>2E-3</c:v>
                </c:pt>
                <c:pt idx="40">
                  <c:v>2.0500000000000002E-3</c:v>
                </c:pt>
                <c:pt idx="41">
                  <c:v>2.0999999999999999E-3</c:v>
                </c:pt>
                <c:pt idx="42">
                  <c:v>2.15E-3</c:v>
                </c:pt>
                <c:pt idx="43">
                  <c:v>2.2000000000000001E-3</c:v>
                </c:pt>
                <c:pt idx="44">
                  <c:v>2.2499999999999998E-3</c:v>
                </c:pt>
                <c:pt idx="45">
                  <c:v>2.3E-3</c:v>
                </c:pt>
                <c:pt idx="46">
                  <c:v>2.3500000000000001E-3</c:v>
                </c:pt>
                <c:pt idx="47">
                  <c:v>2.3999999999999998E-3</c:v>
                </c:pt>
                <c:pt idx="48">
                  <c:v>2.4499999999999999E-3</c:v>
                </c:pt>
                <c:pt idx="49">
                  <c:v>2.5000000000000001E-3</c:v>
                </c:pt>
                <c:pt idx="50">
                  <c:v>2.5500000000000002E-3</c:v>
                </c:pt>
                <c:pt idx="51">
                  <c:v>2.5999999999999999E-3</c:v>
                </c:pt>
                <c:pt idx="52">
                  <c:v>2.65E-3</c:v>
                </c:pt>
                <c:pt idx="53">
                  <c:v>2.7000000000000001E-3</c:v>
                </c:pt>
                <c:pt idx="54">
                  <c:v>2.7499999999999998E-3</c:v>
                </c:pt>
                <c:pt idx="55">
                  <c:v>2.8E-3</c:v>
                </c:pt>
                <c:pt idx="56">
                  <c:v>2.8500000000000001E-3</c:v>
                </c:pt>
                <c:pt idx="57">
                  <c:v>2.8999999999999998E-3</c:v>
                </c:pt>
                <c:pt idx="58">
                  <c:v>2.9499999999999999E-3</c:v>
                </c:pt>
                <c:pt idx="59">
                  <c:v>3.0000000000000001E-3</c:v>
                </c:pt>
                <c:pt idx="60">
                  <c:v>3.0500000000000002E-3</c:v>
                </c:pt>
                <c:pt idx="61">
                  <c:v>3.0999999999999999E-3</c:v>
                </c:pt>
                <c:pt idx="62">
                  <c:v>3.15E-3</c:v>
                </c:pt>
                <c:pt idx="63">
                  <c:v>3.2000000000000002E-3</c:v>
                </c:pt>
                <c:pt idx="64">
                  <c:v>3.2499999999999999E-3</c:v>
                </c:pt>
                <c:pt idx="65">
                  <c:v>3.3E-3</c:v>
                </c:pt>
                <c:pt idx="66">
                  <c:v>3.3500000000000001E-3</c:v>
                </c:pt>
                <c:pt idx="67">
                  <c:v>3.3999999999999998E-3</c:v>
                </c:pt>
                <c:pt idx="68">
                  <c:v>3.4499999999999999E-3</c:v>
                </c:pt>
                <c:pt idx="69">
                  <c:v>3.5000000000000001E-3</c:v>
                </c:pt>
                <c:pt idx="70">
                  <c:v>3.5500000000000002E-3</c:v>
                </c:pt>
                <c:pt idx="71">
                  <c:v>3.5999999999999999E-3</c:v>
                </c:pt>
                <c:pt idx="72">
                  <c:v>3.65E-3</c:v>
                </c:pt>
                <c:pt idx="73">
                  <c:v>3.7000000000000002E-3</c:v>
                </c:pt>
                <c:pt idx="74">
                  <c:v>3.7499999999999999E-3</c:v>
                </c:pt>
                <c:pt idx="75">
                  <c:v>3.8E-3</c:v>
                </c:pt>
                <c:pt idx="76">
                  <c:v>3.8500000000000001E-3</c:v>
                </c:pt>
                <c:pt idx="77">
                  <c:v>3.8999999999999998E-3</c:v>
                </c:pt>
                <c:pt idx="78">
                  <c:v>3.9500000000000004E-3</c:v>
                </c:pt>
                <c:pt idx="79">
                  <c:v>4.0000000000000001E-3</c:v>
                </c:pt>
                <c:pt idx="80">
                  <c:v>4.0499999999999998E-3</c:v>
                </c:pt>
                <c:pt idx="81">
                  <c:v>4.1000000000000003E-3</c:v>
                </c:pt>
                <c:pt idx="82">
                  <c:v>4.15E-3</c:v>
                </c:pt>
                <c:pt idx="83">
                  <c:v>4.1999999999999997E-3</c:v>
                </c:pt>
                <c:pt idx="84">
                  <c:v>4.2500000000000003E-3</c:v>
                </c:pt>
                <c:pt idx="85">
                  <c:v>4.3E-3</c:v>
                </c:pt>
                <c:pt idx="86">
                  <c:v>4.3499999999999997E-3</c:v>
                </c:pt>
                <c:pt idx="87">
                  <c:v>4.4000000000000003E-3</c:v>
                </c:pt>
                <c:pt idx="88">
                  <c:v>4.45E-3</c:v>
                </c:pt>
                <c:pt idx="89">
                  <c:v>4.4999999999999997E-3</c:v>
                </c:pt>
                <c:pt idx="90">
                  <c:v>4.5500000000000002E-3</c:v>
                </c:pt>
                <c:pt idx="91">
                  <c:v>4.5999999999999999E-3</c:v>
                </c:pt>
                <c:pt idx="92">
                  <c:v>4.6499999999999996E-3</c:v>
                </c:pt>
                <c:pt idx="93">
                  <c:v>4.7000000000000002E-3</c:v>
                </c:pt>
                <c:pt idx="94">
                  <c:v>4.7499999999999999E-3</c:v>
                </c:pt>
                <c:pt idx="95">
                  <c:v>4.7999999999999996E-3</c:v>
                </c:pt>
                <c:pt idx="96">
                  <c:v>4.8500000000000001E-3</c:v>
                </c:pt>
                <c:pt idx="97">
                  <c:v>4.8999999999999998E-3</c:v>
                </c:pt>
                <c:pt idx="98">
                  <c:v>4.9500000000000004E-3</c:v>
                </c:pt>
                <c:pt idx="99">
                  <c:v>5.0000000000000001E-3</c:v>
                </c:pt>
                <c:pt idx="100">
                  <c:v>5.0499999999999998E-3</c:v>
                </c:pt>
                <c:pt idx="101">
                  <c:v>5.1000000000000004E-3</c:v>
                </c:pt>
                <c:pt idx="102">
                  <c:v>5.1500000000000001E-3</c:v>
                </c:pt>
                <c:pt idx="103">
                  <c:v>5.1999999999999998E-3</c:v>
                </c:pt>
                <c:pt idx="104">
                  <c:v>5.2500000000000003E-3</c:v>
                </c:pt>
                <c:pt idx="105">
                  <c:v>5.3E-3</c:v>
                </c:pt>
                <c:pt idx="106">
                  <c:v>5.3499999999999997E-3</c:v>
                </c:pt>
                <c:pt idx="107">
                  <c:v>5.4000000000000003E-3</c:v>
                </c:pt>
                <c:pt idx="108">
                  <c:v>5.45E-3</c:v>
                </c:pt>
                <c:pt idx="109">
                  <c:v>5.4999999999999997E-3</c:v>
                </c:pt>
                <c:pt idx="110">
                  <c:v>5.5500000000000002E-3</c:v>
                </c:pt>
                <c:pt idx="111">
                  <c:v>5.5999999999999999E-3</c:v>
                </c:pt>
                <c:pt idx="112">
                  <c:v>5.6499999999999996E-3</c:v>
                </c:pt>
                <c:pt idx="113">
                  <c:v>5.7000000000000002E-3</c:v>
                </c:pt>
                <c:pt idx="114">
                  <c:v>5.7499999999999999E-3</c:v>
                </c:pt>
                <c:pt idx="115">
                  <c:v>5.7999999999999996E-3</c:v>
                </c:pt>
                <c:pt idx="116">
                  <c:v>5.8500000000000002E-3</c:v>
                </c:pt>
                <c:pt idx="117">
                  <c:v>5.8999999999999999E-3</c:v>
                </c:pt>
                <c:pt idx="118">
                  <c:v>5.9500000000000004E-3</c:v>
                </c:pt>
                <c:pt idx="119">
                  <c:v>6.0000000000000001E-3</c:v>
                </c:pt>
                <c:pt idx="120">
                  <c:v>6.0499999999999998E-3</c:v>
                </c:pt>
                <c:pt idx="121">
                  <c:v>6.1000000000000004E-3</c:v>
                </c:pt>
                <c:pt idx="122">
                  <c:v>6.1500000000000001E-3</c:v>
                </c:pt>
                <c:pt idx="123">
                  <c:v>6.1999999999999998E-3</c:v>
                </c:pt>
                <c:pt idx="124">
                  <c:v>6.2500000000000003E-3</c:v>
                </c:pt>
                <c:pt idx="125">
                  <c:v>6.3E-3</c:v>
                </c:pt>
                <c:pt idx="126">
                  <c:v>6.3499999999999997E-3</c:v>
                </c:pt>
                <c:pt idx="127">
                  <c:v>6.4000000000000003E-3</c:v>
                </c:pt>
                <c:pt idx="128">
                  <c:v>6.45E-3</c:v>
                </c:pt>
                <c:pt idx="129">
                  <c:v>6.4999999999999997E-3</c:v>
                </c:pt>
                <c:pt idx="130">
                  <c:v>6.5500000000000003E-3</c:v>
                </c:pt>
                <c:pt idx="131">
                  <c:v>6.6E-3</c:v>
                </c:pt>
                <c:pt idx="132">
                  <c:v>6.6499999999999997E-3</c:v>
                </c:pt>
                <c:pt idx="133">
                  <c:v>6.7000000000000002E-3</c:v>
                </c:pt>
                <c:pt idx="134">
                  <c:v>6.7499999999999999E-3</c:v>
                </c:pt>
                <c:pt idx="135">
                  <c:v>6.7999999999999996E-3</c:v>
                </c:pt>
                <c:pt idx="136">
                  <c:v>6.8500000000000002E-3</c:v>
                </c:pt>
                <c:pt idx="137">
                  <c:v>6.8999999999999999E-3</c:v>
                </c:pt>
                <c:pt idx="138">
                  <c:v>6.9499999999999996E-3</c:v>
                </c:pt>
                <c:pt idx="139">
                  <c:v>7.0000000000000001E-3</c:v>
                </c:pt>
                <c:pt idx="140">
                  <c:v>7.0499999999999998E-3</c:v>
                </c:pt>
                <c:pt idx="141">
                  <c:v>7.1000000000000004E-3</c:v>
                </c:pt>
                <c:pt idx="142">
                  <c:v>7.1500000000000001E-3</c:v>
                </c:pt>
                <c:pt idx="143">
                  <c:v>7.1999999999999998E-3</c:v>
                </c:pt>
                <c:pt idx="144">
                  <c:v>7.2500000000000004E-3</c:v>
                </c:pt>
                <c:pt idx="145">
                  <c:v>7.3000000000000001E-3</c:v>
                </c:pt>
                <c:pt idx="146">
                  <c:v>7.3499999999999998E-3</c:v>
                </c:pt>
                <c:pt idx="147">
                  <c:v>7.4000000000000003E-3</c:v>
                </c:pt>
                <c:pt idx="148">
                  <c:v>7.45E-3</c:v>
                </c:pt>
                <c:pt idx="149">
                  <c:v>7.4999999999999997E-3</c:v>
                </c:pt>
                <c:pt idx="150">
                  <c:v>7.5500000000000003E-3</c:v>
                </c:pt>
                <c:pt idx="151">
                  <c:v>7.6E-3</c:v>
                </c:pt>
                <c:pt idx="152">
                  <c:v>7.6499999999999997E-3</c:v>
                </c:pt>
                <c:pt idx="153">
                  <c:v>7.7000000000000002E-3</c:v>
                </c:pt>
                <c:pt idx="154">
                  <c:v>7.7499999999999999E-3</c:v>
                </c:pt>
                <c:pt idx="155">
                  <c:v>7.7999999999999996E-3</c:v>
                </c:pt>
                <c:pt idx="156">
                  <c:v>7.8499999999999993E-3</c:v>
                </c:pt>
                <c:pt idx="157">
                  <c:v>7.9000000000000008E-3</c:v>
                </c:pt>
                <c:pt idx="158">
                  <c:v>7.9500000000000005E-3</c:v>
                </c:pt>
                <c:pt idx="159">
                  <c:v>8.0000000000000002E-3</c:v>
                </c:pt>
                <c:pt idx="160">
                  <c:v>8.0499999999999999E-3</c:v>
                </c:pt>
                <c:pt idx="161">
                  <c:v>8.0999999999999996E-3</c:v>
                </c:pt>
                <c:pt idx="162">
                  <c:v>8.1499999999999993E-3</c:v>
                </c:pt>
                <c:pt idx="163">
                  <c:v>8.2000000000000007E-3</c:v>
                </c:pt>
                <c:pt idx="164">
                  <c:v>8.2500000000000004E-3</c:v>
                </c:pt>
                <c:pt idx="165">
                  <c:v>8.3000000000000001E-3</c:v>
                </c:pt>
                <c:pt idx="166">
                  <c:v>8.3499999999999998E-3</c:v>
                </c:pt>
                <c:pt idx="167">
                  <c:v>8.3999999999999995E-3</c:v>
                </c:pt>
                <c:pt idx="168">
                  <c:v>8.4499999999999992E-3</c:v>
                </c:pt>
                <c:pt idx="169">
                  <c:v>8.5000000000000006E-3</c:v>
                </c:pt>
                <c:pt idx="170">
                  <c:v>8.5500000000000003E-3</c:v>
                </c:pt>
                <c:pt idx="171">
                  <c:v>8.6E-3</c:v>
                </c:pt>
                <c:pt idx="172">
                  <c:v>8.6499999999999997E-3</c:v>
                </c:pt>
                <c:pt idx="173">
                  <c:v>8.6999999999999994E-3</c:v>
                </c:pt>
                <c:pt idx="174">
                  <c:v>8.7500000000000008E-3</c:v>
                </c:pt>
                <c:pt idx="175">
                  <c:v>8.8000000000000005E-3</c:v>
                </c:pt>
                <c:pt idx="176">
                  <c:v>8.8500000000000002E-3</c:v>
                </c:pt>
                <c:pt idx="177">
                  <c:v>8.8999999999999999E-3</c:v>
                </c:pt>
                <c:pt idx="178">
                  <c:v>8.9499999999999996E-3</c:v>
                </c:pt>
                <c:pt idx="179">
                  <c:v>8.9999999999999993E-3</c:v>
                </c:pt>
                <c:pt idx="180">
                  <c:v>9.0500000000000008E-3</c:v>
                </c:pt>
                <c:pt idx="181">
                  <c:v>9.1000000000000004E-3</c:v>
                </c:pt>
                <c:pt idx="182">
                  <c:v>9.1500000000000001E-3</c:v>
                </c:pt>
                <c:pt idx="183">
                  <c:v>9.1999999999999998E-3</c:v>
                </c:pt>
                <c:pt idx="184">
                  <c:v>9.2499999999999995E-3</c:v>
                </c:pt>
                <c:pt idx="185">
                  <c:v>9.2999999999999992E-3</c:v>
                </c:pt>
                <c:pt idx="186">
                  <c:v>9.3500000000000007E-3</c:v>
                </c:pt>
                <c:pt idx="187">
                  <c:v>9.4000000000000004E-3</c:v>
                </c:pt>
                <c:pt idx="188">
                  <c:v>9.4500000000000001E-3</c:v>
                </c:pt>
                <c:pt idx="189">
                  <c:v>9.4999999999999998E-3</c:v>
                </c:pt>
                <c:pt idx="190">
                  <c:v>9.5499999999999995E-3</c:v>
                </c:pt>
                <c:pt idx="191">
                  <c:v>9.5999999999999992E-3</c:v>
                </c:pt>
                <c:pt idx="192">
                  <c:v>9.6500000000000006E-3</c:v>
                </c:pt>
                <c:pt idx="193">
                  <c:v>9.7000000000000003E-3</c:v>
                </c:pt>
                <c:pt idx="194">
                  <c:v>9.75E-3</c:v>
                </c:pt>
                <c:pt idx="195">
                  <c:v>9.7999999999999997E-3</c:v>
                </c:pt>
                <c:pt idx="196">
                  <c:v>9.8499999999999994E-3</c:v>
                </c:pt>
                <c:pt idx="197">
                  <c:v>9.9000000000000008E-3</c:v>
                </c:pt>
                <c:pt idx="198">
                  <c:v>9.9500000000000005E-3</c:v>
                </c:pt>
                <c:pt idx="199">
                  <c:v>0.01</c:v>
                </c:pt>
                <c:pt idx="200">
                  <c:v>1.005E-2</c:v>
                </c:pt>
                <c:pt idx="201">
                  <c:v>1.01E-2</c:v>
                </c:pt>
                <c:pt idx="202">
                  <c:v>1.0149999999999999E-2</c:v>
                </c:pt>
                <c:pt idx="203">
                  <c:v>1.0200000000000001E-2</c:v>
                </c:pt>
                <c:pt idx="204">
                  <c:v>1.025E-2</c:v>
                </c:pt>
                <c:pt idx="205">
                  <c:v>1.03E-2</c:v>
                </c:pt>
                <c:pt idx="206">
                  <c:v>1.035E-2</c:v>
                </c:pt>
                <c:pt idx="207">
                  <c:v>1.04E-2</c:v>
                </c:pt>
                <c:pt idx="208">
                  <c:v>1.0449999999999999E-2</c:v>
                </c:pt>
                <c:pt idx="209">
                  <c:v>1.0500000000000001E-2</c:v>
                </c:pt>
                <c:pt idx="210">
                  <c:v>1.055E-2</c:v>
                </c:pt>
                <c:pt idx="211">
                  <c:v>1.06E-2</c:v>
                </c:pt>
                <c:pt idx="212">
                  <c:v>1.065E-2</c:v>
                </c:pt>
                <c:pt idx="213">
                  <c:v>1.0699999999999999E-2</c:v>
                </c:pt>
                <c:pt idx="214">
                  <c:v>1.0749999999999999E-2</c:v>
                </c:pt>
                <c:pt idx="215">
                  <c:v>1.0800000000000001E-2</c:v>
                </c:pt>
                <c:pt idx="216">
                  <c:v>1.085E-2</c:v>
                </c:pt>
                <c:pt idx="217">
                  <c:v>1.09E-2</c:v>
                </c:pt>
                <c:pt idx="218">
                  <c:v>1.095E-2</c:v>
                </c:pt>
                <c:pt idx="219">
                  <c:v>1.0999999999999999E-2</c:v>
                </c:pt>
                <c:pt idx="220">
                  <c:v>1.1050000000000001E-2</c:v>
                </c:pt>
                <c:pt idx="221">
                  <c:v>1.11E-2</c:v>
                </c:pt>
                <c:pt idx="222">
                  <c:v>1.115E-2</c:v>
                </c:pt>
                <c:pt idx="223">
                  <c:v>1.12E-2</c:v>
                </c:pt>
                <c:pt idx="224">
                  <c:v>1.125E-2</c:v>
                </c:pt>
                <c:pt idx="225">
                  <c:v>1.1299999999999999E-2</c:v>
                </c:pt>
                <c:pt idx="226">
                  <c:v>1.1350000000000001E-2</c:v>
                </c:pt>
                <c:pt idx="227">
                  <c:v>1.14E-2</c:v>
                </c:pt>
                <c:pt idx="228">
                  <c:v>1.145E-2</c:v>
                </c:pt>
                <c:pt idx="229">
                  <c:v>1.15E-2</c:v>
                </c:pt>
                <c:pt idx="230">
                  <c:v>1.155E-2</c:v>
                </c:pt>
                <c:pt idx="231">
                  <c:v>1.1599999999999999E-2</c:v>
                </c:pt>
                <c:pt idx="232">
                  <c:v>1.1650000000000001E-2</c:v>
                </c:pt>
                <c:pt idx="233">
                  <c:v>1.17E-2</c:v>
                </c:pt>
                <c:pt idx="234">
                  <c:v>1.175E-2</c:v>
                </c:pt>
                <c:pt idx="235">
                  <c:v>1.18E-2</c:v>
                </c:pt>
                <c:pt idx="236">
                  <c:v>1.1849999999999999E-2</c:v>
                </c:pt>
                <c:pt idx="237">
                  <c:v>1.1900000000000001E-2</c:v>
                </c:pt>
                <c:pt idx="238">
                  <c:v>1.1950000000000001E-2</c:v>
                </c:pt>
                <c:pt idx="239">
                  <c:v>1.2E-2</c:v>
                </c:pt>
                <c:pt idx="240">
                  <c:v>1.205E-2</c:v>
                </c:pt>
                <c:pt idx="241">
                  <c:v>1.21E-2</c:v>
                </c:pt>
                <c:pt idx="242">
                  <c:v>1.2149999999999999E-2</c:v>
                </c:pt>
                <c:pt idx="243">
                  <c:v>1.2200000000000001E-2</c:v>
                </c:pt>
                <c:pt idx="244">
                  <c:v>1.225E-2</c:v>
                </c:pt>
                <c:pt idx="245">
                  <c:v>1.23E-2</c:v>
                </c:pt>
                <c:pt idx="246">
                  <c:v>1.235E-2</c:v>
                </c:pt>
                <c:pt idx="247">
                  <c:v>1.24E-2</c:v>
                </c:pt>
                <c:pt idx="248">
                  <c:v>1.2449999999999999E-2</c:v>
                </c:pt>
              </c:numCache>
            </c:numRef>
          </c:xVal>
          <c:yVal>
            <c:numRef>
              <c:f>Foglio1!$J$4:$J$252</c:f>
              <c:numCache>
                <c:formatCode>0.00E+00</c:formatCode>
                <c:ptCount val="249"/>
                <c:pt idx="0">
                  <c:v>353650</c:v>
                </c:pt>
                <c:pt idx="1">
                  <c:v>355580</c:v>
                </c:pt>
                <c:pt idx="2">
                  <c:v>358710</c:v>
                </c:pt>
                <c:pt idx="3">
                  <c:v>362610</c:v>
                </c:pt>
                <c:pt idx="4">
                  <c:v>366530</c:v>
                </c:pt>
                <c:pt idx="5">
                  <c:v>369340</c:v>
                </c:pt>
                <c:pt idx="6">
                  <c:v>369670</c:v>
                </c:pt>
                <c:pt idx="7">
                  <c:v>366230</c:v>
                </c:pt>
                <c:pt idx="8">
                  <c:v>358260</c:v>
                </c:pt>
                <c:pt idx="9">
                  <c:v>345900</c:v>
                </c:pt>
                <c:pt idx="10">
                  <c:v>330140</c:v>
                </c:pt>
                <c:pt idx="11">
                  <c:v>312360</c:v>
                </c:pt>
                <c:pt idx="12">
                  <c:v>293900</c:v>
                </c:pt>
                <c:pt idx="13">
                  <c:v>275630</c:v>
                </c:pt>
                <c:pt idx="14">
                  <c:v>258140</c:v>
                </c:pt>
                <c:pt idx="15">
                  <c:v>241790</c:v>
                </c:pt>
                <c:pt idx="16">
                  <c:v>226800</c:v>
                </c:pt>
                <c:pt idx="17">
                  <c:v>213290</c:v>
                </c:pt>
                <c:pt idx="18">
                  <c:v>201250</c:v>
                </c:pt>
                <c:pt idx="19">
                  <c:v>190550</c:v>
                </c:pt>
                <c:pt idx="20">
                  <c:v>181010</c:v>
                </c:pt>
                <c:pt idx="21">
                  <c:v>172420</c:v>
                </c:pt>
                <c:pt idx="22">
                  <c:v>164530</c:v>
                </c:pt>
                <c:pt idx="23">
                  <c:v>157110</c:v>
                </c:pt>
                <c:pt idx="24">
                  <c:v>149980</c:v>
                </c:pt>
                <c:pt idx="25">
                  <c:v>143090</c:v>
                </c:pt>
                <c:pt idx="26">
                  <c:v>136380</c:v>
                </c:pt>
                <c:pt idx="27">
                  <c:v>129800</c:v>
                </c:pt>
                <c:pt idx="28">
                  <c:v>123380</c:v>
                </c:pt>
                <c:pt idx="29">
                  <c:v>117170</c:v>
                </c:pt>
                <c:pt idx="30">
                  <c:v>111290</c:v>
                </c:pt>
                <c:pt idx="31">
                  <c:v>105730</c:v>
                </c:pt>
                <c:pt idx="32">
                  <c:v>100460</c:v>
                </c:pt>
                <c:pt idx="33" formatCode="General">
                  <c:v>95421</c:v>
                </c:pt>
                <c:pt idx="34" formatCode="General">
                  <c:v>90572</c:v>
                </c:pt>
                <c:pt idx="35" formatCode="General">
                  <c:v>85896</c:v>
                </c:pt>
                <c:pt idx="36" formatCode="General">
                  <c:v>81360</c:v>
                </c:pt>
                <c:pt idx="37" formatCode="General">
                  <c:v>76953</c:v>
                </c:pt>
                <c:pt idx="38" formatCode="General">
                  <c:v>72685</c:v>
                </c:pt>
                <c:pt idx="39" formatCode="General">
                  <c:v>68669</c:v>
                </c:pt>
                <c:pt idx="40" formatCode="General">
                  <c:v>64934</c:v>
                </c:pt>
                <c:pt idx="41" formatCode="General">
                  <c:v>61523</c:v>
                </c:pt>
                <c:pt idx="42" formatCode="General">
                  <c:v>58461</c:v>
                </c:pt>
                <c:pt idx="43" formatCode="General">
                  <c:v>55679</c:v>
                </c:pt>
                <c:pt idx="44" formatCode="General">
                  <c:v>53135</c:v>
                </c:pt>
                <c:pt idx="45" formatCode="General">
                  <c:v>50787</c:v>
                </c:pt>
                <c:pt idx="46" formatCode="General">
                  <c:v>48600</c:v>
                </c:pt>
                <c:pt idx="47" formatCode="General">
                  <c:v>46544</c:v>
                </c:pt>
                <c:pt idx="48" formatCode="General">
                  <c:v>44602</c:v>
                </c:pt>
                <c:pt idx="49" formatCode="General">
                  <c:v>42765</c:v>
                </c:pt>
                <c:pt idx="50" formatCode="General">
                  <c:v>41036</c:v>
                </c:pt>
                <c:pt idx="51" formatCode="General">
                  <c:v>39420</c:v>
                </c:pt>
                <c:pt idx="52" formatCode="General">
                  <c:v>37913</c:v>
                </c:pt>
                <c:pt idx="53" formatCode="General">
                  <c:v>36505</c:v>
                </c:pt>
                <c:pt idx="54" formatCode="General">
                  <c:v>35202</c:v>
                </c:pt>
                <c:pt idx="55" formatCode="General">
                  <c:v>33961</c:v>
                </c:pt>
                <c:pt idx="56" formatCode="General">
                  <c:v>32773</c:v>
                </c:pt>
                <c:pt idx="57" formatCode="General">
                  <c:v>31630</c:v>
                </c:pt>
                <c:pt idx="58" formatCode="General">
                  <c:v>30544</c:v>
                </c:pt>
                <c:pt idx="59" formatCode="General">
                  <c:v>29511</c:v>
                </c:pt>
                <c:pt idx="60" formatCode="General">
                  <c:v>28519</c:v>
                </c:pt>
                <c:pt idx="61" formatCode="General">
                  <c:v>27580</c:v>
                </c:pt>
                <c:pt idx="62" formatCode="General">
                  <c:v>26696</c:v>
                </c:pt>
                <c:pt idx="63" formatCode="General">
                  <c:v>25840</c:v>
                </c:pt>
                <c:pt idx="64" formatCode="General">
                  <c:v>25029</c:v>
                </c:pt>
                <c:pt idx="65" formatCode="General">
                  <c:v>24250</c:v>
                </c:pt>
                <c:pt idx="66" formatCode="General">
                  <c:v>23489</c:v>
                </c:pt>
                <c:pt idx="67" formatCode="General">
                  <c:v>22776</c:v>
                </c:pt>
                <c:pt idx="68" formatCode="General">
                  <c:v>22076</c:v>
                </c:pt>
                <c:pt idx="69" formatCode="General">
                  <c:v>21410</c:v>
                </c:pt>
                <c:pt idx="70" formatCode="General">
                  <c:v>20768</c:v>
                </c:pt>
                <c:pt idx="71" formatCode="General">
                  <c:v>20148</c:v>
                </c:pt>
                <c:pt idx="72" formatCode="General">
                  <c:v>19558</c:v>
                </c:pt>
                <c:pt idx="73" formatCode="General">
                  <c:v>18981</c:v>
                </c:pt>
                <c:pt idx="74" formatCode="General">
                  <c:v>18434</c:v>
                </c:pt>
                <c:pt idx="75" formatCode="General">
                  <c:v>17896</c:v>
                </c:pt>
                <c:pt idx="76" formatCode="General">
                  <c:v>17388</c:v>
                </c:pt>
                <c:pt idx="77" formatCode="General">
                  <c:v>16887</c:v>
                </c:pt>
                <c:pt idx="78" formatCode="General">
                  <c:v>16413</c:v>
                </c:pt>
                <c:pt idx="79" formatCode="General">
                  <c:v>15947</c:v>
                </c:pt>
                <c:pt idx="80" formatCode="General">
                  <c:v>15503</c:v>
                </c:pt>
                <c:pt idx="81" formatCode="General">
                  <c:v>15071</c:v>
                </c:pt>
                <c:pt idx="82" formatCode="General">
                  <c:v>14655</c:v>
                </c:pt>
                <c:pt idx="83" formatCode="General">
                  <c:v>14255</c:v>
                </c:pt>
                <c:pt idx="84" formatCode="General">
                  <c:v>13862</c:v>
                </c:pt>
                <c:pt idx="85" formatCode="General">
                  <c:v>13493</c:v>
                </c:pt>
                <c:pt idx="86" formatCode="General">
                  <c:v>13125</c:v>
                </c:pt>
                <c:pt idx="87" formatCode="General">
                  <c:v>12781</c:v>
                </c:pt>
                <c:pt idx="88" formatCode="General">
                  <c:v>12442</c:v>
                </c:pt>
                <c:pt idx="89" formatCode="General">
                  <c:v>12115</c:v>
                </c:pt>
                <c:pt idx="90" formatCode="General">
                  <c:v>11804</c:v>
                </c:pt>
                <c:pt idx="91" formatCode="General">
                  <c:v>11493</c:v>
                </c:pt>
                <c:pt idx="92" formatCode="General">
                  <c:v>11206</c:v>
                </c:pt>
                <c:pt idx="93" formatCode="General">
                  <c:v>10922</c:v>
                </c:pt>
                <c:pt idx="94" formatCode="General">
                  <c:v>10645</c:v>
                </c:pt>
                <c:pt idx="95" formatCode="General">
                  <c:v>10385</c:v>
                </c:pt>
                <c:pt idx="96" formatCode="General">
                  <c:v>10126</c:v>
                </c:pt>
                <c:pt idx="97" formatCode="General">
                  <c:v>9880.7000000000007</c:v>
                </c:pt>
                <c:pt idx="98" formatCode="General">
                  <c:v>9644.7000000000007</c:v>
                </c:pt>
                <c:pt idx="99" formatCode="General">
                  <c:v>9408.6</c:v>
                </c:pt>
                <c:pt idx="100" formatCode="General">
                  <c:v>9190.5</c:v>
                </c:pt>
                <c:pt idx="101" formatCode="General">
                  <c:v>8976.5</c:v>
                </c:pt>
                <c:pt idx="102" formatCode="General">
                  <c:v>8762.5</c:v>
                </c:pt>
                <c:pt idx="103" formatCode="General">
                  <c:v>8567.5</c:v>
                </c:pt>
                <c:pt idx="104" formatCode="General">
                  <c:v>8374.1</c:v>
                </c:pt>
                <c:pt idx="105" formatCode="General">
                  <c:v>8180.7</c:v>
                </c:pt>
                <c:pt idx="106" formatCode="General">
                  <c:v>8005</c:v>
                </c:pt>
                <c:pt idx="107" formatCode="General">
                  <c:v>7830.8</c:v>
                </c:pt>
                <c:pt idx="108" formatCode="General">
                  <c:v>7656.5</c:v>
                </c:pt>
                <c:pt idx="109" formatCode="General">
                  <c:v>7497</c:v>
                </c:pt>
                <c:pt idx="110" formatCode="General">
                  <c:v>7340.5</c:v>
                </c:pt>
                <c:pt idx="111" formatCode="General">
                  <c:v>7184</c:v>
                </c:pt>
                <c:pt idx="112" formatCode="General">
                  <c:v>7037.6</c:v>
                </c:pt>
                <c:pt idx="113" formatCode="General">
                  <c:v>6897.5</c:v>
                </c:pt>
                <c:pt idx="114" formatCode="General">
                  <c:v>6757.3</c:v>
                </c:pt>
                <c:pt idx="115" formatCode="General">
                  <c:v>6621.5</c:v>
                </c:pt>
                <c:pt idx="116" formatCode="General">
                  <c:v>6496.2</c:v>
                </c:pt>
                <c:pt idx="117" formatCode="General">
                  <c:v>6370.8</c:v>
                </c:pt>
                <c:pt idx="118" formatCode="General">
                  <c:v>6245.5</c:v>
                </c:pt>
                <c:pt idx="119" formatCode="General">
                  <c:v>6131.5</c:v>
                </c:pt>
                <c:pt idx="120" formatCode="General">
                  <c:v>6019.5</c:v>
                </c:pt>
                <c:pt idx="121" formatCode="General">
                  <c:v>5907.4</c:v>
                </c:pt>
                <c:pt idx="122" formatCode="General">
                  <c:v>5798.8</c:v>
                </c:pt>
                <c:pt idx="123" formatCode="General">
                  <c:v>5698.4</c:v>
                </c:pt>
                <c:pt idx="124" formatCode="General">
                  <c:v>5598</c:v>
                </c:pt>
                <c:pt idx="125" formatCode="General">
                  <c:v>5497.6</c:v>
                </c:pt>
                <c:pt idx="126" formatCode="General">
                  <c:v>5403.2</c:v>
                </c:pt>
                <c:pt idx="127" formatCode="General">
                  <c:v>5312.8</c:v>
                </c:pt>
                <c:pt idx="128" formatCode="General">
                  <c:v>5222.3</c:v>
                </c:pt>
                <c:pt idx="129" formatCode="General">
                  <c:v>5131.8999999999996</c:v>
                </c:pt>
                <c:pt idx="130" formatCode="General">
                  <c:v>5047.8</c:v>
                </c:pt>
                <c:pt idx="131" formatCode="General">
                  <c:v>4965.5</c:v>
                </c:pt>
                <c:pt idx="132" formatCode="General">
                  <c:v>4883.2</c:v>
                </c:pt>
                <c:pt idx="133" formatCode="General">
                  <c:v>4800.8999999999996</c:v>
                </c:pt>
                <c:pt idx="134" formatCode="General">
                  <c:v>4723.8999999999996</c:v>
                </c:pt>
                <c:pt idx="135" formatCode="General">
                  <c:v>4648</c:v>
                </c:pt>
                <c:pt idx="136" formatCode="General">
                  <c:v>4572.1000000000004</c:v>
                </c:pt>
                <c:pt idx="137" formatCode="General">
                  <c:v>4496.1000000000004</c:v>
                </c:pt>
                <c:pt idx="138" formatCode="General">
                  <c:v>4423.5</c:v>
                </c:pt>
                <c:pt idx="139" formatCode="General">
                  <c:v>4352.1000000000004</c:v>
                </c:pt>
                <c:pt idx="140" formatCode="General">
                  <c:v>4280.8</c:v>
                </c:pt>
                <c:pt idx="141" formatCode="General">
                  <c:v>4209.3999999999996</c:v>
                </c:pt>
                <c:pt idx="142" formatCode="General">
                  <c:v>4139.3999999999996</c:v>
                </c:pt>
                <c:pt idx="143" formatCode="General">
                  <c:v>4070.9</c:v>
                </c:pt>
                <c:pt idx="144" formatCode="General">
                  <c:v>4002.3</c:v>
                </c:pt>
                <c:pt idx="145" formatCode="General">
                  <c:v>3933.8</c:v>
                </c:pt>
                <c:pt idx="146" formatCode="General">
                  <c:v>3865.4</c:v>
                </c:pt>
                <c:pt idx="147" formatCode="General">
                  <c:v>3798.2</c:v>
                </c:pt>
                <c:pt idx="148" formatCode="General">
                  <c:v>3731.1</c:v>
                </c:pt>
                <c:pt idx="149" formatCode="General">
                  <c:v>3663.9</c:v>
                </c:pt>
                <c:pt idx="150" formatCode="General">
                  <c:v>3596.7</c:v>
                </c:pt>
                <c:pt idx="151" formatCode="General">
                  <c:v>3529.7</c:v>
                </c:pt>
                <c:pt idx="152" formatCode="General">
                  <c:v>3462.8</c:v>
                </c:pt>
                <c:pt idx="153" formatCode="General">
                  <c:v>3396</c:v>
                </c:pt>
                <c:pt idx="154" formatCode="General">
                  <c:v>3329.1</c:v>
                </c:pt>
                <c:pt idx="155" formatCode="General">
                  <c:v>3262.2</c:v>
                </c:pt>
                <c:pt idx="156" formatCode="General">
                  <c:v>3195.2</c:v>
                </c:pt>
                <c:pt idx="157" formatCode="General">
                  <c:v>3128.1</c:v>
                </c:pt>
                <c:pt idx="158" formatCode="General">
                  <c:v>3061</c:v>
                </c:pt>
                <c:pt idx="159" formatCode="General">
                  <c:v>2994</c:v>
                </c:pt>
                <c:pt idx="160" formatCode="General">
                  <c:v>2926.9</c:v>
                </c:pt>
                <c:pt idx="161" formatCode="General">
                  <c:v>2860.1</c:v>
                </c:pt>
                <c:pt idx="162" formatCode="General">
                  <c:v>2793.3</c:v>
                </c:pt>
                <c:pt idx="163" formatCode="General">
                  <c:v>2726.5</c:v>
                </c:pt>
                <c:pt idx="164" formatCode="General">
                  <c:v>2659.7</c:v>
                </c:pt>
                <c:pt idx="165" formatCode="General">
                  <c:v>2592.9</c:v>
                </c:pt>
                <c:pt idx="166" formatCode="General">
                  <c:v>2527.8000000000002</c:v>
                </c:pt>
                <c:pt idx="167" formatCode="General">
                  <c:v>2462.6999999999998</c:v>
                </c:pt>
                <c:pt idx="168" formatCode="General">
                  <c:v>2397.6</c:v>
                </c:pt>
                <c:pt idx="169" formatCode="General">
                  <c:v>2332.5</c:v>
                </c:pt>
                <c:pt idx="170" formatCode="General">
                  <c:v>2267.5</c:v>
                </c:pt>
                <c:pt idx="171" formatCode="General">
                  <c:v>2206.1</c:v>
                </c:pt>
                <c:pt idx="172" formatCode="General">
                  <c:v>2145.8000000000002</c:v>
                </c:pt>
                <c:pt idx="173" formatCode="General">
                  <c:v>2085.5</c:v>
                </c:pt>
                <c:pt idx="174" formatCode="General">
                  <c:v>2025.2</c:v>
                </c:pt>
                <c:pt idx="175" formatCode="General">
                  <c:v>1965</c:v>
                </c:pt>
                <c:pt idx="176" formatCode="General">
                  <c:v>1908.9</c:v>
                </c:pt>
                <c:pt idx="177" formatCode="General">
                  <c:v>1859.7</c:v>
                </c:pt>
                <c:pt idx="178" formatCode="General">
                  <c:v>1810.6</c:v>
                </c:pt>
                <c:pt idx="179" formatCode="General">
                  <c:v>1761.4</c:v>
                </c:pt>
                <c:pt idx="180" formatCode="General">
                  <c:v>1712.2</c:v>
                </c:pt>
                <c:pt idx="181" formatCode="General">
                  <c:v>1663</c:v>
                </c:pt>
                <c:pt idx="182" formatCode="General">
                  <c:v>1634.5</c:v>
                </c:pt>
                <c:pt idx="183" formatCode="General">
                  <c:v>1611.1</c:v>
                </c:pt>
                <c:pt idx="184" formatCode="General">
                  <c:v>1587.7</c:v>
                </c:pt>
                <c:pt idx="185" formatCode="General">
                  <c:v>1564.3</c:v>
                </c:pt>
                <c:pt idx="186" formatCode="General">
                  <c:v>1540.9</c:v>
                </c:pt>
                <c:pt idx="187" formatCode="General">
                  <c:v>1518.7</c:v>
                </c:pt>
                <c:pt idx="188" formatCode="General">
                  <c:v>1550.7</c:v>
                </c:pt>
                <c:pt idx="189" formatCode="General">
                  <c:v>1582.8</c:v>
                </c:pt>
                <c:pt idx="190" formatCode="General">
                  <c:v>1614.9</c:v>
                </c:pt>
                <c:pt idx="191" formatCode="General">
                  <c:v>1646.9</c:v>
                </c:pt>
                <c:pt idx="192" formatCode="General">
                  <c:v>1679</c:v>
                </c:pt>
                <c:pt idx="193" formatCode="General">
                  <c:v>1714.9</c:v>
                </c:pt>
                <c:pt idx="194" formatCode="General">
                  <c:v>1839.5</c:v>
                </c:pt>
                <c:pt idx="195" formatCode="General">
                  <c:v>1964.1</c:v>
                </c:pt>
                <c:pt idx="196" formatCode="General">
                  <c:v>2088.6999999999998</c:v>
                </c:pt>
                <c:pt idx="197" formatCode="General">
                  <c:v>2213.3000000000002</c:v>
                </c:pt>
                <c:pt idx="198" formatCode="General">
                  <c:v>2337.9</c:v>
                </c:pt>
                <c:pt idx="199" formatCode="General">
                  <c:v>2462.5</c:v>
                </c:pt>
                <c:pt idx="200" formatCode="General">
                  <c:v>2682.1</c:v>
                </c:pt>
                <c:pt idx="201" formatCode="General">
                  <c:v>2918.1</c:v>
                </c:pt>
                <c:pt idx="202" formatCode="General">
                  <c:v>3154.1</c:v>
                </c:pt>
                <c:pt idx="203" formatCode="General">
                  <c:v>3390</c:v>
                </c:pt>
                <c:pt idx="204" formatCode="General">
                  <c:v>3626</c:v>
                </c:pt>
                <c:pt idx="205" formatCode="General">
                  <c:v>3862</c:v>
                </c:pt>
                <c:pt idx="206" formatCode="General">
                  <c:v>4142.2</c:v>
                </c:pt>
                <c:pt idx="207" formatCode="General">
                  <c:v>4476.8999999999996</c:v>
                </c:pt>
                <c:pt idx="208" formatCode="General">
                  <c:v>4811.6000000000004</c:v>
                </c:pt>
                <c:pt idx="209" formatCode="General">
                  <c:v>5146.3</c:v>
                </c:pt>
                <c:pt idx="210" formatCode="General">
                  <c:v>5481.1</c:v>
                </c:pt>
                <c:pt idx="211" formatCode="General">
                  <c:v>5815.8</c:v>
                </c:pt>
                <c:pt idx="212" formatCode="General">
                  <c:v>6150.5</c:v>
                </c:pt>
                <c:pt idx="213" formatCode="General">
                  <c:v>6552.1</c:v>
                </c:pt>
                <c:pt idx="214" formatCode="General">
                  <c:v>6968.3</c:v>
                </c:pt>
                <c:pt idx="215" formatCode="General">
                  <c:v>7384.5</c:v>
                </c:pt>
                <c:pt idx="216" formatCode="General">
                  <c:v>7800.7</c:v>
                </c:pt>
                <c:pt idx="217" formatCode="General">
                  <c:v>8216.9</c:v>
                </c:pt>
                <c:pt idx="218" formatCode="General">
                  <c:v>8633</c:v>
                </c:pt>
                <c:pt idx="219" formatCode="General">
                  <c:v>9049.2000000000007</c:v>
                </c:pt>
                <c:pt idx="220" formatCode="General">
                  <c:v>9567.7000000000007</c:v>
                </c:pt>
                <c:pt idx="221" formatCode="General">
                  <c:v>10090</c:v>
                </c:pt>
                <c:pt idx="222" formatCode="General">
                  <c:v>10613</c:v>
                </c:pt>
                <c:pt idx="223" formatCode="General">
                  <c:v>11135</c:v>
                </c:pt>
                <c:pt idx="224" formatCode="General">
                  <c:v>11658</c:v>
                </c:pt>
                <c:pt idx="225" formatCode="General">
                  <c:v>12180</c:v>
                </c:pt>
                <c:pt idx="226" formatCode="General">
                  <c:v>12703</c:v>
                </c:pt>
                <c:pt idx="227" formatCode="General">
                  <c:v>13502</c:v>
                </c:pt>
                <c:pt idx="228" formatCode="General">
                  <c:v>14345</c:v>
                </c:pt>
                <c:pt idx="229" formatCode="General">
                  <c:v>15187</c:v>
                </c:pt>
                <c:pt idx="230" formatCode="General">
                  <c:v>16030</c:v>
                </c:pt>
                <c:pt idx="231" formatCode="General">
                  <c:v>16873</c:v>
                </c:pt>
                <c:pt idx="232" formatCode="General">
                  <c:v>17716</c:v>
                </c:pt>
                <c:pt idx="233" formatCode="General">
                  <c:v>18558</c:v>
                </c:pt>
                <c:pt idx="234" formatCode="General">
                  <c:v>20446</c:v>
                </c:pt>
                <c:pt idx="235" formatCode="General">
                  <c:v>23294</c:v>
                </c:pt>
                <c:pt idx="236" formatCode="General">
                  <c:v>26143</c:v>
                </c:pt>
                <c:pt idx="237" formatCode="General">
                  <c:v>28991</c:v>
                </c:pt>
                <c:pt idx="238" formatCode="General">
                  <c:v>31840</c:v>
                </c:pt>
                <c:pt idx="239" formatCode="General">
                  <c:v>34688</c:v>
                </c:pt>
                <c:pt idx="240" formatCode="General">
                  <c:v>37537</c:v>
                </c:pt>
                <c:pt idx="241" formatCode="General">
                  <c:v>40385</c:v>
                </c:pt>
                <c:pt idx="242" formatCode="General">
                  <c:v>42696</c:v>
                </c:pt>
                <c:pt idx="243" formatCode="General">
                  <c:v>44962</c:v>
                </c:pt>
                <c:pt idx="244" formatCode="General">
                  <c:v>47227</c:v>
                </c:pt>
                <c:pt idx="245" formatCode="General">
                  <c:v>49492</c:v>
                </c:pt>
                <c:pt idx="246" formatCode="General">
                  <c:v>51758</c:v>
                </c:pt>
                <c:pt idx="247" formatCode="General">
                  <c:v>54023</c:v>
                </c:pt>
                <c:pt idx="248" formatCode="General">
                  <c:v>56289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819712"/>
        <c:axId val="63820288"/>
      </c:scatterChart>
      <c:valAx>
        <c:axId val="6381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aseline="0"/>
                  <a:t>X</a:t>
                </a:r>
              </a:p>
            </c:rich>
          </c:tx>
          <c:layout>
            <c:manualLayout>
              <c:xMode val="edge"/>
              <c:yMode val="edge"/>
              <c:x val="0.51366979454890493"/>
              <c:y val="0.948424366225996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20288"/>
        <c:crosses val="autoZero"/>
        <c:crossBetween val="midCat"/>
      </c:valAx>
      <c:valAx>
        <c:axId val="6382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200" baseline="0"/>
                  <a:t>W/m2</a:t>
                </a:r>
              </a:p>
            </c:rich>
          </c:tx>
          <c:layout>
            <c:manualLayout>
              <c:xMode val="edge"/>
              <c:yMode val="edge"/>
              <c:x val="0"/>
              <c:y val="0.425201928588577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19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567240976066105"/>
          <c:y val="0.19074307720763095"/>
          <c:w val="0.18285710189264923"/>
          <c:h val="0.325844210748824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B5BD-57B8-4E87-8B0A-C833CF1E836D}" type="datetimeFigureOut">
              <a:rPr lang="en-GB" smtClean="0"/>
              <a:t>31/03/2016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7C71E-729B-45FC-89B0-A37801FDD8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56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5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24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86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13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313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80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798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9818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0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0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60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84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33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022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26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7C71E-729B-45FC-89B0-A37801FDD8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2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E829-57D2-46B8-9015-A374A7BC43EE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3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DC38E-09FD-457F-B5CE-CFE7CBB50608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4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F2AE6-9A7C-4905-8D8A-715E0DAD8D66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5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760DB-2BB9-47A9-A2DB-7FEEE5B36417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5F8E-8EE3-4548-8A38-EC9F64BB6E0A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4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FB92-4EE3-45C0-896B-D52DE71087D0}" type="datetime1">
              <a:rPr lang="en-GB" smtClean="0"/>
              <a:t>31/03/2016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53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12134-F68C-45CD-BAF3-2022E0521E68}" type="datetime1">
              <a:rPr lang="en-GB" smtClean="0"/>
              <a:t>31/03/2016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8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DE6C-1267-41D7-9F66-E24EE5FB7277}" type="datetime1">
              <a:rPr lang="en-GB" smtClean="0"/>
              <a:t>31/03/2016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4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ADBF-CC4B-4387-940C-A61D8195DBDC}" type="datetime1">
              <a:rPr lang="en-GB" smtClean="0"/>
              <a:t>31/03/2016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68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0C92-E6CD-425E-8909-433D2FBFD642}" type="datetime1">
              <a:rPr lang="en-GB" smtClean="0"/>
              <a:t>31/03/2016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6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334DE-E24B-4F5A-82FB-75D2C31EE4F5}" type="datetime1">
              <a:rPr lang="en-GB" smtClean="0"/>
              <a:t>31/03/2016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1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C26B8-8CE9-4AD5-A0C3-4EA67D41593C}" type="datetime1">
              <a:rPr lang="en-GB" smtClean="0"/>
              <a:t>31/03/2016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Alessandro Dapelo  - Tesi di Laurea Magistrale in Ing. Meccanica - Università degli Studi di Genova 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88A48-83A1-46B4-85D3-481C9F70AD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80.png"/><Relationship Id="rId10" Type="http://schemas.openxmlformats.org/officeDocument/2006/relationships/chart" Target="../charts/chart5.xml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364" y="516862"/>
            <a:ext cx="1046698" cy="13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0" y="488852"/>
            <a:ext cx="1937547" cy="143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362269" y="34989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58243" y="3206592"/>
            <a:ext cx="8261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Simulazioni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numeriche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 un impinging jet: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confronto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OpenFOAM e Ansys Fluent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933001" y="2614863"/>
            <a:ext cx="671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MAGISTRALE IN INGEGNERIA MECCANICA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362269" y="4561069"/>
            <a:ext cx="4974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RELATORI: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Ing. Alessandro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Bottaro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Prof. Ing.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Paweł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Flaszyński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460965" y="4561069"/>
            <a:ext cx="348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CANDIDATO: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558817" y="6153331"/>
            <a:ext cx="35557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93991" y="1195136"/>
            <a:ext cx="9720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processo di miniaturizzazione dei componenti ha portato ad avere maggiori potenze termiche da smaltire in spazi sempre più ridotti. Molti componenti elettronici, come ad esempio capacitori e resistori, hanno un degrado delle prestazioni e della durata al di fuori di un ristretto </a:t>
            </a:r>
            <a:r>
              <a:rPr lang="it-IT" dirty="0" err="1" smtClean="0"/>
              <a:t>range</a:t>
            </a:r>
            <a:r>
              <a:rPr lang="it-IT" dirty="0" smtClean="0"/>
              <a:t> di temperature. </a:t>
            </a:r>
            <a:r>
              <a:rPr lang="it-IT" dirty="0"/>
              <a:t>L’aumento di densità di potenza obbliga a ricorrere a sistemi di raffreddamento molto efficaci in maniera da mantenere basse le </a:t>
            </a:r>
            <a:r>
              <a:rPr lang="it-IT" dirty="0" smtClean="0"/>
              <a:t>temperature. Per la capacità di dissipare calore in una zona molto ristretta, il jet </a:t>
            </a:r>
            <a:r>
              <a:rPr lang="it-IT" dirty="0" err="1" smtClean="0"/>
              <a:t>impingement</a:t>
            </a:r>
            <a:r>
              <a:rPr lang="it-IT" dirty="0" smtClean="0"/>
              <a:t> si presenta come la soluzione ottimale per questo tipo di applicazioni.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15" y="2941983"/>
            <a:ext cx="5356820" cy="301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87255" y="1647406"/>
            <a:ext cx="6391835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Caratteristiche del getto: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err="1" smtClean="0"/>
              <a:t>Assialsimmetrico</a:t>
            </a:r>
            <a:endParaRPr lang="it-IT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Portata in ingresso fissata e costante nel tempo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Pressione fissata all’outlet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Modello di turbolenza: </a:t>
            </a:r>
            <a:r>
              <a:rPr lang="en-US" i="1" dirty="0"/>
              <a:t>κ-ω</a:t>
            </a:r>
            <a:r>
              <a:rPr lang="en-US" dirty="0"/>
              <a:t> </a:t>
            </a:r>
            <a:r>
              <a:rPr lang="en-US" i="1" dirty="0"/>
              <a:t>SST</a:t>
            </a:r>
            <a:r>
              <a:rPr lang="en-US" dirty="0"/>
              <a:t>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 </a:t>
            </a:r>
            <a:r>
              <a:rPr lang="en-US" dirty="0" err="1" smtClean="0"/>
              <a:t>flusso</a:t>
            </a:r>
            <a:r>
              <a:rPr lang="en-US" dirty="0" smtClean="0"/>
              <a:t>=321K e T </a:t>
            </a:r>
            <a:r>
              <a:rPr lang="en-US" dirty="0" err="1" smtClean="0"/>
              <a:t>piastra</a:t>
            </a:r>
            <a:r>
              <a:rPr lang="en-US" dirty="0" smtClean="0"/>
              <a:t>=644K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Reynolds all’uscita del getto: 1800 </a:t>
            </a:r>
            <a:r>
              <a:rPr lang="it-IT" dirty="0" err="1" smtClean="0"/>
              <a:t>ca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15" name="Immagin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22" y="1643349"/>
            <a:ext cx="5794512" cy="34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38438" y="1195136"/>
            <a:ext cx="815788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Risultati simulazione stazionaria: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77374" y="2104845"/>
            <a:ext cx="72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Ottima corrispondenza per le soluzioni di pressione e velocità</a:t>
            </a:r>
            <a:endParaRPr lang="it-IT" dirty="0"/>
          </a:p>
        </p:txBody>
      </p:sp>
      <p:pic>
        <p:nvPicPr>
          <p:cNvPr id="15" name="Immagin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6" y="242478"/>
            <a:ext cx="11440071" cy="61901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5" y="242478"/>
            <a:ext cx="11440071" cy="6195466"/>
          </a:xfrm>
          <a:prstGeom prst="rect">
            <a:avLst/>
          </a:prstGeom>
        </p:spPr>
      </p:pic>
      <p:pic>
        <p:nvPicPr>
          <p:cNvPr id="25" name="Immagin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4" y="242478"/>
            <a:ext cx="11440070" cy="6195466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2" y="242478"/>
            <a:ext cx="11440072" cy="61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3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38438" y="1195136"/>
            <a:ext cx="8157882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Risultati simulazione stazionaria: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77374" y="2104845"/>
            <a:ext cx="72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Ottima corrispondenza per le soluzioni di pressione e velocità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277374" y="2797304"/>
            <a:ext cx="5857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Risultati contrastanti per quanto riguarda le temperature</a:t>
            </a:r>
            <a:endParaRPr lang="it-IT" dirty="0"/>
          </a:p>
        </p:txBody>
      </p:sp>
      <p:pic>
        <p:nvPicPr>
          <p:cNvPr id="27" name="Immagin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5" y="295723"/>
            <a:ext cx="11440073" cy="6216250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" y="262947"/>
            <a:ext cx="11440074" cy="6300325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9" y="262947"/>
            <a:ext cx="11471282" cy="643504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5" y="119870"/>
            <a:ext cx="11691169" cy="658647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8" y="1010737"/>
            <a:ext cx="11234710" cy="48434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9" y="1004043"/>
            <a:ext cx="11260822" cy="48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97907" y="1241765"/>
            <a:ext cx="9038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Mentre la simulazione in </a:t>
            </a:r>
            <a:r>
              <a:rPr lang="it-IT" dirty="0" err="1" smtClean="0"/>
              <a:t>Fluent</a:t>
            </a:r>
            <a:r>
              <a:rPr lang="it-IT" dirty="0" smtClean="0"/>
              <a:t> converge senza oscillazioni, OpenFOAM non converge in maniera assoluta ma presenta una soluzione oscillante. Tale comportamento può essere dovuto agli effetti </a:t>
            </a:r>
            <a:r>
              <a:rPr lang="it-IT" dirty="0" err="1" smtClean="0"/>
              <a:t>instazionari</a:t>
            </a:r>
            <a:r>
              <a:rPr lang="it-IT" dirty="0"/>
              <a:t> </a:t>
            </a:r>
            <a:r>
              <a:rPr lang="it-IT" dirty="0" smtClean="0"/>
              <a:t>correlati alla formazione di vortici. Pertanto si è deciso di eseguire una simulazione </a:t>
            </a:r>
            <a:r>
              <a:rPr lang="it-IT" dirty="0" err="1" smtClean="0"/>
              <a:t>instazionaria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86" y="2451313"/>
            <a:ext cx="7709671" cy="3440138"/>
          </a:xfrm>
          <a:prstGeom prst="rect">
            <a:avLst/>
          </a:prstGeom>
        </p:spPr>
      </p:pic>
      <p:pic>
        <p:nvPicPr>
          <p:cNvPr id="13" name="Immagin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3" y="273074"/>
            <a:ext cx="11359575" cy="62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4961" y="1349679"/>
            <a:ext cx="903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Valori mediati nel tempo: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94961" y="1912809"/>
            <a:ext cx="27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dirty="0" smtClean="0"/>
              <a:t>Velocità media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4961" y="2443509"/>
            <a:ext cx="907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Deviazione standard della velocità attuale rispetto alla velocità mediata nel tempo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794961" y="2974209"/>
            <a:ext cx="455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Energia cinetica turbolenta media</a:t>
            </a:r>
            <a:endParaRPr lang="it-IT" dirty="0"/>
          </a:p>
        </p:txBody>
      </p:sp>
      <p:pic>
        <p:nvPicPr>
          <p:cNvPr id="19" name="Immagin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4" y="158404"/>
            <a:ext cx="11359576" cy="6547196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5" y="158404"/>
            <a:ext cx="11359575" cy="6547196"/>
          </a:xfrm>
          <a:prstGeom prst="rect">
            <a:avLst/>
          </a:prstGeom>
        </p:spPr>
      </p:pic>
      <p:pic>
        <p:nvPicPr>
          <p:cNvPr id="21" name="Immagine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2" y="154545"/>
            <a:ext cx="11359577" cy="6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4960" y="1195136"/>
            <a:ext cx="88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caso in studio la grandezza più importante è il flusso termico alla parete:</a:t>
            </a:r>
            <a:endParaRPr lang="it-IT" dirty="0"/>
          </a:p>
        </p:txBody>
      </p: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2497026092"/>
              </p:ext>
            </p:extLst>
          </p:nvPr>
        </p:nvGraphicFramePr>
        <p:xfrm>
          <a:off x="1602841" y="1564468"/>
          <a:ext cx="9064762" cy="4430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514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308233" y="2967410"/>
            <a:ext cx="8319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Questa esperienza di tesi mi ha permesso di: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50790" y="3503928"/>
            <a:ext cx="8886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Utilizzare due software di rilievo in ambito industriale come Ansys </a:t>
            </a:r>
            <a:r>
              <a:rPr lang="it-IT" dirty="0" err="1" smtClean="0"/>
              <a:t>Fluent</a:t>
            </a:r>
            <a:r>
              <a:rPr lang="it-IT" dirty="0" smtClean="0"/>
              <a:t> e OpenFOAM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250790" y="4021158"/>
            <a:ext cx="834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Entrare in contatto con i software </a:t>
            </a:r>
            <a:r>
              <a:rPr lang="it-IT" dirty="0" err="1" smtClean="0"/>
              <a:t>Tecplot</a:t>
            </a:r>
            <a:r>
              <a:rPr lang="it-IT" dirty="0" smtClean="0"/>
              <a:t> durante il post-processing dei dati ed  IGG </a:t>
            </a:r>
            <a:r>
              <a:rPr lang="it-IT" dirty="0" err="1" smtClean="0"/>
              <a:t>mesher</a:t>
            </a:r>
            <a:r>
              <a:rPr lang="it-IT" dirty="0" smtClean="0"/>
              <a:t> (NUMECA) durante la creazione delle </a:t>
            </a:r>
            <a:r>
              <a:rPr lang="it-IT" dirty="0" err="1" smtClean="0"/>
              <a:t>mesh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308233" y="4760635"/>
            <a:ext cx="796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Approfondire le mie conoscenze nel campo della fluidodinamica computazionale</a:t>
            </a:r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245423" y="1566731"/>
            <a:ext cx="856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software OpenFOAM dimostra grandi potenzialità, ma alcuni bug ne minano parzialmente la fruibilità. La nuova versione rappresenta già un grande passo avanti e permette di considerare questo software open source un degno competitor per il più conosciuto Ansys </a:t>
            </a:r>
            <a:r>
              <a:rPr lang="it-IT" dirty="0" err="1" smtClean="0"/>
              <a:t>Fluent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90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Ringraziamenti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61216" y="1502253"/>
            <a:ext cx="834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 ringraziamento particolare va a </a:t>
            </a:r>
            <a:r>
              <a:rPr lang="it-IT" dirty="0" err="1" smtClean="0"/>
              <a:t>Piotr</a:t>
            </a:r>
            <a:r>
              <a:rPr lang="it-IT" dirty="0" smtClean="0"/>
              <a:t> </a:t>
            </a:r>
            <a:r>
              <a:rPr lang="it-IT" dirty="0" err="1" smtClean="0"/>
              <a:t>Doerffer</a:t>
            </a:r>
            <a:r>
              <a:rPr lang="it-IT" dirty="0" smtClean="0"/>
              <a:t>, </a:t>
            </a:r>
            <a:r>
              <a:rPr lang="it-IT" dirty="0" err="1"/>
              <a:t>Paweł</a:t>
            </a:r>
            <a:r>
              <a:rPr lang="it-IT" dirty="0"/>
              <a:t> </a:t>
            </a:r>
            <a:r>
              <a:rPr lang="it-IT" dirty="0" err="1" smtClean="0"/>
              <a:t>Flaszyński</a:t>
            </a:r>
            <a:r>
              <a:rPr lang="it-IT" dirty="0" smtClean="0"/>
              <a:t> a tutto il dipartimento di Aerodinamica computazionale dell’Istituto di Macchine a Fluido di Danzica nel quale è stato svolto il lavoro di tesi.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36" y="2526085"/>
            <a:ext cx="4267200" cy="31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961216" y="2849125"/>
            <a:ext cx="834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9992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CFD</a:t>
            </a:r>
          </a:p>
        </p:txBody>
      </p:sp>
      <p:sp>
        <p:nvSpPr>
          <p:cNvPr id="29" name="AutoShape 18" descr="data:image/jpeg;base64,/9j/4AAQSkZJRgABAQAAAQABAAD/2wCEAAkGBxQTEhQUExQWFRUUFxQXFxQVFRgVFxQUFBQXFxQUFBQYHCggGBwlHBQUITEhJSkrLi4uFx8zODMsNygtLisBCgoKBQUFDgUFDisZExkrKysrKysrKysrKysrKysrKysrKysrKysrKysrKysrKysrKysrKysrKysrKysrKysrK//AABEIALwBDAMBIgACEQEDEQH/xAAbAAACAwEBAQAAAAAAAAAAAAACAwEEBQAGB//EAD0QAAEDAQUECAQEBQQDAAAAAAEAAhEDBBIhMVEFQWGRExQiUnGBodEyscHwBhVC4SNicpLxBzOiwlOC0v/EABQBAQAAAAAAAAAAAAAAAAAAAAD/xAAUEQEAAAAAAAAAAAAAAAAAAAAA/9oADAMBAAIRAxEAPwCg5qWmtdKgtQBKmUJaihAYUyoaiDUEsKc0pQCc2EFyzVYVptUSsuUym4oNV9QEKs+mEgPTKb0EPo6JQZCvMKIsQUQEUJz2DcpDECgFxshzAlOaxXqGSDObZeEI+ijOFfekVaQKCjcCIQnPsw1SjZDGGKBTnKu+qU19M+CRUEIBFUozilNaZyR3Dogi6ELnqXtKrFB1SolEonICgAoS3gjUIFlg0XdGNEyFwQECmApcIwUBhHEpLSr1CjKBLKaMtV1tAKeglBUDUQamOLGuuyS85NwEzoTn5SmMpvJ+FrRxlzvb0QVxSJyk+ClxDficBw+I8myrJsjsi8kaEYf8YPkis+z3kgMptcT3CWnzBlBWFfusceLoYOWJKOmTvjwbMDniVqDYznYsN8ZG6JhwzaYx84gozsKsB8BPkfqgoscnXkdfZz2EhzSCM9/ySxTQSRK5oWjZNhVqjQ9rRByN4DfGU8E60bGqUmXntAGUyD8kGcymiuwnUKDnGGAuMTAE4KalJzfiaR4gj5oK5JXIiUl5QMLQovKm+kZLgTJ5YfJS2scjzQWnCUt1IFLc8oDWQE6nChzgkvtEpLqyBlRUa9NPdVVepUlBXcEBRuCCEAlQihQQghSuhSAgYQpRELoQCGqzRqwkhE0SguNtBhG2oqxokZhWKVPmgsss4qYOAcNCJT6ezqlP/afh3Kgvt8j8TUVmplpWoBggy/zG5hVpupnvTNP+8DDzAVhtZ+bbuOThVJwOhDU2vVWW+zNBLqZNMnO58J/qYeyeSCxXo1HkEkAjCbzz9Qou1mjCrB3QH5+N9KbbXt+Nt4d+nn50yZ5E+CfStTX4tMjLeIOhBxCBDBbvjbanBxxLTN2d43j0T2fim30v92kyqBvDcebfZObURsqIDs/+oVI/HTqMOjXYcsIVlv4joWkQG2hwaQezgARuJGfgs60WVj/iY13i0H5rW2LZmspQ0ADGABqUC7btqz067at6rQN0tummAx3G6N/nuTbZ+KrG5n8SsH6BrS0z6rO/EdFtQBrxgTlJGXgsWlsei3JgPiSfmUDrb+JrLlSp1Xf+wH/Uqvs/btM1Iq0yxt1xlziMQ0xk3EzCtikB8IA8AB8kurSBzAMaic0BWW30X5ioPAs+pVupZr7b1FryGxfLyIAJgRGf7hZhsbe6B4YfJG19wYugb5MeqBvWHNkdnwIvBVXY8Pkmi30SMG1Hn+UBzf7nQPVVaxc7JrafmXmN2eA9UB17G9okgwd+Y5qqUbaRGbnO8XGB4NGA5LnNQJcgITS1CWoFEIYTS1RdQLhQQnQhLUCoUwjurriBpaohGUN5BwardGnGKRTcFYNVBba6VaoMG9ZTaqs066DdoNam1XdlY9K1QiqWwlAVapOCqOcnNI3oK0HJAu8mUnJN0p7GoGyiY6EIajDUDA9b+zB/CGCwGMO5bliaRT8EGX+IycIbJvDCQJG/EjRUAMFe2zUxbPeGKQANUCIUNZJTHBCQgZXouJ7LwxkR2WgvOsudIHJVq2x2fE2XnV5vHxE4DyTSw8Vq2KhAG8lB5+pSIzEJTgvUWugCMQsG2UgDhkgouCWWqw5qAhBXuoS1OLVF1Am4ouJxCBwQLIQwnBhOS40CgRdRCmnXAM8VN47sEA1KWGSrBqt1nyq5CDmBMCXCiUDgUxrlWBRgoLbKicFVptT6aBwKNoSwUxpQHcTGtQtKY1ATQn0qYO+EguhJ6UlBuNeAAGwfvNXbM/sc15+i4rbsbv4YQYf4na4thgN682IicxMSlWRjrvaz8Zw8Vo7RAvN8foUlzUCITRQwlcGJgGqB9Gm2BKtNeAdVlVHScE2jRe7IE+AQXq7w7esO2M7RWm+w1R+grOqUXd08igpuYlOarfQuO48ilPbCCsWoYTiEtwQLIQkJjksoJDzCJrtUDSl1ayBlQgbkq8k3pXILNRJc1TCkhAk4I2tRXVKCQEQaobgiaUD2BSWpTSjlA3IKadVABOabTZCCwxNaktTQUBPbKhtJE1W7IwGZQBZqDnZBa9KjdbBOSKzVAApc+ZOpKCpTa016U5Xsj/SV6OsKRwcG+YHovLuP8an/AFfQrXqIEWqxtnswBw9FUdstxxJhXC7OEl1eEB2GytadTxWmLSwYLAfaiMlWr2wnFB6p1uYqh2gNAvMi1mcckdS04INw2wHQJNZwIIICwxaUT7YSg602NuMYH7wWbVs5AxVp1ckplpxEBBlOCApz2JcIAAUOYFJCiECnWcQTPgIz4qsWHRXCEstQOeAllVnVCov8UFlSkNqJgKBkI2tSmuRtcga1qMNQNKIFAxqtUqMwqjSrdnrwg0n2MBuGaZY7M0CXROhVcWzA45oKdTGXOQX6llbuQU7M6Dl7qsbWpp7RjNAby5pxWlZKnYWX11pOK0LK4FmHogVWd/EYT3voVo1CIwKxdp1CI1kJTNo4QUGjVqcVXNSVXbb2nxQttAG9BNV6rucoq2sblXdbUBuchL1VdaEPWQgtA4o3xqqJtSB1oCC30iIvOarUqonEqwLQIhADiTmllS56GqYQCUJKA1Et9ZAwlCVX6YnciDygpdZbud6ohVGo5rzRcpDzqg9S1wTBUXkukRCudTzQeua9GHryItTtTzU9adM3jzQexFZE2qvIt2g/vHmnDaj+96BB62+NUTKi8m3aj9fQKwzbL/5eR90Hr+stjJLNUFebG3NWjyMfRMpbcbvafKCg9Gx4Tm12zG5YtHalM/qjgcE7rDTvHNBruc3zWtYcWYaLyHWGT8QHmF6vYz71Nob2pGEYyJzQV9qTAnUKiSCre2qgGBIBkYEwc1lh41QOc0aBLc0aKDVCU6ogKpRHgq5ojVc+pxQuegdSsrd5K6rZ2AYKr0h3FCXnVAwgA5JzmsjAKk93Fc2oUFgFAQlGqh6VBqWYN3xK6tUEbllGvxSnV+KC5VhViUk10HSoLEoTWSOkXdIg80SuUkqLyDlykFQSg5cFwTW0iRKAFKMUio6I6IBBR+atbNsFSpUaynAc6YJMDAEmTuwBVu0fhm0NMXQ7AG8114EOEgg78EGax6K8EbrA8OLd4JBzzBiFqWz8KWinE3HHGQx0kRnMgeCDKv8AFc6p9hWKmyqrDDhGE+UkThxBQ9VdG7wQds4X6tNpk3nNBHCcV9V2FaGXjSb2XU4AjCWwDhzxXzfZtEtvEfEBgcox/cclsWJ9SQXGpeZALmOAdkQ5xJBk5YcSg+l1bO2q0sqC81wgg+68xtH/AE+YZNCo5n8ru0OeY9UFGo+J6W0jzaP+qN9ZwH+9asY/W2BJjc2UHkdp/h+1UJljnNH6qZLh5gYjzCxKtrecC48177a1ao1l5ta0SCMXPBGJjurzm0qksl7W1XFxlzx2wBgIewtnGcDKDz5qHf6o72GD/LFWn7L33tN2qWdlmfiGO+EFI1Dqea7pXanmrf5Yce0POV35W7vt9UFXrD+8eZXC0v7x5lXRs529zT5n2VW0UrpiQSN44oI66/vFCbU/vHmk3PDmpwQONrf3ildJrj5qW/Y4LjB+xgg7pdCR5pzbccN6rRoPVcW8PVBodeHFGLW3VZgE7vVT970BuLePNS5rd0+c4ohaG4dkhG2u3unkgBlAbzu1+chOZZAe8fBwXCs3TnPIYJ7LRGV4cbxy8kCHUGDMO8iD8k7pGA55jDx5JbG+PkY+ih1nBQWKbhGOnqoFdpIAx+5SXuEXbwjDCVFGiwEG9l/MPZB6X8M2gdYpTgGXyccMGGTC9btisGvJHcBH9lb/AOAvnFIgdppIOV5ro9QFFWXmXVKh8ahOHPieaDT6QOthp61o8ZqexXvtplo6IcHAYk5OYMyvldKhdcHhzg4GQWmCOM4meKfXfVdE16picC4nPOMeCD2+1m0+iqg3C+6LhcYJBe4nGYIGeK8W6k4HdA3ghw5hXNnW25RqMc97nPvYmDEtAGLjqCVXFTCD755oCsons7yBjuAGOXkFrWancB3k+QwWKx4BBBiMsAn9cj9flAw9EHoDtO7AIz45I/zBp3rzFW2gn4v+MyrNm2m1uEDyBH+UG5tO0scwtneDHhisatc/VrrqZPqhqbWmey2CZyIIMZyPkk17a1wyEzM+OeEILAunAcELngTOHos99bQmeACqVAJ3k8TKDWc9uqGW6rKa3DKfE/Rc953XR4INXD780L7Ax+JJHgRl5rKM7zl8kbXHOSgv1dlU4+I+iSdlU/8AyH090npTuJPmUOKAqlipd84oBswHJxPl+6K+e79VAtDwcMEEO2S4bz9+aGpspw3/AHzTeuv1HIKOuv8A8hBWds8/f+UHVNfv1Vs2lx3BA60E7hyQK6Tx9FwE7lF05yYUFsQNcfVA1qiPDmgc7CBuUMzQOBcNFN86pNSoCipnJA5hJyIPluUET9jd5JIwOa5z4MYoHMaOPPejY0kGPmqwfhJyRNrGRCBoY4bvqiDJzU0azjIOXzUupzOOA9UCx7nDQKxTdGN3BTSojWPHwyQVXkSJnLmgN1pERdiOaJ9oBGAk7/dUxaOCdSokg7sEEtrCYjmmtf2pIGPDUKrVolonOeCgVHQgtvgHLFRUbGXDHRU+1gnMDiYxw/ZAT3jePPNQymNEL5BxTW2gAAaII5AcEsMCeK7YyVe83OMx9EBPYBGGfH6p13CBGG7VVGOnJTUf2plA0sjdH1KFmeeP3uSalQ7igc+SgcXxmlVHb81HSbtEZYDkUCzU3gozqp6Hipc6BmEACpiofnl6IelyI3LjaJQHVdOHolOm8eCt7Gsoq3r0iAMjGfitT8mp6u5j2QedaeaeXgCFrjYVPV/Meyl+xKeruY9kHnnEHLVEzCFvfkdPVw8CPZSNi09Xcx7IMQPxwCM1BzWsdjs1dzHsudslmXa5j2QYTzKdRddhav5SzV3Mey78pZq7mPZBl1axwARC1YLQdslmruY9lA2QzV3MeyCl1ucYROto0lXPyxnHmPZc3ZjOPMeyCh0oOQxV5trgQBrPkibYWjInn+y7qjZ34oKdS0knIQUPSffFX+ptOvNQbK2IQVmVtEVK1wSfvBMFkbxXdXCCrVtAcSf8pdUgq6bG3jjxQGxN4oKjKWEgrjT/AJvBXhZhEYpfUG6u5/sgVQpxxOK51LXX7+SsCyDU8/2XdWHFBWddAOvySrghXuqNOq7qjTqgzyMMFNOpuKt9RbqfT2U9Qbx5/sgTUMtgZznwVJzTrktTqLdXcx7Keot1d6eyDJAMIS1bXUxqfT2UHZrNXcx7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20" descr="data:image/jpeg;base64,/9j/4AAQSkZJRgABAQAAAQABAAD/2wCEAAkGBxQTEhQUExQWFRUUFxQXFxQVFRgVFxQUFBQXFxQUFBQYHCggGBwlHBQUITEhJSkrLi4uFx8zODMsNygtLisBCgoKBQUFDgUFDisZExkrKysrKysrKysrKysrKysrKysrKysrKysrKysrKysrKysrKysrKysrKysrKysrKysrK//AABEIALwBDAMBIgACEQEDEQH/xAAbAAACAwEBAQAAAAAAAAAAAAACAwEEBQAGB//EAD0QAAEDAQUECAQEBQQDAAAAAAEAAhEDBBIhMVEFQWGRExQiUnGBodEyscHwBhVC4SNicpLxBzOiwlOC0v/EABQBAQAAAAAAAAAAAAAAAAAAAAD/xAAUEQEAAAAAAAAAAAAAAAAAAAAA/9oADAMBAAIRAxEAPwCg5qWmtdKgtQBKmUJaihAYUyoaiDUEsKc0pQCc2EFyzVYVptUSsuUym4oNV9QEKs+mEgPTKb0EPo6JQZCvMKIsQUQEUJz2DcpDECgFxshzAlOaxXqGSDObZeEI+ijOFfekVaQKCjcCIQnPsw1SjZDGGKBTnKu+qU19M+CRUEIBFUozilNaZyR3Dogi6ELnqXtKrFB1SolEonICgAoS3gjUIFlg0XdGNEyFwQECmApcIwUBhHEpLSr1CjKBLKaMtV1tAKeglBUDUQamOLGuuyS85NwEzoTn5SmMpvJ+FrRxlzvb0QVxSJyk+ClxDficBw+I8myrJsjsi8kaEYf8YPkis+z3kgMptcT3CWnzBlBWFfusceLoYOWJKOmTvjwbMDniVqDYznYsN8ZG6JhwzaYx84gozsKsB8BPkfqgoscnXkdfZz2EhzSCM9/ySxTQSRK5oWjZNhVqjQ9rRByN4DfGU8E60bGqUmXntAGUyD8kGcymiuwnUKDnGGAuMTAE4KalJzfiaR4gj5oK5JXIiUl5QMLQovKm+kZLgTJ5YfJS2scjzQWnCUt1IFLc8oDWQE6nChzgkvtEpLqyBlRUa9NPdVVepUlBXcEBRuCCEAlQihQQghSuhSAgYQpRELoQCGqzRqwkhE0SguNtBhG2oqxokZhWKVPmgsss4qYOAcNCJT6ezqlP/afh3Kgvt8j8TUVmplpWoBggy/zG5hVpupnvTNP+8DDzAVhtZ+bbuOThVJwOhDU2vVWW+zNBLqZNMnO58J/qYeyeSCxXo1HkEkAjCbzz9Qou1mjCrB3QH5+N9KbbXt+Nt4d+nn50yZ5E+CfStTX4tMjLeIOhBxCBDBbvjbanBxxLTN2d43j0T2fim30v92kyqBvDcebfZObURsqIDs/+oVI/HTqMOjXYcsIVlv4joWkQG2hwaQezgARuJGfgs60WVj/iY13i0H5rW2LZmspQ0ADGABqUC7btqz067at6rQN0tummAx3G6N/nuTbZ+KrG5n8SsH6BrS0z6rO/EdFtQBrxgTlJGXgsWlsei3JgPiSfmUDrb+JrLlSp1Xf+wH/Uqvs/btM1Iq0yxt1xlziMQ0xk3EzCtikB8IA8AB8kurSBzAMaic0BWW30X5ioPAs+pVupZr7b1FryGxfLyIAJgRGf7hZhsbe6B4YfJG19wYugb5MeqBvWHNkdnwIvBVXY8Pkmi30SMG1Hn+UBzf7nQPVVaxc7JrafmXmN2eA9UB17G9okgwd+Y5qqUbaRGbnO8XGB4NGA5LnNQJcgITS1CWoFEIYTS1RdQLhQQnQhLUCoUwjurriBpaohGUN5BwardGnGKRTcFYNVBba6VaoMG9ZTaqs066DdoNam1XdlY9K1QiqWwlAVapOCqOcnNI3oK0HJAu8mUnJN0p7GoGyiY6EIajDUDA9b+zB/CGCwGMO5bliaRT8EGX+IycIbJvDCQJG/EjRUAMFe2zUxbPeGKQANUCIUNZJTHBCQgZXouJ7LwxkR2WgvOsudIHJVq2x2fE2XnV5vHxE4DyTSw8Vq2KhAG8lB5+pSIzEJTgvUWugCMQsG2UgDhkgouCWWqw5qAhBXuoS1OLVF1Am4ouJxCBwQLIQwnBhOS40CgRdRCmnXAM8VN47sEA1KWGSrBqt1nyq5CDmBMCXCiUDgUxrlWBRgoLbKicFVptT6aBwKNoSwUxpQHcTGtQtKY1ATQn0qYO+EguhJ6UlBuNeAAGwfvNXbM/sc15+i4rbsbv4YQYf4na4thgN682IicxMSlWRjrvaz8Zw8Vo7RAvN8foUlzUCITRQwlcGJgGqB9Gm2BKtNeAdVlVHScE2jRe7IE+AQXq7w7esO2M7RWm+w1R+grOqUXd08igpuYlOarfQuO48ilPbCCsWoYTiEtwQLIQkJjksoJDzCJrtUDSl1ayBlQgbkq8k3pXILNRJc1TCkhAk4I2tRXVKCQEQaobgiaUD2BSWpTSjlA3IKadVABOabTZCCwxNaktTQUBPbKhtJE1W7IwGZQBZqDnZBa9KjdbBOSKzVAApc+ZOpKCpTa016U5Xsj/SV6OsKRwcG+YHovLuP8an/AFfQrXqIEWqxtnswBw9FUdstxxJhXC7OEl1eEB2GytadTxWmLSwYLAfaiMlWr2wnFB6p1uYqh2gNAvMi1mcckdS04INw2wHQJNZwIIICwxaUT7YSg602NuMYH7wWbVs5AxVp1ckplpxEBBlOCApz2JcIAAUOYFJCiECnWcQTPgIz4qsWHRXCEstQOeAllVnVCov8UFlSkNqJgKBkI2tSmuRtcga1qMNQNKIFAxqtUqMwqjSrdnrwg0n2MBuGaZY7M0CXROhVcWzA45oKdTGXOQX6llbuQU7M6Dl7qsbWpp7RjNAby5pxWlZKnYWX11pOK0LK4FmHogVWd/EYT3voVo1CIwKxdp1CI1kJTNo4QUGjVqcVXNSVXbb2nxQttAG9BNV6rucoq2sblXdbUBuchL1VdaEPWQgtA4o3xqqJtSB1oCC30iIvOarUqonEqwLQIhADiTmllS56GqYQCUJKA1Et9ZAwlCVX6YnciDygpdZbud6ohVGo5rzRcpDzqg9S1wTBUXkukRCudTzQeua9GHryItTtTzU9adM3jzQexFZE2qvIt2g/vHmnDaj+96BB62+NUTKi8m3aj9fQKwzbL/5eR90Hr+stjJLNUFebG3NWjyMfRMpbcbvafKCg9Gx4Tm12zG5YtHalM/qjgcE7rDTvHNBruc3zWtYcWYaLyHWGT8QHmF6vYz71Nob2pGEYyJzQV9qTAnUKiSCre2qgGBIBkYEwc1lh41QOc0aBLc0aKDVCU6ogKpRHgq5ojVc+pxQuegdSsrd5K6rZ2AYKr0h3FCXnVAwgA5JzmsjAKk93Fc2oUFgFAQlGqh6VBqWYN3xK6tUEbllGvxSnV+KC5VhViUk10HSoLEoTWSOkXdIg80SuUkqLyDlykFQSg5cFwTW0iRKAFKMUio6I6IBBR+atbNsFSpUaynAc6YJMDAEmTuwBVu0fhm0NMXQ7AG8114EOEgg78EGax6K8EbrA8OLd4JBzzBiFqWz8KWinE3HHGQx0kRnMgeCDKv8AFc6p9hWKmyqrDDhGE+UkThxBQ9VdG7wQds4X6tNpk3nNBHCcV9V2FaGXjSb2XU4AjCWwDhzxXzfZtEtvEfEBgcox/cclsWJ9SQXGpeZALmOAdkQ5xJBk5YcSg+l1bO2q0sqC81wgg+68xtH/AE+YZNCo5n8ru0OeY9UFGo+J6W0jzaP+qN9ZwH+9asY/W2BJjc2UHkdp/h+1UJljnNH6qZLh5gYjzCxKtrecC48177a1ao1l5ta0SCMXPBGJjurzm0qksl7W1XFxlzx2wBgIewtnGcDKDz5qHf6o72GD/LFWn7L33tN2qWdlmfiGO+EFI1Dqea7pXanmrf5Yce0POV35W7vt9UFXrD+8eZXC0v7x5lXRs529zT5n2VW0UrpiQSN44oI66/vFCbU/vHmk3PDmpwQONrf3ildJrj5qW/Y4LjB+xgg7pdCR5pzbccN6rRoPVcW8PVBodeHFGLW3VZgE7vVT970BuLePNS5rd0+c4ohaG4dkhG2u3unkgBlAbzu1+chOZZAe8fBwXCs3TnPIYJ7LRGV4cbxy8kCHUGDMO8iD8k7pGA55jDx5JbG+PkY+ih1nBQWKbhGOnqoFdpIAx+5SXuEXbwjDCVFGiwEG9l/MPZB6X8M2gdYpTgGXyccMGGTC9btisGvJHcBH9lb/AOAvnFIgdppIOV5ro9QFFWXmXVKh8ahOHPieaDT6QOthp61o8ZqexXvtplo6IcHAYk5OYMyvldKhdcHhzg4GQWmCOM4meKfXfVdE16picC4nPOMeCD2+1m0+iqg3C+6LhcYJBe4nGYIGeK8W6k4HdA3ghw5hXNnW25RqMc97nPvYmDEtAGLjqCVXFTCD755oCsons7yBjuAGOXkFrWancB3k+QwWKx4BBBiMsAn9cj9flAw9EHoDtO7AIz45I/zBp3rzFW2gn4v+MyrNm2m1uEDyBH+UG5tO0scwtneDHhisatc/VrrqZPqhqbWmey2CZyIIMZyPkk17a1wyEzM+OeEILAunAcELngTOHos99bQmeACqVAJ3k8TKDWc9uqGW6rKa3DKfE/Rc953XR4INXD780L7Ax+JJHgRl5rKM7zl8kbXHOSgv1dlU4+I+iSdlU/8AyH090npTuJPmUOKAqlipd84oBswHJxPl+6K+e79VAtDwcMEEO2S4bz9+aGpspw3/AHzTeuv1HIKOuv8A8hBWds8/f+UHVNfv1Vs2lx3BA60E7hyQK6Tx9FwE7lF05yYUFsQNcfVA1qiPDmgc7CBuUMzQOBcNFN86pNSoCipnJA5hJyIPluUET9jd5JIwOa5z4MYoHMaOPPejY0kGPmqwfhJyRNrGRCBoY4bvqiDJzU0azjIOXzUupzOOA9UCx7nDQKxTdGN3BTSojWPHwyQVXkSJnLmgN1pERdiOaJ9oBGAk7/dUxaOCdSokg7sEEtrCYjmmtf2pIGPDUKrVolonOeCgVHQgtvgHLFRUbGXDHRU+1gnMDiYxw/ZAT3jePPNQymNEL5BxTW2gAAaII5AcEsMCeK7YyVe83OMx9EBPYBGGfH6p13CBGG7VVGOnJTUf2plA0sjdH1KFmeeP3uSalQ7igc+SgcXxmlVHb81HSbtEZYDkUCzU3gozqp6Hipc6BmEACpiofnl6IelyI3LjaJQHVdOHolOm8eCt7Gsoq3r0iAMjGfitT8mp6u5j2QedaeaeXgCFrjYVPV/Meyl+xKeruY9kHnnEHLVEzCFvfkdPVw8CPZSNi09Xcx7IMQPxwCM1BzWsdjs1dzHsudslmXa5j2QYTzKdRddhav5SzV3Mey78pZq7mPZBl1axwARC1YLQdslmruY9lA2QzV3MeyCl1ucYROto0lXPyxnHmPZc3ZjOPMeyCh0oOQxV5trgQBrPkibYWjInn+y7qjZ34oKdS0knIQUPSffFX+ptOvNQbK2IQVmVtEVK1wSfvBMFkbxXdXCCrVtAcSf8pdUgq6bG3jjxQGxN4oKjKWEgrjT/AJvBXhZhEYpfUG6u5/sgVQpxxOK51LXX7+SsCyDU8/2XdWHFBWddAOvySrghXuqNOq7qjTqgzyMMFNOpuKt9RbqfT2U9Qbx5/sgTUMtgZznwVJzTrktTqLdXcx7Keot1d6eyDJAMIS1bXUxqfT2UHZrNXcx7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628017" y="1609716"/>
            <a:ext cx="9178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Sebbene alcuni algoritmi numerici per la risoluzione delle equazioni di N-S siano stati messi a punto nei primi anni del ‘900, solo con la nascita e l’evoluzione dei computer sono state sfruttate le reali potenzialità della fluidodinamica numerica. </a:t>
            </a:r>
          </a:p>
          <a:p>
            <a:pPr algn="just"/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32547" y="2914334"/>
            <a:ext cx="9074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«La complessità di un microcircuito, misurata ad esempio attraverso il numero di transistor per chip, raddoppia ogni 18 mesi.»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91669" y="3269207"/>
            <a:ext cx="221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Gordon Moore</a:t>
            </a:r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80282" y="3985591"/>
            <a:ext cx="930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L’aumento della capacità di calcolo, assieme alle sempre maggiori quantità di RAM disponibili, ha permesso di affrontare nel corso degli anni problemi sempre più complessi.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97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243949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OpenFOAM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794961" y="1584858"/>
            <a:ext cx="8733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OpenFOAM nacque negli anni ‘80 all’Imperial College di Londra per sviluppare una piattaforma simulativa più potente e flessibile di quelle programmate in Fortran, lo standard del tempo.</a:t>
            </a:r>
          </a:p>
          <a:p>
            <a:pPr algn="just"/>
            <a:r>
              <a:rPr lang="it-IT" dirty="0" smtClean="0"/>
              <a:t>Basato sul metodo a volumi finiti per la discretizzazione e la soluzione delle equazioni, è stato pensato per la CFD ma può essere usato per le più disparate tipologie di simulazione proprio grazie alla sua flessibilità.</a:t>
            </a:r>
          </a:p>
          <a:p>
            <a:pPr algn="just"/>
            <a:r>
              <a:rPr lang="it-IT" dirty="0" smtClean="0"/>
              <a:t>Nel 2004 venne rilasciato come software </a:t>
            </a:r>
            <a:r>
              <a:rPr lang="it-IT" dirty="0" err="1" smtClean="0"/>
              <a:t>opensource</a:t>
            </a:r>
            <a:r>
              <a:rPr lang="it-IT" dirty="0" smtClean="0"/>
              <a:t> e da allora il numero di utilizzatori ha continuato a crescere.</a:t>
            </a:r>
          </a:p>
          <a:p>
            <a:pPr algn="just"/>
            <a:r>
              <a:rPr lang="it-IT" dirty="0" smtClean="0"/>
              <a:t>Il software viene continuamente aggiornato dagli stessi ideatori del codice e vengono aggiunte anche funzionalità introdotte da terze parti ritenute utili per tutti gli utilizzatori finali.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2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223729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OpenFOAM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87255" y="2963150"/>
            <a:ext cx="331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Tra le caratteristiche peculiari del software OpenFOAM vi sono: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944264" y="2305029"/>
            <a:ext cx="25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Disponibilità del codice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944264" y="2719175"/>
            <a:ext cx="296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Possibilità di implementare custom code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944264" y="1890883"/>
            <a:ext cx="23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Uso del linguaggio C++</a:t>
            </a:r>
            <a:endParaRPr lang="it-IT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6944264" y="3898575"/>
            <a:ext cx="2860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Fervente comunità di </a:t>
            </a:r>
            <a:r>
              <a:rPr lang="it-IT" dirty="0" err="1" smtClean="0"/>
              <a:t>users</a:t>
            </a:r>
            <a:r>
              <a:rPr lang="it-IT" dirty="0" smtClean="0"/>
              <a:t> e sviluppatori</a:t>
            </a:r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6916343" y="3307771"/>
            <a:ext cx="3307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Particolarmente indicato per l’ambito accademico e di ricerca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5011947" y="2100710"/>
            <a:ext cx="1932317" cy="1004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5011947" y="2501660"/>
            <a:ext cx="1932317" cy="698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endCxn id="18" idx="1"/>
          </p:cNvCxnSpPr>
          <p:nvPr/>
        </p:nvCxnSpPr>
        <p:spPr>
          <a:xfrm flipV="1">
            <a:off x="5011947" y="3042341"/>
            <a:ext cx="1932317" cy="243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5011947" y="3397031"/>
            <a:ext cx="1932317" cy="303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5011947" y="3510951"/>
            <a:ext cx="1932317" cy="707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>
            <a:off x="5011947" y="3609481"/>
            <a:ext cx="1932317" cy="1212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916343" y="4684532"/>
            <a:ext cx="284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Licenze gratuite ed illimitate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93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OpenFOAM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18326" y="1458410"/>
            <a:ext cx="7998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Svantaggi: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Mancanza di una guida completa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Funzionamento </a:t>
            </a:r>
            <a:r>
              <a:rPr lang="it-IT" dirty="0"/>
              <a:t>su Linux </a:t>
            </a:r>
            <a:r>
              <a:rPr lang="it-IT" dirty="0" smtClean="0"/>
              <a:t>OS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/>
              <a:t>Mancanza di una </a:t>
            </a:r>
            <a:r>
              <a:rPr lang="it-IT" dirty="0" smtClean="0"/>
              <a:t>GUI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Set-up delle simulazioni laborioso e workflow poco lineare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4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Lastra Piana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4961" y="1722443"/>
            <a:ext cx="90389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Viene studiato un flusso d’aria che scorre sopra una lastra piana.</a:t>
            </a:r>
          </a:p>
          <a:p>
            <a:pPr algn="just"/>
            <a:r>
              <a:rPr lang="it-IT" dirty="0" smtClean="0"/>
              <a:t>Sono state svolte due simulazioni: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Nella prima non è stata risolta l’equazione dell’energia e il flusso è di tipo laminare.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/>
              <a:t>Nella seconda si è risolto il campo di temperatura e si è aggiunto un modello di turbolenza.</a:t>
            </a:r>
            <a:endParaRPr lang="it-IT" dirty="0"/>
          </a:p>
          <a:p>
            <a:pPr algn="just"/>
            <a:endParaRPr lang="it-IT" dirty="0" smtClean="0"/>
          </a:p>
          <a:p>
            <a:pPr algn="just">
              <a:lnSpc>
                <a:spcPct val="200000"/>
              </a:lnSpc>
            </a:pPr>
            <a:r>
              <a:rPr lang="it-IT" dirty="0" smtClean="0"/>
              <a:t>Il primo caso ha permesso di: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Validare i solver rispetto alla soluzione analitica di </a:t>
            </a:r>
            <a:r>
              <a:rPr lang="it-IT" dirty="0" err="1" smtClean="0"/>
              <a:t>Blasius</a:t>
            </a:r>
            <a:endParaRPr lang="it-IT" dirty="0" smtClean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Prendere confidenza con i software utilizzati durante la tesi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48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Lastra Piana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10443" y="1963594"/>
            <a:ext cx="90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Tlastra</a:t>
            </a:r>
            <a:r>
              <a:rPr lang="it-IT" dirty="0" smtClean="0"/>
              <a:t>: 350K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910443" y="3893784"/>
            <a:ext cx="416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Modello di turbolenza: </a:t>
            </a:r>
            <a:r>
              <a:rPr lang="it-IT" dirty="0" err="1" smtClean="0"/>
              <a:t>Spalart-Allmaras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910443" y="3284704"/>
            <a:ext cx="428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Numero di Reynolds del flusso: 10000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10443" y="2675624"/>
            <a:ext cx="164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Tflusso</a:t>
            </a:r>
            <a:r>
              <a:rPr lang="it-IT" dirty="0" smtClean="0"/>
              <a:t>: 300K</a:t>
            </a:r>
            <a:endParaRPr lang="it-IT" dirty="0"/>
          </a:p>
        </p:txBody>
      </p:sp>
      <p:pic>
        <p:nvPicPr>
          <p:cNvPr id="19" name="Immagine 18" descr="Cattura di schermata (8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48" y="1647652"/>
            <a:ext cx="6003262" cy="3220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0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Lastra Piana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73766" y="1282390"/>
            <a:ext cx="34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Risultati: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73766" y="1831386"/>
            <a:ext cx="238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Profili di velocità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73766" y="2654012"/>
            <a:ext cx="30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Flusso termico alla parete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1973766" y="3724531"/>
                <a:ext cx="4739268" cy="733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it-IT" dirty="0" err="1" smtClean="0"/>
                  <a:t>Skin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Friction</a:t>
                </a:r>
                <a:r>
                  <a:rPr lang="it-IT" dirty="0" smtClean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𝜌</m:t>
                        </m:r>
                        <m:sSubSup>
                          <m:sSubSupPr>
                            <m:ctrlPr>
                              <a:rPr lang="it-IT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it-IT" dirty="0" smtClean="0"/>
                  <a:t>  </a:t>
                </a:r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766" y="3724531"/>
                <a:ext cx="4739268" cy="733662"/>
              </a:xfrm>
              <a:prstGeom prst="rect">
                <a:avLst/>
              </a:prstGeom>
              <a:blipFill rotWithShape="0">
                <a:blip r:embed="rId5"/>
                <a:stretch>
                  <a:fillRect l="-9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Grafico 15"/>
          <p:cNvGraphicFramePr/>
          <p:nvPr>
            <p:extLst>
              <p:ext uri="{D42A27DB-BD31-4B8C-83A1-F6EECF244321}">
                <p14:modId xmlns:p14="http://schemas.microsoft.com/office/powerpoint/2010/main" val="4149939396"/>
              </p:ext>
            </p:extLst>
          </p:nvPr>
        </p:nvGraphicFramePr>
        <p:xfrm>
          <a:off x="374412" y="150117"/>
          <a:ext cx="11226773" cy="6292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755818531"/>
              </p:ext>
            </p:extLst>
          </p:nvPr>
        </p:nvGraphicFramePr>
        <p:xfrm>
          <a:off x="367553" y="150117"/>
          <a:ext cx="11241741" cy="628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3100189679"/>
              </p:ext>
            </p:extLst>
          </p:nvPr>
        </p:nvGraphicFramePr>
        <p:xfrm>
          <a:off x="367553" y="150117"/>
          <a:ext cx="11232776" cy="629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Grafico 18"/>
          <p:cNvGraphicFramePr/>
          <p:nvPr>
            <p:extLst>
              <p:ext uri="{D42A27DB-BD31-4B8C-83A1-F6EECF244321}">
                <p14:modId xmlns:p14="http://schemas.microsoft.com/office/powerpoint/2010/main" val="3724168487"/>
              </p:ext>
            </p:extLst>
          </p:nvPr>
        </p:nvGraphicFramePr>
        <p:xfrm>
          <a:off x="367553" y="150116"/>
          <a:ext cx="11250705" cy="629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1792348496"/>
              </p:ext>
            </p:extLst>
          </p:nvPr>
        </p:nvGraphicFramePr>
        <p:xfrm>
          <a:off x="349623" y="150117"/>
          <a:ext cx="11295529" cy="629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" name="Grafico 20"/>
          <p:cNvGraphicFramePr/>
          <p:nvPr>
            <p:extLst>
              <p:ext uri="{D42A27DB-BD31-4B8C-83A1-F6EECF244321}">
                <p14:modId xmlns:p14="http://schemas.microsoft.com/office/powerpoint/2010/main" val="1245541906"/>
              </p:ext>
            </p:extLst>
          </p:nvPr>
        </p:nvGraphicFramePr>
        <p:xfrm>
          <a:off x="331694" y="150117"/>
          <a:ext cx="11304493" cy="629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2323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Graphic spid="16" grpId="0">
        <p:bldAsOne/>
      </p:bldGraphic>
      <p:bldGraphic spid="16" grpId="1">
        <p:bldAsOne/>
      </p:bldGraphic>
      <p:bldGraphic spid="17" grpId="0">
        <p:bldAsOne/>
      </p:bldGraphic>
      <p:bldGraphic spid="17" grpId="1">
        <p:bldAsOne/>
      </p:bldGraphic>
      <p:bldGraphic spid="18" grpId="0">
        <p:bldAsOne/>
      </p:bldGraphic>
      <p:bldGraphic spid="18" grpId="1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295724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sl5.liguria.it/portals/0/PoloUniversitario/logoUni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56" y="295723"/>
            <a:ext cx="683554" cy="8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_logo_i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35" y="5625281"/>
            <a:ext cx="1277112" cy="9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1287255" y="939763"/>
            <a:ext cx="9695935" cy="75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630423" y="6295356"/>
            <a:ext cx="7173912" cy="274638"/>
          </a:xfrm>
        </p:spPr>
        <p:txBody>
          <a:bodyPr/>
          <a:lstStyle/>
          <a:p>
            <a:pPr>
              <a:defRPr/>
            </a:pPr>
            <a:r>
              <a:rPr lang="it-IT" i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Dapelo  - Tesi di Laurea Magistrale in Ing. Meccanica - Università degli Studi di Genova </a:t>
            </a:r>
            <a:endParaRPr lang="it-IT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1794961" y="6166672"/>
            <a:ext cx="8844837" cy="28182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olo 16"/>
          <p:cNvSpPr>
            <a:spLocks noGrp="1"/>
          </p:cNvSpPr>
          <p:nvPr>
            <p:ph type="ctrTitle"/>
          </p:nvPr>
        </p:nvSpPr>
        <p:spPr>
          <a:xfrm>
            <a:off x="2589541" y="150117"/>
            <a:ext cx="7091362" cy="595312"/>
          </a:xfrm>
        </p:spPr>
        <p:txBody>
          <a:bodyPr/>
          <a:lstStyle/>
          <a:p>
            <a:r>
              <a:rPr lang="it-IT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Impinging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901152" y="1616948"/>
            <a:ext cx="8468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industria, i getti </a:t>
            </a:r>
            <a:r>
              <a:rPr lang="it-IT" dirty="0" err="1" smtClean="0"/>
              <a:t>impingenti</a:t>
            </a:r>
            <a:r>
              <a:rPr lang="it-IT" dirty="0" smtClean="0"/>
              <a:t> vengono utilizzati in tutti casi in cui sia richiesto un grande flusso termico e/o di massa. Tra le applicazioni più comuni abbiamo: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Raffreddamento pale di turbina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Raffreddamento componenti elettronici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Asciugatura di superfici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Velivoli a decollo verticale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672" y="38237"/>
            <a:ext cx="2932251" cy="422075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141" y="4227859"/>
            <a:ext cx="3868807" cy="24318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26" y="719626"/>
            <a:ext cx="5429250" cy="26384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885" y="682718"/>
            <a:ext cx="7395443" cy="53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0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1265</Words>
  <Application>Microsoft Office PowerPoint</Application>
  <PresentationFormat>Personalizzato</PresentationFormat>
  <Paragraphs>148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CFD</vt:lpstr>
      <vt:lpstr>OpenFOAM</vt:lpstr>
      <vt:lpstr>OpenFOAM</vt:lpstr>
      <vt:lpstr>OpenFOAM</vt:lpstr>
      <vt:lpstr>Lastra Piana</vt:lpstr>
      <vt:lpstr>Lastra Piana</vt:lpstr>
      <vt:lpstr>Lastra Piana</vt:lpstr>
      <vt:lpstr>Impinging Jet</vt:lpstr>
      <vt:lpstr>Impinging Jet</vt:lpstr>
      <vt:lpstr>Impinging Jet</vt:lpstr>
      <vt:lpstr>Impinging jet</vt:lpstr>
      <vt:lpstr>Impinging jet</vt:lpstr>
      <vt:lpstr>Impinging Jet</vt:lpstr>
      <vt:lpstr>Impinging Jet</vt:lpstr>
      <vt:lpstr>Impinging Jet</vt:lpstr>
      <vt:lpstr>Conclusioni</vt:lpstr>
      <vt:lpstr>Ringraziamenti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Dapelo</dc:creator>
  <cp:lastModifiedBy>Alessandro Bottaro</cp:lastModifiedBy>
  <cp:revision>298</cp:revision>
  <dcterms:created xsi:type="dcterms:W3CDTF">2016-03-09T14:03:27Z</dcterms:created>
  <dcterms:modified xsi:type="dcterms:W3CDTF">2016-03-31T06:32:07Z</dcterms:modified>
</cp:coreProperties>
</file>