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9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8F7D59-1170-4B5D-8430-EE6BF4A4AD0B}" v="189" dt="2024-03-24T21:02:18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 snapToObjects="1">
      <p:cViewPr>
        <p:scale>
          <a:sx n="66" d="100"/>
          <a:sy n="66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cello Diego" userId="02c4b7c7-d7e5-4dc1-90ad-291f781a779d" providerId="ADAL" clId="{BA8F7D59-1170-4B5D-8430-EE6BF4A4AD0B}"/>
    <pc:docChg chg="undo redo custSel addSld delSld modSld">
      <pc:chgData name="Fancello Diego" userId="02c4b7c7-d7e5-4dc1-90ad-291f781a779d" providerId="ADAL" clId="{BA8F7D59-1170-4B5D-8430-EE6BF4A4AD0B}" dt="2024-03-24T21:08:11.059" v="3896" actId="20577"/>
      <pc:docMkLst>
        <pc:docMk/>
      </pc:docMkLst>
      <pc:sldChg chg="addSp delSp modSp mod">
        <pc:chgData name="Fancello Diego" userId="02c4b7c7-d7e5-4dc1-90ad-291f781a779d" providerId="ADAL" clId="{BA8F7D59-1170-4B5D-8430-EE6BF4A4AD0B}" dt="2024-03-24T19:16:31.493" v="2158" actId="20577"/>
        <pc:sldMkLst>
          <pc:docMk/>
          <pc:sldMk cId="2549895640" sldId="256"/>
        </pc:sldMkLst>
        <pc:spChg chg="mod">
          <ac:chgData name="Fancello Diego" userId="02c4b7c7-d7e5-4dc1-90ad-291f781a779d" providerId="ADAL" clId="{BA8F7D59-1170-4B5D-8430-EE6BF4A4AD0B}" dt="2024-03-24T17:25:29.876" v="78" actId="27636"/>
          <ac:spMkLst>
            <pc:docMk/>
            <pc:sldMk cId="2549895640" sldId="256"/>
            <ac:spMk id="2" creationId="{C64F8D1E-5070-8945-9E32-6988FE9CF912}"/>
          </ac:spMkLst>
        </pc:spChg>
        <pc:spChg chg="mod">
          <ac:chgData name="Fancello Diego" userId="02c4b7c7-d7e5-4dc1-90ad-291f781a779d" providerId="ADAL" clId="{BA8F7D59-1170-4B5D-8430-EE6BF4A4AD0B}" dt="2024-03-24T19:16:31.493" v="2158" actId="20577"/>
          <ac:spMkLst>
            <pc:docMk/>
            <pc:sldMk cId="2549895640" sldId="256"/>
            <ac:spMk id="3" creationId="{A887F55B-D7A2-5245-BE8B-CF277EF88676}"/>
          </ac:spMkLst>
        </pc:spChg>
        <pc:picChg chg="del">
          <ac:chgData name="Fancello Diego" userId="02c4b7c7-d7e5-4dc1-90ad-291f781a779d" providerId="ADAL" clId="{BA8F7D59-1170-4B5D-8430-EE6BF4A4AD0B}" dt="2024-03-23T15:20:31.728" v="2" actId="478"/>
          <ac:picMkLst>
            <pc:docMk/>
            <pc:sldMk cId="2549895640" sldId="256"/>
            <ac:picMk id="5" creationId="{2CB4BA99-F35C-964A-8BC7-518D216F57D3}"/>
          </ac:picMkLst>
        </pc:picChg>
        <pc:picChg chg="add mod">
          <ac:chgData name="Fancello Diego" userId="02c4b7c7-d7e5-4dc1-90ad-291f781a779d" providerId="ADAL" clId="{BA8F7D59-1170-4B5D-8430-EE6BF4A4AD0B}" dt="2024-03-23T15:20:34.564" v="3" actId="1076"/>
          <ac:picMkLst>
            <pc:docMk/>
            <pc:sldMk cId="2549895640" sldId="256"/>
            <ac:picMk id="7" creationId="{C806A818-1AB0-B6C5-5A7A-98F45E8D2AB0}"/>
          </ac:picMkLst>
        </pc:picChg>
      </pc:sldChg>
      <pc:sldChg chg="addSp delSp modSp mod setBg">
        <pc:chgData name="Fancello Diego" userId="02c4b7c7-d7e5-4dc1-90ad-291f781a779d" providerId="ADAL" clId="{BA8F7D59-1170-4B5D-8430-EE6BF4A4AD0B}" dt="2024-03-24T20:04:25.840" v="2867" actId="478"/>
        <pc:sldMkLst>
          <pc:docMk/>
          <pc:sldMk cId="1671417088" sldId="257"/>
        </pc:sldMkLst>
        <pc:spChg chg="mod">
          <ac:chgData name="Fancello Diego" userId="02c4b7c7-d7e5-4dc1-90ad-291f781a779d" providerId="ADAL" clId="{BA8F7D59-1170-4B5D-8430-EE6BF4A4AD0B}" dt="2024-03-24T17:34:16.608" v="435" actId="26606"/>
          <ac:spMkLst>
            <pc:docMk/>
            <pc:sldMk cId="1671417088" sldId="257"/>
            <ac:spMk id="2" creationId="{2C513926-C650-284C-A841-EB43AE9B9782}"/>
          </ac:spMkLst>
        </pc:spChg>
        <pc:spChg chg="del mod">
          <ac:chgData name="Fancello Diego" userId="02c4b7c7-d7e5-4dc1-90ad-291f781a779d" providerId="ADAL" clId="{BA8F7D59-1170-4B5D-8430-EE6BF4A4AD0B}" dt="2024-03-24T17:29:50.582" v="141" actId="478"/>
          <ac:spMkLst>
            <pc:docMk/>
            <pc:sldMk cId="1671417088" sldId="257"/>
            <ac:spMk id="3" creationId="{D48EC943-C586-C943-8D92-530ECE286E2B}"/>
          </ac:spMkLst>
        </pc:spChg>
        <pc:spChg chg="add mod">
          <ac:chgData name="Fancello Diego" userId="02c4b7c7-d7e5-4dc1-90ad-291f781a779d" providerId="ADAL" clId="{BA8F7D59-1170-4B5D-8430-EE6BF4A4AD0B}" dt="2024-03-24T18:47:05.852" v="1571"/>
          <ac:spMkLst>
            <pc:docMk/>
            <pc:sldMk cId="1671417088" sldId="257"/>
            <ac:spMk id="6" creationId="{7B303859-821C-69BD-11FC-5FD620AC8235}"/>
          </ac:spMkLst>
        </pc:spChg>
        <pc:spChg chg="add del">
          <ac:chgData name="Fancello Diego" userId="02c4b7c7-d7e5-4dc1-90ad-291f781a779d" providerId="ADAL" clId="{BA8F7D59-1170-4B5D-8430-EE6BF4A4AD0B}" dt="2024-03-24T17:28:12.287" v="90" actId="26606"/>
          <ac:spMkLst>
            <pc:docMk/>
            <pc:sldMk cId="1671417088" sldId="257"/>
            <ac:spMk id="9" creationId="{D009D6D5-DAC2-4A8B-A17A-E206B9012D09}"/>
          </ac:spMkLst>
        </pc:spChg>
        <pc:spChg chg="add del">
          <ac:chgData name="Fancello Diego" userId="02c4b7c7-d7e5-4dc1-90ad-291f781a779d" providerId="ADAL" clId="{BA8F7D59-1170-4B5D-8430-EE6BF4A4AD0B}" dt="2024-03-24T17:34:16.608" v="435" actId="26606"/>
          <ac:spMkLst>
            <pc:docMk/>
            <pc:sldMk cId="1671417088" sldId="257"/>
            <ac:spMk id="12" creationId="{5EF17487-C386-4F99-B5EB-4FD3DF4236B2}"/>
          </ac:spMkLst>
        </pc:spChg>
        <pc:spChg chg="add del">
          <ac:chgData name="Fancello Diego" userId="02c4b7c7-d7e5-4dc1-90ad-291f781a779d" providerId="ADAL" clId="{BA8F7D59-1170-4B5D-8430-EE6BF4A4AD0B}" dt="2024-03-24T17:34:16.608" v="435" actId="26606"/>
          <ac:spMkLst>
            <pc:docMk/>
            <pc:sldMk cId="1671417088" sldId="257"/>
            <ac:spMk id="14" creationId="{A0DE92DF-4769-4DE9-93FD-EE31271850CA}"/>
          </ac:spMkLst>
        </pc:spChg>
        <pc:picChg chg="add mod ord">
          <ac:chgData name="Fancello Diego" userId="02c4b7c7-d7e5-4dc1-90ad-291f781a779d" providerId="ADAL" clId="{BA8F7D59-1170-4B5D-8430-EE6BF4A4AD0B}" dt="2024-03-24T17:34:20.062" v="436" actId="1076"/>
          <ac:picMkLst>
            <pc:docMk/>
            <pc:sldMk cId="1671417088" sldId="257"/>
            <ac:picMk id="4" creationId="{A390EBAB-1980-B2BE-F909-85E605B91323}"/>
          </ac:picMkLst>
        </pc:picChg>
        <pc:picChg chg="add mod">
          <ac:chgData name="Fancello Diego" userId="02c4b7c7-d7e5-4dc1-90ad-291f781a779d" providerId="ADAL" clId="{BA8F7D59-1170-4B5D-8430-EE6BF4A4AD0B}" dt="2024-03-24T17:34:16.608" v="435" actId="26606"/>
          <ac:picMkLst>
            <pc:docMk/>
            <pc:sldMk cId="1671417088" sldId="257"/>
            <ac:picMk id="7" creationId="{EAA48FF4-BBFC-8ABE-BED9-632F683A22B3}"/>
          </ac:picMkLst>
        </pc:picChg>
        <pc:picChg chg="add del mod">
          <ac:chgData name="Fancello Diego" userId="02c4b7c7-d7e5-4dc1-90ad-291f781a779d" providerId="ADAL" clId="{BA8F7D59-1170-4B5D-8430-EE6BF4A4AD0B}" dt="2024-03-24T20:04:25.840" v="2867" actId="478"/>
          <ac:picMkLst>
            <pc:docMk/>
            <pc:sldMk cId="1671417088" sldId="257"/>
            <ac:picMk id="8" creationId="{D44A1034-AED8-B6B0-F6FC-30EB7824C1A4}"/>
          </ac:picMkLst>
        </pc:picChg>
      </pc:sldChg>
      <pc:sldChg chg="addSp delSp modSp mod">
        <pc:chgData name="Fancello Diego" userId="02c4b7c7-d7e5-4dc1-90ad-291f781a779d" providerId="ADAL" clId="{BA8F7D59-1170-4B5D-8430-EE6BF4A4AD0B}" dt="2024-03-24T21:01:31.088" v="3740" actId="14100"/>
        <pc:sldMkLst>
          <pc:docMk/>
          <pc:sldMk cId="2878352267" sldId="258"/>
        </pc:sldMkLst>
        <pc:spChg chg="mod">
          <ac:chgData name="Fancello Diego" userId="02c4b7c7-d7e5-4dc1-90ad-291f781a779d" providerId="ADAL" clId="{BA8F7D59-1170-4B5D-8430-EE6BF4A4AD0B}" dt="2024-03-24T17:35:41.169" v="441"/>
          <ac:spMkLst>
            <pc:docMk/>
            <pc:sldMk cId="2878352267" sldId="258"/>
            <ac:spMk id="2" creationId="{42B9BF6C-8688-BD45-95F5-13B24E2470B0}"/>
          </ac:spMkLst>
        </pc:spChg>
        <pc:spChg chg="mod">
          <ac:chgData name="Fancello Diego" userId="02c4b7c7-d7e5-4dc1-90ad-291f781a779d" providerId="ADAL" clId="{BA8F7D59-1170-4B5D-8430-EE6BF4A4AD0B}" dt="2024-03-24T21:01:31.088" v="3740" actId="14100"/>
          <ac:spMkLst>
            <pc:docMk/>
            <pc:sldMk cId="2878352267" sldId="258"/>
            <ac:spMk id="3" creationId="{7A49191F-D6D7-5C40-BE31-6BDDADB6B979}"/>
          </ac:spMkLst>
        </pc:spChg>
        <pc:spChg chg="add mod">
          <ac:chgData name="Fancello Diego" userId="02c4b7c7-d7e5-4dc1-90ad-291f781a779d" providerId="ADAL" clId="{BA8F7D59-1170-4B5D-8430-EE6BF4A4AD0B}" dt="2024-03-24T18:01:05.998" v="595" actId="1076"/>
          <ac:spMkLst>
            <pc:docMk/>
            <pc:sldMk cId="2878352267" sldId="258"/>
            <ac:spMk id="7" creationId="{5767F658-521D-1F3C-F5B4-025BFD825191}"/>
          </ac:spMkLst>
        </pc:spChg>
        <pc:picChg chg="add mod">
          <ac:chgData name="Fancello Diego" userId="02c4b7c7-d7e5-4dc1-90ad-291f781a779d" providerId="ADAL" clId="{BA8F7D59-1170-4B5D-8430-EE6BF4A4AD0B}" dt="2024-03-24T17:52:41.769" v="530" actId="1076"/>
          <ac:picMkLst>
            <pc:docMk/>
            <pc:sldMk cId="2878352267" sldId="258"/>
            <ac:picMk id="5" creationId="{53E941A0-98FB-F489-E558-376926AA553D}"/>
          </ac:picMkLst>
        </pc:picChg>
        <pc:picChg chg="add mod">
          <ac:chgData name="Fancello Diego" userId="02c4b7c7-d7e5-4dc1-90ad-291f781a779d" providerId="ADAL" clId="{BA8F7D59-1170-4B5D-8430-EE6BF4A4AD0B}" dt="2024-03-24T17:52:47.539" v="531"/>
          <ac:picMkLst>
            <pc:docMk/>
            <pc:sldMk cId="2878352267" sldId="258"/>
            <ac:picMk id="6" creationId="{CFC27BEC-3990-EA25-3A58-3D6937D99127}"/>
          </ac:picMkLst>
        </pc:picChg>
        <pc:picChg chg="add del mod">
          <ac:chgData name="Fancello Diego" userId="02c4b7c7-d7e5-4dc1-90ad-291f781a779d" providerId="ADAL" clId="{BA8F7D59-1170-4B5D-8430-EE6BF4A4AD0B}" dt="2024-03-24T20:04:24.822" v="2866" actId="478"/>
          <ac:picMkLst>
            <pc:docMk/>
            <pc:sldMk cId="2878352267" sldId="258"/>
            <ac:picMk id="8" creationId="{DB4124B2-A226-EBF3-8E0C-D4154FF5C2EC}"/>
          </ac:picMkLst>
        </pc:picChg>
      </pc:sldChg>
      <pc:sldChg chg="delSp modSp del mod">
        <pc:chgData name="Fancello Diego" userId="02c4b7c7-d7e5-4dc1-90ad-291f781a779d" providerId="ADAL" clId="{BA8F7D59-1170-4B5D-8430-EE6BF4A4AD0B}" dt="2024-03-24T18:31:41.580" v="1357" actId="2696"/>
        <pc:sldMkLst>
          <pc:docMk/>
          <pc:sldMk cId="3920880683" sldId="259"/>
        </pc:sldMkLst>
        <pc:spChg chg="mod">
          <ac:chgData name="Fancello Diego" userId="02c4b7c7-d7e5-4dc1-90ad-291f781a779d" providerId="ADAL" clId="{BA8F7D59-1170-4B5D-8430-EE6BF4A4AD0B}" dt="2024-03-24T18:08:50.629" v="644" actId="20577"/>
          <ac:spMkLst>
            <pc:docMk/>
            <pc:sldMk cId="3920880683" sldId="259"/>
            <ac:spMk id="2" creationId="{723FB6C8-30F1-6543-B201-3DA923899A3F}"/>
          </ac:spMkLst>
        </pc:spChg>
        <pc:spChg chg="mod">
          <ac:chgData name="Fancello Diego" userId="02c4b7c7-d7e5-4dc1-90ad-291f781a779d" providerId="ADAL" clId="{BA8F7D59-1170-4B5D-8430-EE6BF4A4AD0B}" dt="2024-03-24T18:21:28.257" v="1060" actId="20577"/>
          <ac:spMkLst>
            <pc:docMk/>
            <pc:sldMk cId="3920880683" sldId="259"/>
            <ac:spMk id="3" creationId="{AD86ADCC-DA92-F541-BF0C-732D13C39FBA}"/>
          </ac:spMkLst>
        </pc:spChg>
        <pc:picChg chg="del">
          <ac:chgData name="Fancello Diego" userId="02c4b7c7-d7e5-4dc1-90ad-291f781a779d" providerId="ADAL" clId="{BA8F7D59-1170-4B5D-8430-EE6BF4A4AD0B}" dt="2024-03-24T18:01:57.591" v="620" actId="478"/>
          <ac:picMkLst>
            <pc:docMk/>
            <pc:sldMk cId="3920880683" sldId="259"/>
            <ac:picMk id="4" creationId="{EFD255ED-0410-9945-96FA-668D5E4B483E}"/>
          </ac:picMkLst>
        </pc:picChg>
      </pc:sldChg>
      <pc:sldChg chg="addSp delSp modSp mod setBg">
        <pc:chgData name="Fancello Diego" userId="02c4b7c7-d7e5-4dc1-90ad-291f781a779d" providerId="ADAL" clId="{BA8F7D59-1170-4B5D-8430-EE6BF4A4AD0B}" dt="2024-03-24T19:32:01.306" v="2214" actId="1076"/>
        <pc:sldMkLst>
          <pc:docMk/>
          <pc:sldMk cId="2372058462" sldId="260"/>
        </pc:sldMkLst>
        <pc:spChg chg="mod">
          <ac:chgData name="Fancello Diego" userId="02c4b7c7-d7e5-4dc1-90ad-291f781a779d" providerId="ADAL" clId="{BA8F7D59-1170-4B5D-8430-EE6BF4A4AD0B}" dt="2024-03-24T19:31:55.723" v="2212" actId="120"/>
          <ac:spMkLst>
            <pc:docMk/>
            <pc:sldMk cId="2372058462" sldId="260"/>
            <ac:spMk id="2" creationId="{AA10640A-14E4-2E49-97E5-D1CBD2FE19A1}"/>
          </ac:spMkLst>
        </pc:spChg>
        <pc:spChg chg="del">
          <ac:chgData name="Fancello Diego" userId="02c4b7c7-d7e5-4dc1-90ad-291f781a779d" providerId="ADAL" clId="{BA8F7D59-1170-4B5D-8430-EE6BF4A4AD0B}" dt="2024-03-24T18:31:58.109" v="1361" actId="478"/>
          <ac:spMkLst>
            <pc:docMk/>
            <pc:sldMk cId="2372058462" sldId="260"/>
            <ac:spMk id="6" creationId="{10D3C97B-E1FA-3846-8FB7-DCE4BCBA2E75}"/>
          </ac:spMkLst>
        </pc:spChg>
        <pc:spChg chg="add del mod">
          <ac:chgData name="Fancello Diego" userId="02c4b7c7-d7e5-4dc1-90ad-291f781a779d" providerId="ADAL" clId="{BA8F7D59-1170-4B5D-8430-EE6BF4A4AD0B}" dt="2024-03-24T18:31:56.297" v="1360" actId="478"/>
          <ac:spMkLst>
            <pc:docMk/>
            <pc:sldMk cId="2372058462" sldId="260"/>
            <ac:spMk id="7" creationId="{03444572-AD53-5A7E-A629-9D0697995994}"/>
          </ac:spMkLst>
        </pc:spChg>
        <pc:spChg chg="add mod ord">
          <ac:chgData name="Fancello Diego" userId="02c4b7c7-d7e5-4dc1-90ad-291f781a779d" providerId="ADAL" clId="{BA8F7D59-1170-4B5D-8430-EE6BF4A4AD0B}" dt="2024-03-24T19:28:10.077" v="2205" actId="20577"/>
          <ac:spMkLst>
            <pc:docMk/>
            <pc:sldMk cId="2372058462" sldId="260"/>
            <ac:spMk id="8" creationId="{8B57D034-12ED-C89F-78D0-A97BB62D4356}"/>
          </ac:spMkLst>
        </pc:spChg>
        <pc:spChg chg="add del">
          <ac:chgData name="Fancello Diego" userId="02c4b7c7-d7e5-4dc1-90ad-291f781a779d" providerId="ADAL" clId="{BA8F7D59-1170-4B5D-8430-EE6BF4A4AD0B}" dt="2024-03-24T19:15:25.202" v="2144" actId="26606"/>
          <ac:spMkLst>
            <pc:docMk/>
            <pc:sldMk cId="2372058462" sldId="260"/>
            <ac:spMk id="14" creationId="{9D25F302-27C5-414F-97F8-6EA0A6C028BA}"/>
          </ac:spMkLst>
        </pc:spChg>
        <pc:spChg chg="add del">
          <ac:chgData name="Fancello Diego" userId="02c4b7c7-d7e5-4dc1-90ad-291f781a779d" providerId="ADAL" clId="{BA8F7D59-1170-4B5D-8430-EE6BF4A4AD0B}" dt="2024-03-24T19:15:25.202" v="2144" actId="26606"/>
          <ac:spMkLst>
            <pc:docMk/>
            <pc:sldMk cId="2372058462" sldId="260"/>
            <ac:spMk id="16" creationId="{830A36F8-48C2-4842-A87B-8CE8DF4E7FD2}"/>
          </ac:spMkLst>
        </pc:spChg>
        <pc:spChg chg="add del">
          <ac:chgData name="Fancello Diego" userId="02c4b7c7-d7e5-4dc1-90ad-291f781a779d" providerId="ADAL" clId="{BA8F7D59-1170-4B5D-8430-EE6BF4A4AD0B}" dt="2024-03-24T19:15:25.202" v="2144" actId="26606"/>
          <ac:spMkLst>
            <pc:docMk/>
            <pc:sldMk cId="2372058462" sldId="260"/>
            <ac:spMk id="18" creationId="{8F451A30-466B-4996-9BA5-CD6ABCC6D558}"/>
          </ac:spMkLst>
        </pc:spChg>
        <pc:picChg chg="del">
          <ac:chgData name="Fancello Diego" userId="02c4b7c7-d7e5-4dc1-90ad-291f781a779d" providerId="ADAL" clId="{BA8F7D59-1170-4B5D-8430-EE6BF4A4AD0B}" dt="2024-03-24T18:31:45.933" v="1358" actId="478"/>
          <ac:picMkLst>
            <pc:docMk/>
            <pc:sldMk cId="2372058462" sldId="260"/>
            <ac:picMk id="4" creationId="{A50C727F-22F6-DB44-B699-CB11C0731164}"/>
          </ac:picMkLst>
        </pc:picChg>
        <pc:picChg chg="del">
          <ac:chgData name="Fancello Diego" userId="02c4b7c7-d7e5-4dc1-90ad-291f781a779d" providerId="ADAL" clId="{BA8F7D59-1170-4B5D-8430-EE6BF4A4AD0B}" dt="2024-03-24T18:31:47.620" v="1359" actId="478"/>
          <ac:picMkLst>
            <pc:docMk/>
            <pc:sldMk cId="2372058462" sldId="260"/>
            <ac:picMk id="5" creationId="{918D03A4-DE57-FB45-A244-516D1CDE1861}"/>
          </ac:picMkLst>
        </pc:picChg>
        <pc:picChg chg="add mod">
          <ac:chgData name="Fancello Diego" userId="02c4b7c7-d7e5-4dc1-90ad-291f781a779d" providerId="ADAL" clId="{BA8F7D59-1170-4B5D-8430-EE6BF4A4AD0B}" dt="2024-03-24T19:15:25.202" v="2144" actId="26606"/>
          <ac:picMkLst>
            <pc:docMk/>
            <pc:sldMk cId="2372058462" sldId="260"/>
            <ac:picMk id="9" creationId="{900765A7-A877-983A-951E-10A413C25B9D}"/>
          </ac:picMkLst>
        </pc:picChg>
        <pc:picChg chg="add del mod">
          <ac:chgData name="Fancello Diego" userId="02c4b7c7-d7e5-4dc1-90ad-291f781a779d" providerId="ADAL" clId="{BA8F7D59-1170-4B5D-8430-EE6BF4A4AD0B}" dt="2024-03-24T19:31:32.278" v="2208" actId="478"/>
          <ac:picMkLst>
            <pc:docMk/>
            <pc:sldMk cId="2372058462" sldId="260"/>
            <ac:picMk id="10" creationId="{2040561C-B889-0301-1F4C-2DF4E8CB5A23}"/>
          </ac:picMkLst>
        </pc:picChg>
        <pc:picChg chg="add mod">
          <ac:chgData name="Fancello Diego" userId="02c4b7c7-d7e5-4dc1-90ad-291f781a779d" providerId="ADAL" clId="{BA8F7D59-1170-4B5D-8430-EE6BF4A4AD0B}" dt="2024-03-24T19:32:01.306" v="2214" actId="1076"/>
          <ac:picMkLst>
            <pc:docMk/>
            <pc:sldMk cId="2372058462" sldId="260"/>
            <ac:picMk id="12" creationId="{C6DB3CB2-4709-2C53-64C4-1F9693EE0633}"/>
          </ac:picMkLst>
        </pc:picChg>
      </pc:sldChg>
      <pc:sldChg chg="del">
        <pc:chgData name="Fancello Diego" userId="02c4b7c7-d7e5-4dc1-90ad-291f781a779d" providerId="ADAL" clId="{BA8F7D59-1170-4B5D-8430-EE6BF4A4AD0B}" dt="2024-03-24T18:57:42.150" v="1642" actId="2696"/>
        <pc:sldMkLst>
          <pc:docMk/>
          <pc:sldMk cId="1447864810" sldId="261"/>
        </pc:sldMkLst>
      </pc:sldChg>
      <pc:sldChg chg="del">
        <pc:chgData name="Fancello Diego" userId="02c4b7c7-d7e5-4dc1-90ad-291f781a779d" providerId="ADAL" clId="{BA8F7D59-1170-4B5D-8430-EE6BF4A4AD0B}" dt="2024-03-24T18:57:44.123" v="1643" actId="2696"/>
        <pc:sldMkLst>
          <pc:docMk/>
          <pc:sldMk cId="455449770" sldId="262"/>
        </pc:sldMkLst>
      </pc:sldChg>
      <pc:sldChg chg="del">
        <pc:chgData name="Fancello Diego" userId="02c4b7c7-d7e5-4dc1-90ad-291f781a779d" providerId="ADAL" clId="{BA8F7D59-1170-4B5D-8430-EE6BF4A4AD0B}" dt="2024-03-24T18:57:46.726" v="1644" actId="2696"/>
        <pc:sldMkLst>
          <pc:docMk/>
          <pc:sldMk cId="929661901" sldId="263"/>
        </pc:sldMkLst>
      </pc:sldChg>
      <pc:sldChg chg="del">
        <pc:chgData name="Fancello Diego" userId="02c4b7c7-d7e5-4dc1-90ad-291f781a779d" providerId="ADAL" clId="{BA8F7D59-1170-4B5D-8430-EE6BF4A4AD0B}" dt="2024-03-24T18:57:48.998" v="1645" actId="2696"/>
        <pc:sldMkLst>
          <pc:docMk/>
          <pc:sldMk cId="920873911" sldId="264"/>
        </pc:sldMkLst>
      </pc:sldChg>
      <pc:sldChg chg="del">
        <pc:chgData name="Fancello Diego" userId="02c4b7c7-d7e5-4dc1-90ad-291f781a779d" providerId="ADAL" clId="{BA8F7D59-1170-4B5D-8430-EE6BF4A4AD0B}" dt="2024-03-24T18:57:51.710" v="1646" actId="2696"/>
        <pc:sldMkLst>
          <pc:docMk/>
          <pc:sldMk cId="3714804657" sldId="265"/>
        </pc:sldMkLst>
      </pc:sldChg>
      <pc:sldChg chg="del">
        <pc:chgData name="Fancello Diego" userId="02c4b7c7-d7e5-4dc1-90ad-291f781a779d" providerId="ADAL" clId="{BA8F7D59-1170-4B5D-8430-EE6BF4A4AD0B}" dt="2024-03-24T18:57:54.072" v="1647" actId="2696"/>
        <pc:sldMkLst>
          <pc:docMk/>
          <pc:sldMk cId="4752551" sldId="266"/>
        </pc:sldMkLst>
      </pc:sldChg>
      <pc:sldChg chg="del">
        <pc:chgData name="Fancello Diego" userId="02c4b7c7-d7e5-4dc1-90ad-291f781a779d" providerId="ADAL" clId="{BA8F7D59-1170-4B5D-8430-EE6BF4A4AD0B}" dt="2024-03-24T18:57:56.049" v="1648" actId="2696"/>
        <pc:sldMkLst>
          <pc:docMk/>
          <pc:sldMk cId="2334491205" sldId="267"/>
        </pc:sldMkLst>
      </pc:sldChg>
      <pc:sldChg chg="del">
        <pc:chgData name="Fancello Diego" userId="02c4b7c7-d7e5-4dc1-90ad-291f781a779d" providerId="ADAL" clId="{BA8F7D59-1170-4B5D-8430-EE6BF4A4AD0B}" dt="2024-03-24T18:57:58.524" v="1649" actId="2696"/>
        <pc:sldMkLst>
          <pc:docMk/>
          <pc:sldMk cId="3780097653" sldId="268"/>
        </pc:sldMkLst>
      </pc:sldChg>
      <pc:sldChg chg="addSp delSp modSp mod setBg">
        <pc:chgData name="Fancello Diego" userId="02c4b7c7-d7e5-4dc1-90ad-291f781a779d" providerId="ADAL" clId="{BA8F7D59-1170-4B5D-8430-EE6BF4A4AD0B}" dt="2024-03-24T20:46:54.949" v="3307" actId="26606"/>
        <pc:sldMkLst>
          <pc:docMk/>
          <pc:sldMk cId="2482042750" sldId="269"/>
        </pc:sldMkLst>
        <pc:spChg chg="mod">
          <ac:chgData name="Fancello Diego" userId="02c4b7c7-d7e5-4dc1-90ad-291f781a779d" providerId="ADAL" clId="{BA8F7D59-1170-4B5D-8430-EE6BF4A4AD0B}" dt="2024-03-24T20:46:54.949" v="3307" actId="26606"/>
          <ac:spMkLst>
            <pc:docMk/>
            <pc:sldMk cId="2482042750" sldId="269"/>
            <ac:spMk id="2" creationId="{9045A195-6BF6-E34F-BB80-8759133920BE}"/>
          </ac:spMkLst>
        </pc:spChg>
        <pc:spChg chg="del">
          <ac:chgData name="Fancello Diego" userId="02c4b7c7-d7e5-4dc1-90ad-291f781a779d" providerId="ADAL" clId="{BA8F7D59-1170-4B5D-8430-EE6BF4A4AD0B}" dt="2024-03-24T18:58:04.739" v="1650" actId="478"/>
          <ac:spMkLst>
            <pc:docMk/>
            <pc:sldMk cId="2482042750" sldId="269"/>
            <ac:spMk id="3" creationId="{444E8CCA-6B1A-214F-AC6E-0659841ED8E2}"/>
          </ac:spMkLst>
        </pc:spChg>
        <pc:spChg chg="add mod ord">
          <ac:chgData name="Fancello Diego" userId="02c4b7c7-d7e5-4dc1-90ad-291f781a779d" providerId="ADAL" clId="{BA8F7D59-1170-4B5D-8430-EE6BF4A4AD0B}" dt="2024-03-24T20:46:54.949" v="3307" actId="26606"/>
          <ac:spMkLst>
            <pc:docMk/>
            <pc:sldMk cId="2482042750" sldId="269"/>
            <ac:spMk id="6" creationId="{E2D6116B-96FD-F538-2460-24E18B0A66C7}"/>
          </ac:spMkLst>
        </pc:spChg>
        <pc:spChg chg="add del">
          <ac:chgData name="Fancello Diego" userId="02c4b7c7-d7e5-4dc1-90ad-291f781a779d" providerId="ADAL" clId="{BA8F7D59-1170-4B5D-8430-EE6BF4A4AD0B}" dt="2024-03-24T20:46:54.949" v="3307" actId="26606"/>
          <ac:spMkLst>
            <pc:docMk/>
            <pc:sldMk cId="2482042750" sldId="269"/>
            <ac:spMk id="12" creationId="{9D25F302-27C5-414F-97F8-6EA0A6C028BA}"/>
          </ac:spMkLst>
        </pc:spChg>
        <pc:spChg chg="add del">
          <ac:chgData name="Fancello Diego" userId="02c4b7c7-d7e5-4dc1-90ad-291f781a779d" providerId="ADAL" clId="{BA8F7D59-1170-4B5D-8430-EE6BF4A4AD0B}" dt="2024-03-24T20:46:54.949" v="3307" actId="26606"/>
          <ac:spMkLst>
            <pc:docMk/>
            <pc:sldMk cId="2482042750" sldId="269"/>
            <ac:spMk id="14" creationId="{041C67D0-A496-4B86-BF61-263FF9EFD7F0}"/>
          </ac:spMkLst>
        </pc:spChg>
        <pc:spChg chg="add del">
          <ac:chgData name="Fancello Diego" userId="02c4b7c7-d7e5-4dc1-90ad-291f781a779d" providerId="ADAL" clId="{BA8F7D59-1170-4B5D-8430-EE6BF4A4AD0B}" dt="2024-03-24T20:46:54.949" v="3307" actId="26606"/>
          <ac:spMkLst>
            <pc:docMk/>
            <pc:sldMk cId="2482042750" sldId="269"/>
            <ac:spMk id="16" creationId="{830A36F8-48C2-4842-A87B-8CE8DF4E7FD2}"/>
          </ac:spMkLst>
        </pc:spChg>
        <pc:spChg chg="add del">
          <ac:chgData name="Fancello Diego" userId="02c4b7c7-d7e5-4dc1-90ad-291f781a779d" providerId="ADAL" clId="{BA8F7D59-1170-4B5D-8430-EE6BF4A4AD0B}" dt="2024-03-24T20:46:54.949" v="3307" actId="26606"/>
          <ac:spMkLst>
            <pc:docMk/>
            <pc:sldMk cId="2482042750" sldId="269"/>
            <ac:spMk id="18" creationId="{8F451A30-466B-4996-9BA5-CD6ABCC6D558}"/>
          </ac:spMkLst>
        </pc:spChg>
        <pc:picChg chg="add mod">
          <ac:chgData name="Fancello Diego" userId="02c4b7c7-d7e5-4dc1-90ad-291f781a779d" providerId="ADAL" clId="{BA8F7D59-1170-4B5D-8430-EE6BF4A4AD0B}" dt="2024-03-24T20:46:54.949" v="3307" actId="26606"/>
          <ac:picMkLst>
            <pc:docMk/>
            <pc:sldMk cId="2482042750" sldId="269"/>
            <ac:picMk id="4" creationId="{B173402C-23A8-62EC-C0D8-3A31450C052A}"/>
          </ac:picMkLst>
        </pc:picChg>
        <pc:picChg chg="add del mod">
          <ac:chgData name="Fancello Diego" userId="02c4b7c7-d7e5-4dc1-90ad-291f781a779d" providerId="ADAL" clId="{BA8F7D59-1170-4B5D-8430-EE6BF4A4AD0B}" dt="2024-03-24T20:46:51.213" v="3304" actId="478"/>
          <ac:picMkLst>
            <pc:docMk/>
            <pc:sldMk cId="2482042750" sldId="269"/>
            <ac:picMk id="5" creationId="{5C741E60-80A4-26FE-78A1-72F1A2602EAE}"/>
          </ac:picMkLst>
        </pc:picChg>
        <pc:picChg chg="add mod">
          <ac:chgData name="Fancello Diego" userId="02c4b7c7-d7e5-4dc1-90ad-291f781a779d" providerId="ADAL" clId="{BA8F7D59-1170-4B5D-8430-EE6BF4A4AD0B}" dt="2024-03-24T20:46:54.949" v="3307" actId="26606"/>
          <ac:picMkLst>
            <pc:docMk/>
            <pc:sldMk cId="2482042750" sldId="269"/>
            <ac:picMk id="7" creationId="{1DADFA2A-9724-D7F5-B7FC-004BF9BBA437}"/>
          </ac:picMkLst>
        </pc:picChg>
      </pc:sldChg>
      <pc:sldChg chg="addSp delSp modSp add mod">
        <pc:chgData name="Fancello Diego" userId="02c4b7c7-d7e5-4dc1-90ad-291f781a779d" providerId="ADAL" clId="{BA8F7D59-1170-4B5D-8430-EE6BF4A4AD0B}" dt="2024-03-24T18:32:29.432" v="1363" actId="20577"/>
        <pc:sldMkLst>
          <pc:docMk/>
          <pc:sldMk cId="2252239330" sldId="270"/>
        </pc:sldMkLst>
        <pc:spChg chg="mod">
          <ac:chgData name="Fancello Diego" userId="02c4b7c7-d7e5-4dc1-90ad-291f781a779d" providerId="ADAL" clId="{BA8F7D59-1170-4B5D-8430-EE6BF4A4AD0B}" dt="2024-03-24T18:21:52.591" v="1066" actId="120"/>
          <ac:spMkLst>
            <pc:docMk/>
            <pc:sldMk cId="2252239330" sldId="270"/>
            <ac:spMk id="2" creationId="{42B9BF6C-8688-BD45-95F5-13B24E2470B0}"/>
          </ac:spMkLst>
        </pc:spChg>
        <pc:spChg chg="mod">
          <ac:chgData name="Fancello Diego" userId="02c4b7c7-d7e5-4dc1-90ad-291f781a779d" providerId="ADAL" clId="{BA8F7D59-1170-4B5D-8430-EE6BF4A4AD0B}" dt="2024-03-24T18:32:29.432" v="1363" actId="20577"/>
          <ac:spMkLst>
            <pc:docMk/>
            <pc:sldMk cId="2252239330" sldId="270"/>
            <ac:spMk id="3" creationId="{7A49191F-D6D7-5C40-BE31-6BDDADB6B979}"/>
          </ac:spMkLst>
        </pc:spChg>
        <pc:spChg chg="del">
          <ac:chgData name="Fancello Diego" userId="02c4b7c7-d7e5-4dc1-90ad-291f781a779d" providerId="ADAL" clId="{BA8F7D59-1170-4B5D-8430-EE6BF4A4AD0B}" dt="2024-03-24T18:21:43.847" v="1064" actId="478"/>
          <ac:spMkLst>
            <pc:docMk/>
            <pc:sldMk cId="2252239330" sldId="270"/>
            <ac:spMk id="7" creationId="{5767F658-521D-1F3C-F5B4-025BFD825191}"/>
          </ac:spMkLst>
        </pc:spChg>
        <pc:picChg chg="add mod">
          <ac:chgData name="Fancello Diego" userId="02c4b7c7-d7e5-4dc1-90ad-291f781a779d" providerId="ADAL" clId="{BA8F7D59-1170-4B5D-8430-EE6BF4A4AD0B}" dt="2024-03-24T18:31:05.918" v="1356" actId="14100"/>
          <ac:picMkLst>
            <pc:docMk/>
            <pc:sldMk cId="2252239330" sldId="270"/>
            <ac:picMk id="4" creationId="{66A98EEE-707D-5824-23A3-2CCB32B94DE2}"/>
          </ac:picMkLst>
        </pc:picChg>
        <pc:picChg chg="del">
          <ac:chgData name="Fancello Diego" userId="02c4b7c7-d7e5-4dc1-90ad-291f781a779d" providerId="ADAL" clId="{BA8F7D59-1170-4B5D-8430-EE6BF4A4AD0B}" dt="2024-03-24T18:21:41.653" v="1063" actId="478"/>
          <ac:picMkLst>
            <pc:docMk/>
            <pc:sldMk cId="2252239330" sldId="270"/>
            <ac:picMk id="5" creationId="{53E941A0-98FB-F489-E558-376926AA553D}"/>
          </ac:picMkLst>
        </pc:picChg>
      </pc:sldChg>
      <pc:sldChg chg="addSp delSp modSp add mod">
        <pc:chgData name="Fancello Diego" userId="02c4b7c7-d7e5-4dc1-90ad-291f781a779d" providerId="ADAL" clId="{BA8F7D59-1170-4B5D-8430-EE6BF4A4AD0B}" dt="2024-03-24T21:08:11.059" v="3896" actId="20577"/>
        <pc:sldMkLst>
          <pc:docMk/>
          <pc:sldMk cId="991321658" sldId="271"/>
        </pc:sldMkLst>
        <pc:spChg chg="mod">
          <ac:chgData name="Fancello Diego" userId="02c4b7c7-d7e5-4dc1-90ad-291f781a779d" providerId="ADAL" clId="{BA8F7D59-1170-4B5D-8430-EE6BF4A4AD0B}" dt="2024-03-24T19:35:53.770" v="2381" actId="120"/>
          <ac:spMkLst>
            <pc:docMk/>
            <pc:sldMk cId="991321658" sldId="271"/>
            <ac:spMk id="2" creationId="{AA10640A-14E4-2E49-97E5-D1CBD2FE19A1}"/>
          </ac:spMkLst>
        </pc:spChg>
        <pc:spChg chg="add mod">
          <ac:chgData name="Fancello Diego" userId="02c4b7c7-d7e5-4dc1-90ad-291f781a779d" providerId="ADAL" clId="{BA8F7D59-1170-4B5D-8430-EE6BF4A4AD0B}" dt="2024-03-24T21:08:11.059" v="3896" actId="20577"/>
          <ac:spMkLst>
            <pc:docMk/>
            <pc:sldMk cId="991321658" sldId="271"/>
            <ac:spMk id="3" creationId="{82CF0D50-5419-0643-2DB5-2A6794E29A75}"/>
          </ac:spMkLst>
        </pc:spChg>
        <pc:picChg chg="add mod">
          <ac:chgData name="Fancello Diego" userId="02c4b7c7-d7e5-4dc1-90ad-291f781a779d" providerId="ADAL" clId="{BA8F7D59-1170-4B5D-8430-EE6BF4A4AD0B}" dt="2024-03-24T19:51:18.515" v="2544" actId="14100"/>
          <ac:picMkLst>
            <pc:docMk/>
            <pc:sldMk cId="991321658" sldId="271"/>
            <ac:picMk id="4" creationId="{6266E07D-5869-70E3-7706-89A22FD49852}"/>
          </ac:picMkLst>
        </pc:picChg>
        <pc:picChg chg="add del mod">
          <ac:chgData name="Fancello Diego" userId="02c4b7c7-d7e5-4dc1-90ad-291f781a779d" providerId="ADAL" clId="{BA8F7D59-1170-4B5D-8430-EE6BF4A4AD0B}" dt="2024-03-24T19:45:58.729" v="2511" actId="478"/>
          <ac:picMkLst>
            <pc:docMk/>
            <pc:sldMk cId="991321658" sldId="271"/>
            <ac:picMk id="5" creationId="{8D3A7E82-EDE1-1AE0-D34B-C455B4585BED}"/>
          </ac:picMkLst>
        </pc:picChg>
        <pc:picChg chg="add mod">
          <ac:chgData name="Fancello Diego" userId="02c4b7c7-d7e5-4dc1-90ad-291f781a779d" providerId="ADAL" clId="{BA8F7D59-1170-4B5D-8430-EE6BF4A4AD0B}" dt="2024-03-24T19:51:38.738" v="2546" actId="1076"/>
          <ac:picMkLst>
            <pc:docMk/>
            <pc:sldMk cId="991321658" sldId="271"/>
            <ac:picMk id="6" creationId="{F56FDEB7-1B3D-C8C6-C597-DCFB75D4CE7F}"/>
          </ac:picMkLst>
        </pc:picChg>
        <pc:picChg chg="add del mod">
          <ac:chgData name="Fancello Diego" userId="02c4b7c7-d7e5-4dc1-90ad-291f781a779d" providerId="ADAL" clId="{BA8F7D59-1170-4B5D-8430-EE6BF4A4AD0B}" dt="2024-03-24T20:13:38.691" v="2961" actId="478"/>
          <ac:picMkLst>
            <pc:docMk/>
            <pc:sldMk cId="991321658" sldId="271"/>
            <ac:picMk id="7" creationId="{4CCC336F-751A-D60D-F13D-5F1644F35A4A}"/>
          </ac:picMkLst>
        </pc:picChg>
        <pc:picChg chg="add mod">
          <ac:chgData name="Fancello Diego" userId="02c4b7c7-d7e5-4dc1-90ad-291f781a779d" providerId="ADAL" clId="{BA8F7D59-1170-4B5D-8430-EE6BF4A4AD0B}" dt="2024-03-24T20:13:41.187" v="2962"/>
          <ac:picMkLst>
            <pc:docMk/>
            <pc:sldMk cId="991321658" sldId="271"/>
            <ac:picMk id="8" creationId="{5E2100FB-1BDD-9F99-CC33-3F9B42BEBD6B}"/>
          </ac:picMkLst>
        </pc:picChg>
      </pc:sldChg>
      <pc:sldChg chg="addSp delSp modSp add mod">
        <pc:chgData name="Fancello Diego" userId="02c4b7c7-d7e5-4dc1-90ad-291f781a779d" providerId="ADAL" clId="{BA8F7D59-1170-4B5D-8430-EE6BF4A4AD0B}" dt="2024-03-24T21:05:59.582" v="3894" actId="20577"/>
        <pc:sldMkLst>
          <pc:docMk/>
          <pc:sldMk cId="2770271457" sldId="272"/>
        </pc:sldMkLst>
        <pc:spChg chg="mod">
          <ac:chgData name="Fancello Diego" userId="02c4b7c7-d7e5-4dc1-90ad-291f781a779d" providerId="ADAL" clId="{BA8F7D59-1170-4B5D-8430-EE6BF4A4AD0B}" dt="2024-03-24T21:05:59.582" v="3894" actId="20577"/>
          <ac:spMkLst>
            <pc:docMk/>
            <pc:sldMk cId="2770271457" sldId="272"/>
            <ac:spMk id="2" creationId="{AA10640A-14E4-2E49-97E5-D1CBD2FE19A1}"/>
          </ac:spMkLst>
        </pc:spChg>
        <pc:spChg chg="add mod">
          <ac:chgData name="Fancello Diego" userId="02c4b7c7-d7e5-4dc1-90ad-291f781a779d" providerId="ADAL" clId="{BA8F7D59-1170-4B5D-8430-EE6BF4A4AD0B}" dt="2024-03-24T20:06:24.675" v="2890" actId="20577"/>
          <ac:spMkLst>
            <pc:docMk/>
            <pc:sldMk cId="2770271457" sldId="272"/>
            <ac:spMk id="5" creationId="{622A74FA-97A6-C288-B996-268412133A70}"/>
          </ac:spMkLst>
        </pc:spChg>
        <pc:picChg chg="add mod">
          <ac:chgData name="Fancello Diego" userId="02c4b7c7-d7e5-4dc1-90ad-291f781a779d" providerId="ADAL" clId="{BA8F7D59-1170-4B5D-8430-EE6BF4A4AD0B}" dt="2024-03-24T20:03:43.510" v="2859" actId="1076"/>
          <ac:picMkLst>
            <pc:docMk/>
            <pc:sldMk cId="2770271457" sldId="272"/>
            <ac:picMk id="3" creationId="{354627D5-9FD6-B1AC-9942-94E0F020C10B}"/>
          </ac:picMkLst>
        </pc:picChg>
        <pc:picChg chg="add mod">
          <ac:chgData name="Fancello Diego" userId="02c4b7c7-d7e5-4dc1-90ad-291f781a779d" providerId="ADAL" clId="{BA8F7D59-1170-4B5D-8430-EE6BF4A4AD0B}" dt="2024-03-24T20:03:39.869" v="2857" actId="1076"/>
          <ac:picMkLst>
            <pc:docMk/>
            <pc:sldMk cId="2770271457" sldId="272"/>
            <ac:picMk id="4" creationId="{91CF7DA6-20BF-909F-9DBC-D55F5CBB19D1}"/>
          </ac:picMkLst>
        </pc:picChg>
        <pc:picChg chg="add del mod">
          <ac:chgData name="Fancello Diego" userId="02c4b7c7-d7e5-4dc1-90ad-291f781a779d" providerId="ADAL" clId="{BA8F7D59-1170-4B5D-8430-EE6BF4A4AD0B}" dt="2024-03-24T20:13:26.555" v="2959" actId="478"/>
          <ac:picMkLst>
            <pc:docMk/>
            <pc:sldMk cId="2770271457" sldId="272"/>
            <ac:picMk id="6" creationId="{7A14887B-EE93-19ED-4D60-44F8DC6E6CFA}"/>
          </ac:picMkLst>
        </pc:picChg>
        <pc:picChg chg="add mod">
          <ac:chgData name="Fancello Diego" userId="02c4b7c7-d7e5-4dc1-90ad-291f781a779d" providerId="ADAL" clId="{BA8F7D59-1170-4B5D-8430-EE6BF4A4AD0B}" dt="2024-03-24T20:13:32.388" v="2960"/>
          <ac:picMkLst>
            <pc:docMk/>
            <pc:sldMk cId="2770271457" sldId="272"/>
            <ac:picMk id="7" creationId="{6B7F3108-2CEA-466F-3F03-3BFEE7FE4561}"/>
          </ac:picMkLst>
        </pc:picChg>
      </pc:sldChg>
      <pc:sldChg chg="addSp delSp modSp add mod">
        <pc:chgData name="Fancello Diego" userId="02c4b7c7-d7e5-4dc1-90ad-291f781a779d" providerId="ADAL" clId="{BA8F7D59-1170-4B5D-8430-EE6BF4A4AD0B}" dt="2024-03-24T20:36:10.865" v="3278" actId="14100"/>
        <pc:sldMkLst>
          <pc:docMk/>
          <pc:sldMk cId="3168366244" sldId="273"/>
        </pc:sldMkLst>
        <pc:spChg chg="mod">
          <ac:chgData name="Fancello Diego" userId="02c4b7c7-d7e5-4dc1-90ad-291f781a779d" providerId="ADAL" clId="{BA8F7D59-1170-4B5D-8430-EE6BF4A4AD0B}" dt="2024-03-24T20:26:22.241" v="3102" actId="1076"/>
          <ac:spMkLst>
            <pc:docMk/>
            <pc:sldMk cId="3168366244" sldId="273"/>
            <ac:spMk id="2" creationId="{AA10640A-14E4-2E49-97E5-D1CBD2FE19A1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3" creationId="{BCA455A7-4AF3-E3CF-B56B-A414E717DE4B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5" creationId="{8503E9A9-7CD1-7CCA-B59E-B42B464BDF2E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7" creationId="{B52B9541-7C66-3A65-4411-4E172AEB9048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8" creationId="{38C3DD11-F6A9-73D1-9840-FE71A932898F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9" creationId="{9543A1F3-4A71-B58C-8189-219F5FE991A0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11" creationId="{738D8A27-A04C-F0FA-27A8-07264B718D75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14" creationId="{6A7AB5A8-1459-4F31-A0A7-27B66118FC66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15" creationId="{F3BB1C98-64CF-4514-A1BD-5696874B4055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16" creationId="{B5C2E81D-0003-B84E-6F9A-3014645F41A8}"/>
          </ac:spMkLst>
        </pc:spChg>
        <pc:spChg chg="add del mod">
          <ac:chgData name="Fancello Diego" userId="02c4b7c7-d7e5-4dc1-90ad-291f781a779d" providerId="ADAL" clId="{BA8F7D59-1170-4B5D-8430-EE6BF4A4AD0B}" dt="2024-03-24T20:09:26.756" v="2894"/>
          <ac:spMkLst>
            <pc:docMk/>
            <pc:sldMk cId="3168366244" sldId="273"/>
            <ac:spMk id="18" creationId="{091F5304-ADAD-E6BB-CA31-EBA35BAA95FE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23" creationId="{08FF2C5D-22D5-00DD-B020-7F58E12C9B0E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24" creationId="{E257BE2C-8F2C-7C58-3EFB-C0D9595E9A73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26" creationId="{E688C71B-3381-F638-18CF-AF8088A78B4F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28" creationId="{688CEDD4-D0DE-85E7-C86E-8F659FD309B4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29" creationId="{B64CDB04-3873-E08A-43C8-954FBB1FFB82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30" creationId="{4AB8DB81-4B50-D1F7-7D94-C9F7D68E2F10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32" creationId="{1715E605-AF91-7559-F233-3F1070593411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35" creationId="{12226ED7-1901-D1FD-CEDC-5BB0E7CC3C0F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36" creationId="{83285768-C8CB-75EF-FCD9-6D8DAC495206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37" creationId="{290F422B-BF85-0A25-00D8-0D409C473D8F}"/>
          </ac:spMkLst>
        </pc:spChg>
        <pc:spChg chg="add del mod">
          <ac:chgData name="Fancello Diego" userId="02c4b7c7-d7e5-4dc1-90ad-291f781a779d" providerId="ADAL" clId="{BA8F7D59-1170-4B5D-8430-EE6BF4A4AD0B}" dt="2024-03-24T20:21:19.728" v="3008" actId="478"/>
          <ac:spMkLst>
            <pc:docMk/>
            <pc:sldMk cId="3168366244" sldId="273"/>
            <ac:spMk id="39" creationId="{A5A28E5B-35D7-111B-54FF-B1948C545202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69" creationId="{61804B7A-5198-E143-7A3A-6BC6C8FF545D}"/>
          </ac:spMkLst>
        </pc:spChg>
        <pc:spChg chg="add mod">
          <ac:chgData name="Fancello Diego" userId="02c4b7c7-d7e5-4dc1-90ad-291f781a779d" providerId="ADAL" clId="{BA8F7D59-1170-4B5D-8430-EE6BF4A4AD0B}" dt="2024-03-24T20:25:22.355" v="3079" actId="14100"/>
          <ac:spMkLst>
            <pc:docMk/>
            <pc:sldMk cId="3168366244" sldId="273"/>
            <ac:spMk id="70" creationId="{192B0180-5EEE-D368-CA22-5FA19A4A10A5}"/>
          </ac:spMkLst>
        </pc:spChg>
        <pc:spChg chg="add mod">
          <ac:chgData name="Fancello Diego" userId="02c4b7c7-d7e5-4dc1-90ad-291f781a779d" providerId="ADAL" clId="{BA8F7D59-1170-4B5D-8430-EE6BF4A4AD0B}" dt="2024-03-24T20:33:42.057" v="3238" actId="20577"/>
          <ac:spMkLst>
            <pc:docMk/>
            <pc:sldMk cId="3168366244" sldId="273"/>
            <ac:spMk id="72" creationId="{C4D93C31-BB98-BCE9-7CCD-9741573261AC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74" creationId="{84F6E466-B273-2AC6-D397-2BA0D10E01FC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75" creationId="{9A7C3255-187E-D139-27F7-7DA772486021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78" creationId="{339501D8-1F71-FE4D-8668-6265A6EA6C12}"/>
          </ac:spMkLst>
        </pc:spChg>
        <pc:spChg chg="add mod">
          <ac:chgData name="Fancello Diego" userId="02c4b7c7-d7e5-4dc1-90ad-291f781a779d" providerId="ADAL" clId="{BA8F7D59-1170-4B5D-8430-EE6BF4A4AD0B}" dt="2024-03-24T20:25:40.072" v="3099" actId="6549"/>
          <ac:spMkLst>
            <pc:docMk/>
            <pc:sldMk cId="3168366244" sldId="273"/>
            <ac:spMk id="79" creationId="{71D99882-D033-E959-188A-7F347363FF1B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81" creationId="{3316B33D-1192-47C5-36A4-38EF357D8D65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83" creationId="{D13FEBE1-3550-1B5E-ABFD-DFDA448B876F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86" creationId="{35F49418-78C6-F69F-97B5-8AE7E47C0986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87" creationId="{F8FE5B52-6BB7-5DD2-B661-AEF43F2929D1}"/>
          </ac:spMkLst>
        </pc:spChg>
        <pc:spChg chg="add mod">
          <ac:chgData name="Fancello Diego" userId="02c4b7c7-d7e5-4dc1-90ad-291f781a779d" providerId="ADAL" clId="{BA8F7D59-1170-4B5D-8430-EE6BF4A4AD0B}" dt="2024-03-24T20:32:55.865" v="3214" actId="6549"/>
          <ac:spMkLst>
            <pc:docMk/>
            <pc:sldMk cId="3168366244" sldId="273"/>
            <ac:spMk id="90" creationId="{0A720E15-D6C3-195D-6049-B4A89FB51D5C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92" creationId="{2D1D886B-C2ED-876C-B88B-DEEAE6CE5BA9}"/>
          </ac:spMkLst>
        </pc:spChg>
        <pc:spChg chg="add mod">
          <ac:chgData name="Fancello Diego" userId="02c4b7c7-d7e5-4dc1-90ad-291f781a779d" providerId="ADAL" clId="{BA8F7D59-1170-4B5D-8430-EE6BF4A4AD0B}" dt="2024-03-24T20:36:10.865" v="3278" actId="14100"/>
          <ac:spMkLst>
            <pc:docMk/>
            <pc:sldMk cId="3168366244" sldId="273"/>
            <ac:spMk id="94" creationId="{9227930D-B67B-62EE-7C70-116087C23DFF}"/>
          </ac:spMkLst>
        </pc:spChg>
        <pc:spChg chg="add mod">
          <ac:chgData name="Fancello Diego" userId="02c4b7c7-d7e5-4dc1-90ad-291f781a779d" providerId="ADAL" clId="{BA8F7D59-1170-4B5D-8430-EE6BF4A4AD0B}" dt="2024-03-24T20:25:34.995" v="3089" actId="6549"/>
          <ac:spMkLst>
            <pc:docMk/>
            <pc:sldMk cId="3168366244" sldId="273"/>
            <ac:spMk id="96" creationId="{EDAE3560-D083-C04D-D691-696599863224}"/>
          </ac:spMkLst>
        </pc:spChg>
        <pc:spChg chg="add mod">
          <ac:chgData name="Fancello Diego" userId="02c4b7c7-d7e5-4dc1-90ad-291f781a779d" providerId="ADAL" clId="{BA8F7D59-1170-4B5D-8430-EE6BF4A4AD0B}" dt="2024-03-24T20:23:20.876" v="3014" actId="1076"/>
          <ac:spMkLst>
            <pc:docMk/>
            <pc:sldMk cId="3168366244" sldId="273"/>
            <ac:spMk id="97" creationId="{17022DF5-2309-4BEF-B5E0-1C7C30999A24}"/>
          </ac:spMkLst>
        </pc:spChg>
        <pc:picChg chg="add mod">
          <ac:chgData name="Fancello Diego" userId="02c4b7c7-d7e5-4dc1-90ad-291f781a779d" providerId="ADAL" clId="{BA8F7D59-1170-4B5D-8430-EE6BF4A4AD0B}" dt="2024-03-24T20:11:56.216" v="2949"/>
          <ac:picMkLst>
            <pc:docMk/>
            <pc:sldMk cId="3168366244" sldId="273"/>
            <ac:picMk id="67" creationId="{418EC3BB-6C83-3898-CC20-079FF66C1C9E}"/>
          </ac:picMkLst>
        </pc:picChg>
        <pc:picChg chg="add del mod">
          <ac:chgData name="Fancello Diego" userId="02c4b7c7-d7e5-4dc1-90ad-291f781a779d" providerId="ADAL" clId="{BA8F7D59-1170-4B5D-8430-EE6BF4A4AD0B}" dt="2024-03-24T20:23:17.302" v="3012" actId="478"/>
          <ac:picMkLst>
            <pc:docMk/>
            <pc:sldMk cId="3168366244" sldId="273"/>
            <ac:picMk id="68" creationId="{E4524FC3-A82F-016D-A078-F962AF7DE13F}"/>
          </ac:picMkLst>
        </pc:pic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4" creationId="{C4C5947C-1CF4-9B05-0A55-166976E6E831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6" creationId="{BF54C5B5-53DA-51D3-4D62-42B345AEDEC2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10" creationId="{DD6CDF01-8EEB-65DD-FC9D-2AD131C8A16E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12" creationId="{82D4CD77-2F9D-52FE-7540-47D370516EF6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13" creationId="{72E8DF51-EB97-DDF0-F0D3-6085A1C866AD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17" creationId="{C67B4ABF-AC2C-0780-DFA4-C47AB79C217A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19" creationId="{32B483A7-316A-DAF6-A8AE-E68A8C572411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20" creationId="{190F2612-A0DC-6FED-AA31-15AB1D61C7C1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21" creationId="{B27AA143-9152-1B74-4C33-E08670B22597}"/>
          </ac:cxnSpMkLst>
        </pc:cxnChg>
        <pc:cxnChg chg="add del mod">
          <ac:chgData name="Fancello Diego" userId="02c4b7c7-d7e5-4dc1-90ad-291f781a779d" providerId="ADAL" clId="{BA8F7D59-1170-4B5D-8430-EE6BF4A4AD0B}" dt="2024-03-24T20:09:26.756" v="2894"/>
          <ac:cxnSpMkLst>
            <pc:docMk/>
            <pc:sldMk cId="3168366244" sldId="273"/>
            <ac:cxnSpMk id="22" creationId="{8B0D27DD-8D79-E3A8-90F1-1C2481FBF542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25" creationId="{CBA5C4D5-50B7-488C-83C9-614DCBF5F71A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27" creationId="{96390111-C943-694F-05C5-DABA2DBCE71D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31" creationId="{09696718-652D-42A3-6562-D8E3B8C2387D}"/>
          </ac:cxnSpMkLst>
        </pc:cxnChg>
        <pc:cxnChg chg="add del mod">
          <ac:chgData name="Fancello Diego" userId="02c4b7c7-d7e5-4dc1-90ad-291f781a779d" providerId="ADAL" clId="{BA8F7D59-1170-4B5D-8430-EE6BF4A4AD0B}" dt="2024-03-24T20:10:04.451" v="2902" actId="478"/>
          <ac:cxnSpMkLst>
            <pc:docMk/>
            <pc:sldMk cId="3168366244" sldId="273"/>
            <ac:cxnSpMk id="33" creationId="{4474F31E-15D2-B904-B5D0-D29C9F930454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34" creationId="{EA43EF0B-F1AB-4F62-393B-A20BFB153536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38" creationId="{74D0C4FC-F797-47BC-68BD-195B209C33ED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40" creationId="{B5B031C0-374D-34CC-A5E7-B44EC978234B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41" creationId="{F3FE2CB7-AD1E-B249-D0C1-3358EE045CC7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42" creationId="{B76DDC50-6C92-34F5-BC2E-75FD66196269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43" creationId="{F6120142-30E5-67EA-0229-4E26DD7B6256}"/>
          </ac:cxnSpMkLst>
        </pc:cxnChg>
        <pc:cxnChg chg="add del mod">
          <ac:chgData name="Fancello Diego" userId="02c4b7c7-d7e5-4dc1-90ad-291f781a779d" providerId="ADAL" clId="{BA8F7D59-1170-4B5D-8430-EE6BF4A4AD0B}" dt="2024-03-24T20:21:19.728" v="3008" actId="478"/>
          <ac:cxnSpMkLst>
            <pc:docMk/>
            <pc:sldMk cId="3168366244" sldId="273"/>
            <ac:cxnSpMk id="54" creationId="{B0B19BF4-1504-8016-A026-3383CBA64BAE}"/>
          </ac:cxnSpMkLst>
        </pc:cxnChg>
        <pc:cxnChg chg="add mod">
          <ac:chgData name="Fancello Diego" userId="02c4b7c7-d7e5-4dc1-90ad-291f781a779d" providerId="ADAL" clId="{BA8F7D59-1170-4B5D-8430-EE6BF4A4AD0B}" dt="2024-03-24T20:25:22.355" v="3079" actId="14100"/>
          <ac:cxnSpMkLst>
            <pc:docMk/>
            <pc:sldMk cId="3168366244" sldId="273"/>
            <ac:cxnSpMk id="71" creationId="{5F62B219-8F89-4C34-CC84-A1A74D1E7143}"/>
          </ac:cxnSpMkLst>
        </pc:cxnChg>
        <pc:cxnChg chg="add mod">
          <ac:chgData name="Fancello Diego" userId="02c4b7c7-d7e5-4dc1-90ad-291f781a779d" providerId="ADAL" clId="{BA8F7D59-1170-4B5D-8430-EE6BF4A4AD0B}" dt="2024-03-24T20:33:34.173" v="3237" actId="14100"/>
          <ac:cxnSpMkLst>
            <pc:docMk/>
            <pc:sldMk cId="3168366244" sldId="273"/>
            <ac:cxnSpMk id="73" creationId="{1503EA82-0A7D-A14C-B090-2E0A7B3EC594}"/>
          </ac:cxnSpMkLst>
        </pc:cxnChg>
        <pc:cxnChg chg="add mod">
          <ac:chgData name="Fancello Diego" userId="02c4b7c7-d7e5-4dc1-90ad-291f781a779d" providerId="ADAL" clId="{BA8F7D59-1170-4B5D-8430-EE6BF4A4AD0B}" dt="2024-03-24T20:33:34.173" v="3237" actId="14100"/>
          <ac:cxnSpMkLst>
            <pc:docMk/>
            <pc:sldMk cId="3168366244" sldId="273"/>
            <ac:cxnSpMk id="76" creationId="{794017E3-B543-10AB-F432-093A9C40D336}"/>
          </ac:cxnSpMkLst>
        </pc:cxnChg>
        <pc:cxnChg chg="add mod">
          <ac:chgData name="Fancello Diego" userId="02c4b7c7-d7e5-4dc1-90ad-291f781a779d" providerId="ADAL" clId="{BA8F7D59-1170-4B5D-8430-EE6BF4A4AD0B}" dt="2024-03-24T20:33:34.173" v="3237" actId="14100"/>
          <ac:cxnSpMkLst>
            <pc:docMk/>
            <pc:sldMk cId="3168366244" sldId="273"/>
            <ac:cxnSpMk id="77" creationId="{2DBF5D45-5704-6737-EC2C-846886981407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80" creationId="{37A1A8DB-D0BC-923E-A250-759C623C9889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82" creationId="{5AF3D4E6-90AB-28CA-42EC-A11153B085B9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84" creationId="{D6FB9183-49BB-036A-960C-C3DDCE841FD2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85" creationId="{0A5C9546-11C0-2947-275A-F6A91D14C3EF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88" creationId="{417B577E-EA2E-118A-4D3D-1A8AB5CB745F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89" creationId="{852CE864-6245-86C4-8A6B-4CCC3172A02F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91" creationId="{A53EB7CE-0690-3015-9476-2C2BC4F4A650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93" creationId="{DE97E5C5-0F3E-8817-3F19-72D24569B62D}"/>
          </ac:cxnSpMkLst>
        </pc:cxnChg>
        <pc:cxnChg chg="add mod">
          <ac:chgData name="Fancello Diego" userId="02c4b7c7-d7e5-4dc1-90ad-291f781a779d" providerId="ADAL" clId="{BA8F7D59-1170-4B5D-8430-EE6BF4A4AD0B}" dt="2024-03-24T20:36:10.865" v="3278" actId="14100"/>
          <ac:cxnSpMkLst>
            <pc:docMk/>
            <pc:sldMk cId="3168366244" sldId="273"/>
            <ac:cxnSpMk id="95" creationId="{82699EEB-F953-292F-2480-616030487294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98" creationId="{1909315A-298A-6C9D-AE82-E0DDEEE01DDF}"/>
          </ac:cxnSpMkLst>
        </pc:cxnChg>
        <pc:cxnChg chg="add mod">
          <ac:chgData name="Fancello Diego" userId="02c4b7c7-d7e5-4dc1-90ad-291f781a779d" providerId="ADAL" clId="{BA8F7D59-1170-4B5D-8430-EE6BF4A4AD0B}" dt="2024-03-24T20:23:20.876" v="3014" actId="1076"/>
          <ac:cxnSpMkLst>
            <pc:docMk/>
            <pc:sldMk cId="3168366244" sldId="273"/>
            <ac:cxnSpMk id="99" creationId="{653EEEAE-1A46-34C3-0CDF-B616E0205E2E}"/>
          </ac:cxnSpMkLst>
        </pc:cxnChg>
      </pc:sldChg>
      <pc:sldChg chg="addSp delSp modSp add mod">
        <pc:chgData name="Fancello Diego" userId="02c4b7c7-d7e5-4dc1-90ad-291f781a779d" providerId="ADAL" clId="{BA8F7D59-1170-4B5D-8430-EE6BF4A4AD0B}" dt="2024-03-24T21:05:53.722" v="3893" actId="20577"/>
        <pc:sldMkLst>
          <pc:docMk/>
          <pc:sldMk cId="1246035357" sldId="274"/>
        </pc:sldMkLst>
        <pc:spChg chg="mod">
          <ac:chgData name="Fancello Diego" userId="02c4b7c7-d7e5-4dc1-90ad-291f781a779d" providerId="ADAL" clId="{BA8F7D59-1170-4B5D-8430-EE6BF4A4AD0B}" dt="2024-03-24T21:05:53.722" v="3893" actId="20577"/>
          <ac:spMkLst>
            <pc:docMk/>
            <pc:sldMk cId="1246035357" sldId="274"/>
            <ac:spMk id="2" creationId="{AA10640A-14E4-2E49-97E5-D1CBD2FE19A1}"/>
          </ac:spMkLst>
        </pc:spChg>
        <pc:spChg chg="add del mod">
          <ac:chgData name="Fancello Diego" userId="02c4b7c7-d7e5-4dc1-90ad-291f781a779d" providerId="ADAL" clId="{BA8F7D59-1170-4B5D-8430-EE6BF4A4AD0B}" dt="2024-03-24T20:15:10.413" v="2970" actId="478"/>
          <ac:spMkLst>
            <pc:docMk/>
            <pc:sldMk cId="1246035357" sldId="274"/>
            <ac:spMk id="5" creationId="{0F112CF2-4368-C2B7-018A-690E76FD913B}"/>
          </ac:spMkLst>
        </pc:spChg>
        <pc:spChg chg="add del mod">
          <ac:chgData name="Fancello Diego" userId="02c4b7c7-d7e5-4dc1-90ad-291f781a779d" providerId="ADAL" clId="{BA8F7D59-1170-4B5D-8430-EE6BF4A4AD0B}" dt="2024-03-24T20:27:10.923" v="3117" actId="478"/>
          <ac:spMkLst>
            <pc:docMk/>
            <pc:sldMk cId="1246035357" sldId="274"/>
            <ac:spMk id="6" creationId="{1A8E93DA-D599-0F9D-3C9A-0D165126C77E}"/>
          </ac:spMkLst>
        </pc:spChg>
        <pc:spChg chg="add del mod">
          <ac:chgData name="Fancello Diego" userId="02c4b7c7-d7e5-4dc1-90ad-291f781a779d" providerId="ADAL" clId="{BA8F7D59-1170-4B5D-8430-EE6BF4A4AD0B}" dt="2024-03-24T20:27:11.627" v="3118" actId="478"/>
          <ac:spMkLst>
            <pc:docMk/>
            <pc:sldMk cId="1246035357" sldId="274"/>
            <ac:spMk id="7" creationId="{19C3A341-A7CA-789C-23DA-EC411975DE2F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25" creationId="{A758615E-3BF6-67F9-E090-1FFCFE62F684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26" creationId="{4C54B0AB-968C-82B0-A2C5-1E5C4A47F930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28" creationId="{8B09AFB0-4186-86D6-8D96-A148DFD04B4A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30" creationId="{043CEE40-03CE-7E9D-5ACB-B49A7761E6C5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31" creationId="{397B8483-A459-6B1F-7FCE-6C4B3E857D72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34" creationId="{54555E81-5307-0DE1-53BE-0F4B96FD1C35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35" creationId="{6FCD3B16-6122-7687-9009-24988E282AD0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37" creationId="{691A4668-00E9-7E29-15DC-C31B7F17AEE8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39" creationId="{989B2701-1951-2539-77BE-D7803520EBF7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42" creationId="{E6AFA4C5-2C7A-BAAA-380B-2E726994C0D5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43" creationId="{05C2D17D-2BCE-3AC1-F5B6-B7D47240B0C3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46" creationId="{F9C15C3D-F9FC-5AF2-3642-E9651DDD2A9C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48" creationId="{7514DA5E-F67F-ACD2-B555-B514746CBCE3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50" creationId="{F055EF26-AC39-C61D-4598-79F793A7630A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52" creationId="{8A69AE94-EF52-BF8E-83B1-1937A8D66842}"/>
          </ac:spMkLst>
        </pc:spChg>
        <pc:spChg chg="add del mod">
          <ac:chgData name="Fancello Diego" userId="02c4b7c7-d7e5-4dc1-90ad-291f781a779d" providerId="ADAL" clId="{BA8F7D59-1170-4B5D-8430-EE6BF4A4AD0B}" dt="2024-03-24T20:26:32.025" v="3106"/>
          <ac:spMkLst>
            <pc:docMk/>
            <pc:sldMk cId="1246035357" sldId="274"/>
            <ac:spMk id="53" creationId="{D6AD6711-3E43-D37B-12F6-BDFB3B06FCFA}"/>
          </ac:spMkLst>
        </pc:spChg>
        <pc:spChg chg="add del mod">
          <ac:chgData name="Fancello Diego" userId="02c4b7c7-d7e5-4dc1-90ad-291f781a779d" providerId="ADAL" clId="{BA8F7D59-1170-4B5D-8430-EE6BF4A4AD0B}" dt="2024-03-24T20:31:17.943" v="3192" actId="478"/>
          <ac:spMkLst>
            <pc:docMk/>
            <pc:sldMk cId="1246035357" sldId="274"/>
            <ac:spMk id="58" creationId="{7CA41A37-683B-AAB4-CEF4-12DF27F0249A}"/>
          </ac:spMkLst>
        </pc:spChg>
        <pc:spChg chg="add del mod">
          <ac:chgData name="Fancello Diego" userId="02c4b7c7-d7e5-4dc1-90ad-291f781a779d" providerId="ADAL" clId="{BA8F7D59-1170-4B5D-8430-EE6BF4A4AD0B}" dt="2024-03-24T20:31:16.643" v="3191" actId="478"/>
          <ac:spMkLst>
            <pc:docMk/>
            <pc:sldMk cId="1246035357" sldId="274"/>
            <ac:spMk id="59" creationId="{93D309B3-E3DE-73BC-6ACE-5BE22662C67C}"/>
          </ac:spMkLst>
        </pc:spChg>
        <pc:spChg chg="add del mod">
          <ac:chgData name="Fancello Diego" userId="02c4b7c7-d7e5-4dc1-90ad-291f781a779d" providerId="ADAL" clId="{BA8F7D59-1170-4B5D-8430-EE6BF4A4AD0B}" dt="2024-03-24T20:34:16.461" v="3242" actId="478"/>
          <ac:spMkLst>
            <pc:docMk/>
            <pc:sldMk cId="1246035357" sldId="274"/>
            <ac:spMk id="73" creationId="{4FAC57C8-80A4-6A67-33E7-35D93200DC03}"/>
          </ac:spMkLst>
        </pc:spChg>
        <pc:spChg chg="add del mod">
          <ac:chgData name="Fancello Diego" userId="02c4b7c7-d7e5-4dc1-90ad-291f781a779d" providerId="ADAL" clId="{BA8F7D59-1170-4B5D-8430-EE6BF4A4AD0B}" dt="2024-03-24T20:34:14.559" v="3240" actId="478"/>
          <ac:spMkLst>
            <pc:docMk/>
            <pc:sldMk cId="1246035357" sldId="274"/>
            <ac:spMk id="74" creationId="{4C2AEDDC-2DA3-45B1-6552-93CC583DCFB8}"/>
          </ac:spMkLst>
        </pc:spChg>
        <pc:spChg chg="add mod">
          <ac:chgData name="Fancello Diego" userId="02c4b7c7-d7e5-4dc1-90ad-291f781a779d" providerId="ADAL" clId="{BA8F7D59-1170-4B5D-8430-EE6BF4A4AD0B}" dt="2024-03-24T20:34:38.868" v="3251" actId="1582"/>
          <ac:spMkLst>
            <pc:docMk/>
            <pc:sldMk cId="1246035357" sldId="274"/>
            <ac:spMk id="81" creationId="{EBDFBC90-9D0F-458C-ED2A-815BEA1523FF}"/>
          </ac:spMkLst>
        </pc:spChg>
        <pc:spChg chg="add mod">
          <ac:chgData name="Fancello Diego" userId="02c4b7c7-d7e5-4dc1-90ad-291f781a779d" providerId="ADAL" clId="{BA8F7D59-1170-4B5D-8430-EE6BF4A4AD0B}" dt="2024-03-24T20:34:55.046" v="3257" actId="1076"/>
          <ac:spMkLst>
            <pc:docMk/>
            <pc:sldMk cId="1246035357" sldId="274"/>
            <ac:spMk id="82" creationId="{4F9C24AB-E08F-3C28-9557-08398AAC2BC2}"/>
          </ac:spMkLst>
        </pc:spChg>
        <pc:picChg chg="add del mod">
          <ac:chgData name="Fancello Diego" userId="02c4b7c7-d7e5-4dc1-90ad-291f781a779d" providerId="ADAL" clId="{BA8F7D59-1170-4B5D-8430-EE6BF4A4AD0B}" dt="2024-03-24T20:20:22.092" v="3005" actId="478"/>
          <ac:picMkLst>
            <pc:docMk/>
            <pc:sldMk cId="1246035357" sldId="274"/>
            <ac:picMk id="4" creationId="{57AA9F3F-62B5-857D-E724-6F525918459B}"/>
          </ac:picMkLst>
        </pc:picChg>
        <pc:picChg chg="add mod">
          <ac:chgData name="Fancello Diego" userId="02c4b7c7-d7e5-4dc1-90ad-291f781a779d" providerId="ADAL" clId="{BA8F7D59-1170-4B5D-8430-EE6BF4A4AD0B}" dt="2024-03-24T20:47:10.049" v="3308" actId="1076"/>
          <ac:picMkLst>
            <pc:docMk/>
            <pc:sldMk cId="1246035357" sldId="274"/>
            <ac:picMk id="8" creationId="{F1D6D12F-D9CB-6D73-503E-15096736B90C}"/>
          </ac:picMkLst>
        </pc:picChg>
        <pc:picChg chg="add mod">
          <ac:chgData name="Fancello Diego" userId="02c4b7c7-d7e5-4dc1-90ad-291f781a779d" providerId="ADAL" clId="{BA8F7D59-1170-4B5D-8430-EE6BF4A4AD0B}" dt="2024-03-24T20:46:15.408" v="3297" actId="1076"/>
          <ac:picMkLst>
            <pc:docMk/>
            <pc:sldMk cId="1246035357" sldId="274"/>
            <ac:picMk id="9" creationId="{94CDFF09-CA3F-1D4C-5573-113055D64E36}"/>
          </ac:picMkLst>
        </pc:picChg>
        <pc:picChg chg="add del mod">
          <ac:chgData name="Fancello Diego" userId="02c4b7c7-d7e5-4dc1-90ad-291f781a779d" providerId="ADAL" clId="{BA8F7D59-1170-4B5D-8430-EE6BF4A4AD0B}" dt="2024-03-24T20:30:16.106" v="3176" actId="478"/>
          <ac:picMkLst>
            <pc:docMk/>
            <pc:sldMk cId="1246035357" sldId="274"/>
            <ac:picMk id="57" creationId="{359AA31A-0324-7D6C-0BBA-DD13CB35A9B6}"/>
          </ac:picMkLst>
        </pc:picChg>
        <pc:picChg chg="add del mod">
          <ac:chgData name="Fancello Diego" userId="02c4b7c7-d7e5-4dc1-90ad-291f781a779d" providerId="ADAL" clId="{BA8F7D59-1170-4B5D-8430-EE6BF4A4AD0B}" dt="2024-03-24T20:34:13.397" v="3239" actId="478"/>
          <ac:picMkLst>
            <pc:docMk/>
            <pc:sldMk cId="1246035357" sldId="274"/>
            <ac:picMk id="69" creationId="{593FFB32-FA2C-15A9-DF74-9853B54DD9D7}"/>
          </ac:picMkLst>
        </pc:picChg>
        <pc:picChg chg="add mod">
          <ac:chgData name="Fancello Diego" userId="02c4b7c7-d7e5-4dc1-90ad-291f781a779d" providerId="ADAL" clId="{BA8F7D59-1170-4B5D-8430-EE6BF4A4AD0B}" dt="2024-03-24T20:34:23.340" v="3246" actId="1076"/>
          <ac:picMkLst>
            <pc:docMk/>
            <pc:sldMk cId="1246035357" sldId="274"/>
            <ac:picMk id="80" creationId="{D86A4CDD-24FF-D650-4A0C-8D2472D20AE9}"/>
          </ac:picMkLst>
        </pc:picChg>
        <pc:picChg chg="add mod">
          <ac:chgData name="Fancello Diego" userId="02c4b7c7-d7e5-4dc1-90ad-291f781a779d" providerId="ADAL" clId="{BA8F7D59-1170-4B5D-8430-EE6BF4A4AD0B}" dt="2024-03-24T20:39:08.476" v="3279"/>
          <ac:picMkLst>
            <pc:docMk/>
            <pc:sldMk cId="1246035357" sldId="274"/>
            <ac:picMk id="89" creationId="{27FB7841-2B2C-8A08-F292-48EF261861A2}"/>
          </ac:picMkLst>
        </pc:picChg>
        <pc:picChg chg="add del mod">
          <ac:chgData name="Fancello Diego" userId="02c4b7c7-d7e5-4dc1-90ad-291f781a779d" providerId="ADAL" clId="{BA8F7D59-1170-4B5D-8430-EE6BF4A4AD0B}" dt="2024-03-24T20:45:46.024" v="3290" actId="478"/>
          <ac:picMkLst>
            <pc:docMk/>
            <pc:sldMk cId="1246035357" sldId="274"/>
            <ac:picMk id="96" creationId="{A1EB2505-3CC7-B39E-9730-EA87687E334B}"/>
          </ac:picMkLst>
        </pc:picChg>
        <pc:cxnChg chg="add del">
          <ac:chgData name="Fancello Diego" userId="02c4b7c7-d7e5-4dc1-90ad-291f781a779d" providerId="ADAL" clId="{BA8F7D59-1170-4B5D-8430-EE6BF4A4AD0B}" dt="2024-03-24T20:17:10.759" v="2988" actId="478"/>
          <ac:cxnSpMkLst>
            <pc:docMk/>
            <pc:sldMk cId="1246035357" sldId="274"/>
            <ac:cxnSpMk id="11" creationId="{0996FAAC-A5DF-A4CF-DE1C-968181AE8946}"/>
          </ac:cxnSpMkLst>
        </pc:cxnChg>
        <pc:cxnChg chg="add del mod">
          <ac:chgData name="Fancello Diego" userId="02c4b7c7-d7e5-4dc1-90ad-291f781a779d" providerId="ADAL" clId="{BA8F7D59-1170-4B5D-8430-EE6BF4A4AD0B}" dt="2024-03-24T20:18:02.305" v="2992" actId="478"/>
          <ac:cxnSpMkLst>
            <pc:docMk/>
            <pc:sldMk cId="1246035357" sldId="274"/>
            <ac:cxnSpMk id="13" creationId="{30D7B683-FC80-C802-B976-C76D3EE1F9FA}"/>
          </ac:cxnSpMkLst>
        </pc:cxnChg>
        <pc:cxnChg chg="add del mod">
          <ac:chgData name="Fancello Diego" userId="02c4b7c7-d7e5-4dc1-90ad-291f781a779d" providerId="ADAL" clId="{BA8F7D59-1170-4B5D-8430-EE6BF4A4AD0B}" dt="2024-03-24T20:26:54.657" v="3111" actId="478"/>
          <ac:cxnSpMkLst>
            <pc:docMk/>
            <pc:sldMk cId="1246035357" sldId="274"/>
            <ac:cxnSpMk id="15" creationId="{7849FB7D-21A8-5135-F465-8F7D47C711D1}"/>
          </ac:cxnSpMkLst>
        </pc:cxnChg>
        <pc:cxnChg chg="add del mod">
          <ac:chgData name="Fancello Diego" userId="02c4b7c7-d7e5-4dc1-90ad-291f781a779d" providerId="ADAL" clId="{BA8F7D59-1170-4B5D-8430-EE6BF4A4AD0B}" dt="2024-03-24T20:27:12.471" v="3119" actId="478"/>
          <ac:cxnSpMkLst>
            <pc:docMk/>
            <pc:sldMk cId="1246035357" sldId="274"/>
            <ac:cxnSpMk id="24" creationId="{CC02B6A6-BD6E-F252-74D1-ECB70477C43D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27" creationId="{94295230-C92F-B76C-0AA3-645AC8E17889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29" creationId="{F9E87365-86B2-DCF0-32E0-492C154EBBEA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32" creationId="{FB9F6EA2-95BF-AC05-7363-3A0ED14FA4DE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33" creationId="{901C6706-CA61-9B99-F613-E9BB31536BB4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36" creationId="{5C064415-AAA9-C001-5F68-ACE62C4429CC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38" creationId="{5203400C-77B5-6828-B5F0-C87AC3648461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40" creationId="{246CFA2D-E417-1A42-427D-D06E4C35411F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41" creationId="{5734F8D2-CEE5-8012-990B-E709215F1851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44" creationId="{51E7699E-DF9A-8398-AE16-FA8B341435B8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45" creationId="{0BD024B4-984F-9E2D-797A-38CA43477D4A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47" creationId="{7D125724-4E2F-7939-93AC-544D65780792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49" creationId="{9FC821AC-A856-0E3A-E34B-34D9AFE0A8B2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51" creationId="{480CAECF-191E-85B1-7DE0-FE981EAF1D27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54" creationId="{4BB02EA3-0FAA-CFAF-34DD-8EB199267385}"/>
          </ac:cxnSpMkLst>
        </pc:cxnChg>
        <pc:cxnChg chg="add del mod">
          <ac:chgData name="Fancello Diego" userId="02c4b7c7-d7e5-4dc1-90ad-291f781a779d" providerId="ADAL" clId="{BA8F7D59-1170-4B5D-8430-EE6BF4A4AD0B}" dt="2024-03-24T20:26:32.025" v="3106"/>
          <ac:cxnSpMkLst>
            <pc:docMk/>
            <pc:sldMk cId="1246035357" sldId="274"/>
            <ac:cxnSpMk id="55" creationId="{63FD74C6-60E3-8F28-E79C-C242EF877DBF}"/>
          </ac:cxnSpMkLst>
        </pc:cxnChg>
        <pc:cxnChg chg="add del mod">
          <ac:chgData name="Fancello Diego" userId="02c4b7c7-d7e5-4dc1-90ad-291f781a779d" providerId="ADAL" clId="{BA8F7D59-1170-4B5D-8430-EE6BF4A4AD0B}" dt="2024-03-24T20:31:18.947" v="3193" actId="478"/>
          <ac:cxnSpMkLst>
            <pc:docMk/>
            <pc:sldMk cId="1246035357" sldId="274"/>
            <ac:cxnSpMk id="61" creationId="{B7E738E9-E952-F6E3-062E-C14D8D443BF2}"/>
          </ac:cxnSpMkLst>
        </pc:cxnChg>
        <pc:cxnChg chg="add del mod">
          <ac:chgData name="Fancello Diego" userId="02c4b7c7-d7e5-4dc1-90ad-291f781a779d" providerId="ADAL" clId="{BA8F7D59-1170-4B5D-8430-EE6BF4A4AD0B}" dt="2024-03-24T20:31:15.440" v="3190" actId="478"/>
          <ac:cxnSpMkLst>
            <pc:docMk/>
            <pc:sldMk cId="1246035357" sldId="274"/>
            <ac:cxnSpMk id="63" creationId="{482AE907-A67D-68B5-FAD3-E8A44AE21E82}"/>
          </ac:cxnSpMkLst>
        </pc:cxnChg>
        <pc:cxnChg chg="add del mod">
          <ac:chgData name="Fancello Diego" userId="02c4b7c7-d7e5-4dc1-90ad-291f781a779d" providerId="ADAL" clId="{BA8F7D59-1170-4B5D-8430-EE6BF4A4AD0B}" dt="2024-03-24T20:34:15.134" v="3241" actId="478"/>
          <ac:cxnSpMkLst>
            <pc:docMk/>
            <pc:sldMk cId="1246035357" sldId="274"/>
            <ac:cxnSpMk id="76" creationId="{B5D09CDA-203F-DBD5-CE94-F806D524D2AE}"/>
          </ac:cxnSpMkLst>
        </pc:cxnChg>
        <pc:cxnChg chg="add del mod">
          <ac:chgData name="Fancello Diego" userId="02c4b7c7-d7e5-4dc1-90ad-291f781a779d" providerId="ADAL" clId="{BA8F7D59-1170-4B5D-8430-EE6BF4A4AD0B}" dt="2024-03-24T20:34:17.297" v="3243" actId="478"/>
          <ac:cxnSpMkLst>
            <pc:docMk/>
            <pc:sldMk cId="1246035357" sldId="274"/>
            <ac:cxnSpMk id="78" creationId="{54694380-5EFD-0545-24BF-239FF751EF64}"/>
          </ac:cxnSpMkLst>
        </pc:cxnChg>
        <pc:cxnChg chg="add del mod">
          <ac:chgData name="Fancello Diego" userId="02c4b7c7-d7e5-4dc1-90ad-291f781a779d" providerId="ADAL" clId="{BA8F7D59-1170-4B5D-8430-EE6BF4A4AD0B}" dt="2024-03-24T20:35:03.872" v="3259" actId="11529"/>
          <ac:cxnSpMkLst>
            <pc:docMk/>
            <pc:sldMk cId="1246035357" sldId="274"/>
            <ac:cxnSpMk id="84" creationId="{CB7521D9-5F3C-059E-0229-840AB705747D}"/>
          </ac:cxnSpMkLst>
        </pc:cxnChg>
        <pc:cxnChg chg="add del mod">
          <ac:chgData name="Fancello Diego" userId="02c4b7c7-d7e5-4dc1-90ad-291f781a779d" providerId="ADAL" clId="{BA8F7D59-1170-4B5D-8430-EE6BF4A4AD0B}" dt="2024-03-24T20:44:47.138" v="3283" actId="478"/>
          <ac:cxnSpMkLst>
            <pc:docMk/>
            <pc:sldMk cId="1246035357" sldId="274"/>
            <ac:cxnSpMk id="86" creationId="{4C5FCC1E-D7DC-63B0-EA38-B4ECE8EB180B}"/>
          </ac:cxnSpMkLst>
        </pc:cxnChg>
        <pc:cxnChg chg="add mod">
          <ac:chgData name="Fancello Diego" userId="02c4b7c7-d7e5-4dc1-90ad-291f781a779d" providerId="ADAL" clId="{BA8F7D59-1170-4B5D-8430-EE6BF4A4AD0B}" dt="2024-03-24T20:46:15.408" v="3297" actId="1076"/>
          <ac:cxnSpMkLst>
            <pc:docMk/>
            <pc:sldMk cId="1246035357" sldId="274"/>
            <ac:cxnSpMk id="88" creationId="{F9B46394-C4C2-6443-24A0-AB21C00410E4}"/>
          </ac:cxnSpMkLst>
        </pc:cxnChg>
        <pc:cxnChg chg="add del mod">
          <ac:chgData name="Fancello Diego" userId="02c4b7c7-d7e5-4dc1-90ad-291f781a779d" providerId="ADAL" clId="{BA8F7D59-1170-4B5D-8430-EE6BF4A4AD0B}" dt="2024-03-24T20:45:55.299" v="3293" actId="478"/>
          <ac:cxnSpMkLst>
            <pc:docMk/>
            <pc:sldMk cId="1246035357" sldId="274"/>
            <ac:cxnSpMk id="94" creationId="{94105714-4BAA-AAF5-98CF-A432460467B8}"/>
          </ac:cxnSpMkLst>
        </pc:cxnChg>
        <pc:cxnChg chg="add mod">
          <ac:chgData name="Fancello Diego" userId="02c4b7c7-d7e5-4dc1-90ad-291f781a779d" providerId="ADAL" clId="{BA8F7D59-1170-4B5D-8430-EE6BF4A4AD0B}" dt="2024-03-24T20:47:10.049" v="3308" actId="1076"/>
          <ac:cxnSpMkLst>
            <pc:docMk/>
            <pc:sldMk cId="1246035357" sldId="274"/>
            <ac:cxnSpMk id="99" creationId="{0D218ABA-5F94-3A27-E719-D3505E8653AE}"/>
          </ac:cxnSpMkLst>
        </pc:cxnChg>
      </pc:sldChg>
      <pc:sldChg chg="addSp modSp add mod">
        <pc:chgData name="Fancello Diego" userId="02c4b7c7-d7e5-4dc1-90ad-291f781a779d" providerId="ADAL" clId="{BA8F7D59-1170-4B5D-8430-EE6BF4A4AD0B}" dt="2024-03-24T21:05:50.429" v="3892" actId="20577"/>
        <pc:sldMkLst>
          <pc:docMk/>
          <pc:sldMk cId="3103239597" sldId="275"/>
        </pc:sldMkLst>
        <pc:spChg chg="mod">
          <ac:chgData name="Fancello Diego" userId="02c4b7c7-d7e5-4dc1-90ad-291f781a779d" providerId="ADAL" clId="{BA8F7D59-1170-4B5D-8430-EE6BF4A4AD0B}" dt="2024-03-24T21:05:50.429" v="3892" actId="20577"/>
          <ac:spMkLst>
            <pc:docMk/>
            <pc:sldMk cId="3103239597" sldId="275"/>
            <ac:spMk id="2" creationId="{AA10640A-14E4-2E49-97E5-D1CBD2FE19A1}"/>
          </ac:spMkLst>
        </pc:spChg>
        <pc:picChg chg="add mod">
          <ac:chgData name="Fancello Diego" userId="02c4b7c7-d7e5-4dc1-90ad-291f781a779d" providerId="ADAL" clId="{BA8F7D59-1170-4B5D-8430-EE6BF4A4AD0B}" dt="2024-03-24T20:46:33.185" v="3299"/>
          <ac:picMkLst>
            <pc:docMk/>
            <pc:sldMk cId="3103239597" sldId="275"/>
            <ac:picMk id="3" creationId="{3E88DE21-9734-8D02-94B6-F1236765B9CF}"/>
          </ac:picMkLst>
        </pc:picChg>
        <pc:picChg chg="add mod">
          <ac:chgData name="Fancello Diego" userId="02c4b7c7-d7e5-4dc1-90ad-291f781a779d" providerId="ADAL" clId="{BA8F7D59-1170-4B5D-8430-EE6BF4A4AD0B}" dt="2024-03-24T20:47:36.664" v="3312" actId="1076"/>
          <ac:picMkLst>
            <pc:docMk/>
            <pc:sldMk cId="3103239597" sldId="275"/>
            <ac:picMk id="4" creationId="{CEB2392E-4EE0-244A-6948-1C601C9ACFEE}"/>
          </ac:picMkLst>
        </pc:picChg>
        <pc:picChg chg="add mod">
          <ac:chgData name="Fancello Diego" userId="02c4b7c7-d7e5-4dc1-90ad-291f781a779d" providerId="ADAL" clId="{BA8F7D59-1170-4B5D-8430-EE6BF4A4AD0B}" dt="2024-03-24T20:47:50.001" v="3317" actId="1076"/>
          <ac:picMkLst>
            <pc:docMk/>
            <pc:sldMk cId="3103239597" sldId="275"/>
            <ac:picMk id="5" creationId="{76BD08C7-0A09-D9EC-C259-8900C84555B5}"/>
          </ac:picMkLst>
        </pc:picChg>
      </pc:sldChg>
      <pc:sldChg chg="addSp delSp modSp add mod setBg">
        <pc:chgData name="Fancello Diego" userId="02c4b7c7-d7e5-4dc1-90ad-291f781a779d" providerId="ADAL" clId="{BA8F7D59-1170-4B5D-8430-EE6BF4A4AD0B}" dt="2024-03-24T21:05:47.004" v="3891" actId="20577"/>
        <pc:sldMkLst>
          <pc:docMk/>
          <pc:sldMk cId="3727675666" sldId="276"/>
        </pc:sldMkLst>
        <pc:spChg chg="mod">
          <ac:chgData name="Fancello Diego" userId="02c4b7c7-d7e5-4dc1-90ad-291f781a779d" providerId="ADAL" clId="{BA8F7D59-1170-4B5D-8430-EE6BF4A4AD0B}" dt="2024-03-24T21:05:47.004" v="3891" actId="20577"/>
          <ac:spMkLst>
            <pc:docMk/>
            <pc:sldMk cId="3727675666" sldId="276"/>
            <ac:spMk id="2" creationId="{AA10640A-14E4-2E49-97E5-D1CBD2FE19A1}"/>
          </ac:spMkLst>
        </pc:spChg>
        <pc:spChg chg="add del">
          <ac:chgData name="Fancello Diego" userId="02c4b7c7-d7e5-4dc1-90ad-291f781a779d" providerId="ADAL" clId="{BA8F7D59-1170-4B5D-8430-EE6BF4A4AD0B}" dt="2024-03-24T20:46:41.203" v="3302" actId="26606"/>
          <ac:spMkLst>
            <pc:docMk/>
            <pc:sldMk cId="3727675666" sldId="276"/>
            <ac:spMk id="8" creationId="{9B8B49ED-6693-497D-8823-F50F891E8DBC}"/>
          </ac:spMkLst>
        </pc:spChg>
        <pc:spChg chg="add del">
          <ac:chgData name="Fancello Diego" userId="02c4b7c7-d7e5-4dc1-90ad-291f781a779d" providerId="ADAL" clId="{BA8F7D59-1170-4B5D-8430-EE6BF4A4AD0B}" dt="2024-03-24T20:46:41.203" v="3302" actId="26606"/>
          <ac:spMkLst>
            <pc:docMk/>
            <pc:sldMk cId="3727675666" sldId="276"/>
            <ac:spMk id="10" creationId="{8DCD3BD4-4F32-431E-A9C3-8D2DA60CD7D8}"/>
          </ac:spMkLst>
        </pc:spChg>
        <pc:spChg chg="add del">
          <ac:chgData name="Fancello Diego" userId="02c4b7c7-d7e5-4dc1-90ad-291f781a779d" providerId="ADAL" clId="{BA8F7D59-1170-4B5D-8430-EE6BF4A4AD0B}" dt="2024-03-24T20:46:41.203" v="3302" actId="26606"/>
          <ac:spMkLst>
            <pc:docMk/>
            <pc:sldMk cId="3727675666" sldId="276"/>
            <ac:spMk id="12" creationId="{336AAC24-A98C-465E-AFEE-69D698E77330}"/>
          </ac:spMkLst>
        </pc:spChg>
        <pc:picChg chg="add mod">
          <ac:chgData name="Fancello Diego" userId="02c4b7c7-d7e5-4dc1-90ad-291f781a779d" providerId="ADAL" clId="{BA8F7D59-1170-4B5D-8430-EE6BF4A4AD0B}" dt="2024-03-24T20:46:41.203" v="3302" actId="26606"/>
          <ac:picMkLst>
            <pc:docMk/>
            <pc:sldMk cId="3727675666" sldId="276"/>
            <ac:picMk id="3" creationId="{271CC196-229C-38DD-1851-DD742245817A}"/>
          </ac:picMkLst>
        </pc:picChg>
        <pc:picChg chg="add mod">
          <ac:chgData name="Fancello Diego" userId="02c4b7c7-d7e5-4dc1-90ad-291f781a779d" providerId="ADAL" clId="{BA8F7D59-1170-4B5D-8430-EE6BF4A4AD0B}" dt="2024-03-24T20:49:17.490" v="3332" actId="1076"/>
          <ac:picMkLst>
            <pc:docMk/>
            <pc:sldMk cId="3727675666" sldId="276"/>
            <ac:picMk id="4" creationId="{E4437E8F-C667-0223-6599-3C899F11A350}"/>
          </ac:picMkLst>
        </pc:picChg>
        <pc:picChg chg="add mod">
          <ac:chgData name="Fancello Diego" userId="02c4b7c7-d7e5-4dc1-90ad-291f781a779d" providerId="ADAL" clId="{BA8F7D59-1170-4B5D-8430-EE6BF4A4AD0B}" dt="2024-03-24T20:48:58.379" v="3328" actId="14100"/>
          <ac:picMkLst>
            <pc:docMk/>
            <pc:sldMk cId="3727675666" sldId="276"/>
            <ac:picMk id="5" creationId="{4A6A41F3-6E81-EAB2-2118-498713BAA2EF}"/>
          </ac:picMkLst>
        </pc:picChg>
      </pc:sldChg>
      <pc:sldChg chg="addSp modSp add mod">
        <pc:chgData name="Fancello Diego" userId="02c4b7c7-d7e5-4dc1-90ad-291f781a779d" providerId="ADAL" clId="{BA8F7D59-1170-4B5D-8430-EE6BF4A4AD0B}" dt="2024-03-24T21:06:55.685" v="3895" actId="1076"/>
        <pc:sldMkLst>
          <pc:docMk/>
          <pc:sldMk cId="556556055" sldId="277"/>
        </pc:sldMkLst>
        <pc:spChg chg="mod">
          <ac:chgData name="Fancello Diego" userId="02c4b7c7-d7e5-4dc1-90ad-291f781a779d" providerId="ADAL" clId="{BA8F7D59-1170-4B5D-8430-EE6BF4A4AD0B}" dt="2024-03-24T20:58:26.381" v="3666" actId="2711"/>
          <ac:spMkLst>
            <pc:docMk/>
            <pc:sldMk cId="556556055" sldId="277"/>
            <ac:spMk id="2" creationId="{AA10640A-14E4-2E49-97E5-D1CBD2FE19A1}"/>
          </ac:spMkLst>
        </pc:spChg>
        <pc:spChg chg="add mod">
          <ac:chgData name="Fancello Diego" userId="02c4b7c7-d7e5-4dc1-90ad-291f781a779d" providerId="ADAL" clId="{BA8F7D59-1170-4B5D-8430-EE6BF4A4AD0B}" dt="2024-03-24T21:01:04.368" v="3738" actId="1076"/>
          <ac:spMkLst>
            <pc:docMk/>
            <pc:sldMk cId="556556055" sldId="277"/>
            <ac:spMk id="3" creationId="{13F4859B-A7C0-0063-86AC-50F1FE61B43D}"/>
          </ac:spMkLst>
        </pc:spChg>
        <pc:spChg chg="add mod">
          <ac:chgData name="Fancello Diego" userId="02c4b7c7-d7e5-4dc1-90ad-291f781a779d" providerId="ADAL" clId="{BA8F7D59-1170-4B5D-8430-EE6BF4A4AD0B}" dt="2024-03-24T21:00:35.117" v="3737" actId="20577"/>
          <ac:spMkLst>
            <pc:docMk/>
            <pc:sldMk cId="556556055" sldId="277"/>
            <ac:spMk id="5" creationId="{DA4A180B-9C4F-3C0E-A9B7-401BA17A33D1}"/>
          </ac:spMkLst>
        </pc:spChg>
        <pc:spChg chg="add mod">
          <ac:chgData name="Fancello Diego" userId="02c4b7c7-d7e5-4dc1-90ad-291f781a779d" providerId="ADAL" clId="{BA8F7D59-1170-4B5D-8430-EE6BF4A4AD0B}" dt="2024-03-24T21:06:55.685" v="3895" actId="1076"/>
          <ac:spMkLst>
            <pc:docMk/>
            <pc:sldMk cId="556556055" sldId="277"/>
            <ac:spMk id="6" creationId="{D90556D8-0760-6FF5-8964-6E218EDEA47A}"/>
          </ac:spMkLst>
        </pc:spChg>
        <pc:picChg chg="add mod">
          <ac:chgData name="Fancello Diego" userId="02c4b7c7-d7e5-4dc1-90ad-291f781a779d" providerId="ADAL" clId="{BA8F7D59-1170-4B5D-8430-EE6BF4A4AD0B}" dt="2024-03-24T20:46:44.895" v="3303"/>
          <ac:picMkLst>
            <pc:docMk/>
            <pc:sldMk cId="556556055" sldId="277"/>
            <ac:picMk id="4" creationId="{51573B08-C038-7D1D-D1DD-27EB6C4D473C}"/>
          </ac:picMkLst>
        </pc:picChg>
      </pc:sldChg>
      <pc:sldChg chg="new del">
        <pc:chgData name="Fancello Diego" userId="02c4b7c7-d7e5-4dc1-90ad-291f781a779d" providerId="ADAL" clId="{BA8F7D59-1170-4B5D-8430-EE6BF4A4AD0B}" dt="2024-03-24T19:06:51.789" v="1841" actId="680"/>
        <pc:sldMkLst>
          <pc:docMk/>
          <pc:sldMk cId="1046138466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054534-4A22-3748-B863-B1056A6BF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34C8376-A1B8-3747-87C6-F2EB8C50C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1CE8D3-EF42-6642-801C-BA4BCC4C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412FD9-A649-0746-84C9-B548977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5120E6-37A3-F740-AD03-42E087AD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16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B2921A-09CD-E042-B032-4199CC95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7F5E95D-BD0F-164E-99F1-066E64F06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6AA176-EED9-4A41-B9A2-8CE0D74D3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F07D07-D3C2-6D48-8BA2-7FDC67FCB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7E71EB-8372-D543-A96B-B40818D2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4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5FF7AA-C259-1B47-9EC6-A2610B319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4D2344-5315-C94C-A4D8-4AB3EDD81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C679EB-B981-5844-A533-0B778113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BBDC6E-EA88-EA41-A78D-89AB7277E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0E8F68-BF93-D644-9BB0-5DF35DAF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60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391F00-8679-EF41-BCAE-BDD278C76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FAD0A7-1131-B140-A5D8-280DF065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FA8B34-691F-9643-84F5-C39A6F501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957C4F-DB8D-A540-BD08-5395C9FF7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04F793-15B2-764E-B0FB-1E8FF85B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96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1AF1C4-6E3B-7744-8DFF-E93C14866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07E1CB-08BA-3148-A5F5-83EC4DD17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912A71-A567-7340-B629-BC07E5A8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EE3359-CEA6-6D4A-9E44-CB9C4931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ED295B-1A6E-7249-8241-95E13AAE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2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0E9A9F-3BED-4E44-8833-612DA3C43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E1ED55-A8B9-864D-B117-81598E1EEC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D611081-77F7-B346-BB39-D43AC4487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DBF5A70-B262-274D-9141-DB19FCCE3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E79FAFF-7543-AD49-A9A3-7098FF3DA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96FB95-53EC-CE4D-80B5-832BDF289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94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AC6AEB-F3DE-F040-9FE5-891AF9B37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EE8931-E429-E74C-A82E-4C74D5F0D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C73E46C-C080-574A-93BD-1F148730F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BDE6510-0445-6F44-A5D5-C10C5222E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93281A3-C95A-0B45-8DF9-BCA276B46C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5866B83-D4A1-3C4F-8A55-0152CBE7D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992BADE-E320-E54C-B853-FF94A643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9E2B9D4-A277-814B-BDB8-601FCF68B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173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6C779A-18B5-154C-8E20-F8360F030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C135FF5-9876-F14F-8F03-1F02212A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04BFD1F-E371-CF40-961F-466469E91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97B070F-71A9-D941-8F1D-1E3B8B0F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60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8009033-5043-2544-9D67-C58B907D9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1B9FFA3-5E0B-154A-A277-A49C9C81A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70C64DE-4CDF-A041-B495-8AB19EB7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D3E46D-A9CA-8E43-8C7B-03933E938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8183E3-8E8D-CB44-B081-7C5870C1A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E159235-BE05-4847-94E2-C678FEF31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7028DE-F87E-464B-9A94-C03EBB136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433ACF1-7B25-7B4E-99AE-7716D8F2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8F169A-6660-2145-AAB3-09E44E62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37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68CBF2-6531-E842-93EC-00DFFA38E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008D471-2624-BD4B-A5A9-73A064239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DC40C0-9395-F84B-847B-F696D6435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E757791-9165-3A4A-823F-B8F2E466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EE5F14-9A3D-FE4F-B0F9-39066BDC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4F1774-8AC2-1840-827B-F75E102D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35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810F083-17D8-504C-ABDE-53A021387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2B62AE-9333-DC4D-9CCC-57DDCD874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380CBF-7DD8-7F41-B4E7-B5A918348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6FCD1-4FD8-8340-93C2-0CFAEACD1F9B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C439DF-F4BD-9848-9A46-BB3C3C6CE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AF233E-ABA6-D84D-9D75-9450D02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20DEC-273D-714C-B7B3-B00233E3DF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89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4F8D1E-5070-8945-9E32-6988FE9CF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37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27457C"/>
                </a:solidFill>
                <a:latin typeface="Segoe UI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Reliability improvement of gas turbine performance </a:t>
            </a:r>
            <a:br>
              <a:rPr lang="en-US" sz="3600" dirty="0">
                <a:solidFill>
                  <a:srgbClr val="27457C"/>
                </a:solidFill>
                <a:latin typeface="Segoe UI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>
                <a:solidFill>
                  <a:srgbClr val="27457C"/>
                </a:solidFill>
                <a:latin typeface="Segoe UI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monitoring based on online measurement data </a:t>
            </a:r>
            <a:br>
              <a:rPr lang="en-US" sz="3600" dirty="0">
                <a:solidFill>
                  <a:srgbClr val="27457C"/>
                </a:solidFill>
                <a:latin typeface="Segoe UI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>
                <a:solidFill>
                  <a:srgbClr val="27457C"/>
                </a:solidFill>
                <a:latin typeface="Segoe UI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processing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87F55B-D7A2-5245-BE8B-CF277EF88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21500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Supervisor:	Prof. Ing. Alessandro Bottaro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Supervisor:	Dott. Ing. Cyrille Bricaud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Candidate:		Diego Fancello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    Genoa, 26 Marzo 2024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213985D-EC99-B14B-8D5A-E43CBC36C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73" y="5297456"/>
            <a:ext cx="897827" cy="1118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06A818-1AB0-B6C5-5A7A-98F45E8D2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9820" y="5470905"/>
            <a:ext cx="27432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89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640A-14E4-2E49-97E5-D1CBD2FE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-processing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results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3E88DE21-9734-8D02-94B6-F1236765B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5915" y="642143"/>
            <a:ext cx="2743200" cy="7715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EB2392E-4EE0-244A-6948-1C601C9AC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194" y="1690688"/>
            <a:ext cx="6999702" cy="20639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BD08C7-0A09-D9EC-C259-8900C84555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049" y="3964114"/>
            <a:ext cx="7205992" cy="223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23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640A-14E4-2E49-97E5-D1CBD2FE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-processing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results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271CC196-229C-38DD-1851-DD7422458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5915" y="642143"/>
            <a:ext cx="2743200" cy="7715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437E8F-C667-0223-6599-3C899F11A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65" y="1342891"/>
            <a:ext cx="7471755" cy="24109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6A41F3-6E81-EAB2-2118-498713BAA2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0165" y="3888606"/>
            <a:ext cx="7471755" cy="241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75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640A-14E4-2E49-97E5-D1CBD2FE1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788631" cy="1325563"/>
          </a:xfrm>
        </p:spPr>
        <p:txBody>
          <a:bodyPr>
            <a:normAutofit/>
          </a:bodyPr>
          <a:lstStyle/>
          <a:p>
            <a:pPr algn="ctr"/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Conclusions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13F4859B-A7C0-0063-86AC-50F1FE61B43D}"/>
              </a:ext>
            </a:extLst>
          </p:cNvPr>
          <p:cNvSpPr txBox="1">
            <a:spLocks/>
          </p:cNvSpPr>
          <p:nvPr/>
        </p:nvSpPr>
        <p:spPr>
          <a:xfrm>
            <a:off x="5305746" y="3592419"/>
            <a:ext cx="57886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What’s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next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51573B08-C038-7D1D-D1DD-27EB6C4D4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5915" y="642143"/>
            <a:ext cx="2743200" cy="7715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4A180B-9C4F-3C0E-A9B7-401BA17A33D1}"/>
              </a:ext>
            </a:extLst>
          </p:cNvPr>
          <p:cNvSpPr txBox="1"/>
          <p:nvPr/>
        </p:nvSpPr>
        <p:spPr>
          <a:xfrm>
            <a:off x="2396691" y="1540043"/>
            <a:ext cx="6285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The potential of the monitoring system was demonstrated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The accuracy in detecting erroneous measurements by the processing system was demonstrated.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The effect of erroneous measurements on the results of thermal balances was demonstrated, highlighting the importance of a preprocessing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The system allows dual monitoring of the actual state of the engine and the state of the mounted sensors.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0556D8-0760-6FF5-8964-6E218EDEA47A}"/>
              </a:ext>
            </a:extLst>
          </p:cNvPr>
          <p:cNvSpPr txBox="1"/>
          <p:nvPr/>
        </p:nvSpPr>
        <p:spPr>
          <a:xfrm>
            <a:off x="6795436" y="4754352"/>
            <a:ext cx="48721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err="1"/>
              <a:t>Develop</a:t>
            </a:r>
            <a:r>
              <a:rPr lang="de-CH" dirty="0"/>
              <a:t> </a:t>
            </a:r>
            <a:r>
              <a:rPr lang="de-CH" dirty="0" err="1"/>
              <a:t>sensitivity</a:t>
            </a:r>
            <a:r>
              <a:rPr lang="de-CH" dirty="0"/>
              <a:t> on </a:t>
            </a:r>
            <a:r>
              <a:rPr lang="de-CH" dirty="0" err="1"/>
              <a:t>tollerances</a:t>
            </a:r>
            <a:r>
              <a:rPr lang="de-CH" dirty="0"/>
              <a:t> </a:t>
            </a:r>
            <a:r>
              <a:rPr lang="de-CH" dirty="0" err="1"/>
              <a:t>definition</a:t>
            </a: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err="1"/>
              <a:t>Improve</a:t>
            </a:r>
            <a:r>
              <a:rPr lang="de-CH" dirty="0"/>
              <a:t> </a:t>
            </a:r>
            <a:r>
              <a:rPr lang="de-CH" dirty="0" err="1"/>
              <a:t>automation</a:t>
            </a:r>
            <a:r>
              <a:rPr lang="de-CH" dirty="0"/>
              <a:t>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the</a:t>
            </a:r>
            <a:r>
              <a:rPr lang="de-CH" dirty="0"/>
              <a:t> </a:t>
            </a:r>
            <a:r>
              <a:rPr lang="de-CH" dirty="0" err="1"/>
              <a:t>monitoring</a:t>
            </a:r>
            <a:r>
              <a:rPr lang="de-CH" dirty="0"/>
              <a:t> </a:t>
            </a:r>
            <a:r>
              <a:rPr lang="de-CH" dirty="0" err="1"/>
              <a:t>process</a:t>
            </a: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Early </a:t>
            </a:r>
            <a:r>
              <a:rPr lang="de-CH" dirty="0" err="1"/>
              <a:t>warnings</a:t>
            </a:r>
            <a:r>
              <a:rPr lang="de-CH" dirty="0"/>
              <a:t> in </a:t>
            </a:r>
            <a:r>
              <a:rPr lang="de-CH" dirty="0" err="1"/>
              <a:t>the</a:t>
            </a:r>
            <a:r>
              <a:rPr lang="de-CH" dirty="0"/>
              <a:t> </a:t>
            </a:r>
            <a:r>
              <a:rPr lang="de-CH" dirty="0" err="1"/>
              <a:t>event</a:t>
            </a:r>
            <a:r>
              <a:rPr lang="de-CH" dirty="0"/>
              <a:t>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serious</a:t>
            </a:r>
            <a:r>
              <a:rPr lang="de-CH" dirty="0"/>
              <a:t> </a:t>
            </a:r>
            <a:r>
              <a:rPr lang="de-CH" dirty="0" err="1"/>
              <a:t>damage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56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45A195-6BF6-E34F-BB80-875913392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19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Thank you for your attention</a:t>
            </a:r>
            <a:endParaRPr lang="it-IT" sz="54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173402C-23A8-62EC-C0D8-3A31450C0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73" y="5297456"/>
            <a:ext cx="897827" cy="11184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D6116B-96FD-F538-2460-24E18B0A66C7}"/>
              </a:ext>
            </a:extLst>
          </p:cNvPr>
          <p:cNvSpPr txBox="1"/>
          <p:nvPr/>
        </p:nvSpPr>
        <p:spPr>
          <a:xfrm>
            <a:off x="4802889" y="5697631"/>
            <a:ext cx="2476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>
                <a:latin typeface="Segoe UI" panose="020B0502040204020203" pitchFamily="34" charset="0"/>
                <a:cs typeface="Segoe UI" panose="020B0502040204020203" pitchFamily="34" charset="0"/>
              </a:rPr>
              <a:t>Genoa, 26 Marzo 2024</a:t>
            </a:r>
          </a:p>
          <a:p>
            <a:endParaRPr lang="en-US" dirty="0"/>
          </a:p>
        </p:txBody>
      </p: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1DADFA2A-9724-D7F5-B7FC-004BF9BBA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5915" y="642143"/>
            <a:ext cx="27432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42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13926-C650-284C-A841-EB43AE9B9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60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Ansaldo Energia Switzerland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 descr="A close-up of a machine&#10;&#10;Description automatically generated">
            <a:extLst>
              <a:ext uri="{FF2B5EF4-FFF2-40B4-BE49-F238E27FC236}">
                <a16:creationId xmlns:a16="http://schemas.microsoft.com/office/drawing/2014/main" id="{A390EBAB-1980-B2BE-F909-85E605B91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471" y="1874427"/>
            <a:ext cx="4387921" cy="2833866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303859-821C-69BD-11FC-5FD620AC8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43271" cy="4351338"/>
          </a:xfrm>
        </p:spPr>
        <p:txBody>
          <a:bodyPr/>
          <a:lstStyle/>
          <a:p>
            <a:r>
              <a:rPr lang="de-CH" dirty="0"/>
              <a:t>GT36 Monitoring </a:t>
            </a:r>
            <a:r>
              <a:rPr lang="de-CH" dirty="0" err="1"/>
              <a:t>project</a:t>
            </a:r>
            <a:r>
              <a:rPr lang="de-CH" dirty="0"/>
              <a:t>:</a:t>
            </a:r>
          </a:p>
          <a:p>
            <a:pPr lvl="1"/>
            <a:r>
              <a:rPr lang="de-CH" dirty="0" err="1"/>
              <a:t>Accurate</a:t>
            </a:r>
            <a:r>
              <a:rPr lang="de-CH" dirty="0"/>
              <a:t> </a:t>
            </a:r>
            <a:r>
              <a:rPr lang="de-CH" dirty="0" err="1"/>
              <a:t>evaluation</a:t>
            </a:r>
            <a:r>
              <a:rPr lang="de-CH" dirty="0"/>
              <a:t> </a:t>
            </a:r>
            <a:r>
              <a:rPr lang="de-CH" dirty="0" err="1"/>
              <a:t>of</a:t>
            </a:r>
            <a:r>
              <a:rPr lang="de-CH" dirty="0"/>
              <a:t> gas </a:t>
            </a:r>
            <a:r>
              <a:rPr lang="de-CH" dirty="0" err="1"/>
              <a:t>turbine</a:t>
            </a:r>
            <a:r>
              <a:rPr lang="de-CH" dirty="0"/>
              <a:t> power plant </a:t>
            </a:r>
            <a:r>
              <a:rPr lang="de-CH" dirty="0" err="1"/>
              <a:t>performance</a:t>
            </a:r>
            <a:r>
              <a:rPr lang="de-CH" dirty="0"/>
              <a:t> </a:t>
            </a:r>
            <a:r>
              <a:rPr lang="de-CH" dirty="0" err="1"/>
              <a:t>over</a:t>
            </a:r>
            <a:r>
              <a:rPr lang="de-CH" dirty="0"/>
              <a:t> </a:t>
            </a:r>
            <a:r>
              <a:rPr lang="de-CH" dirty="0" err="1"/>
              <a:t>life</a:t>
            </a:r>
            <a:r>
              <a:rPr lang="de-CH" dirty="0"/>
              <a:t> time</a:t>
            </a:r>
          </a:p>
          <a:p>
            <a:pPr lvl="1"/>
            <a:r>
              <a:rPr lang="de-CH" dirty="0"/>
              <a:t>Monitor </a:t>
            </a:r>
            <a:r>
              <a:rPr lang="de-CH" dirty="0" err="1"/>
              <a:t>performance</a:t>
            </a:r>
            <a:r>
              <a:rPr lang="de-CH" dirty="0"/>
              <a:t> </a:t>
            </a:r>
            <a:r>
              <a:rPr lang="de-CH" dirty="0" err="1"/>
              <a:t>degradation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anticipate</a:t>
            </a:r>
            <a:r>
              <a:rPr lang="de-CH" dirty="0"/>
              <a:t> </a:t>
            </a:r>
            <a:r>
              <a:rPr lang="de-CH" dirty="0" err="1"/>
              <a:t>outage</a:t>
            </a:r>
            <a:endParaRPr lang="de-CH" dirty="0"/>
          </a:p>
          <a:p>
            <a:r>
              <a:rPr lang="de-CH" dirty="0"/>
              <a:t>Thesis </a:t>
            </a:r>
            <a:r>
              <a:rPr lang="de-CH" dirty="0" err="1"/>
              <a:t>target</a:t>
            </a:r>
            <a:endParaRPr lang="de-CH" dirty="0"/>
          </a:p>
          <a:p>
            <a:pPr lvl="1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Reliability improvement of gas turbine performance monitoring based on online measurement data processing</a:t>
            </a:r>
          </a:p>
          <a:p>
            <a:pPr lvl="1"/>
            <a:r>
              <a:rPr lang="en-US" dirty="0"/>
              <a:t>Secondary task: improve the automation of the monitoring process</a:t>
            </a:r>
            <a:endParaRPr lang="de-CH" dirty="0"/>
          </a:p>
        </p:txBody>
      </p: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EAA48FF4-BBFC-8ABE-BED9-632F683A2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9820" y="5470905"/>
            <a:ext cx="27432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417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B9BF6C-8688-BD45-95F5-13B24E24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Chalenges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perfomance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monitoring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9191F-D6D7-5C40-BE31-6BDDADB6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25780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400" dirty="0"/>
              <a:t>Degradation </a:t>
            </a:r>
            <a:r>
              <a:rPr lang="de-CH" sz="2400" dirty="0" err="1"/>
              <a:t>detecting</a:t>
            </a:r>
            <a:r>
              <a:rPr lang="de-CH" sz="2400" dirty="0"/>
              <a:t> due </a:t>
            </a:r>
            <a:r>
              <a:rPr lang="de-CH" sz="2400" dirty="0" err="1"/>
              <a:t>to</a:t>
            </a:r>
            <a:r>
              <a:rPr lang="de-CH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sz="2000" dirty="0" err="1"/>
              <a:t>Compressor</a:t>
            </a:r>
            <a:r>
              <a:rPr lang="de-CH" sz="2000" dirty="0"/>
              <a:t> Fouling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sz="2000" dirty="0"/>
              <a:t>Clearance </a:t>
            </a:r>
            <a:r>
              <a:rPr lang="de-CH" sz="2000" dirty="0" err="1"/>
              <a:t>change</a:t>
            </a:r>
            <a:endParaRPr lang="de-CH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sz="2000" dirty="0"/>
              <a:t>Seal </a:t>
            </a:r>
            <a:r>
              <a:rPr lang="de-CH" sz="2000" dirty="0" err="1"/>
              <a:t>damage</a:t>
            </a:r>
            <a:endParaRPr lang="de-CH" sz="2000" dirty="0"/>
          </a:p>
          <a:p>
            <a:pPr marL="285750" indent="-285750"/>
            <a:r>
              <a:rPr lang="de-CH" sz="2400" dirty="0"/>
              <a:t>Prevent </a:t>
            </a:r>
            <a:r>
              <a:rPr lang="de-CH" sz="2400" dirty="0" err="1"/>
              <a:t>outage</a:t>
            </a:r>
            <a:r>
              <a:rPr lang="de-CH" sz="2400" dirty="0"/>
              <a:t> </a:t>
            </a:r>
            <a:r>
              <a:rPr lang="de-CH" sz="2400" dirty="0" err="1"/>
              <a:t>with</a:t>
            </a:r>
            <a:r>
              <a:rPr lang="de-CH" sz="2400" dirty="0"/>
              <a:t> </a:t>
            </a:r>
            <a:r>
              <a:rPr lang="de-CH" sz="2400" dirty="0" err="1"/>
              <a:t>regular</a:t>
            </a:r>
            <a:r>
              <a:rPr lang="de-CH" sz="2400" dirty="0"/>
              <a:t> </a:t>
            </a:r>
            <a:r>
              <a:rPr lang="de-CH" sz="2400" dirty="0" err="1"/>
              <a:t>monitoring</a:t>
            </a:r>
            <a:endParaRPr lang="de-CH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Identify sensor degradation leading to incorrect measurements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400" dirty="0" err="1"/>
              <a:t>Distinguish</a:t>
            </a:r>
            <a:r>
              <a:rPr lang="de-CH" sz="2400" dirty="0"/>
              <a:t> </a:t>
            </a:r>
            <a:r>
              <a:rPr lang="de-CH" sz="2400" dirty="0" err="1"/>
              <a:t>performance</a:t>
            </a:r>
            <a:r>
              <a:rPr lang="de-CH" sz="2400" dirty="0"/>
              <a:t> </a:t>
            </a:r>
            <a:r>
              <a:rPr lang="de-CH" sz="2400" dirty="0" err="1"/>
              <a:t>degradation</a:t>
            </a:r>
            <a:r>
              <a:rPr lang="de-CH" sz="2400" dirty="0"/>
              <a:t> and </a:t>
            </a:r>
            <a:r>
              <a:rPr lang="de-CH" sz="2400" dirty="0" err="1"/>
              <a:t>sensor</a:t>
            </a:r>
            <a:r>
              <a:rPr lang="de-CH" sz="2400" dirty="0"/>
              <a:t> </a:t>
            </a:r>
            <a:r>
              <a:rPr lang="de-CH" sz="2400" dirty="0" err="1"/>
              <a:t>degradation</a:t>
            </a:r>
            <a:endParaRPr lang="de-CH" sz="2400" dirty="0"/>
          </a:p>
          <a:p>
            <a:endParaRPr lang="it-I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E941A0-98FB-F489-E558-376926AA5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62052"/>
            <a:ext cx="5684713" cy="2850318"/>
          </a:xfrm>
          <a:prstGeom prst="rect">
            <a:avLst/>
          </a:prstGeom>
        </p:spPr>
      </p:pic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CFC27BEC-3990-EA25-3A58-3D6937D99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9820" y="5470905"/>
            <a:ext cx="2743200" cy="7715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67F658-521D-1F3C-F5B4-025BFD825191}"/>
              </a:ext>
            </a:extLst>
          </p:cNvPr>
          <p:cNvSpPr txBox="1"/>
          <p:nvPr/>
        </p:nvSpPr>
        <p:spPr>
          <a:xfrm>
            <a:off x="7283060" y="4438428"/>
            <a:ext cx="3138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i="1" dirty="0" err="1"/>
              <a:t>A.Massardo</a:t>
            </a:r>
            <a:r>
              <a:rPr lang="de-CH" sz="1400" i="1" dirty="0"/>
              <a:t>, </a:t>
            </a:r>
            <a:r>
              <a:rPr lang="de-CH" sz="1400" i="1" dirty="0" err="1"/>
              <a:t>Impianti</a:t>
            </a:r>
            <a:r>
              <a:rPr lang="de-CH" sz="1400" i="1" dirty="0"/>
              <a:t> per </a:t>
            </a:r>
            <a:r>
              <a:rPr lang="de-CH" sz="1400" i="1" dirty="0" err="1"/>
              <a:t>l’energia</a:t>
            </a:r>
            <a:r>
              <a:rPr lang="de-CH" sz="1400" i="1" dirty="0"/>
              <a:t>, 2021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87835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B9BF6C-8688-BD45-95F5-13B24E24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Performance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evaluation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9191F-D6D7-5C40-BE31-6BDDADB6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01647" cy="4351338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To evaluate performance, it is necessary to have</a:t>
            </a:r>
            <a:r>
              <a:rPr lang="it-IT" sz="2000" dirty="0"/>
              <a:t>:</a:t>
            </a:r>
          </a:p>
          <a:p>
            <a:pPr lvl="1"/>
            <a:r>
              <a:rPr lang="it-IT" sz="1600" dirty="0" err="1"/>
              <a:t>Measurements</a:t>
            </a:r>
            <a:endParaRPr lang="it-IT" sz="1600" dirty="0"/>
          </a:p>
          <a:p>
            <a:pPr lvl="1"/>
            <a:r>
              <a:rPr lang="it-IT" sz="1600" dirty="0"/>
              <a:t>Performance monitoring tool suite</a:t>
            </a:r>
          </a:p>
          <a:p>
            <a:r>
              <a:rPr lang="it-IT" sz="2000" dirty="0"/>
              <a:t>Outer </a:t>
            </a:r>
            <a:r>
              <a:rPr lang="it-IT" sz="2000" dirty="0" err="1"/>
              <a:t>heat</a:t>
            </a:r>
            <a:r>
              <a:rPr lang="it-IT" sz="2000" dirty="0"/>
              <a:t> balance:</a:t>
            </a:r>
          </a:p>
          <a:p>
            <a:pPr lvl="1"/>
            <a:r>
              <a:rPr lang="it-IT" sz="1600" dirty="0"/>
              <a:t>Input: </a:t>
            </a:r>
          </a:p>
          <a:p>
            <a:pPr lvl="2"/>
            <a:r>
              <a:rPr lang="it-IT" sz="1200" dirty="0"/>
              <a:t>Power, GT </a:t>
            </a:r>
            <a:r>
              <a:rPr lang="it-IT" sz="1200" dirty="0" err="1"/>
              <a:t>exhaust</a:t>
            </a:r>
            <a:r>
              <a:rPr lang="it-IT" sz="1200" dirty="0"/>
              <a:t> temperature, </a:t>
            </a:r>
            <a:r>
              <a:rPr lang="it-IT" sz="1200" dirty="0" err="1"/>
              <a:t>fuel</a:t>
            </a:r>
            <a:r>
              <a:rPr lang="it-IT" sz="1200" dirty="0"/>
              <a:t> </a:t>
            </a:r>
            <a:r>
              <a:rPr lang="it-IT" sz="1200" dirty="0" err="1"/>
              <a:t>massflow</a:t>
            </a:r>
            <a:r>
              <a:rPr lang="it-IT" sz="1200" dirty="0"/>
              <a:t>, </a:t>
            </a:r>
            <a:r>
              <a:rPr lang="it-IT" sz="1200" dirty="0" err="1"/>
              <a:t>fuel</a:t>
            </a:r>
            <a:r>
              <a:rPr lang="it-IT" sz="1200" dirty="0"/>
              <a:t> </a:t>
            </a:r>
            <a:r>
              <a:rPr lang="it-IT" sz="1200" dirty="0" err="1"/>
              <a:t>composition</a:t>
            </a:r>
            <a:r>
              <a:rPr lang="it-IT" sz="1200" dirty="0"/>
              <a:t>, </a:t>
            </a:r>
            <a:r>
              <a:rPr lang="it-IT" sz="1200" dirty="0" err="1"/>
              <a:t>cooling</a:t>
            </a:r>
            <a:r>
              <a:rPr lang="it-IT" sz="1200" dirty="0"/>
              <a:t> air </a:t>
            </a:r>
            <a:r>
              <a:rPr lang="it-IT" sz="1200" dirty="0" err="1"/>
              <a:t>massflow</a:t>
            </a:r>
            <a:r>
              <a:rPr lang="it-IT" sz="1200" dirty="0"/>
              <a:t>, ambient </a:t>
            </a:r>
            <a:r>
              <a:rPr lang="it-IT" sz="1200" dirty="0" err="1"/>
              <a:t>conditions</a:t>
            </a:r>
            <a:endParaRPr lang="it-IT" sz="1200" dirty="0"/>
          </a:p>
          <a:p>
            <a:pPr lvl="1"/>
            <a:r>
              <a:rPr lang="it-IT" sz="1600" dirty="0"/>
              <a:t>Output:</a:t>
            </a:r>
          </a:p>
          <a:p>
            <a:pPr lvl="2"/>
            <a:r>
              <a:rPr lang="it-IT" sz="1200" dirty="0" err="1"/>
              <a:t>Compressor</a:t>
            </a:r>
            <a:r>
              <a:rPr lang="it-IT" sz="1200" dirty="0"/>
              <a:t> </a:t>
            </a:r>
            <a:r>
              <a:rPr lang="it-IT" sz="1200" dirty="0" err="1"/>
              <a:t>inlet</a:t>
            </a:r>
            <a:r>
              <a:rPr lang="it-IT" sz="1200" dirty="0"/>
              <a:t> </a:t>
            </a:r>
            <a:r>
              <a:rPr lang="it-IT" sz="1200" dirty="0" err="1"/>
              <a:t>massflow</a:t>
            </a:r>
            <a:endParaRPr lang="it-IT" sz="1200" dirty="0"/>
          </a:p>
          <a:p>
            <a:r>
              <a:rPr lang="it-IT" sz="2000" dirty="0"/>
              <a:t>Component performance </a:t>
            </a:r>
            <a:r>
              <a:rPr lang="it-IT" sz="2000" dirty="0" err="1"/>
              <a:t>analysis</a:t>
            </a:r>
            <a:r>
              <a:rPr lang="it-IT" sz="2000" dirty="0"/>
              <a:t>:</a:t>
            </a:r>
          </a:p>
          <a:p>
            <a:pPr lvl="1"/>
            <a:r>
              <a:rPr lang="it-IT" sz="1600" dirty="0"/>
              <a:t>Performance model </a:t>
            </a:r>
            <a:r>
              <a:rPr lang="it-IT" sz="1600" dirty="0" err="1"/>
              <a:t>it’s</a:t>
            </a:r>
            <a:r>
              <a:rPr lang="it-IT" sz="1600" dirty="0"/>
              <a:t> </a:t>
            </a:r>
            <a:r>
              <a:rPr lang="it-IT" sz="1600" dirty="0" err="1"/>
              <a:t>needed</a:t>
            </a:r>
            <a:endParaRPr lang="it-IT" sz="1600" dirty="0"/>
          </a:p>
          <a:p>
            <a:pPr lvl="1"/>
            <a:r>
              <a:rPr lang="it-IT" sz="1600" dirty="0"/>
              <a:t>Input:</a:t>
            </a:r>
          </a:p>
          <a:p>
            <a:pPr lvl="2"/>
            <a:r>
              <a:rPr lang="it-IT" sz="1200" dirty="0" err="1"/>
              <a:t>Compressor</a:t>
            </a:r>
            <a:r>
              <a:rPr lang="it-IT" sz="1200" dirty="0"/>
              <a:t> </a:t>
            </a:r>
            <a:r>
              <a:rPr lang="it-IT" sz="1200" dirty="0" err="1"/>
              <a:t>discharge</a:t>
            </a:r>
            <a:r>
              <a:rPr lang="it-IT" sz="1200" dirty="0"/>
              <a:t> pressure and temperature, </a:t>
            </a:r>
            <a:r>
              <a:rPr lang="it-IT" sz="1200" dirty="0" err="1"/>
              <a:t>cooling</a:t>
            </a:r>
            <a:r>
              <a:rPr lang="it-IT" sz="1200" dirty="0"/>
              <a:t> air </a:t>
            </a:r>
            <a:r>
              <a:rPr lang="it-IT" sz="1200" dirty="0" err="1"/>
              <a:t>massflow</a:t>
            </a:r>
            <a:r>
              <a:rPr lang="it-IT" sz="1200" dirty="0"/>
              <a:t>, pressure and temperature, </a:t>
            </a:r>
            <a:r>
              <a:rPr lang="it-IT" sz="1200" dirty="0" err="1"/>
              <a:t>inlet</a:t>
            </a:r>
            <a:r>
              <a:rPr lang="it-IT" sz="1200" dirty="0"/>
              <a:t> and </a:t>
            </a:r>
            <a:r>
              <a:rPr lang="it-IT" sz="1200" dirty="0" err="1"/>
              <a:t>exhaust</a:t>
            </a:r>
            <a:r>
              <a:rPr lang="it-IT" sz="1200" dirty="0"/>
              <a:t> pressure drop, VIGV position</a:t>
            </a:r>
          </a:p>
          <a:p>
            <a:pPr lvl="1"/>
            <a:r>
              <a:rPr lang="it-IT" sz="1600" dirty="0"/>
              <a:t>Output:</a:t>
            </a:r>
          </a:p>
          <a:p>
            <a:pPr lvl="2"/>
            <a:r>
              <a:rPr lang="it-IT" sz="1200" dirty="0" err="1"/>
              <a:t>Compressor</a:t>
            </a:r>
            <a:r>
              <a:rPr lang="it-IT" sz="1200" dirty="0"/>
              <a:t>, Turbine </a:t>
            </a:r>
            <a:r>
              <a:rPr lang="it-IT" sz="1200" dirty="0" err="1"/>
              <a:t>efficiency</a:t>
            </a:r>
            <a:endParaRPr lang="it-IT" sz="1200" dirty="0"/>
          </a:p>
          <a:p>
            <a:pPr lvl="2"/>
            <a:r>
              <a:rPr lang="it-IT" sz="1200" dirty="0"/>
              <a:t>Turbine </a:t>
            </a:r>
            <a:r>
              <a:rPr lang="it-IT" sz="1200" dirty="0" err="1"/>
              <a:t>Inlet</a:t>
            </a:r>
            <a:r>
              <a:rPr lang="it-IT" sz="1200" dirty="0"/>
              <a:t> temperature</a:t>
            </a:r>
          </a:p>
          <a:p>
            <a:endParaRPr lang="it-IT" dirty="0"/>
          </a:p>
        </p:txBody>
      </p: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CFC27BEC-3990-EA25-3A58-3D6937D99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9820" y="5470905"/>
            <a:ext cx="2743200" cy="7715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A98EEE-707D-5824-23A3-2CCB32B94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9847" y="1110100"/>
            <a:ext cx="5373384" cy="377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39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640A-14E4-2E49-97E5-D1CBD2FE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Performance monitoring tool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57D034-12ED-C89F-78D0-A97BB62D4356}"/>
              </a:ext>
            </a:extLst>
          </p:cNvPr>
          <p:cNvSpPr txBox="1"/>
          <p:nvPr/>
        </p:nvSpPr>
        <p:spPr>
          <a:xfrm>
            <a:off x="1285554" y="1520576"/>
            <a:ext cx="90605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Gas Turbine </a:t>
            </a:r>
            <a:r>
              <a:rPr lang="de-CH" dirty="0" err="1"/>
              <a:t>model</a:t>
            </a:r>
            <a:r>
              <a:rPr lang="de-CH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Each component is </a:t>
            </a:r>
            <a:r>
              <a:rPr lang="en-US" dirty="0" err="1"/>
              <a:t>characterised</a:t>
            </a:r>
            <a:r>
              <a:rPr lang="en-US" dirty="0"/>
              <a:t> by variables, parameters, the equations describing its </a:t>
            </a:r>
            <a:r>
              <a:rPr lang="en-US" dirty="0" err="1"/>
              <a:t>behaviour</a:t>
            </a:r>
            <a:r>
              <a:rPr lang="en-US" dirty="0"/>
              <a:t> and libraries containing characteristic maps of the same;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model is built at the design stage and is updated over time</a:t>
            </a:r>
            <a:r>
              <a:rPr lang="de-CH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Heat balance: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Heat balances are nothing more than energy balances on control volumes;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Use measurements and assumption as input;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it is also necessary to integrate libraries containing the thermodynamic properties of the fluids flowing through each component.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Synthesis: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Are calculations that provide an estimate of how the gas turbine should perform according to the characteristics of the components;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Give a reference to compare the actual gas turbine state, </a:t>
            </a:r>
            <a:r>
              <a:rPr lang="en-US" dirty="0" err="1"/>
              <a:t>ansyn</a:t>
            </a:r>
            <a:r>
              <a:rPr lang="en-US" dirty="0"/>
              <a:t> factor;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Solver: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Newton Raphson </a:t>
            </a:r>
            <a:r>
              <a:rPr lang="en-US" dirty="0" err="1"/>
              <a:t>metod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Flexibility in the choice of  inputs</a:t>
            </a:r>
            <a:endParaRPr lang="de-CH" dirty="0"/>
          </a:p>
        </p:txBody>
      </p:sp>
      <p:pic>
        <p:nvPicPr>
          <p:cNvPr id="9" name="Picture 8" descr="A close-up of a logo&#10;&#10;Description automatically generated">
            <a:extLst>
              <a:ext uri="{FF2B5EF4-FFF2-40B4-BE49-F238E27FC236}">
                <a16:creationId xmlns:a16="http://schemas.microsoft.com/office/drawing/2014/main" id="{900765A7-A877-983A-951E-10A413C25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9820" y="5470905"/>
            <a:ext cx="2743200" cy="7715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6DB3CB2-4709-2C53-64C4-1F9693EE06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1960" y="365124"/>
            <a:ext cx="218823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05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640A-14E4-2E49-97E5-D1CBD2FE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Ansyn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factor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CF0D50-5419-0643-2DB5-2A6794E29A75}"/>
                  </a:ext>
                </a:extLst>
              </p:cNvPr>
              <p:cNvSpPr txBox="1"/>
              <p:nvPr/>
            </p:nvSpPr>
            <p:spPr>
              <a:xfrm>
                <a:off x="574273" y="1311423"/>
                <a:ext cx="11043454" cy="368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CH" sz="1600" dirty="0"/>
                  <a:t>Definined </a:t>
                </a:r>
                <a:r>
                  <a:rPr lang="de-CH" sz="1600" dirty="0" err="1"/>
                  <a:t>as</a:t>
                </a:r>
                <a:r>
                  <a:rPr lang="de-CH" sz="16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de-CH" sz="1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CH" sz="1600" dirty="0"/>
                  <a:t>Delta: </a:t>
                </a:r>
                <a14:m>
                  <m:oMath xmlns:m="http://schemas.openxmlformats.org/officeDocument/2006/math">
                    <m:r>
                      <a:rPr lang="de-CH" sz="16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𝑚𝑒𝑎𝑠𝑢𝑟𝑒𝑑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\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𝑐𝑎𝑙𝑐𝑢𝑙𝑎𝑡𝑒𝑑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𝑞𝑢𝑎𝑛𝑡𝑖𝑡𝑦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 −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𝑝𝑟𝑒𝑑𝑖𝑐𝑡𝑒𝑑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de-CH" sz="1600" i="1">
                        <a:latin typeface="Cambria Math" panose="02040503050406030204" pitchFamily="18" charset="0"/>
                      </a:rPr>
                      <m:t>𝑞𝑢𝑎𝑛𝑡𝑖𝑡𝑦</m:t>
                    </m:r>
                  </m:oMath>
                </a14:m>
                <a:endParaRPr lang="de-CH" sz="1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de-CH" sz="1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CH" sz="1600" dirty="0"/>
                  <a:t>Ratio: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CH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CH" sz="1600" b="0" i="1" smtClean="0">
                            <a:latin typeface="Cambria Math" panose="02040503050406030204" pitchFamily="18" charset="0"/>
                          </a:rPr>
                          <m:t>𝑚𝑒𝑎𝑠𝑢𝑟𝑒𝑑</m:t>
                        </m:r>
                        <m:r>
                          <a:rPr lang="de-CH" sz="1600" b="0" i="1" smtClean="0">
                            <a:latin typeface="Cambria Math" panose="02040503050406030204" pitchFamily="18" charset="0"/>
                          </a:rPr>
                          <m:t>\</m:t>
                        </m:r>
                        <m:r>
                          <a:rPr lang="de-CH" sz="1600" b="0" i="1" smtClean="0">
                            <a:latin typeface="Cambria Math" panose="02040503050406030204" pitchFamily="18" charset="0"/>
                          </a:rPr>
                          <m:t>𝑐𝑎𝑙𝑐𝑢𝑙𝑎𝑡𝑒𝑑</m:t>
                        </m:r>
                        <m:r>
                          <a:rPr lang="de-CH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CH" sz="1600" b="0" i="1" smtClean="0">
                            <a:latin typeface="Cambria Math" panose="02040503050406030204" pitchFamily="18" charset="0"/>
                          </a:rPr>
                          <m:t>𝑞𝑢𝑎𝑛𝑡𝑖𝑡𝑦</m:t>
                        </m:r>
                      </m:num>
                      <m:den>
                        <m:r>
                          <a:rPr lang="de-CH" sz="1600" b="0" i="1" smtClean="0">
                            <a:latin typeface="Cambria Math" panose="02040503050406030204" pitchFamily="18" charset="0"/>
                          </a:rPr>
                          <m:t>𝑝𝑟𝑒𝑑𝑖𝑐𝑡𝑒𝑑</m:t>
                        </m:r>
                        <m:r>
                          <a:rPr lang="de-CH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CH" sz="1600" b="0" i="1" smtClean="0">
                            <a:latin typeface="Cambria Math" panose="02040503050406030204" pitchFamily="18" charset="0"/>
                          </a:rPr>
                          <m:t>𝑞𝑢𝑎𝑛𝑡𝑖𝑡𝑦</m:t>
                        </m:r>
                      </m:den>
                    </m:f>
                  </m:oMath>
                </a14:m>
                <a:endParaRPr lang="de-CH" sz="1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de-CH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CH" sz="1600" dirty="0"/>
                  <a:t>Purpose: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CH" sz="1600" dirty="0"/>
                  <a:t>Monitoring </a:t>
                </a:r>
                <a:r>
                  <a:rPr lang="de-CH" sz="1600" dirty="0" err="1"/>
                  <a:t>hardware</a:t>
                </a:r>
                <a:r>
                  <a:rPr lang="de-CH" sz="1600" dirty="0"/>
                  <a:t> </a:t>
                </a:r>
                <a:r>
                  <a:rPr lang="de-CH" sz="1600" dirty="0" err="1"/>
                  <a:t>degradation</a:t>
                </a:r>
                <a:endParaRPr lang="de-CH" sz="1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CH" sz="1600" dirty="0" err="1"/>
                  <a:t>Measurements</a:t>
                </a:r>
                <a:r>
                  <a:rPr lang="de-CH" sz="1600" dirty="0"/>
                  <a:t> </a:t>
                </a:r>
                <a:r>
                  <a:rPr lang="de-CH" sz="1600" dirty="0" err="1"/>
                  <a:t>issues</a:t>
                </a:r>
                <a:endParaRPr lang="de-CH" sz="1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de-CH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CH" sz="1600" dirty="0"/>
                  <a:t>Features: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CH" sz="1600" dirty="0" err="1"/>
                  <a:t>Dependent</a:t>
                </a:r>
                <a:r>
                  <a:rPr lang="de-CH" sz="1600" dirty="0"/>
                  <a:t> on VIGV </a:t>
                </a:r>
                <a:r>
                  <a:rPr lang="de-CH" sz="1600" dirty="0" err="1"/>
                  <a:t>position</a:t>
                </a:r>
                <a:endParaRPr lang="de-CH" sz="1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CH" sz="1600" dirty="0" err="1"/>
                  <a:t>Dependent</a:t>
                </a:r>
                <a:r>
                  <a:rPr lang="de-CH" sz="1600" dirty="0"/>
                  <a:t> on </a:t>
                </a:r>
                <a:r>
                  <a:rPr lang="de-CH" sz="1600" dirty="0" err="1"/>
                  <a:t>model</a:t>
                </a:r>
                <a:r>
                  <a:rPr lang="de-CH" sz="1600" dirty="0"/>
                  <a:t> </a:t>
                </a:r>
                <a:r>
                  <a:rPr lang="de-CH" sz="1600" dirty="0" err="1"/>
                  <a:t>quality</a:t>
                </a:r>
                <a:endParaRPr lang="de-CH" sz="1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CH" sz="1600" dirty="0" err="1"/>
                  <a:t>Indipendence</a:t>
                </a:r>
                <a:r>
                  <a:rPr lang="de-CH" sz="1600" dirty="0"/>
                  <a:t> form ambient </a:t>
                </a:r>
                <a:r>
                  <a:rPr lang="de-CH" sz="1600" dirty="0" err="1"/>
                  <a:t>conditions</a:t>
                </a:r>
                <a:endParaRPr lang="de-CH" sz="1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CF0D50-5419-0643-2DB5-2A6794E29A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73" y="1311423"/>
                <a:ext cx="11043454" cy="3680110"/>
              </a:xfrm>
              <a:prstGeom prst="rect">
                <a:avLst/>
              </a:prstGeom>
              <a:blipFill>
                <a:blip r:embed="rId2"/>
                <a:stretch>
                  <a:fillRect l="-221" t="-497" b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266E07D-5869-70E3-7706-89A22FD498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4847" y="2211666"/>
            <a:ext cx="7084678" cy="21914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6FDEB7-1B3D-C8C6-C597-DCFB75D4CE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9912" y="4444700"/>
            <a:ext cx="7084678" cy="2226913"/>
          </a:xfrm>
          <a:prstGeom prst="rect">
            <a:avLst/>
          </a:prstGeom>
        </p:spPr>
      </p:pic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5E2100FB-1BDD-9F99-CC33-3F9B42BEBD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5915" y="642143"/>
            <a:ext cx="27432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32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640A-14E4-2E49-97E5-D1CBD2FE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Why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-processing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necessary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4627D5-9FD6-B1AC-9942-94E0F020C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100" y="4357667"/>
            <a:ext cx="3450927" cy="220510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CF7DA6-20BF-909F-9DBC-D55F5CBB1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094" y="4517839"/>
            <a:ext cx="5237706" cy="18847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22A74FA-97A6-C288-B996-268412133A70}"/>
              </a:ext>
            </a:extLst>
          </p:cNvPr>
          <p:cNvSpPr txBox="1"/>
          <p:nvPr/>
        </p:nvSpPr>
        <p:spPr>
          <a:xfrm>
            <a:off x="996593" y="1962363"/>
            <a:ext cx="50994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The </a:t>
            </a:r>
            <a:r>
              <a:rPr lang="de-CH" dirty="0" err="1"/>
              <a:t>measurements</a:t>
            </a:r>
            <a:r>
              <a:rPr lang="de-CH" dirty="0"/>
              <a:t> </a:t>
            </a:r>
            <a:r>
              <a:rPr lang="de-CH" dirty="0" err="1"/>
              <a:t>are</a:t>
            </a:r>
            <a:r>
              <a:rPr lang="de-CH" dirty="0"/>
              <a:t> </a:t>
            </a:r>
            <a:r>
              <a:rPr lang="de-CH" dirty="0" err="1"/>
              <a:t>affected</a:t>
            </a:r>
            <a:r>
              <a:rPr lang="de-CH" dirty="0"/>
              <a:t> </a:t>
            </a:r>
            <a:r>
              <a:rPr lang="de-CH" dirty="0" err="1"/>
              <a:t>by</a:t>
            </a:r>
            <a:r>
              <a:rPr lang="de-CH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dirty="0"/>
              <a:t>Sensor </a:t>
            </a:r>
            <a:r>
              <a:rPr lang="de-CH" dirty="0" err="1"/>
              <a:t>failure</a:t>
            </a:r>
            <a:endParaRPr lang="de-CH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dirty="0"/>
              <a:t>Fouling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the</a:t>
            </a:r>
            <a:r>
              <a:rPr lang="de-CH" dirty="0"/>
              <a:t> </a:t>
            </a:r>
            <a:r>
              <a:rPr lang="de-CH" dirty="0" err="1"/>
              <a:t>sensing</a:t>
            </a:r>
            <a:r>
              <a:rPr lang="de-CH" dirty="0"/>
              <a:t> </a:t>
            </a:r>
            <a:r>
              <a:rPr lang="de-CH" dirty="0" err="1"/>
              <a:t>element</a:t>
            </a:r>
            <a:endParaRPr lang="de-CH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dirty="0" err="1"/>
              <a:t>Wrong</a:t>
            </a:r>
            <a:r>
              <a:rPr lang="de-CH" dirty="0"/>
              <a:t> </a:t>
            </a:r>
            <a:r>
              <a:rPr lang="de-CH" dirty="0" err="1"/>
              <a:t>calibration</a:t>
            </a:r>
            <a:endParaRPr lang="de-CH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dirty="0"/>
              <a:t>Performance </a:t>
            </a:r>
            <a:r>
              <a:rPr lang="de-CH" dirty="0" err="1"/>
              <a:t>degradation</a:t>
            </a:r>
            <a:endParaRPr lang="de-CH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dirty="0"/>
              <a:t>Presence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electromagnetic</a:t>
            </a:r>
            <a:r>
              <a:rPr lang="de-CH" dirty="0"/>
              <a:t> </a:t>
            </a:r>
            <a:r>
              <a:rPr lang="de-CH" dirty="0" err="1"/>
              <a:t>interference</a:t>
            </a:r>
            <a:endParaRPr lang="de-CH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dirty="0" err="1"/>
              <a:t>Mounting</a:t>
            </a:r>
            <a:r>
              <a:rPr lang="de-CH" dirty="0"/>
              <a:t> </a:t>
            </a:r>
            <a:r>
              <a:rPr lang="de-CH" dirty="0" err="1"/>
              <a:t>errors</a:t>
            </a: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endParaRPr lang="en-US" dirty="0"/>
          </a:p>
        </p:txBody>
      </p: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6B7F3108-2CEA-466F-3F03-3BFEE7FE45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5915" y="642143"/>
            <a:ext cx="27432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71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640A-14E4-2E49-97E5-D1CBD2FE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Automated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heat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balance flowchart</a:t>
            </a:r>
          </a:p>
        </p:txBody>
      </p:sp>
      <p:pic>
        <p:nvPicPr>
          <p:cNvPr id="67" name="Picture 66" descr="A close-up of a logo&#10;&#10;Description automatically generated">
            <a:extLst>
              <a:ext uri="{FF2B5EF4-FFF2-40B4-BE49-F238E27FC236}">
                <a16:creationId xmlns:a16="http://schemas.microsoft.com/office/drawing/2014/main" id="{418EC3BB-6C83-3898-CC20-079FF66C1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5915" y="642143"/>
            <a:ext cx="2743200" cy="771525"/>
          </a:xfrm>
          <a:prstGeom prst="rect">
            <a:avLst/>
          </a:prstGeom>
        </p:spPr>
      </p:pic>
      <p:sp>
        <p:nvSpPr>
          <p:cNvPr id="69" name="Oval 68">
            <a:extLst>
              <a:ext uri="{FF2B5EF4-FFF2-40B4-BE49-F238E27FC236}">
                <a16:creationId xmlns:a16="http://schemas.microsoft.com/office/drawing/2014/main" id="{61804B7A-5198-E143-7A3A-6BC6C8FF545D}"/>
              </a:ext>
            </a:extLst>
          </p:cNvPr>
          <p:cNvSpPr/>
          <p:nvPr/>
        </p:nvSpPr>
        <p:spPr>
          <a:xfrm>
            <a:off x="3301142" y="1965674"/>
            <a:ext cx="657842" cy="22662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/>
              <a:t>START</a:t>
            </a:r>
            <a:endParaRPr lang="en-US" sz="800" dirty="0"/>
          </a:p>
        </p:txBody>
      </p:sp>
      <p:sp>
        <p:nvSpPr>
          <p:cNvPr id="70" name="Flowchart: Data 69">
            <a:extLst>
              <a:ext uri="{FF2B5EF4-FFF2-40B4-BE49-F238E27FC236}">
                <a16:creationId xmlns:a16="http://schemas.microsoft.com/office/drawing/2014/main" id="{192B0180-5EEE-D368-CA22-5FA19A4A10A5}"/>
              </a:ext>
            </a:extLst>
          </p:cNvPr>
          <p:cNvSpPr/>
          <p:nvPr/>
        </p:nvSpPr>
        <p:spPr>
          <a:xfrm>
            <a:off x="2128062" y="2297803"/>
            <a:ext cx="3003999" cy="672664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CH" sz="800" dirty="0"/>
              <a:t>Date and Time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CH" sz="800" dirty="0" err="1"/>
              <a:t>Stability</a:t>
            </a:r>
            <a:r>
              <a:rPr lang="de-CH" sz="800" dirty="0"/>
              <a:t> </a:t>
            </a:r>
            <a:r>
              <a:rPr lang="de-CH" sz="800" dirty="0" err="1"/>
              <a:t>criteria</a:t>
            </a:r>
            <a:r>
              <a:rPr lang="de-CH" sz="800" dirty="0"/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/>
              <a:t>Criteria for pre-processing of measurements for synthesis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F62B219-8F89-4C34-CC84-A1A74D1E7143}"/>
              </a:ext>
            </a:extLst>
          </p:cNvPr>
          <p:cNvCxnSpPr>
            <a:cxnSpLocks/>
            <a:stCxn id="69" idx="4"/>
            <a:endCxn id="70" idx="1"/>
          </p:cNvCxnSpPr>
          <p:nvPr/>
        </p:nvCxnSpPr>
        <p:spPr>
          <a:xfrm flipH="1">
            <a:off x="3630062" y="2192303"/>
            <a:ext cx="1" cy="105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owchart: Process 71">
            <a:extLst>
              <a:ext uri="{FF2B5EF4-FFF2-40B4-BE49-F238E27FC236}">
                <a16:creationId xmlns:a16="http://schemas.microsoft.com/office/drawing/2014/main" id="{C4D93C31-BB98-BCE9-7CCD-9741573261AC}"/>
              </a:ext>
            </a:extLst>
          </p:cNvPr>
          <p:cNvSpPr/>
          <p:nvPr/>
        </p:nvSpPr>
        <p:spPr>
          <a:xfrm>
            <a:off x="2876833" y="3179043"/>
            <a:ext cx="1506458" cy="375453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Script extracts the measurements from Database and saves them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3EA82-0A7D-A14C-B090-2E0A7B3EC594}"/>
              </a:ext>
            </a:extLst>
          </p:cNvPr>
          <p:cNvCxnSpPr>
            <a:cxnSpLocks/>
            <a:stCxn id="70" idx="4"/>
            <a:endCxn id="72" idx="0"/>
          </p:cNvCxnSpPr>
          <p:nvPr/>
        </p:nvCxnSpPr>
        <p:spPr>
          <a:xfrm>
            <a:off x="3630062" y="2970467"/>
            <a:ext cx="0" cy="208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lowchart: Alternate Process 73">
            <a:extLst>
              <a:ext uri="{FF2B5EF4-FFF2-40B4-BE49-F238E27FC236}">
                <a16:creationId xmlns:a16="http://schemas.microsoft.com/office/drawing/2014/main" id="{84F6E466-B273-2AC6-D397-2BA0D10E01FC}"/>
              </a:ext>
            </a:extLst>
          </p:cNvPr>
          <p:cNvSpPr/>
          <p:nvPr/>
        </p:nvSpPr>
        <p:spPr>
          <a:xfrm>
            <a:off x="3651453" y="3732202"/>
            <a:ext cx="1113306" cy="473509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Folder of processed measures for synthesis calculation</a:t>
            </a:r>
          </a:p>
        </p:txBody>
      </p:sp>
      <p:sp>
        <p:nvSpPr>
          <p:cNvPr id="75" name="Flowchart: Alternate Process 74">
            <a:extLst>
              <a:ext uri="{FF2B5EF4-FFF2-40B4-BE49-F238E27FC236}">
                <a16:creationId xmlns:a16="http://schemas.microsoft.com/office/drawing/2014/main" id="{9A7C3255-187E-D139-27F7-7DA772486021}"/>
              </a:ext>
            </a:extLst>
          </p:cNvPr>
          <p:cNvSpPr/>
          <p:nvPr/>
        </p:nvSpPr>
        <p:spPr>
          <a:xfrm>
            <a:off x="2697656" y="3734239"/>
            <a:ext cx="897957" cy="361814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700" dirty="0"/>
              <a:t>Folder Raw Data</a:t>
            </a:r>
            <a:endParaRPr lang="en-US" sz="700" dirty="0"/>
          </a:p>
        </p:txBody>
      </p: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794017E3-B543-10AB-F432-093A9C40D336}"/>
              </a:ext>
            </a:extLst>
          </p:cNvPr>
          <p:cNvCxnSpPr>
            <a:cxnSpLocks/>
            <a:stCxn id="72" idx="2"/>
            <a:endCxn id="75" idx="0"/>
          </p:cNvCxnSpPr>
          <p:nvPr/>
        </p:nvCxnSpPr>
        <p:spPr>
          <a:xfrm rot="5400000">
            <a:off x="3298478" y="3402654"/>
            <a:ext cx="179743" cy="4834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2DBF5D45-5704-6737-EC2C-846886981407}"/>
              </a:ext>
            </a:extLst>
          </p:cNvPr>
          <p:cNvCxnSpPr>
            <a:cxnSpLocks/>
            <a:stCxn id="72" idx="2"/>
            <a:endCxn id="74" idx="0"/>
          </p:cNvCxnSpPr>
          <p:nvPr/>
        </p:nvCxnSpPr>
        <p:spPr>
          <a:xfrm rot="16200000" flipH="1">
            <a:off x="3830231" y="3354327"/>
            <a:ext cx="177706" cy="57804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lowchart: Data 77">
            <a:extLst>
              <a:ext uri="{FF2B5EF4-FFF2-40B4-BE49-F238E27FC236}">
                <a16:creationId xmlns:a16="http://schemas.microsoft.com/office/drawing/2014/main" id="{339501D8-1F71-FE4D-8668-6265A6EA6C12}"/>
              </a:ext>
            </a:extLst>
          </p:cNvPr>
          <p:cNvSpPr/>
          <p:nvPr/>
        </p:nvSpPr>
        <p:spPr>
          <a:xfrm>
            <a:off x="5036786" y="4088505"/>
            <a:ext cx="1007287" cy="355548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700" dirty="0"/>
              <a:t>WARNING: </a:t>
            </a:r>
            <a:r>
              <a:rPr lang="de-CH" sz="700" dirty="0" err="1"/>
              <a:t>Replaced</a:t>
            </a:r>
            <a:r>
              <a:rPr lang="de-CH" sz="700" dirty="0"/>
              <a:t> </a:t>
            </a:r>
            <a:r>
              <a:rPr lang="de-CH" sz="700" dirty="0" err="1"/>
              <a:t>measures</a:t>
            </a:r>
            <a:endParaRPr lang="en-US" sz="700" dirty="0"/>
          </a:p>
        </p:txBody>
      </p:sp>
      <p:sp>
        <p:nvSpPr>
          <p:cNvPr id="79" name="Flowchart: Process 78">
            <a:extLst>
              <a:ext uri="{FF2B5EF4-FFF2-40B4-BE49-F238E27FC236}">
                <a16:creationId xmlns:a16="http://schemas.microsoft.com/office/drawing/2014/main" id="{71D99882-D033-E959-188A-7F347363FF1B}"/>
              </a:ext>
            </a:extLst>
          </p:cNvPr>
          <p:cNvSpPr/>
          <p:nvPr/>
        </p:nvSpPr>
        <p:spPr>
          <a:xfrm>
            <a:off x="4174098" y="4712440"/>
            <a:ext cx="1494941" cy="298004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err="1"/>
              <a:t>Alpeg</a:t>
            </a:r>
            <a:r>
              <a:rPr lang="de-CH" sz="800" dirty="0"/>
              <a:t> </a:t>
            </a:r>
            <a:r>
              <a:rPr lang="de-CH" sz="800" dirty="0" err="1"/>
              <a:t>calculations</a:t>
            </a:r>
            <a:endParaRPr lang="en-US" sz="800" dirty="0"/>
          </a:p>
        </p:txBody>
      </p: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37A1A8DB-D0BC-923E-A250-759C623C9889}"/>
              </a:ext>
            </a:extLst>
          </p:cNvPr>
          <p:cNvCxnSpPr>
            <a:cxnSpLocks/>
            <a:stCxn id="74" idx="2"/>
            <a:endCxn id="79" idx="0"/>
          </p:cNvCxnSpPr>
          <p:nvPr/>
        </p:nvCxnSpPr>
        <p:spPr>
          <a:xfrm rot="16200000" flipH="1">
            <a:off x="4311473" y="4102343"/>
            <a:ext cx="506729" cy="7134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lowchart: Data 80">
            <a:extLst>
              <a:ext uri="{FF2B5EF4-FFF2-40B4-BE49-F238E27FC236}">
                <a16:creationId xmlns:a16="http://schemas.microsoft.com/office/drawing/2014/main" id="{3316B33D-1192-47C5-36A4-38EF357D8D65}"/>
              </a:ext>
            </a:extLst>
          </p:cNvPr>
          <p:cNvSpPr/>
          <p:nvPr/>
        </p:nvSpPr>
        <p:spPr>
          <a:xfrm>
            <a:off x="4174097" y="5219020"/>
            <a:ext cx="1494941" cy="302449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800" b="1" dirty="0">
                <a:solidFill>
                  <a:schemeClr val="tx1"/>
                </a:solidFill>
              </a:rPr>
              <a:t>PREDICTION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AF3D4E6-90AB-28CA-42EC-A11153B085B9}"/>
              </a:ext>
            </a:extLst>
          </p:cNvPr>
          <p:cNvCxnSpPr>
            <a:cxnSpLocks/>
            <a:stCxn id="79" idx="2"/>
            <a:endCxn id="81" idx="1"/>
          </p:cNvCxnSpPr>
          <p:nvPr/>
        </p:nvCxnSpPr>
        <p:spPr>
          <a:xfrm flipH="1">
            <a:off x="4921568" y="5010444"/>
            <a:ext cx="1" cy="208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Process 82">
            <a:extLst>
              <a:ext uri="{FF2B5EF4-FFF2-40B4-BE49-F238E27FC236}">
                <a16:creationId xmlns:a16="http://schemas.microsoft.com/office/drawing/2014/main" id="{D13FEBE1-3550-1B5E-ABFD-DFDA448B876F}"/>
              </a:ext>
            </a:extLst>
          </p:cNvPr>
          <p:cNvSpPr/>
          <p:nvPr/>
        </p:nvSpPr>
        <p:spPr>
          <a:xfrm>
            <a:off x="7065208" y="2808726"/>
            <a:ext cx="2091936" cy="510807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err="1"/>
              <a:t>Script</a:t>
            </a:r>
            <a:r>
              <a:rPr lang="de-CH" sz="800" dirty="0"/>
              <a:t> </a:t>
            </a:r>
            <a:r>
              <a:rPr lang="de-CH" sz="800" dirty="0" err="1"/>
              <a:t>compare</a:t>
            </a:r>
            <a:r>
              <a:rPr lang="de-CH" sz="800" dirty="0"/>
              <a:t> </a:t>
            </a:r>
            <a:r>
              <a:rPr lang="de-CH" sz="800" dirty="0" err="1"/>
              <a:t>raw</a:t>
            </a:r>
            <a:r>
              <a:rPr lang="de-CH" sz="800" dirty="0"/>
              <a:t> </a:t>
            </a:r>
            <a:r>
              <a:rPr lang="de-CH" sz="800" dirty="0" err="1"/>
              <a:t>measurements</a:t>
            </a:r>
            <a:r>
              <a:rPr lang="de-CH" sz="800" dirty="0"/>
              <a:t> and </a:t>
            </a:r>
            <a:r>
              <a:rPr lang="de-CH" sz="800" dirty="0" err="1"/>
              <a:t>prediction</a:t>
            </a:r>
            <a:r>
              <a:rPr lang="de-CH" sz="800" dirty="0"/>
              <a:t> and save </a:t>
            </a:r>
            <a:r>
              <a:rPr lang="de-CH" sz="800" dirty="0" err="1"/>
              <a:t>the</a:t>
            </a:r>
            <a:r>
              <a:rPr lang="de-CH" sz="800" dirty="0"/>
              <a:t> </a:t>
            </a:r>
            <a:r>
              <a:rPr lang="de-CH" sz="800" dirty="0" err="1"/>
              <a:t>results</a:t>
            </a:r>
            <a:endParaRPr lang="de-CH" sz="800" dirty="0"/>
          </a:p>
        </p:txBody>
      </p: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D6FB9183-49BB-036A-960C-C3DDCE841FD2}"/>
              </a:ext>
            </a:extLst>
          </p:cNvPr>
          <p:cNvCxnSpPr>
            <a:cxnSpLocks/>
            <a:stCxn id="74" idx="3"/>
            <a:endCxn id="78" idx="1"/>
          </p:cNvCxnSpPr>
          <p:nvPr/>
        </p:nvCxnSpPr>
        <p:spPr>
          <a:xfrm>
            <a:off x="4764759" y="3968957"/>
            <a:ext cx="775671" cy="11954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0A5C9546-11C0-2947-275A-F6A91D14C3EF}"/>
              </a:ext>
            </a:extLst>
          </p:cNvPr>
          <p:cNvCxnSpPr>
            <a:cxnSpLocks/>
            <a:stCxn id="81" idx="5"/>
            <a:endCxn id="83" idx="0"/>
          </p:cNvCxnSpPr>
          <p:nvPr/>
        </p:nvCxnSpPr>
        <p:spPr>
          <a:xfrm flipV="1">
            <a:off x="5519544" y="2808726"/>
            <a:ext cx="2591632" cy="2561519"/>
          </a:xfrm>
          <a:prstGeom prst="bentConnector4">
            <a:avLst>
              <a:gd name="adj1" fmla="val 26936"/>
              <a:gd name="adj2" fmla="val 1089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lowchart: Alternate Process 85">
            <a:extLst>
              <a:ext uri="{FF2B5EF4-FFF2-40B4-BE49-F238E27FC236}">
                <a16:creationId xmlns:a16="http://schemas.microsoft.com/office/drawing/2014/main" id="{35F49418-78C6-F69F-97B5-8AE7E47C0986}"/>
              </a:ext>
            </a:extLst>
          </p:cNvPr>
          <p:cNvSpPr/>
          <p:nvPr/>
        </p:nvSpPr>
        <p:spPr>
          <a:xfrm>
            <a:off x="7445528" y="3614996"/>
            <a:ext cx="1354085" cy="473509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/>
              <a:t>Folder </a:t>
            </a:r>
            <a:r>
              <a:rPr lang="de-CH" sz="800" dirty="0" err="1"/>
              <a:t>of</a:t>
            </a:r>
            <a:r>
              <a:rPr lang="de-CH" sz="800" dirty="0"/>
              <a:t> </a:t>
            </a:r>
            <a:r>
              <a:rPr lang="de-CH" sz="800" dirty="0" err="1"/>
              <a:t>processed</a:t>
            </a:r>
            <a:r>
              <a:rPr lang="de-CH" sz="800" dirty="0"/>
              <a:t> </a:t>
            </a:r>
            <a:r>
              <a:rPr lang="de-CH" sz="800" dirty="0" err="1"/>
              <a:t>measures</a:t>
            </a:r>
            <a:r>
              <a:rPr lang="de-CH" sz="800" dirty="0"/>
              <a:t> </a:t>
            </a:r>
            <a:r>
              <a:rPr lang="de-CH" sz="800" dirty="0" err="1"/>
              <a:t>for</a:t>
            </a:r>
            <a:r>
              <a:rPr lang="de-CH" sz="800" dirty="0"/>
              <a:t> Heat </a:t>
            </a:r>
            <a:r>
              <a:rPr lang="de-CH" sz="800" dirty="0" err="1"/>
              <a:t>balances</a:t>
            </a:r>
            <a:endParaRPr lang="en-US" sz="800" dirty="0"/>
          </a:p>
        </p:txBody>
      </p:sp>
      <p:sp>
        <p:nvSpPr>
          <p:cNvPr id="87" name="Flowchart: Data 86">
            <a:extLst>
              <a:ext uri="{FF2B5EF4-FFF2-40B4-BE49-F238E27FC236}">
                <a16:creationId xmlns:a16="http://schemas.microsoft.com/office/drawing/2014/main" id="{F8FE5B52-6BB7-5DD2-B661-AEF43F2929D1}"/>
              </a:ext>
            </a:extLst>
          </p:cNvPr>
          <p:cNvSpPr/>
          <p:nvPr/>
        </p:nvSpPr>
        <p:spPr>
          <a:xfrm>
            <a:off x="9115550" y="3699272"/>
            <a:ext cx="1034573" cy="304958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700" dirty="0"/>
              <a:t>WARNING: </a:t>
            </a:r>
            <a:r>
              <a:rPr lang="de-CH" sz="700" dirty="0" err="1"/>
              <a:t>Replaced</a:t>
            </a:r>
            <a:r>
              <a:rPr lang="de-CH" sz="700" dirty="0"/>
              <a:t> </a:t>
            </a:r>
            <a:r>
              <a:rPr lang="de-CH" sz="700" dirty="0" err="1"/>
              <a:t>measures</a:t>
            </a:r>
            <a:endParaRPr lang="en-US" sz="700" dirty="0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417B577E-EA2E-118A-4D3D-1A8AB5CB745F}"/>
              </a:ext>
            </a:extLst>
          </p:cNvPr>
          <p:cNvCxnSpPr>
            <a:stCxn id="83" idx="2"/>
            <a:endCxn id="86" idx="0"/>
          </p:cNvCxnSpPr>
          <p:nvPr/>
        </p:nvCxnSpPr>
        <p:spPr>
          <a:xfrm>
            <a:off x="8111176" y="3319533"/>
            <a:ext cx="11395" cy="295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852CE864-6245-86C4-8A6B-4CCC3172A02F}"/>
              </a:ext>
            </a:extLst>
          </p:cNvPr>
          <p:cNvCxnSpPr>
            <a:cxnSpLocks/>
            <a:stCxn id="86" idx="3"/>
            <a:endCxn id="87" idx="2"/>
          </p:cNvCxnSpPr>
          <p:nvPr/>
        </p:nvCxnSpPr>
        <p:spPr>
          <a:xfrm>
            <a:off x="8799613" y="3851751"/>
            <a:ext cx="419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Process 89">
            <a:extLst>
              <a:ext uri="{FF2B5EF4-FFF2-40B4-BE49-F238E27FC236}">
                <a16:creationId xmlns:a16="http://schemas.microsoft.com/office/drawing/2014/main" id="{0A720E15-D6C3-195D-6049-B4A89FB51D5C}"/>
              </a:ext>
            </a:extLst>
          </p:cNvPr>
          <p:cNvSpPr/>
          <p:nvPr/>
        </p:nvSpPr>
        <p:spPr>
          <a:xfrm>
            <a:off x="7375099" y="4444053"/>
            <a:ext cx="1494941" cy="298004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err="1"/>
              <a:t>Alpeg</a:t>
            </a:r>
            <a:r>
              <a:rPr lang="de-CH" sz="800" dirty="0"/>
              <a:t> </a:t>
            </a:r>
            <a:r>
              <a:rPr lang="de-CH" sz="800" dirty="0" err="1"/>
              <a:t>calculation</a:t>
            </a:r>
            <a:endParaRPr lang="en-US" sz="800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A53EB7CE-0690-3015-9476-2C2BC4F4A650}"/>
              </a:ext>
            </a:extLst>
          </p:cNvPr>
          <p:cNvCxnSpPr>
            <a:stCxn id="86" idx="2"/>
            <a:endCxn id="90" idx="0"/>
          </p:cNvCxnSpPr>
          <p:nvPr/>
        </p:nvCxnSpPr>
        <p:spPr>
          <a:xfrm flipH="1">
            <a:off x="8122570" y="4088505"/>
            <a:ext cx="1" cy="355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owchart: Data 91">
            <a:extLst>
              <a:ext uri="{FF2B5EF4-FFF2-40B4-BE49-F238E27FC236}">
                <a16:creationId xmlns:a16="http://schemas.microsoft.com/office/drawing/2014/main" id="{2D1D886B-C2ED-876C-B88B-DEEAE6CE5BA9}"/>
              </a:ext>
            </a:extLst>
          </p:cNvPr>
          <p:cNvSpPr/>
          <p:nvPr/>
        </p:nvSpPr>
        <p:spPr>
          <a:xfrm>
            <a:off x="6815231" y="5010444"/>
            <a:ext cx="2614676" cy="294571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800" b="1" dirty="0">
                <a:solidFill>
                  <a:schemeClr val="tx1"/>
                </a:solidFill>
              </a:rPr>
              <a:t>SMOOTHED HEAT BALANCES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DE97E5C5-0F3E-8817-3F19-72D24569B62D}"/>
              </a:ext>
            </a:extLst>
          </p:cNvPr>
          <p:cNvCxnSpPr>
            <a:cxnSpLocks/>
            <a:stCxn id="90" idx="2"/>
            <a:endCxn id="92" idx="1"/>
          </p:cNvCxnSpPr>
          <p:nvPr/>
        </p:nvCxnSpPr>
        <p:spPr>
          <a:xfrm flipH="1">
            <a:off x="8122569" y="4742057"/>
            <a:ext cx="1" cy="268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lowchart: Data 93">
            <a:extLst>
              <a:ext uri="{FF2B5EF4-FFF2-40B4-BE49-F238E27FC236}">
                <a16:creationId xmlns:a16="http://schemas.microsoft.com/office/drawing/2014/main" id="{9227930D-B67B-62EE-7C70-116087C23DFF}"/>
              </a:ext>
            </a:extLst>
          </p:cNvPr>
          <p:cNvSpPr/>
          <p:nvPr/>
        </p:nvSpPr>
        <p:spPr>
          <a:xfrm>
            <a:off x="8439095" y="2010361"/>
            <a:ext cx="2914705" cy="574884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/>
              <a:t>Criteria for pre-processing of measurements for Heat Balance calculations</a:t>
            </a:r>
          </a:p>
        </p:txBody>
      </p: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82699EEB-F953-292F-2480-616030487294}"/>
              </a:ext>
            </a:extLst>
          </p:cNvPr>
          <p:cNvCxnSpPr>
            <a:cxnSpLocks/>
            <a:stCxn id="94" idx="4"/>
            <a:endCxn id="83" idx="3"/>
          </p:cNvCxnSpPr>
          <p:nvPr/>
        </p:nvCxnSpPr>
        <p:spPr>
          <a:xfrm rot="5400000">
            <a:off x="9287354" y="2455035"/>
            <a:ext cx="478885" cy="7393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Flowchart: Process 95">
            <a:extLst>
              <a:ext uri="{FF2B5EF4-FFF2-40B4-BE49-F238E27FC236}">
                <a16:creationId xmlns:a16="http://schemas.microsoft.com/office/drawing/2014/main" id="{EDAE3560-D083-C04D-D691-696599863224}"/>
              </a:ext>
            </a:extLst>
          </p:cNvPr>
          <p:cNvSpPr/>
          <p:nvPr/>
        </p:nvSpPr>
        <p:spPr>
          <a:xfrm>
            <a:off x="2399162" y="4712439"/>
            <a:ext cx="1494941" cy="298004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err="1"/>
              <a:t>Alpeg</a:t>
            </a:r>
            <a:r>
              <a:rPr lang="de-CH" sz="800" dirty="0"/>
              <a:t> </a:t>
            </a:r>
            <a:r>
              <a:rPr lang="de-CH" sz="800" dirty="0" err="1"/>
              <a:t>calculations</a:t>
            </a:r>
            <a:endParaRPr lang="en-US" sz="800" dirty="0"/>
          </a:p>
        </p:txBody>
      </p:sp>
      <p:sp>
        <p:nvSpPr>
          <p:cNvPr id="97" name="Flowchart: Data 96">
            <a:extLst>
              <a:ext uri="{FF2B5EF4-FFF2-40B4-BE49-F238E27FC236}">
                <a16:creationId xmlns:a16="http://schemas.microsoft.com/office/drawing/2014/main" id="{17022DF5-2309-4BEF-B5E0-1C7C30999A24}"/>
              </a:ext>
            </a:extLst>
          </p:cNvPr>
          <p:cNvSpPr/>
          <p:nvPr/>
        </p:nvSpPr>
        <p:spPr>
          <a:xfrm>
            <a:off x="2077930" y="5552000"/>
            <a:ext cx="2137404" cy="298004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800" b="1" dirty="0">
                <a:solidFill>
                  <a:schemeClr val="tx1"/>
                </a:solidFill>
              </a:rPr>
              <a:t>RAW HEAT BALANCES</a:t>
            </a:r>
          </a:p>
        </p:txBody>
      </p: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1909315A-298A-6C9D-AE82-E0DDEEE01DDF}"/>
              </a:ext>
            </a:extLst>
          </p:cNvPr>
          <p:cNvCxnSpPr>
            <a:stCxn id="96" idx="2"/>
            <a:endCxn id="97" idx="1"/>
          </p:cNvCxnSpPr>
          <p:nvPr/>
        </p:nvCxnSpPr>
        <p:spPr>
          <a:xfrm rot="5400000">
            <a:off x="2875855" y="5281221"/>
            <a:ext cx="541557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or: Elbow 98">
            <a:extLst>
              <a:ext uri="{FF2B5EF4-FFF2-40B4-BE49-F238E27FC236}">
                <a16:creationId xmlns:a16="http://schemas.microsoft.com/office/drawing/2014/main" id="{653EEEAE-1A46-34C3-0CDF-B616E0205E2E}"/>
              </a:ext>
            </a:extLst>
          </p:cNvPr>
          <p:cNvCxnSpPr>
            <a:stCxn id="75" idx="2"/>
            <a:endCxn id="96" idx="0"/>
          </p:cNvCxnSpPr>
          <p:nvPr/>
        </p:nvCxnSpPr>
        <p:spPr>
          <a:xfrm rot="5400000">
            <a:off x="2838441" y="4404245"/>
            <a:ext cx="616386" cy="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36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640A-14E4-2E49-97E5-D1CBD2FE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</a:t>
            </a:r>
            <a:r>
              <a:rPr lang="it-IT" sz="3600" dirty="0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-processing </a:t>
            </a:r>
            <a:r>
              <a:rPr lang="it-IT" sz="3600" dirty="0" err="1">
                <a:solidFill>
                  <a:srgbClr val="27457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criteria</a:t>
            </a:r>
            <a:endParaRPr lang="it-IT" sz="3600" dirty="0">
              <a:solidFill>
                <a:srgbClr val="27457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D6D12F-D9CB-6D73-503E-15096736B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070" y="1990614"/>
            <a:ext cx="5579745" cy="9074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CDFF09-CA3F-1D4C-5573-113055D64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356" y="3635929"/>
            <a:ext cx="4317878" cy="2224736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D86A4CDD-24FF-D650-4A0C-8D2472D20A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396" y="2136808"/>
            <a:ext cx="5002604" cy="2359794"/>
          </a:xfrm>
          <a:prstGeom prst="rect">
            <a:avLst/>
          </a:prstGeom>
        </p:spPr>
      </p:pic>
      <p:sp>
        <p:nvSpPr>
          <p:cNvPr id="81" name="Oval 80">
            <a:extLst>
              <a:ext uri="{FF2B5EF4-FFF2-40B4-BE49-F238E27FC236}">
                <a16:creationId xmlns:a16="http://schemas.microsoft.com/office/drawing/2014/main" id="{EBDFBC90-9D0F-458C-ED2A-815BEA1523FF}"/>
              </a:ext>
            </a:extLst>
          </p:cNvPr>
          <p:cNvSpPr/>
          <p:nvPr/>
        </p:nvSpPr>
        <p:spPr>
          <a:xfrm>
            <a:off x="7967776" y="3096928"/>
            <a:ext cx="1722922" cy="6641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F9C24AB-E08F-3C28-9557-08398AAC2BC2}"/>
              </a:ext>
            </a:extLst>
          </p:cNvPr>
          <p:cNvSpPr/>
          <p:nvPr/>
        </p:nvSpPr>
        <p:spPr>
          <a:xfrm>
            <a:off x="9754012" y="2153652"/>
            <a:ext cx="2423963" cy="104430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F9B46394-C4C2-6443-24A0-AB21C00410E4}"/>
              </a:ext>
            </a:extLst>
          </p:cNvPr>
          <p:cNvCxnSpPr>
            <a:stCxn id="82" idx="4"/>
            <a:endCxn id="9" idx="3"/>
          </p:cNvCxnSpPr>
          <p:nvPr/>
        </p:nvCxnSpPr>
        <p:spPr>
          <a:xfrm rot="5400000">
            <a:off x="7623943" y="1406246"/>
            <a:ext cx="1550342" cy="5133760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88" descr="A close-up of a logo&#10;&#10;Description automatically generated">
            <a:extLst>
              <a:ext uri="{FF2B5EF4-FFF2-40B4-BE49-F238E27FC236}">
                <a16:creationId xmlns:a16="http://schemas.microsoft.com/office/drawing/2014/main" id="{27FB7841-2B2C-8A08-F292-48EF261861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5915" y="642143"/>
            <a:ext cx="2743200" cy="771525"/>
          </a:xfrm>
          <a:prstGeom prst="rect">
            <a:avLst/>
          </a:prstGeom>
        </p:spPr>
      </p:pic>
      <p:cxnSp>
        <p:nvCxnSpPr>
          <p:cNvPr id="99" name="Connector: Elbow 98">
            <a:extLst>
              <a:ext uri="{FF2B5EF4-FFF2-40B4-BE49-F238E27FC236}">
                <a16:creationId xmlns:a16="http://schemas.microsoft.com/office/drawing/2014/main" id="{0D218ABA-5F94-3A27-E719-D3505E8653AE}"/>
              </a:ext>
            </a:extLst>
          </p:cNvPr>
          <p:cNvCxnSpPr>
            <a:stCxn id="81" idx="0"/>
            <a:endCxn id="8" idx="3"/>
          </p:cNvCxnSpPr>
          <p:nvPr/>
        </p:nvCxnSpPr>
        <p:spPr>
          <a:xfrm rot="16200000" flipV="1">
            <a:off x="7343723" y="1611414"/>
            <a:ext cx="652606" cy="2318422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0353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Segoe UI</vt:lpstr>
      <vt:lpstr>Wingdings</vt:lpstr>
      <vt:lpstr>Tema di Office</vt:lpstr>
      <vt:lpstr>Reliability improvement of gas turbine performance  monitoring based on online measurement data  processing</vt:lpstr>
      <vt:lpstr>Ansaldo Energia Switzerland</vt:lpstr>
      <vt:lpstr>Chalenges of perfomance monitoring</vt:lpstr>
      <vt:lpstr>Performance evaluation</vt:lpstr>
      <vt:lpstr>Performance monitoring tool</vt:lpstr>
      <vt:lpstr>Ansyn factor</vt:lpstr>
      <vt:lpstr>Why pre-processing is necessary</vt:lpstr>
      <vt:lpstr>Automated heat balance flowchart</vt:lpstr>
      <vt:lpstr>Pre-processing criteria</vt:lpstr>
      <vt:lpstr>Pre-processing results</vt:lpstr>
      <vt:lpstr>Pre-processing results</vt:lpstr>
      <vt:lpstr>Conclusions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sperimentale di diagrammi indicati e curve di rilascio di calore al variare della frazione di EGR e della pressione di iniezione in un motore diesel sovralimentato</dc:title>
  <dc:creator>Federico Dolci</dc:creator>
  <cp:lastModifiedBy>Fancello Diego</cp:lastModifiedBy>
  <cp:revision>2</cp:revision>
  <dcterms:created xsi:type="dcterms:W3CDTF">2021-09-06T16:28:52Z</dcterms:created>
  <dcterms:modified xsi:type="dcterms:W3CDTF">2024-03-24T21:08:21Z</dcterms:modified>
</cp:coreProperties>
</file>