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</p:sldMasterIdLst>
  <p:notesMasterIdLst>
    <p:notesMasterId r:id="rId23"/>
  </p:notesMasterIdLst>
  <p:handoutMasterIdLst>
    <p:handoutMasterId r:id="rId24"/>
  </p:handoutMasterIdLst>
  <p:sldIdLst>
    <p:sldId id="358" r:id="rId5"/>
    <p:sldId id="437" r:id="rId6"/>
    <p:sldId id="441" r:id="rId7"/>
    <p:sldId id="442" r:id="rId8"/>
    <p:sldId id="443" r:id="rId9"/>
    <p:sldId id="445" r:id="rId10"/>
    <p:sldId id="444" r:id="rId11"/>
    <p:sldId id="314" r:id="rId12"/>
    <p:sldId id="446" r:id="rId13"/>
    <p:sldId id="448" r:id="rId14"/>
    <p:sldId id="449" r:id="rId15"/>
    <p:sldId id="450" r:id="rId16"/>
    <p:sldId id="457" r:id="rId17"/>
    <p:sldId id="453" r:id="rId18"/>
    <p:sldId id="454" r:id="rId19"/>
    <p:sldId id="455" r:id="rId20"/>
    <p:sldId id="430" r:id="rId21"/>
    <p:sldId id="438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Sezione predefinita" id="{C739D581-D606-4AED-A9F3-B131AD19721D}">
          <p14:sldIdLst>
            <p14:sldId id="358"/>
            <p14:sldId id="437"/>
            <p14:sldId id="441"/>
            <p14:sldId id="442"/>
            <p14:sldId id="443"/>
            <p14:sldId id="445"/>
            <p14:sldId id="444"/>
            <p14:sldId id="314"/>
            <p14:sldId id="446"/>
            <p14:sldId id="448"/>
            <p14:sldId id="449"/>
            <p14:sldId id="450"/>
            <p14:sldId id="457"/>
            <p14:sldId id="453"/>
            <p14:sldId id="454"/>
            <p14:sldId id="455"/>
            <p14:sldId id="430"/>
            <p14:sldId id="4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2677"/>
    <a:srgbClr val="FFFFFF"/>
    <a:srgbClr val="6A6E77"/>
    <a:srgbClr val="F7F9FF"/>
    <a:srgbClr val="F6F8FF"/>
    <a:srgbClr val="72C6C2"/>
    <a:srgbClr val="8493A8"/>
    <a:srgbClr val="1C1F25"/>
    <a:srgbClr val="303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Fira Sans" panose="020B05030500000200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62BE6-223B-48E9-BB8C-56B214FF00FA}" type="datetimeFigureOut">
              <a:rPr lang="it-IT" smtClean="0">
                <a:latin typeface="Fira Sans" panose="020B0503050000020004" pitchFamily="34" charset="0"/>
              </a:rPr>
              <a:t>11/09/2023</a:t>
            </a:fld>
            <a:endParaRPr lang="it-IT" dirty="0">
              <a:latin typeface="Fira Sans" panose="020B05030500000200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Fira Sans" panose="020B0503050000020004" pitchFamily="34" charset="0"/>
              </a:rPr>
              <a:t>d4r5b2vh8</a:t>
            </a:r>
            <a:endParaRPr lang="it-IT" dirty="0">
              <a:latin typeface="Fira Sans" panose="020B05030500000200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E990-DF0C-4FB0-811A-3F65C16B66CD}" type="slidenum">
              <a:rPr lang="it-IT" smtClean="0">
                <a:latin typeface="Fira Sans" panose="020B0503050000020004" pitchFamily="34" charset="0"/>
              </a:rPr>
              <a:t>‹#›</a:t>
            </a:fld>
            <a:endParaRPr lang="it-IT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24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F36EC76-0D32-E181-39F1-540D2E619D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d4r5b2vh8</a:t>
            </a:r>
          </a:p>
        </p:txBody>
      </p:sp>
    </p:spTree>
    <p:extLst>
      <p:ext uri="{BB962C8B-B14F-4D97-AF65-F5344CB8AC3E}">
        <p14:creationId xmlns:p14="http://schemas.microsoft.com/office/powerpoint/2010/main" val="28350940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defTabSz="457200" latinLnBrk="0">
      <a:lnSpc>
        <a:spcPct val="117999"/>
      </a:lnSpc>
      <a:defRPr sz="2200">
        <a:latin typeface="Fira Sans" panose="020B0503050000020004" pitchFamily="34" charset="0"/>
        <a:ea typeface="Fira Sans" panose="020B0503050000020004" pitchFamily="34" charset="0"/>
        <a:cs typeface="Fira Sans" panose="020B05030500000200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83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59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0_Copertin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B20E9BEB-920E-4C41-9873-709B3EAC90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04800" y="-277812"/>
            <a:ext cx="25011063" cy="14271625"/>
          </a:xfrm>
          <a:prstGeom prst="rect">
            <a:avLst/>
          </a:prstGeom>
          <a:noFill/>
        </p:spPr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993A5C55-262D-44E4-801D-230B4DA7A39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0" y="-4"/>
            <a:ext cx="24384000" cy="13716001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solidFill>
                  <a:schemeClr val="tx2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0500818-D6BE-4F45-AA11-98945DBE5F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2550" y="4768941"/>
            <a:ext cx="12025313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 spc="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TITOLO EVENTO E DATA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768BA065-976A-4581-8063-FE2751595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2550" y="7118350"/>
            <a:ext cx="17200563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Sottotitolo della presentazione, che può anche essere lungo e </a:t>
            </a:r>
          </a:p>
          <a:p>
            <a:r>
              <a:rPr lang="it-IT" dirty="0"/>
              <a:t>stare su due righe oppure se si ha tanto da dire può</a:t>
            </a:r>
          </a:p>
          <a:p>
            <a:r>
              <a:rPr lang="it-IT" dirty="0"/>
              <a:t>stare anche su tre righe.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33102F4E-AE2E-4987-BE44-B831C4CBF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2550" y="9330029"/>
            <a:ext cx="17200563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Cognome, Dipartimento di appartenenza</a:t>
            </a:r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5166556A-EBFF-4B33-ABBE-FE1A8132CB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22550" y="10525125"/>
            <a:ext cx="2846388" cy="175652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Altri loghi</a:t>
            </a:r>
          </a:p>
        </p:txBody>
      </p:sp>
      <p:sp>
        <p:nvSpPr>
          <p:cNvPr id="27" name="Segnaposto immagine 25">
            <a:extLst>
              <a:ext uri="{FF2B5EF4-FFF2-40B4-BE49-F238E27FC236}">
                <a16:creationId xmlns:a16="http://schemas.microsoft.com/office/drawing/2014/main" id="{41706A9E-A7C4-450B-BAED-021B380D82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88818" y="10525125"/>
            <a:ext cx="2846388" cy="175652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Altri loghi</a:t>
            </a:r>
          </a:p>
        </p:txBody>
      </p:sp>
      <p:sp>
        <p:nvSpPr>
          <p:cNvPr id="28" name="Segnaposto immagine 25">
            <a:extLst>
              <a:ext uri="{FF2B5EF4-FFF2-40B4-BE49-F238E27FC236}">
                <a16:creationId xmlns:a16="http://schemas.microsoft.com/office/drawing/2014/main" id="{4633BCEB-7160-4272-B29C-7B144D4115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40006" y="10525125"/>
            <a:ext cx="2846388" cy="175652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Altri loghi</a:t>
            </a:r>
          </a:p>
        </p:txBody>
      </p:sp>
      <p:sp>
        <p:nvSpPr>
          <p:cNvPr id="31" name="Segnaposto testo 5">
            <a:extLst>
              <a:ext uri="{FF2B5EF4-FFF2-40B4-BE49-F238E27FC236}">
                <a16:creationId xmlns:a16="http://schemas.microsoft.com/office/drawing/2014/main" id="{BD3E48F2-597D-4108-BF75-48FEB5B68D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2550" y="5137255"/>
            <a:ext cx="17200563" cy="14773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9600" b="1">
                <a:solidFill>
                  <a:schemeClr val="bg1"/>
                </a:solidFill>
                <a:latin typeface="+mj-lt"/>
              </a:defRPr>
            </a:lvl1pPr>
            <a:lvl2pPr algn="l">
              <a:defRPr>
                <a:latin typeface="+mj-lt"/>
              </a:defRPr>
            </a:lvl2pPr>
            <a:lvl3pPr algn="l">
              <a:defRPr>
                <a:latin typeface="+mj-lt"/>
              </a:defRPr>
            </a:lvl3pPr>
            <a:lvl4pPr algn="l">
              <a:defRPr>
                <a:latin typeface="+mj-lt"/>
              </a:defRPr>
            </a:lvl4pPr>
            <a:lvl5pPr algn="l">
              <a:defRPr>
                <a:latin typeface="+mj-lt"/>
              </a:defRPr>
            </a:lvl5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57B8FB-5F4A-4E62-86CF-287A9EFBBAC3}"/>
              </a:ext>
            </a:extLst>
          </p:cNvPr>
          <p:cNvSpPr>
            <a:spLocks noGrp="1"/>
          </p:cNvSpPr>
          <p:nvPr>
            <p:ph type="pic" sz="quarter" idx="158" hasCustomPrompt="1"/>
          </p:nvPr>
        </p:nvSpPr>
        <p:spPr>
          <a:xfrm>
            <a:off x="2622550" y="2768922"/>
            <a:ext cx="5474750" cy="141870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 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FF2F6F04-D656-4861-A681-39086DBC1C93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 rot="16200000" flipH="1" flipV="1">
            <a:off x="1520991" y="5601118"/>
            <a:ext cx="1606705" cy="5664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0684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d 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912086" y="2863715"/>
            <a:ext cx="22614664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 err="1"/>
              <a:t>Titolo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slide</a:t>
            </a:r>
          </a:p>
        </p:txBody>
      </p:sp>
      <p:sp>
        <p:nvSpPr>
          <p:cNvPr id="13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912086" y="4610100"/>
            <a:ext cx="22614664" cy="790574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457200" marR="0" indent="-457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Suspendisse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 est. </a:t>
            </a:r>
          </a:p>
          <a:p>
            <a:pPr lvl="0"/>
            <a:r>
              <a:rPr lang="en-US"/>
              <a:t>Nam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ligula </a:t>
            </a:r>
            <a:r>
              <a:rPr lang="en-US" err="1"/>
              <a:t>ullamcorper</a:t>
            </a:r>
            <a:r>
              <a:rPr lang="en-US"/>
              <a:t>. </a:t>
            </a:r>
          </a:p>
          <a:p>
            <a:pPr lvl="0"/>
            <a:r>
              <a:rPr lang="en-US" err="1"/>
              <a:t>Fusce</a:t>
            </a:r>
            <a:r>
              <a:rPr lang="en-US"/>
              <a:t> cursus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. 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1FEDDEAE-EE3F-436D-828E-F9C9A2FD9B3E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912086" y="2438134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919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olo e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C21CBC3-232B-4AF2-80D0-3EE17BC53761}"/>
              </a:ext>
            </a:extLst>
          </p:cNvPr>
          <p:cNvSpPr/>
          <p:nvPr/>
        </p:nvSpPr>
        <p:spPr>
          <a:xfrm>
            <a:off x="0" y="-1"/>
            <a:ext cx="24384000" cy="7419109"/>
          </a:xfrm>
          <a:prstGeom prst="rect">
            <a:avLst/>
          </a:prstGeom>
          <a:solidFill>
            <a:schemeClr val="tx2"/>
          </a:solidFill>
          <a:ln w="635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it-IT" sz="3200" b="0">
              <a:solidFill>
                <a:schemeClr val="tx2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2757479" y="10144456"/>
            <a:ext cx="3483946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5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781571" y="10865297"/>
            <a:ext cx="543576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6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0453878" y="10144456"/>
            <a:ext cx="3476247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7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9474120" y="10865297"/>
            <a:ext cx="543576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8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18144164" y="10144456"/>
            <a:ext cx="3480766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9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7166665" y="10865297"/>
            <a:ext cx="5435764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3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4145188" y="8319442"/>
            <a:ext cx="708527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ctr" defTabSz="914400">
              <a:lnSpc>
                <a:spcPct val="100000"/>
              </a:lnSpc>
              <a:defRPr sz="8000" b="1">
                <a:solidFill>
                  <a:schemeClr val="tx1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44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11837737" y="8319442"/>
            <a:ext cx="708527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ctr" defTabSz="914400">
              <a:lnSpc>
                <a:spcPct val="100000"/>
              </a:lnSpc>
              <a:defRPr sz="8000" b="1">
                <a:solidFill>
                  <a:schemeClr val="tx1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45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19530283" y="8319442"/>
            <a:ext cx="708527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ctr" defTabSz="914400">
              <a:lnSpc>
                <a:spcPct val="100000"/>
              </a:lnSpc>
              <a:defRPr sz="8000" b="1">
                <a:solidFill>
                  <a:schemeClr val="tx1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293505C-3B37-4C79-9CD0-5D83BD13E943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2759071" y="2867312"/>
            <a:ext cx="18865860" cy="132343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della diapositiva</a:t>
            </a: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145CE09D-F90D-4115-8CE5-EF1A760ECB8C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1763375" y="2131439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9673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unti"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2169317" y="6581920"/>
            <a:ext cx="5431634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kumimoji="0" lang="en-US" sz="4000" b="1" normalizeH="0" dirty="0">
                <a:solidFill>
                  <a:schemeClr val="tx1"/>
                </a:solidFill>
                <a:effectLst/>
                <a:latin typeface="+mj-lt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Title Text</a:t>
            </a:r>
          </a:p>
        </p:txBody>
      </p:sp>
      <p:sp>
        <p:nvSpPr>
          <p:cNvPr id="16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794545" y="7416381"/>
            <a:ext cx="6181178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  <p:sp>
        <p:nvSpPr>
          <p:cNvPr id="17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4536806" y="4853339"/>
            <a:ext cx="708527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ctr" defTabSz="914400">
              <a:lnSpc>
                <a:spcPct val="100000"/>
              </a:lnSpc>
              <a:defRPr sz="80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18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9415937" y="6581920"/>
            <a:ext cx="5538314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kumimoji="0" lang="en-US" sz="4000" b="1" normalizeH="0" dirty="0">
                <a:solidFill>
                  <a:schemeClr val="tx1"/>
                </a:solidFill>
                <a:effectLst/>
                <a:latin typeface="+mj-lt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Title Text</a:t>
            </a:r>
          </a:p>
        </p:txBody>
      </p:sp>
      <p:sp>
        <p:nvSpPr>
          <p:cNvPr id="19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9094505" y="7416381"/>
            <a:ext cx="6181178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  <p:sp>
        <p:nvSpPr>
          <p:cNvPr id="20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11836766" y="4853339"/>
            <a:ext cx="708527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ctr" defTabSz="914400">
              <a:lnSpc>
                <a:spcPct val="100000"/>
              </a:lnSpc>
              <a:defRPr sz="80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16718437" y="6581920"/>
            <a:ext cx="5551014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kumimoji="0" lang="en-US" sz="4000" b="1" normalizeH="0" dirty="0">
                <a:solidFill>
                  <a:schemeClr val="tx1"/>
                </a:solidFill>
                <a:effectLst/>
                <a:latin typeface="+mj-lt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Title Text</a:t>
            </a:r>
          </a:p>
        </p:txBody>
      </p:sp>
      <p:sp>
        <p:nvSpPr>
          <p:cNvPr id="22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16403355" y="7416381"/>
            <a:ext cx="6181178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  <p:sp>
        <p:nvSpPr>
          <p:cNvPr id="23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19145616" y="4853339"/>
            <a:ext cx="708527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ctr" defTabSz="914400">
              <a:lnSpc>
                <a:spcPct val="100000"/>
              </a:lnSpc>
              <a:defRPr sz="80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72504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magine e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" y="-1"/>
            <a:ext cx="24383999" cy="6858001"/>
          </a:xfrm>
          <a:custGeom>
            <a:avLst/>
            <a:gdLst>
              <a:gd name="connsiteX0" fmla="*/ 0 w 12192001"/>
              <a:gd name="connsiteY0" fmla="*/ 0 h 6858001"/>
              <a:gd name="connsiteX1" fmla="*/ 12192001 w 12192001"/>
              <a:gd name="connsiteY1" fmla="*/ 0 h 6858001"/>
              <a:gd name="connsiteX2" fmla="*/ 12192001 w 12192001"/>
              <a:gd name="connsiteY2" fmla="*/ 6858001 h 6858001"/>
              <a:gd name="connsiteX3" fmla="*/ 0 w 12192001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1">
                <a:moveTo>
                  <a:pt x="0" y="0"/>
                </a:moveTo>
                <a:lnTo>
                  <a:pt x="12192001" y="0"/>
                </a:lnTo>
                <a:lnTo>
                  <a:pt x="12192001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/>
              <a:t>Clicca</a:t>
            </a:r>
            <a:r>
              <a:rPr lang="en-US" dirty="0"/>
              <a:t> per </a:t>
            </a:r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dirty="0" err="1"/>
              <a:t>un’immagine</a:t>
            </a:r>
            <a:endParaRPr lang="en-US" dirty="0"/>
          </a:p>
        </p:txBody>
      </p:sp>
      <p:sp>
        <p:nvSpPr>
          <p:cNvPr id="5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1781581" y="7856141"/>
            <a:ext cx="1150904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 defTabSz="914400">
              <a:lnSpc>
                <a:spcPct val="100000"/>
              </a:lnSpc>
              <a:defRPr sz="8000" b="1">
                <a:solidFill>
                  <a:schemeClr val="tx1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781625" y="10020058"/>
            <a:ext cx="4485825" cy="31220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9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9067674" y="7856141"/>
            <a:ext cx="1151436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 defTabSz="914400">
              <a:lnSpc>
                <a:spcPct val="100000"/>
              </a:lnSpc>
              <a:defRPr sz="8000" b="1">
                <a:solidFill>
                  <a:schemeClr val="tx1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9066994" y="10020058"/>
            <a:ext cx="4858556" cy="31220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3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6377110" y="7856141"/>
            <a:ext cx="1157200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 defTabSz="914400">
              <a:lnSpc>
                <a:spcPct val="100000"/>
              </a:lnSpc>
              <a:defRPr sz="8000" b="1">
                <a:solidFill>
                  <a:schemeClr val="tx1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6368587" y="10020058"/>
            <a:ext cx="5196013" cy="31220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CE7C0A0E-A552-4CFD-9F99-9F2E080C1BD6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>
          <a:xfrm>
            <a:off x="1781581" y="9458234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002A74AA-B703-4E28-AA92-436B1975D2CE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>
          <a:xfrm>
            <a:off x="9065454" y="9458234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455D6E15-CAD2-4FD2-B85D-1CCC8AAB8BEC}"/>
              </a:ext>
            </a:extLst>
          </p:cNvPr>
          <p:cNvSpPr>
            <a:spLocks noGrp="1"/>
          </p:cNvSpPr>
          <p:nvPr>
            <p:ph type="body" sz="quarter" idx="188"/>
          </p:nvPr>
        </p:nvSpPr>
        <p:spPr>
          <a:xfrm>
            <a:off x="16349327" y="9458234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6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8" hasCustomPrompt="1"/>
          </p:nvPr>
        </p:nvSpPr>
        <p:spPr>
          <a:xfrm>
            <a:off x="1781581" y="10682894"/>
            <a:ext cx="6255822" cy="175603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  <p:sp>
        <p:nvSpPr>
          <p:cNvPr id="17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9064089" y="10708961"/>
            <a:ext cx="6255822" cy="175603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  <p:sp>
        <p:nvSpPr>
          <p:cNvPr id="18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200" hasCustomPrompt="1"/>
          </p:nvPr>
        </p:nvSpPr>
        <p:spPr>
          <a:xfrm>
            <a:off x="16346597" y="10735028"/>
            <a:ext cx="6255822" cy="175603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2320870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4383243" y="10306051"/>
            <a:ext cx="4014415" cy="552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8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4372517" y="11023937"/>
            <a:ext cx="4025141" cy="91446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3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6773624" y="2747148"/>
            <a:ext cx="578363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4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6773622" y="3300580"/>
            <a:ext cx="578363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5" name="number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13106617" y="2731908"/>
            <a:ext cx="1406626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0:00</a:t>
            </a:r>
          </a:p>
        </p:txBody>
      </p:sp>
      <p:sp>
        <p:nvSpPr>
          <p:cNvPr id="36" name="number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4884458" y="2731908"/>
            <a:ext cx="1406626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0:00</a:t>
            </a:r>
          </a:p>
        </p:txBody>
      </p:sp>
      <p:sp>
        <p:nvSpPr>
          <p:cNvPr id="41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6773624" y="4945823"/>
            <a:ext cx="578363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42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6773622" y="5499255"/>
            <a:ext cx="578363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3" name="number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3106617" y="4930583"/>
            <a:ext cx="1406626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0:00</a:t>
            </a:r>
          </a:p>
        </p:txBody>
      </p:sp>
      <p:sp>
        <p:nvSpPr>
          <p:cNvPr id="44" name="number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14884458" y="4930583"/>
            <a:ext cx="1406626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0:00</a:t>
            </a:r>
          </a:p>
        </p:txBody>
      </p:sp>
      <p:sp>
        <p:nvSpPr>
          <p:cNvPr id="49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16773624" y="7171944"/>
            <a:ext cx="578363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0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6773622" y="7725376"/>
            <a:ext cx="578363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13106617" y="7156704"/>
            <a:ext cx="1406626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0:00</a:t>
            </a:r>
          </a:p>
        </p:txBody>
      </p:sp>
      <p:sp>
        <p:nvSpPr>
          <p:cNvPr id="52" name="number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14884458" y="7156704"/>
            <a:ext cx="1406626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0:00</a:t>
            </a:r>
          </a:p>
        </p:txBody>
      </p:sp>
      <p:sp>
        <p:nvSpPr>
          <p:cNvPr id="57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6773624" y="9398065"/>
            <a:ext cx="578363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8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6773622" y="9951497"/>
            <a:ext cx="578363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9" name="number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13106617" y="9382825"/>
            <a:ext cx="1406626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0:00</a:t>
            </a:r>
          </a:p>
        </p:txBody>
      </p:sp>
      <p:sp>
        <p:nvSpPr>
          <p:cNvPr id="60" name="number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6" hasCustomPrompt="1"/>
          </p:nvPr>
        </p:nvSpPr>
        <p:spPr>
          <a:xfrm>
            <a:off x="14884458" y="9382825"/>
            <a:ext cx="1406626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0:00</a:t>
            </a: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781373" y="10033396"/>
            <a:ext cx="1905001" cy="1905001"/>
          </a:xfrm>
          <a:custGeom>
            <a:avLst/>
            <a:gdLst>
              <a:gd name="connsiteX0" fmla="*/ 952501 w 1905001"/>
              <a:gd name="connsiteY0" fmla="*/ 0 h 1905001"/>
              <a:gd name="connsiteX1" fmla="*/ 1625954 w 1905001"/>
              <a:gd name="connsiteY1" fmla="*/ 278959 h 1905001"/>
              <a:gd name="connsiteX2" fmla="*/ 1905001 w 1905001"/>
              <a:gd name="connsiteY2" fmla="*/ 952500 h 1905001"/>
              <a:gd name="connsiteX3" fmla="*/ 1625954 w 1905001"/>
              <a:gd name="connsiteY3" fmla="*/ 1625954 h 1905001"/>
              <a:gd name="connsiteX4" fmla="*/ 952501 w 1905001"/>
              <a:gd name="connsiteY4" fmla="*/ 1905001 h 1905001"/>
              <a:gd name="connsiteX5" fmla="*/ 278959 w 1905001"/>
              <a:gd name="connsiteY5" fmla="*/ 1625954 h 1905001"/>
              <a:gd name="connsiteX6" fmla="*/ 0 w 1905001"/>
              <a:gd name="connsiteY6" fmla="*/ 952500 h 1905001"/>
              <a:gd name="connsiteX7" fmla="*/ 278959 w 1905001"/>
              <a:gd name="connsiteY7" fmla="*/ 278959 h 1905001"/>
              <a:gd name="connsiteX8" fmla="*/ 952501 w 1905001"/>
              <a:gd name="connsiteY8" fmla="*/ 0 h 190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1" h="1905001">
                <a:moveTo>
                  <a:pt x="952501" y="0"/>
                </a:moveTo>
                <a:cubicBezTo>
                  <a:pt x="1196270" y="0"/>
                  <a:pt x="1440040" y="93045"/>
                  <a:pt x="1625954" y="278959"/>
                </a:cubicBezTo>
                <a:cubicBezTo>
                  <a:pt x="1811956" y="464961"/>
                  <a:pt x="1905001" y="708731"/>
                  <a:pt x="1905001" y="952500"/>
                </a:cubicBezTo>
                <a:cubicBezTo>
                  <a:pt x="1905001" y="1196270"/>
                  <a:pt x="1811956" y="1440040"/>
                  <a:pt x="1625954" y="1625954"/>
                </a:cubicBezTo>
                <a:cubicBezTo>
                  <a:pt x="1440040" y="1811956"/>
                  <a:pt x="1196270" y="1905001"/>
                  <a:pt x="952501" y="1905001"/>
                </a:cubicBezTo>
                <a:cubicBezTo>
                  <a:pt x="708731" y="1905001"/>
                  <a:pt x="464961" y="1811956"/>
                  <a:pt x="278959" y="1625954"/>
                </a:cubicBezTo>
                <a:cubicBezTo>
                  <a:pt x="93045" y="1440040"/>
                  <a:pt x="0" y="1196270"/>
                  <a:pt x="0" y="952500"/>
                </a:cubicBezTo>
                <a:cubicBezTo>
                  <a:pt x="0" y="708731"/>
                  <a:pt x="93045" y="464961"/>
                  <a:pt x="278959" y="278959"/>
                </a:cubicBezTo>
                <a:cubicBezTo>
                  <a:pt x="464961" y="93045"/>
                  <a:pt x="708731" y="0"/>
                  <a:pt x="95250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0B397DE5-B299-49D7-852A-C3BF41859ABE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779891" y="2342495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  <p:sp>
        <p:nvSpPr>
          <p:cNvPr id="30" name="Title text">
            <a:extLst>
              <a:ext uri="{FF2B5EF4-FFF2-40B4-BE49-F238E27FC236}">
                <a16:creationId xmlns:a16="http://schemas.microsoft.com/office/drawing/2014/main" id="{1AA5AC3B-B4B6-4772-8D49-5C2280D9FB92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779891" y="2741394"/>
            <a:ext cx="9138885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1" name="Click to edit text">
            <a:extLst>
              <a:ext uri="{FF2B5EF4-FFF2-40B4-BE49-F238E27FC236}">
                <a16:creationId xmlns:a16="http://schemas.microsoft.com/office/drawing/2014/main" id="{A54DA7EB-18E0-448B-8502-7BF1D4B5D6FA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1779891" y="5591524"/>
            <a:ext cx="913888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6316132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olo e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779891" y="2741395"/>
            <a:ext cx="9138885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4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1779891" y="4945824"/>
            <a:ext cx="913888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3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4491255" y="2747148"/>
            <a:ext cx="806599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4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4491252" y="3300581"/>
            <a:ext cx="806600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1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4491255" y="4945823"/>
            <a:ext cx="806599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42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4491252" y="5499256"/>
            <a:ext cx="806600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9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14491255" y="7171944"/>
            <a:ext cx="806599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0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4491252" y="7725377"/>
            <a:ext cx="806600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7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4491255" y="9398065"/>
            <a:ext cx="806599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8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4491252" y="9951498"/>
            <a:ext cx="806600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781373" y="10033396"/>
            <a:ext cx="1905001" cy="1905001"/>
          </a:xfrm>
          <a:custGeom>
            <a:avLst/>
            <a:gdLst>
              <a:gd name="connsiteX0" fmla="*/ 952501 w 1905001"/>
              <a:gd name="connsiteY0" fmla="*/ 0 h 1905001"/>
              <a:gd name="connsiteX1" fmla="*/ 1625954 w 1905001"/>
              <a:gd name="connsiteY1" fmla="*/ 278959 h 1905001"/>
              <a:gd name="connsiteX2" fmla="*/ 1905001 w 1905001"/>
              <a:gd name="connsiteY2" fmla="*/ 952500 h 1905001"/>
              <a:gd name="connsiteX3" fmla="*/ 1625954 w 1905001"/>
              <a:gd name="connsiteY3" fmla="*/ 1625954 h 1905001"/>
              <a:gd name="connsiteX4" fmla="*/ 952501 w 1905001"/>
              <a:gd name="connsiteY4" fmla="*/ 1905001 h 1905001"/>
              <a:gd name="connsiteX5" fmla="*/ 278959 w 1905001"/>
              <a:gd name="connsiteY5" fmla="*/ 1625954 h 1905001"/>
              <a:gd name="connsiteX6" fmla="*/ 0 w 1905001"/>
              <a:gd name="connsiteY6" fmla="*/ 952500 h 1905001"/>
              <a:gd name="connsiteX7" fmla="*/ 278959 w 1905001"/>
              <a:gd name="connsiteY7" fmla="*/ 278959 h 1905001"/>
              <a:gd name="connsiteX8" fmla="*/ 952501 w 1905001"/>
              <a:gd name="connsiteY8" fmla="*/ 0 h 190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1" h="1905001">
                <a:moveTo>
                  <a:pt x="952501" y="0"/>
                </a:moveTo>
                <a:cubicBezTo>
                  <a:pt x="1196270" y="0"/>
                  <a:pt x="1440040" y="93045"/>
                  <a:pt x="1625954" y="278959"/>
                </a:cubicBezTo>
                <a:cubicBezTo>
                  <a:pt x="1811956" y="464961"/>
                  <a:pt x="1905001" y="708731"/>
                  <a:pt x="1905001" y="952500"/>
                </a:cubicBezTo>
                <a:cubicBezTo>
                  <a:pt x="1905001" y="1196270"/>
                  <a:pt x="1811956" y="1440040"/>
                  <a:pt x="1625954" y="1625954"/>
                </a:cubicBezTo>
                <a:cubicBezTo>
                  <a:pt x="1440040" y="1811956"/>
                  <a:pt x="1196270" y="1905001"/>
                  <a:pt x="952501" y="1905001"/>
                </a:cubicBezTo>
                <a:cubicBezTo>
                  <a:pt x="708731" y="1905001"/>
                  <a:pt x="464961" y="1811956"/>
                  <a:pt x="278959" y="1625954"/>
                </a:cubicBezTo>
                <a:cubicBezTo>
                  <a:pt x="93045" y="1440040"/>
                  <a:pt x="0" y="1196270"/>
                  <a:pt x="0" y="952500"/>
                </a:cubicBezTo>
                <a:cubicBezTo>
                  <a:pt x="0" y="708731"/>
                  <a:pt x="93045" y="464961"/>
                  <a:pt x="278959" y="278959"/>
                </a:cubicBezTo>
                <a:cubicBezTo>
                  <a:pt x="464961" y="93045"/>
                  <a:pt x="708731" y="0"/>
                  <a:pt x="95250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0B397DE5-B299-49D7-852A-C3BF41859ABE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779891" y="2342495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4383243" y="10306051"/>
            <a:ext cx="4014415" cy="552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7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4372517" y="11023937"/>
            <a:ext cx="4025141" cy="91446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191405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 e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838200" y="2571750"/>
            <a:ext cx="22745700" cy="9372600"/>
          </a:xfrm>
          <a:prstGeom prst="rect">
            <a:avLst/>
          </a:prstGeom>
        </p:spPr>
        <p:txBody>
          <a:bodyPr wrap="none"/>
          <a:lstStyle>
            <a:lvl1pPr marL="742950" indent="-742950" algn="l">
              <a:buFont typeface="+mj-lt"/>
              <a:buAutoNum type="arabicPeriod"/>
              <a:defRPr sz="4000">
                <a:latin typeface="+mn-lt"/>
              </a:defRPr>
            </a:lvl1pPr>
            <a:lvl2pPr marL="685800" indent="-685800" algn="l">
              <a:buFont typeface="Arial" panose="020B0604020202020204" pitchFamily="34" charset="0"/>
              <a:buChar char="•"/>
              <a:defRPr sz="4000">
                <a:latin typeface="+mn-lt"/>
              </a:defRPr>
            </a:lvl2pPr>
            <a:lvl3pPr marL="0" indent="0" algn="l">
              <a:buFont typeface="+mj-lt"/>
              <a:buNone/>
              <a:defRPr sz="4000">
                <a:latin typeface="+mn-lt"/>
              </a:defRPr>
            </a:lvl3pPr>
            <a:lvl4pPr marL="0" indent="0" algn="l">
              <a:buFont typeface="+mj-lt"/>
              <a:buNone/>
              <a:defRPr sz="4000">
                <a:latin typeface="+mn-lt"/>
              </a:defRPr>
            </a:lvl4pPr>
            <a:lvl5pPr marL="0" indent="0" algn="l">
              <a:buFont typeface="+mj-lt"/>
              <a:buNone/>
              <a:defRPr sz="4000">
                <a:latin typeface="+mn-lt"/>
              </a:defRPr>
            </a:lvl5pPr>
            <a:lvl6pPr marL="571500" indent="-571500" algn="l">
              <a:buFont typeface="Arial" panose="020B0604020202020204" pitchFamily="34" charset="0"/>
              <a:buChar char="•"/>
              <a:defRPr sz="4000">
                <a:latin typeface="+mn-lt"/>
              </a:defRPr>
            </a:lvl6pPr>
            <a:lvl7pPr marL="914400" indent="-914400">
              <a:buFont typeface="+mj-lt"/>
              <a:buAutoNum type="arabicPeriod"/>
              <a:defRPr/>
            </a:lvl7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0"/>
            <a:r>
              <a:rPr lang="it-IT" dirty="0"/>
              <a:t>Secondo livello</a:t>
            </a:r>
          </a:p>
          <a:p>
            <a:pPr lvl="0"/>
            <a:r>
              <a:rPr lang="it-IT" dirty="0"/>
              <a:t>Terzo livello</a:t>
            </a:r>
          </a:p>
          <a:p>
            <a:pPr lvl="0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825048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olo, paragrafo 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FE2D65C-C9A2-481D-BD33-0F59695BCF18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2192000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6857999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8287999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12191999" y="3563726"/>
            <a:ext cx="9936722" cy="201016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12191999" y="2667185"/>
            <a:ext cx="9936722" cy="51416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kumimoji="0" lang="en-US" sz="3600" b="1" normalizeH="0" dirty="0">
                <a:solidFill>
                  <a:schemeClr val="tx1"/>
                </a:solidFill>
                <a:effectLst/>
                <a:latin typeface="+mj-lt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 algn="l" fontAlgn="auto" hangingPunct="0"/>
            <a:r>
              <a:rPr lang="en-US"/>
              <a:t>Title Text</a:t>
            </a:r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779892" y="2667184"/>
            <a:ext cx="7106934" cy="290670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62984F2A-BA77-4B42-B18B-3A3292FEF3DA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779891" y="2342495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2545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olo,paragrago,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D8C1840-3FFE-45C0-BDAC-3388F25614C3}"/>
              </a:ext>
            </a:extLst>
          </p:cNvPr>
          <p:cNvSpPr>
            <a:spLocks noGrp="1"/>
          </p:cNvSpPr>
          <p:nvPr>
            <p:ph type="body" sz="quarter" idx="174"/>
          </p:nvPr>
        </p:nvSpPr>
        <p:spPr>
          <a:xfrm>
            <a:off x="12191999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FE2D65C-C9A2-481D-BD33-0F59695BCF18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8288000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191999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0 w 12192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779891" y="3742274"/>
            <a:ext cx="9138885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9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1779891" y="7241484"/>
            <a:ext cx="913888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3198858" y="10929696"/>
            <a:ext cx="408228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13198859" y="10405669"/>
            <a:ext cx="408228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5" name="O">
            <a:extLst>
              <a:ext uri="{FF2B5EF4-FFF2-40B4-BE49-F238E27FC236}">
                <a16:creationId xmlns:a16="http://schemas.microsoft.com/office/drawing/2014/main" id="{629D476F-7D56-493D-9678-4EB8127879F6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14601822" y="8717850"/>
            <a:ext cx="1285878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F7F9FF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5C978A5B-75EE-410C-A14D-735C57F4E76D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779891" y="3429000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270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titolo e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BCAF6DF-273B-466C-88AC-3E595E1FDA7D}"/>
              </a:ext>
            </a:extLst>
          </p:cNvPr>
          <p:cNvSpPr/>
          <p:nvPr/>
        </p:nvSpPr>
        <p:spPr>
          <a:xfrm>
            <a:off x="0" y="0"/>
            <a:ext cx="24383999" cy="13716000"/>
          </a:xfrm>
          <a:prstGeom prst="rect">
            <a:avLst/>
          </a:prstGeom>
          <a:solidFill>
            <a:schemeClr val="tx2"/>
          </a:solidFill>
          <a:ln w="635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it-IT" sz="3200" b="0">
              <a:solidFill>
                <a:schemeClr val="tx2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Title text">
            <a:extLst>
              <a:ext uri="{FF2B5EF4-FFF2-40B4-BE49-F238E27FC236}">
                <a16:creationId xmlns:a16="http://schemas.microsoft.com/office/drawing/2014/main" id="{B21F6C81-2C11-43AD-ACF9-DCB2A719049A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4667250" y="3475154"/>
            <a:ext cx="15049500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6" name="Title text">
            <a:extLst>
              <a:ext uri="{FF2B5EF4-FFF2-40B4-BE49-F238E27FC236}">
                <a16:creationId xmlns:a16="http://schemas.microsoft.com/office/drawing/2014/main" id="{73C090CB-04AE-44AF-8581-764EA3BF905D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2883482" y="8580762"/>
            <a:ext cx="3995237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7" name="Click to edit text">
            <a:extLst>
              <a:ext uri="{FF2B5EF4-FFF2-40B4-BE49-F238E27FC236}">
                <a16:creationId xmlns:a16="http://schemas.microsoft.com/office/drawing/2014/main" id="{9983E1E5-3C6E-44AD-ADDA-349AB81604A2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777339" y="9422876"/>
            <a:ext cx="620752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8" name="O">
            <a:extLst>
              <a:ext uri="{FF2B5EF4-FFF2-40B4-BE49-F238E27FC236}">
                <a16:creationId xmlns:a16="http://schemas.microsoft.com/office/drawing/2014/main" id="{422A8CE8-B4BB-404A-A903-288BB6E00CB7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4526836" y="6861919"/>
            <a:ext cx="708527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ctr" defTabSz="914400">
              <a:lnSpc>
                <a:spcPct val="100000"/>
              </a:lnSpc>
              <a:defRPr sz="8000" b="1">
                <a:solidFill>
                  <a:schemeClr val="bg1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45" name="Title text">
            <a:extLst>
              <a:ext uri="{FF2B5EF4-FFF2-40B4-BE49-F238E27FC236}">
                <a16:creationId xmlns:a16="http://schemas.microsoft.com/office/drawing/2014/main" id="{286CE55F-B751-4434-A784-4CF078D45383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10190814" y="8580762"/>
            <a:ext cx="3995237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46" name="Click to edit text">
            <a:extLst>
              <a:ext uri="{FF2B5EF4-FFF2-40B4-BE49-F238E27FC236}">
                <a16:creationId xmlns:a16="http://schemas.microsoft.com/office/drawing/2014/main" id="{4DB823C6-CA18-42A6-914C-1B91614AB8B7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9084671" y="9422876"/>
            <a:ext cx="620752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7" name="O">
            <a:extLst>
              <a:ext uri="{FF2B5EF4-FFF2-40B4-BE49-F238E27FC236}">
                <a16:creationId xmlns:a16="http://schemas.microsoft.com/office/drawing/2014/main" id="{9D7636AD-B070-4693-979F-4A97D671BF88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11834168" y="6861919"/>
            <a:ext cx="708527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ctr" defTabSz="914400">
              <a:lnSpc>
                <a:spcPct val="100000"/>
              </a:lnSpc>
              <a:defRPr sz="8000" b="1">
                <a:solidFill>
                  <a:schemeClr val="bg1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51" name="Title text">
            <a:extLst>
              <a:ext uri="{FF2B5EF4-FFF2-40B4-BE49-F238E27FC236}">
                <a16:creationId xmlns:a16="http://schemas.microsoft.com/office/drawing/2014/main" id="{84C0BC69-0B56-4F39-BD70-3A77457543F1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17505092" y="8580762"/>
            <a:ext cx="3995237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52" name="Click to edit text">
            <a:extLst>
              <a:ext uri="{FF2B5EF4-FFF2-40B4-BE49-F238E27FC236}">
                <a16:creationId xmlns:a16="http://schemas.microsoft.com/office/drawing/2014/main" id="{763279B7-54B7-4970-9AB3-BF83DB361E94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16398949" y="9422876"/>
            <a:ext cx="6207523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3" name="O">
            <a:extLst>
              <a:ext uri="{FF2B5EF4-FFF2-40B4-BE49-F238E27FC236}">
                <a16:creationId xmlns:a16="http://schemas.microsoft.com/office/drawing/2014/main" id="{47776867-F7EF-4F09-B1B5-7253C9F9D8F5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19148446" y="6861919"/>
            <a:ext cx="708527" cy="123110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algn="ctr" defTabSz="914400">
              <a:lnSpc>
                <a:spcPct val="100000"/>
              </a:lnSpc>
              <a:defRPr sz="8000" b="1">
                <a:solidFill>
                  <a:schemeClr val="bg1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4A8C8743-B48A-4C34-BDB6-F724AE0CB8BD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1763375" y="3058112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433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0b_Copertin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00500818-D6BE-4F45-AA11-98945DBE5F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2550" y="4768941"/>
            <a:ext cx="12025313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 spc="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TITOLO EVENTO E DATA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768BA065-976A-4581-8063-FE2751595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2550" y="7118350"/>
            <a:ext cx="17200563" cy="16619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Marketers must link the price to the real and perceived value of the product, but they also must take into. Likewise a fish is technically fast when it bears a waif, or any other recognized symbol of possession; so long as the party waiting it plainly.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33102F4E-AE2E-4987-BE44-B831C4CBF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2550" y="9330029"/>
            <a:ext cx="17200563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Cognome, Dipartimento di appartenenza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9AE7371-D0A0-43FF-B048-C4D74FBC7B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2550" y="5137255"/>
            <a:ext cx="17200563" cy="14773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9600" b="1">
                <a:solidFill>
                  <a:schemeClr val="tx2"/>
                </a:solidFill>
                <a:latin typeface="+mj-lt"/>
              </a:defRPr>
            </a:lvl1pPr>
            <a:lvl2pPr algn="l">
              <a:defRPr>
                <a:latin typeface="+mj-lt"/>
              </a:defRPr>
            </a:lvl2pPr>
            <a:lvl3pPr algn="l">
              <a:defRPr>
                <a:latin typeface="+mj-lt"/>
              </a:defRPr>
            </a:lvl3pPr>
            <a:lvl4pPr algn="l">
              <a:defRPr>
                <a:latin typeface="+mj-lt"/>
              </a:defRPr>
            </a:lvl4pPr>
            <a:lvl5pPr algn="l">
              <a:defRPr>
                <a:latin typeface="+mj-lt"/>
              </a:defRPr>
            </a:lvl5pPr>
          </a:lstStyle>
          <a:p>
            <a:pPr lvl="0"/>
            <a:r>
              <a:rPr lang="it-IT" dirty="0"/>
              <a:t>Titolo della presentazione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FF2F6F04-D656-4861-A681-39086DBC1C93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 rot="16200000" flipH="1" flipV="1">
            <a:off x="1520991" y="5601118"/>
            <a:ext cx="1606705" cy="5664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  <p:sp>
        <p:nvSpPr>
          <p:cNvPr id="13" name="Segnaposto immagine 25">
            <a:extLst>
              <a:ext uri="{FF2B5EF4-FFF2-40B4-BE49-F238E27FC236}">
                <a16:creationId xmlns:a16="http://schemas.microsoft.com/office/drawing/2014/main" id="{5166556A-EBFF-4B33-ABBE-FE1A8132CB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22550" y="10525125"/>
            <a:ext cx="2846388" cy="175652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Altri loghi</a:t>
            </a:r>
          </a:p>
        </p:txBody>
      </p:sp>
      <p:sp>
        <p:nvSpPr>
          <p:cNvPr id="14" name="Segnaposto immagine 25">
            <a:extLst>
              <a:ext uri="{FF2B5EF4-FFF2-40B4-BE49-F238E27FC236}">
                <a16:creationId xmlns:a16="http://schemas.microsoft.com/office/drawing/2014/main" id="{41706A9E-A7C4-450B-BAED-021B380D82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88818" y="10525125"/>
            <a:ext cx="2846388" cy="175652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Altri loghi</a:t>
            </a:r>
          </a:p>
        </p:txBody>
      </p:sp>
      <p:sp>
        <p:nvSpPr>
          <p:cNvPr id="15" name="Segnaposto immagine 25">
            <a:extLst>
              <a:ext uri="{FF2B5EF4-FFF2-40B4-BE49-F238E27FC236}">
                <a16:creationId xmlns:a16="http://schemas.microsoft.com/office/drawing/2014/main" id="{4633BCEB-7160-4272-B29C-7B144D4115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40006" y="10525125"/>
            <a:ext cx="2846388" cy="175652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Altri loghi</a:t>
            </a:r>
          </a:p>
        </p:txBody>
      </p:sp>
      <p:sp>
        <p:nvSpPr>
          <p:cNvPr id="20" name="Segnaposto immagine 3"/>
          <p:cNvSpPr>
            <a:spLocks noGrp="1"/>
          </p:cNvSpPr>
          <p:nvPr>
            <p:ph type="pic" sz="quarter" idx="160" hasCustomPrompt="1"/>
          </p:nvPr>
        </p:nvSpPr>
        <p:spPr>
          <a:xfrm>
            <a:off x="2622550" y="2742768"/>
            <a:ext cx="5511800" cy="1447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7059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titolo e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-228600" y="-244928"/>
            <a:ext cx="12420600" cy="14227628"/>
          </a:xfrm>
          <a:custGeom>
            <a:avLst/>
            <a:gdLst>
              <a:gd name="connsiteX0" fmla="*/ 0 w 11299826"/>
              <a:gd name="connsiteY0" fmla="*/ 0 h 13716001"/>
              <a:gd name="connsiteX1" fmla="*/ 11299826 w 11299826"/>
              <a:gd name="connsiteY1" fmla="*/ 0 h 13716001"/>
              <a:gd name="connsiteX2" fmla="*/ 11299826 w 11299826"/>
              <a:gd name="connsiteY2" fmla="*/ 13716001 h 13716001"/>
              <a:gd name="connsiteX3" fmla="*/ 0 w 11299826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9826" h="13716001">
                <a:moveTo>
                  <a:pt x="0" y="0"/>
                </a:moveTo>
                <a:lnTo>
                  <a:pt x="11299826" y="0"/>
                </a:lnTo>
                <a:lnTo>
                  <a:pt x="11299826" y="13716001"/>
                </a:lnTo>
                <a:lnTo>
                  <a:pt x="0" y="13716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8F8D054-60D1-47AA-8F03-5F52D765BBF4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" y="0"/>
            <a:ext cx="12192000" cy="13716000"/>
          </a:xfrm>
          <a:custGeom>
            <a:avLst/>
            <a:gdLst>
              <a:gd name="connsiteX0" fmla="*/ 0 w 11299627"/>
              <a:gd name="connsiteY0" fmla="*/ 0 h 13716001"/>
              <a:gd name="connsiteX1" fmla="*/ 11299627 w 11299627"/>
              <a:gd name="connsiteY1" fmla="*/ 0 h 13716001"/>
              <a:gd name="connsiteX2" fmla="*/ 11299627 w 11299627"/>
              <a:gd name="connsiteY2" fmla="*/ 13716001 h 13716001"/>
              <a:gd name="connsiteX3" fmla="*/ 0 w 11299627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9627" h="13716001">
                <a:moveTo>
                  <a:pt x="0" y="0"/>
                </a:moveTo>
                <a:lnTo>
                  <a:pt x="11299627" y="0"/>
                </a:lnTo>
                <a:lnTo>
                  <a:pt x="11299627" y="13716001"/>
                </a:lnTo>
                <a:lnTo>
                  <a:pt x="0" y="1371600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anchor="b">
            <a:noAutofit/>
          </a:bodyPr>
          <a:lstStyle>
            <a:lvl1pPr>
              <a:defRPr sz="100">
                <a:solidFill>
                  <a:schemeClr val="tx2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DD8C1840-3FFE-45C0-BDAC-3388F25614C3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1781371" y="5949332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9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1781371" y="10566808"/>
            <a:ext cx="9362879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O">
            <a:extLst>
              <a:ext uri="{FF2B5EF4-FFF2-40B4-BE49-F238E27FC236}">
                <a16:creationId xmlns:a16="http://schemas.microsoft.com/office/drawing/2014/main" id="{AB680979-24FF-47BA-835F-7EE36BFE3BFF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13366622" y="2032127"/>
            <a:ext cx="1150936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 defTabSz="914400">
              <a:lnSpc>
                <a:spcPct val="100000"/>
              </a:lnSpc>
              <a:defRPr sz="80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24" name="Title text">
            <a:extLst>
              <a:ext uri="{FF2B5EF4-FFF2-40B4-BE49-F238E27FC236}">
                <a16:creationId xmlns:a16="http://schemas.microsoft.com/office/drawing/2014/main" id="{2651D80C-8D48-449C-BCAC-3CC93E12C0F6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4906636" y="2314225"/>
            <a:ext cx="2717089" cy="31220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7" name="O">
            <a:extLst>
              <a:ext uri="{FF2B5EF4-FFF2-40B4-BE49-F238E27FC236}">
                <a16:creationId xmlns:a16="http://schemas.microsoft.com/office/drawing/2014/main" id="{DB652B02-8C37-48E1-9392-1947D967EE38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13366622" y="5880227"/>
            <a:ext cx="1150936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 defTabSz="914400">
              <a:lnSpc>
                <a:spcPct val="100000"/>
              </a:lnSpc>
              <a:defRPr sz="80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28" name="Title text">
            <a:extLst>
              <a:ext uri="{FF2B5EF4-FFF2-40B4-BE49-F238E27FC236}">
                <a16:creationId xmlns:a16="http://schemas.microsoft.com/office/drawing/2014/main" id="{BB2B41F9-E90B-419D-9AAE-DD8AA5505E25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4906636" y="6162325"/>
            <a:ext cx="2717089" cy="31220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1A15F7C5-A3D0-4ABE-9A8F-216197255335}"/>
              </a:ext>
            </a:extLst>
          </p:cNvPr>
          <p:cNvSpPr>
            <a:spLocks noGrp="1"/>
          </p:cNvSpPr>
          <p:nvPr>
            <p:ph type="body" sz="quarter" idx="181"/>
          </p:nvPr>
        </p:nvSpPr>
        <p:spPr>
          <a:xfrm>
            <a:off x="14906635" y="5601637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1" name="O">
            <a:extLst>
              <a:ext uri="{FF2B5EF4-FFF2-40B4-BE49-F238E27FC236}">
                <a16:creationId xmlns:a16="http://schemas.microsoft.com/office/drawing/2014/main" id="{49A54451-3D2C-4DEC-952A-941274105381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3366622" y="9741027"/>
            <a:ext cx="1150936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 defTabSz="914400">
              <a:lnSpc>
                <a:spcPct val="100000"/>
              </a:lnSpc>
              <a:defRPr sz="80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32" name="Title text">
            <a:extLst>
              <a:ext uri="{FF2B5EF4-FFF2-40B4-BE49-F238E27FC236}">
                <a16:creationId xmlns:a16="http://schemas.microsoft.com/office/drawing/2014/main" id="{75F35700-265D-497D-BD35-34F354B196C4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4906636" y="10023125"/>
            <a:ext cx="2717089" cy="31220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2C392FE8-1ED1-4BAA-BFE7-EA9FD639580F}"/>
              </a:ext>
            </a:extLst>
          </p:cNvPr>
          <p:cNvSpPr>
            <a:spLocks noGrp="1"/>
          </p:cNvSpPr>
          <p:nvPr>
            <p:ph type="body" sz="quarter" idx="185"/>
          </p:nvPr>
        </p:nvSpPr>
        <p:spPr>
          <a:xfrm>
            <a:off x="14906635" y="9462437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1" name="Segnaposto testo 18"/>
          <p:cNvSpPr>
            <a:spLocks noGrp="1"/>
          </p:cNvSpPr>
          <p:nvPr>
            <p:ph type="body" sz="quarter" idx="187" hasCustomPrompt="1"/>
          </p:nvPr>
        </p:nvSpPr>
        <p:spPr>
          <a:xfrm>
            <a:off x="1781371" y="6242019"/>
            <a:ext cx="8636000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7200" b="1">
                <a:solidFill>
                  <a:schemeClr val="bg1"/>
                </a:solidFill>
                <a:latin typeface="+mj-lt"/>
              </a:defRPr>
            </a:lvl1pPr>
            <a:lvl2pPr algn="l">
              <a:defRPr>
                <a:latin typeface="+mj-lt"/>
              </a:defRPr>
            </a:lvl2pPr>
            <a:lvl3pPr algn="l">
              <a:defRPr>
                <a:latin typeface="+mj-lt"/>
              </a:defRPr>
            </a:lvl3pPr>
            <a:lvl4pPr algn="l">
              <a:defRPr>
                <a:latin typeface="+mj-lt"/>
              </a:defRPr>
            </a:lvl4pPr>
            <a:lvl5pPr algn="l">
              <a:defRPr>
                <a:latin typeface="+mj-lt"/>
              </a:defRPr>
            </a:lvl5pPr>
          </a:lstStyle>
          <a:p>
            <a:pPr lvl="0"/>
            <a:r>
              <a:rPr lang="it-IT" dirty="0"/>
              <a:t>Text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22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6" hasCustomPrompt="1"/>
          </p:nvPr>
        </p:nvSpPr>
        <p:spPr>
          <a:xfrm>
            <a:off x="14906635" y="6724039"/>
            <a:ext cx="7695792" cy="13813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  <p:sp>
        <p:nvSpPr>
          <p:cNvPr id="25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7" hasCustomPrompt="1"/>
          </p:nvPr>
        </p:nvSpPr>
        <p:spPr>
          <a:xfrm>
            <a:off x="14906635" y="2875939"/>
            <a:ext cx="7695792" cy="13813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  <p:sp>
        <p:nvSpPr>
          <p:cNvPr id="34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8" hasCustomPrompt="1"/>
          </p:nvPr>
        </p:nvSpPr>
        <p:spPr>
          <a:xfrm>
            <a:off x="14906635" y="10566808"/>
            <a:ext cx="7695792" cy="138131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  <p:sp>
        <p:nvSpPr>
          <p:cNvPr id="35" name="Line">
            <a:extLst>
              <a:ext uri="{FF2B5EF4-FFF2-40B4-BE49-F238E27FC236}">
                <a16:creationId xmlns:a16="http://schemas.microsoft.com/office/drawing/2014/main" id="{1A15F7C5-A3D0-4ABE-9A8F-216197255335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>
          <a:xfrm>
            <a:off x="14906634" y="1721218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0984463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magine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0"/>
            <a:ext cx="12458701" cy="13716199"/>
          </a:xfrm>
          <a:custGeom>
            <a:avLst/>
            <a:gdLst>
              <a:gd name="connsiteX0" fmla="*/ 0 w 9525001"/>
              <a:gd name="connsiteY0" fmla="*/ 0 h 11930857"/>
              <a:gd name="connsiteX1" fmla="*/ 9525001 w 9525001"/>
              <a:gd name="connsiteY1" fmla="*/ 0 h 11930857"/>
              <a:gd name="connsiteX2" fmla="*/ 9525001 w 9525001"/>
              <a:gd name="connsiteY2" fmla="*/ 11930857 h 11930857"/>
              <a:gd name="connsiteX3" fmla="*/ 0 w 9525001"/>
              <a:gd name="connsiteY3" fmla="*/ 11930857 h 119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1" h="11930857">
                <a:moveTo>
                  <a:pt x="0" y="0"/>
                </a:moveTo>
                <a:lnTo>
                  <a:pt x="9525001" y="0"/>
                </a:lnTo>
                <a:lnTo>
                  <a:pt x="9525001" y="11930857"/>
                </a:lnTo>
                <a:lnTo>
                  <a:pt x="0" y="119308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 err="1"/>
              <a:t>Clicca</a:t>
            </a:r>
            <a:r>
              <a:rPr lang="en-US" dirty="0"/>
              <a:t> per </a:t>
            </a:r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dirty="0" err="1"/>
              <a:t>un’immagine</a:t>
            </a:r>
            <a:endParaRPr lang="en-US" dirty="0"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79DB3C13-C342-45F0-BD47-32DF393344BF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>
          <a:xfrm>
            <a:off x="13359718" y="5320762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9" name="Segnaposto testo 3"/>
          <p:cNvSpPr>
            <a:spLocks noGrp="1"/>
          </p:cNvSpPr>
          <p:nvPr>
            <p:ph type="body" sz="quarter" idx="187" hasCustomPrompt="1"/>
          </p:nvPr>
        </p:nvSpPr>
        <p:spPr>
          <a:xfrm>
            <a:off x="13359718" y="5645150"/>
            <a:ext cx="959961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text</a:t>
            </a:r>
          </a:p>
        </p:txBody>
      </p:sp>
      <p:sp>
        <p:nvSpPr>
          <p:cNvPr id="10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13359718" y="9280210"/>
            <a:ext cx="959961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3293400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immagine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1785342"/>
            <a:ext cx="12077701" cy="11930857"/>
          </a:xfrm>
          <a:custGeom>
            <a:avLst/>
            <a:gdLst>
              <a:gd name="connsiteX0" fmla="*/ 0 w 9525001"/>
              <a:gd name="connsiteY0" fmla="*/ 0 h 11930857"/>
              <a:gd name="connsiteX1" fmla="*/ 9525001 w 9525001"/>
              <a:gd name="connsiteY1" fmla="*/ 0 h 11930857"/>
              <a:gd name="connsiteX2" fmla="*/ 9525001 w 9525001"/>
              <a:gd name="connsiteY2" fmla="*/ 11930857 h 11930857"/>
              <a:gd name="connsiteX3" fmla="*/ 0 w 9525001"/>
              <a:gd name="connsiteY3" fmla="*/ 11930857 h 119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1" h="11930857">
                <a:moveTo>
                  <a:pt x="0" y="0"/>
                </a:moveTo>
                <a:lnTo>
                  <a:pt x="9525001" y="0"/>
                </a:lnTo>
                <a:lnTo>
                  <a:pt x="9525001" y="11930857"/>
                </a:lnTo>
                <a:lnTo>
                  <a:pt x="0" y="119308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 err="1"/>
              <a:t>Clicca</a:t>
            </a:r>
            <a:r>
              <a:rPr lang="en-US" dirty="0"/>
              <a:t> per </a:t>
            </a:r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dirty="0" err="1"/>
              <a:t>un’immagine</a:t>
            </a:r>
            <a:endParaRPr lang="en-US" dirty="0"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79DB3C13-C342-45F0-BD47-32DF393344BF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>
          <a:xfrm>
            <a:off x="13359718" y="5320762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87" hasCustomPrompt="1"/>
          </p:nvPr>
        </p:nvSpPr>
        <p:spPr>
          <a:xfrm>
            <a:off x="13359718" y="5645150"/>
            <a:ext cx="959961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text</a:t>
            </a:r>
          </a:p>
        </p:txBody>
      </p:sp>
      <p:sp>
        <p:nvSpPr>
          <p:cNvPr id="7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13359718" y="9280210"/>
            <a:ext cx="959961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419820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magine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191999" y="1785342"/>
            <a:ext cx="12192000" cy="10160001"/>
          </a:xfrm>
          <a:custGeom>
            <a:avLst/>
            <a:gdLst>
              <a:gd name="connsiteX0" fmla="*/ 0 w 12192000"/>
              <a:gd name="connsiteY0" fmla="*/ 0 h 10160001"/>
              <a:gd name="connsiteX1" fmla="*/ 12192000 w 12192000"/>
              <a:gd name="connsiteY1" fmla="*/ 0 h 10160001"/>
              <a:gd name="connsiteX2" fmla="*/ 12192000 w 12192000"/>
              <a:gd name="connsiteY2" fmla="*/ 10160001 h 10160001"/>
              <a:gd name="connsiteX3" fmla="*/ 0 w 12192000"/>
              <a:gd name="connsiteY3" fmla="*/ 10160001 h 101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0160001">
                <a:moveTo>
                  <a:pt x="0" y="0"/>
                </a:moveTo>
                <a:lnTo>
                  <a:pt x="12192000" y="0"/>
                </a:lnTo>
                <a:lnTo>
                  <a:pt x="12192000" y="10160001"/>
                </a:lnTo>
                <a:lnTo>
                  <a:pt x="0" y="1016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79DB3C13-C342-45F0-BD47-32DF393344BF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>
          <a:xfrm>
            <a:off x="1099293" y="4070460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7" name="Segnaposto testo 3"/>
          <p:cNvSpPr>
            <a:spLocks noGrp="1"/>
          </p:cNvSpPr>
          <p:nvPr>
            <p:ph type="body" sz="quarter" idx="187" hasCustomPrompt="1"/>
          </p:nvPr>
        </p:nvSpPr>
        <p:spPr>
          <a:xfrm>
            <a:off x="1099293" y="4394848"/>
            <a:ext cx="959961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text</a:t>
            </a:r>
          </a:p>
        </p:txBody>
      </p:sp>
      <p:sp>
        <p:nvSpPr>
          <p:cNvPr id="9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1099293" y="8029908"/>
            <a:ext cx="959961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6787305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magine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191999" y="0"/>
            <a:ext cx="12192000" cy="13716001"/>
          </a:xfrm>
          <a:custGeom>
            <a:avLst/>
            <a:gdLst>
              <a:gd name="connsiteX0" fmla="*/ 0 w 12192000"/>
              <a:gd name="connsiteY0" fmla="*/ 0 h 13716001"/>
              <a:gd name="connsiteX1" fmla="*/ 12192000 w 12192000"/>
              <a:gd name="connsiteY1" fmla="*/ 0 h 13716001"/>
              <a:gd name="connsiteX2" fmla="*/ 12192000 w 12192000"/>
              <a:gd name="connsiteY2" fmla="*/ 13716001 h 13716001"/>
              <a:gd name="connsiteX3" fmla="*/ 0 w 12192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1">
                <a:moveTo>
                  <a:pt x="0" y="0"/>
                </a:moveTo>
                <a:lnTo>
                  <a:pt x="12192000" y="0"/>
                </a:lnTo>
                <a:lnTo>
                  <a:pt x="12192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 err="1"/>
              <a:t>Clicca</a:t>
            </a:r>
            <a:r>
              <a:rPr lang="en-US" dirty="0"/>
              <a:t> per </a:t>
            </a:r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dirty="0" err="1"/>
              <a:t>un’immagine</a:t>
            </a:r>
            <a:endParaRPr lang="en-US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79DB3C13-C342-45F0-BD47-32DF393344BF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>
          <a:xfrm>
            <a:off x="1099293" y="4070460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87" hasCustomPrompt="1"/>
          </p:nvPr>
        </p:nvSpPr>
        <p:spPr>
          <a:xfrm>
            <a:off x="1099293" y="4394848"/>
            <a:ext cx="959961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text</a:t>
            </a:r>
          </a:p>
        </p:txBody>
      </p:sp>
      <p:sp>
        <p:nvSpPr>
          <p:cNvPr id="16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1099293" y="8029908"/>
            <a:ext cx="959961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8005385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magine dx e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websitename.com">
            <a:extLst>
              <a:ext uri="{FF2B5EF4-FFF2-40B4-BE49-F238E27FC236}">
                <a16:creationId xmlns:a16="http://schemas.microsoft.com/office/drawing/2014/main" id="{6733E20D-2E8A-447B-A8C9-3A0D88D069F3}"/>
              </a:ext>
            </a:extLst>
          </p:cNvPr>
          <p:cNvSpPr txBox="1">
            <a:spLocks noGrp="1"/>
          </p:cNvSpPr>
          <p:nvPr>
            <p:ph type="body" sz="quarter" idx="145" hasCustomPrompt="1"/>
          </p:nvPr>
        </p:nvSpPr>
        <p:spPr>
          <a:xfrm rot="16200000">
            <a:off x="22428664" y="6531248"/>
            <a:ext cx="3114051" cy="33855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www.websitename.com</a:t>
            </a: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50231618-0800-4669-9564-78FD94E717D6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922956" y="6858991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4" name="number">
            <a:extLst>
              <a:ext uri="{FF2B5EF4-FFF2-40B4-BE49-F238E27FC236}">
                <a16:creationId xmlns:a16="http://schemas.microsoft.com/office/drawing/2014/main" id="{53C69045-2824-44A1-A73E-D81464C3DB1D}"/>
              </a:ext>
            </a:extLst>
          </p:cNvPr>
          <p:cNvSpPr txBox="1">
            <a:spLocks noGrp="1"/>
          </p:cNvSpPr>
          <p:nvPr>
            <p:ph type="body" sz="quarter" idx="190" hasCustomPrompt="1"/>
          </p:nvPr>
        </p:nvSpPr>
        <p:spPr>
          <a:xfrm>
            <a:off x="4428158" y="6858991"/>
            <a:ext cx="1717092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79615255-201D-4D7C-ADFD-56CA83A93F2A}"/>
              </a:ext>
            </a:extLst>
          </p:cNvPr>
          <p:cNvSpPr txBox="1">
            <a:spLocks noGrp="1"/>
          </p:cNvSpPr>
          <p:nvPr>
            <p:ph type="body" sz="quarter" idx="191" hasCustomPrompt="1"/>
          </p:nvPr>
        </p:nvSpPr>
        <p:spPr>
          <a:xfrm>
            <a:off x="7933357" y="6858991"/>
            <a:ext cx="171709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6" name="Picture Placeholder 41">
            <a:extLst>
              <a:ext uri="{FF2B5EF4-FFF2-40B4-BE49-F238E27FC236}">
                <a16:creationId xmlns:a16="http://schemas.microsoft.com/office/drawing/2014/main" id="{F5CE2E7D-2A79-4B5D-99D5-09E359A802C6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848824" y="-2"/>
            <a:ext cx="11535175" cy="13716002"/>
          </a:xfrm>
          <a:custGeom>
            <a:avLst/>
            <a:gdLst>
              <a:gd name="connsiteX0" fmla="*/ 0 w 9753602"/>
              <a:gd name="connsiteY0" fmla="*/ 0 h 11938398"/>
              <a:gd name="connsiteX1" fmla="*/ 9753602 w 9753602"/>
              <a:gd name="connsiteY1" fmla="*/ 0 h 11938398"/>
              <a:gd name="connsiteX2" fmla="*/ 9753602 w 9753602"/>
              <a:gd name="connsiteY2" fmla="*/ 11938398 h 11938398"/>
              <a:gd name="connsiteX3" fmla="*/ 0 w 9753602"/>
              <a:gd name="connsiteY3" fmla="*/ 11938398 h 1193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02" h="11938398">
                <a:moveTo>
                  <a:pt x="0" y="0"/>
                </a:moveTo>
                <a:lnTo>
                  <a:pt x="9753602" y="0"/>
                </a:lnTo>
                <a:lnTo>
                  <a:pt x="9753602" y="11938398"/>
                </a:lnTo>
                <a:lnTo>
                  <a:pt x="0" y="1193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Segnaposto testo 8"/>
          <p:cNvSpPr>
            <a:spLocks noGrp="1"/>
          </p:cNvSpPr>
          <p:nvPr>
            <p:ph type="body" sz="quarter" idx="175" hasCustomPrompt="1"/>
          </p:nvPr>
        </p:nvSpPr>
        <p:spPr>
          <a:xfrm>
            <a:off x="922955" y="10789113"/>
            <a:ext cx="978956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20" name="Title text">
            <a:extLst>
              <a:ext uri="{FF2B5EF4-FFF2-40B4-BE49-F238E27FC236}">
                <a16:creationId xmlns:a16="http://schemas.microsoft.com/office/drawing/2014/main" id="{2D7F6DF0-41B8-40F3-83DE-CB8B17904AD8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922956" y="8130433"/>
            <a:ext cx="2753222" cy="38472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1" name="Segnaposto testo 8"/>
          <p:cNvSpPr>
            <a:spLocks noGrp="1"/>
          </p:cNvSpPr>
          <p:nvPr>
            <p:ph type="body" sz="quarter" idx="185" hasCustomPrompt="1"/>
          </p:nvPr>
        </p:nvSpPr>
        <p:spPr>
          <a:xfrm>
            <a:off x="922955" y="8748989"/>
            <a:ext cx="2753223" cy="13574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2D7F6DF0-41B8-40F3-83DE-CB8B17904AD8}"/>
              </a:ext>
            </a:extLst>
          </p:cNvPr>
          <p:cNvSpPr txBox="1">
            <a:spLocks noGrp="1"/>
          </p:cNvSpPr>
          <p:nvPr>
            <p:ph type="body" sz="quarter" idx="192" hasCustomPrompt="1"/>
          </p:nvPr>
        </p:nvSpPr>
        <p:spPr>
          <a:xfrm>
            <a:off x="4428853" y="8130433"/>
            <a:ext cx="2753222" cy="38472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3" name="Segnaposto testo 8"/>
          <p:cNvSpPr>
            <a:spLocks noGrp="1"/>
          </p:cNvSpPr>
          <p:nvPr>
            <p:ph type="body" sz="quarter" idx="193" hasCustomPrompt="1"/>
          </p:nvPr>
        </p:nvSpPr>
        <p:spPr>
          <a:xfrm>
            <a:off x="4428852" y="8748989"/>
            <a:ext cx="2753223" cy="13574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2D7F6DF0-41B8-40F3-83DE-CB8B17904AD8}"/>
              </a:ext>
            </a:extLst>
          </p:cNvPr>
          <p:cNvSpPr txBox="1">
            <a:spLocks noGrp="1"/>
          </p:cNvSpPr>
          <p:nvPr>
            <p:ph type="body" sz="quarter" idx="194" hasCustomPrompt="1"/>
          </p:nvPr>
        </p:nvSpPr>
        <p:spPr>
          <a:xfrm>
            <a:off x="7933358" y="8130433"/>
            <a:ext cx="2753222" cy="38472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6" name="Segnaposto testo 8"/>
          <p:cNvSpPr>
            <a:spLocks noGrp="1"/>
          </p:cNvSpPr>
          <p:nvPr>
            <p:ph type="body" sz="quarter" idx="195" hasCustomPrompt="1"/>
          </p:nvPr>
        </p:nvSpPr>
        <p:spPr>
          <a:xfrm>
            <a:off x="7933357" y="8748989"/>
            <a:ext cx="2753223" cy="13574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79DB3C13-C342-45F0-BD47-32DF393344BF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>
          <a:xfrm>
            <a:off x="922955" y="2469935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quarter" idx="187" hasCustomPrompt="1"/>
          </p:nvPr>
        </p:nvSpPr>
        <p:spPr>
          <a:xfrm>
            <a:off x="922954" y="2794323"/>
            <a:ext cx="976362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88440592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mmagine dx e 2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B0E4DF93-0B61-4876-BDE2-AF2A47BB063B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848824" y="-1"/>
            <a:ext cx="11535175" cy="13716000"/>
          </a:xfrm>
          <a:custGeom>
            <a:avLst/>
            <a:gdLst>
              <a:gd name="connsiteX0" fmla="*/ 0 w 9753602"/>
              <a:gd name="connsiteY0" fmla="*/ 0 h 13716000"/>
              <a:gd name="connsiteX1" fmla="*/ 9753602 w 9753602"/>
              <a:gd name="connsiteY1" fmla="*/ 0 h 13716000"/>
              <a:gd name="connsiteX2" fmla="*/ 9753602 w 9753602"/>
              <a:gd name="connsiteY2" fmla="*/ 13716000 h 13716000"/>
              <a:gd name="connsiteX3" fmla="*/ 0 w 975360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02" h="13716000">
                <a:moveTo>
                  <a:pt x="0" y="0"/>
                </a:moveTo>
                <a:lnTo>
                  <a:pt x="9753602" y="0"/>
                </a:lnTo>
                <a:lnTo>
                  <a:pt x="975360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2305F208-BDB0-44D5-8D01-1A81B7FC4FCB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960279" y="7141859"/>
            <a:ext cx="1556848" cy="88919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817D4F7D-A09A-4D2D-86C2-1FFE18630CD6}"/>
              </a:ext>
            </a:extLst>
          </p:cNvPr>
          <p:cNvSpPr txBox="1">
            <a:spLocks noGrp="1"/>
          </p:cNvSpPr>
          <p:nvPr>
            <p:ph type="body" sz="quarter" idx="188" hasCustomPrompt="1"/>
          </p:nvPr>
        </p:nvSpPr>
        <p:spPr>
          <a:xfrm>
            <a:off x="6497070" y="7141859"/>
            <a:ext cx="1556848" cy="88919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79DB3C13-C342-45F0-BD47-32DF393344BF}"/>
              </a:ext>
            </a:extLst>
          </p:cNvPr>
          <p:cNvSpPr>
            <a:spLocks noGrp="1"/>
          </p:cNvSpPr>
          <p:nvPr>
            <p:ph type="body" sz="quarter" idx="189"/>
          </p:nvPr>
        </p:nvSpPr>
        <p:spPr>
          <a:xfrm>
            <a:off x="960277" y="2469935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90" hasCustomPrompt="1"/>
          </p:nvPr>
        </p:nvSpPr>
        <p:spPr>
          <a:xfrm>
            <a:off x="960276" y="2794323"/>
            <a:ext cx="976362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text</a:t>
            </a:r>
          </a:p>
        </p:txBody>
      </p:sp>
      <p:sp>
        <p:nvSpPr>
          <p:cNvPr id="15" name="Segnaposto testo 8"/>
          <p:cNvSpPr>
            <a:spLocks noGrp="1"/>
          </p:cNvSpPr>
          <p:nvPr>
            <p:ph type="body" sz="quarter" idx="191" hasCustomPrompt="1"/>
          </p:nvPr>
        </p:nvSpPr>
        <p:spPr>
          <a:xfrm>
            <a:off x="920747" y="9252842"/>
            <a:ext cx="3763220" cy="23917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6" name="Segnaposto testo 8"/>
          <p:cNvSpPr>
            <a:spLocks noGrp="1"/>
          </p:cNvSpPr>
          <p:nvPr>
            <p:ph type="body" sz="quarter" idx="192" hasCustomPrompt="1"/>
          </p:nvPr>
        </p:nvSpPr>
        <p:spPr>
          <a:xfrm>
            <a:off x="6497070" y="9252842"/>
            <a:ext cx="3763220" cy="23917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2D7F6DF0-41B8-40F3-83DE-CB8B17904AD8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920747" y="8449589"/>
            <a:ext cx="2753222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D7F6DF0-41B8-40F3-83DE-CB8B17904AD8}"/>
              </a:ext>
            </a:extLst>
          </p:cNvPr>
          <p:cNvSpPr txBox="1">
            <a:spLocks noGrp="1"/>
          </p:cNvSpPr>
          <p:nvPr>
            <p:ph type="body" sz="quarter" idx="193" hasCustomPrompt="1"/>
          </p:nvPr>
        </p:nvSpPr>
        <p:spPr>
          <a:xfrm>
            <a:off x="6497070" y="8449589"/>
            <a:ext cx="2753222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34010600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nti e immagini multiple a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CDB87F17-6130-4539-BC4D-3E10711E7309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9507199" y="-1"/>
            <a:ext cx="4876802" cy="4572001"/>
          </a:xfrm>
          <a:custGeom>
            <a:avLst/>
            <a:gdLst>
              <a:gd name="connsiteX0" fmla="*/ 0 w 4876802"/>
              <a:gd name="connsiteY0" fmla="*/ 0 h 4572001"/>
              <a:gd name="connsiteX1" fmla="*/ 4876802 w 4876802"/>
              <a:gd name="connsiteY1" fmla="*/ 0 h 4572001"/>
              <a:gd name="connsiteX2" fmla="*/ 4876802 w 4876802"/>
              <a:gd name="connsiteY2" fmla="*/ 4572001 h 4572001"/>
              <a:gd name="connsiteX3" fmla="*/ 0 w 4876802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1">
                <a:moveTo>
                  <a:pt x="0" y="0"/>
                </a:moveTo>
                <a:lnTo>
                  <a:pt x="4876802" y="0"/>
                </a:lnTo>
                <a:lnTo>
                  <a:pt x="4876802" y="4572001"/>
                </a:lnTo>
                <a:lnTo>
                  <a:pt x="0" y="457200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35BCE137-3D18-4CBA-AFC6-7098AF9696D7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4630398" y="-1"/>
            <a:ext cx="4876802" cy="4572001"/>
          </a:xfrm>
          <a:custGeom>
            <a:avLst/>
            <a:gdLst>
              <a:gd name="connsiteX0" fmla="*/ 0 w 4876802"/>
              <a:gd name="connsiteY0" fmla="*/ 0 h 4572001"/>
              <a:gd name="connsiteX1" fmla="*/ 4876802 w 4876802"/>
              <a:gd name="connsiteY1" fmla="*/ 0 h 4572001"/>
              <a:gd name="connsiteX2" fmla="*/ 4876802 w 4876802"/>
              <a:gd name="connsiteY2" fmla="*/ 4572001 h 4572001"/>
              <a:gd name="connsiteX3" fmla="*/ 0 w 4876802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1">
                <a:moveTo>
                  <a:pt x="0" y="0"/>
                </a:moveTo>
                <a:lnTo>
                  <a:pt x="4876802" y="0"/>
                </a:lnTo>
                <a:lnTo>
                  <a:pt x="4876802" y="4572001"/>
                </a:lnTo>
                <a:lnTo>
                  <a:pt x="0" y="4572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Picture Placeholder 25">
            <a:extLst>
              <a:ext uri="{FF2B5EF4-FFF2-40B4-BE49-F238E27FC236}">
                <a16:creationId xmlns:a16="http://schemas.microsoft.com/office/drawing/2014/main" id="{DF7E81B3-645F-4F06-ADAF-4C5B5208A403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9507199" y="9143999"/>
            <a:ext cx="4876802" cy="4572000"/>
          </a:xfrm>
          <a:custGeom>
            <a:avLst/>
            <a:gdLst>
              <a:gd name="connsiteX0" fmla="*/ 0 w 4876802"/>
              <a:gd name="connsiteY0" fmla="*/ 0 h 4572000"/>
              <a:gd name="connsiteX1" fmla="*/ 4876802 w 4876802"/>
              <a:gd name="connsiteY1" fmla="*/ 0 h 4572000"/>
              <a:gd name="connsiteX2" fmla="*/ 4876802 w 4876802"/>
              <a:gd name="connsiteY2" fmla="*/ 4572000 h 4572000"/>
              <a:gd name="connsiteX3" fmla="*/ 0 w 4876802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0">
                <a:moveTo>
                  <a:pt x="0" y="0"/>
                </a:moveTo>
                <a:lnTo>
                  <a:pt x="4876802" y="0"/>
                </a:lnTo>
                <a:lnTo>
                  <a:pt x="4876802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2B82CB51-7116-4912-91E8-3257283AEC53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4630398" y="9143999"/>
            <a:ext cx="4876802" cy="4572000"/>
          </a:xfrm>
          <a:custGeom>
            <a:avLst/>
            <a:gdLst>
              <a:gd name="connsiteX0" fmla="*/ 0 w 4876802"/>
              <a:gd name="connsiteY0" fmla="*/ 0 h 4572000"/>
              <a:gd name="connsiteX1" fmla="*/ 4876802 w 4876802"/>
              <a:gd name="connsiteY1" fmla="*/ 0 h 4572000"/>
              <a:gd name="connsiteX2" fmla="*/ 4876802 w 4876802"/>
              <a:gd name="connsiteY2" fmla="*/ 4572000 h 4572000"/>
              <a:gd name="connsiteX3" fmla="*/ 0 w 4876802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0">
                <a:moveTo>
                  <a:pt x="0" y="0"/>
                </a:moveTo>
                <a:lnTo>
                  <a:pt x="4876802" y="0"/>
                </a:lnTo>
                <a:lnTo>
                  <a:pt x="4876802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FE97E8AC-4575-4B3D-B665-AAA14E87F94C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4630399" y="4571999"/>
            <a:ext cx="4876802" cy="4572000"/>
          </a:xfrm>
          <a:custGeom>
            <a:avLst/>
            <a:gdLst>
              <a:gd name="connsiteX0" fmla="*/ 0 w 4876802"/>
              <a:gd name="connsiteY0" fmla="*/ 0 h 4572000"/>
              <a:gd name="connsiteX1" fmla="*/ 4876802 w 4876802"/>
              <a:gd name="connsiteY1" fmla="*/ 0 h 4572000"/>
              <a:gd name="connsiteX2" fmla="*/ 4876802 w 4876802"/>
              <a:gd name="connsiteY2" fmla="*/ 4572000 h 4572000"/>
              <a:gd name="connsiteX3" fmla="*/ 0 w 4876802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0">
                <a:moveTo>
                  <a:pt x="0" y="0"/>
                </a:moveTo>
                <a:lnTo>
                  <a:pt x="4876802" y="0"/>
                </a:lnTo>
                <a:lnTo>
                  <a:pt x="4876802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9A00F54E-FCA7-458B-A49C-7A2C69CC7B9D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9507198" y="4571999"/>
            <a:ext cx="4876802" cy="4572000"/>
          </a:xfrm>
          <a:custGeom>
            <a:avLst/>
            <a:gdLst>
              <a:gd name="connsiteX0" fmla="*/ 0 w 4876802"/>
              <a:gd name="connsiteY0" fmla="*/ 0 h 4572000"/>
              <a:gd name="connsiteX1" fmla="*/ 4876802 w 4876802"/>
              <a:gd name="connsiteY1" fmla="*/ 0 h 4572000"/>
              <a:gd name="connsiteX2" fmla="*/ 4876802 w 4876802"/>
              <a:gd name="connsiteY2" fmla="*/ 4572000 h 4572000"/>
              <a:gd name="connsiteX3" fmla="*/ 0 w 4876802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0">
                <a:moveTo>
                  <a:pt x="0" y="0"/>
                </a:moveTo>
                <a:lnTo>
                  <a:pt x="4876802" y="0"/>
                </a:lnTo>
                <a:lnTo>
                  <a:pt x="4876802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2D7F6DF0-41B8-40F3-83DE-CB8B17904AD8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987327" y="9815985"/>
            <a:ext cx="2753222" cy="38472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C44853B1-0820-4436-ADB0-BE51C52F371C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987327" y="8442907"/>
            <a:ext cx="2268114" cy="100041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" name="Title text">
            <a:extLst>
              <a:ext uri="{FF2B5EF4-FFF2-40B4-BE49-F238E27FC236}">
                <a16:creationId xmlns:a16="http://schemas.microsoft.com/office/drawing/2014/main" id="{BE08FC84-AE95-4C06-B457-7A8B3853E97A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7303185" y="9815985"/>
            <a:ext cx="2753222" cy="38472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8" name="number">
            <a:extLst>
              <a:ext uri="{FF2B5EF4-FFF2-40B4-BE49-F238E27FC236}">
                <a16:creationId xmlns:a16="http://schemas.microsoft.com/office/drawing/2014/main" id="{E7F6D763-DAC9-40AB-AB7B-8AF7F885170D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7303185" y="8442907"/>
            <a:ext cx="2268114" cy="100041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9DB3C13-C342-45F0-BD47-32DF393344BF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>
          <a:xfrm>
            <a:off x="987327" y="2734875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3"/>
          <p:cNvSpPr>
            <a:spLocks noGrp="1"/>
          </p:cNvSpPr>
          <p:nvPr>
            <p:ph type="body" sz="quarter" idx="188" hasCustomPrompt="1"/>
          </p:nvPr>
        </p:nvSpPr>
        <p:spPr>
          <a:xfrm>
            <a:off x="987327" y="3059263"/>
            <a:ext cx="959961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text</a:t>
            </a:r>
          </a:p>
        </p:txBody>
      </p:sp>
      <p:sp>
        <p:nvSpPr>
          <p:cNvPr id="31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987327" y="5687718"/>
            <a:ext cx="959961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  <p:sp>
        <p:nvSpPr>
          <p:cNvPr id="34" name="Segnaposto testo 8"/>
          <p:cNvSpPr>
            <a:spLocks noGrp="1"/>
          </p:cNvSpPr>
          <p:nvPr>
            <p:ph type="body" sz="quarter" idx="191" hasCustomPrompt="1"/>
          </p:nvPr>
        </p:nvSpPr>
        <p:spPr>
          <a:xfrm>
            <a:off x="987327" y="10499719"/>
            <a:ext cx="3763220" cy="23917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35" name="Segnaposto testo 8"/>
          <p:cNvSpPr>
            <a:spLocks noGrp="1"/>
          </p:cNvSpPr>
          <p:nvPr>
            <p:ph type="body" sz="quarter" idx="200" hasCustomPrompt="1"/>
          </p:nvPr>
        </p:nvSpPr>
        <p:spPr>
          <a:xfrm>
            <a:off x="7303185" y="10499719"/>
            <a:ext cx="3763220" cy="23917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</p:spTree>
    <p:extLst>
      <p:ext uri="{BB962C8B-B14F-4D97-AF65-F5344CB8AC3E}">
        <p14:creationId xmlns:p14="http://schemas.microsoft.com/office/powerpoint/2010/main" val="378994960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dascalia e immagini multiple a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2D240B5E-9D9B-45F8-8316-83C0013A3BD4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8807953" y="0"/>
            <a:ext cx="5576047" cy="5227543"/>
          </a:xfrm>
          <a:custGeom>
            <a:avLst/>
            <a:gdLst>
              <a:gd name="connsiteX0" fmla="*/ 0 w 4876802"/>
              <a:gd name="connsiteY0" fmla="*/ 0 h 4572001"/>
              <a:gd name="connsiteX1" fmla="*/ 4876802 w 4876802"/>
              <a:gd name="connsiteY1" fmla="*/ 0 h 4572001"/>
              <a:gd name="connsiteX2" fmla="*/ 4876802 w 4876802"/>
              <a:gd name="connsiteY2" fmla="*/ 4572001 h 4572001"/>
              <a:gd name="connsiteX3" fmla="*/ 0 w 4876802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1">
                <a:moveTo>
                  <a:pt x="0" y="0"/>
                </a:moveTo>
                <a:lnTo>
                  <a:pt x="4876802" y="0"/>
                </a:lnTo>
                <a:lnTo>
                  <a:pt x="4876802" y="4572001"/>
                </a:lnTo>
                <a:lnTo>
                  <a:pt x="0" y="45720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66810364-ADDD-4A54-85E6-8AD22C018DB1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3231903" y="-1"/>
            <a:ext cx="5576047" cy="5227543"/>
          </a:xfrm>
          <a:custGeom>
            <a:avLst/>
            <a:gdLst>
              <a:gd name="connsiteX0" fmla="*/ 0 w 4876802"/>
              <a:gd name="connsiteY0" fmla="*/ 0 h 4572001"/>
              <a:gd name="connsiteX1" fmla="*/ 4876802 w 4876802"/>
              <a:gd name="connsiteY1" fmla="*/ 0 h 4572001"/>
              <a:gd name="connsiteX2" fmla="*/ 4876802 w 4876802"/>
              <a:gd name="connsiteY2" fmla="*/ 4572001 h 4572001"/>
              <a:gd name="connsiteX3" fmla="*/ 0 w 4876802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1">
                <a:moveTo>
                  <a:pt x="0" y="0"/>
                </a:moveTo>
                <a:lnTo>
                  <a:pt x="4876802" y="0"/>
                </a:lnTo>
                <a:lnTo>
                  <a:pt x="4876802" y="4572001"/>
                </a:lnTo>
                <a:lnTo>
                  <a:pt x="0" y="4572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9722615C-E35B-455F-99AA-9182166BB142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3231904" y="5237653"/>
            <a:ext cx="5576047" cy="5227542"/>
          </a:xfrm>
          <a:custGeom>
            <a:avLst/>
            <a:gdLst>
              <a:gd name="connsiteX0" fmla="*/ 0 w 4876802"/>
              <a:gd name="connsiteY0" fmla="*/ 0 h 4572000"/>
              <a:gd name="connsiteX1" fmla="*/ 4876802 w 4876802"/>
              <a:gd name="connsiteY1" fmla="*/ 0 h 4572000"/>
              <a:gd name="connsiteX2" fmla="*/ 4876802 w 4876802"/>
              <a:gd name="connsiteY2" fmla="*/ 4572000 h 4572000"/>
              <a:gd name="connsiteX3" fmla="*/ 0 w 4876802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0">
                <a:moveTo>
                  <a:pt x="0" y="0"/>
                </a:moveTo>
                <a:lnTo>
                  <a:pt x="4876802" y="0"/>
                </a:lnTo>
                <a:lnTo>
                  <a:pt x="4876802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B045DE34-F70C-4A92-8553-BFF2C64E191B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8807952" y="5237653"/>
            <a:ext cx="5576047" cy="5227542"/>
          </a:xfrm>
          <a:custGeom>
            <a:avLst/>
            <a:gdLst>
              <a:gd name="connsiteX0" fmla="*/ 0 w 4876802"/>
              <a:gd name="connsiteY0" fmla="*/ 0 h 4572000"/>
              <a:gd name="connsiteX1" fmla="*/ 4876802 w 4876802"/>
              <a:gd name="connsiteY1" fmla="*/ 0 h 4572000"/>
              <a:gd name="connsiteX2" fmla="*/ 4876802 w 4876802"/>
              <a:gd name="connsiteY2" fmla="*/ 4572000 h 4572000"/>
              <a:gd name="connsiteX3" fmla="*/ 0 w 4876802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572000">
                <a:moveTo>
                  <a:pt x="0" y="0"/>
                </a:moveTo>
                <a:lnTo>
                  <a:pt x="4876802" y="0"/>
                </a:lnTo>
                <a:lnTo>
                  <a:pt x="4876802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8" hasCustomPrompt="1"/>
          </p:nvPr>
        </p:nvSpPr>
        <p:spPr>
          <a:xfrm>
            <a:off x="13231902" y="10876587"/>
            <a:ext cx="10575381" cy="10618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Professionally fabricate cross-platform processes and out box mindshare. Collaboratively redefine transparent catalysts change whereas high standards in networks.</a:t>
            </a: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9DB3C13-C342-45F0-BD47-32DF393344BF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>
          <a:xfrm>
            <a:off x="987327" y="2734875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89" hasCustomPrompt="1"/>
          </p:nvPr>
        </p:nvSpPr>
        <p:spPr>
          <a:xfrm>
            <a:off x="987327" y="3059263"/>
            <a:ext cx="959961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text</a:t>
            </a:r>
          </a:p>
        </p:txBody>
      </p:sp>
      <p:sp>
        <p:nvSpPr>
          <p:cNvPr id="23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987327" y="6694323"/>
            <a:ext cx="959961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7955712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magine centrale e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5B15D6E-2034-4766-B7EA-D14821405AC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" y="0"/>
            <a:ext cx="24384000" cy="6858001"/>
          </a:xfrm>
          <a:custGeom>
            <a:avLst/>
            <a:gdLst>
              <a:gd name="connsiteX0" fmla="*/ 0 w 22602429"/>
              <a:gd name="connsiteY0" fmla="*/ 0 h 6858001"/>
              <a:gd name="connsiteX1" fmla="*/ 22602429 w 22602429"/>
              <a:gd name="connsiteY1" fmla="*/ 0 h 6858001"/>
              <a:gd name="connsiteX2" fmla="*/ 22602429 w 22602429"/>
              <a:gd name="connsiteY2" fmla="*/ 6858001 h 6858001"/>
              <a:gd name="connsiteX3" fmla="*/ 0 w 22602429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2429" h="6858001">
                <a:moveTo>
                  <a:pt x="0" y="0"/>
                </a:moveTo>
                <a:lnTo>
                  <a:pt x="22602429" y="0"/>
                </a:lnTo>
                <a:lnTo>
                  <a:pt x="2260242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E4399260-9592-4AC7-82AA-8452A86D8277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3082785" y="11127227"/>
            <a:ext cx="2753222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8" name="number">
            <a:extLst>
              <a:ext uri="{FF2B5EF4-FFF2-40B4-BE49-F238E27FC236}">
                <a16:creationId xmlns:a16="http://schemas.microsoft.com/office/drawing/2014/main" id="{F749B5E9-B4F4-4127-A401-F0AB51DD6E91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3081650" y="8570608"/>
            <a:ext cx="4243149" cy="17888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DAD3BB60-B2CA-42B4-BAAD-D5187E4D94DF}"/>
              </a:ext>
            </a:extLst>
          </p:cNvPr>
          <p:cNvSpPr txBox="1">
            <a:spLocks noGrp="1"/>
          </p:cNvSpPr>
          <p:nvPr>
            <p:ph type="body" sz="quarter" idx="186" hasCustomPrompt="1"/>
          </p:nvPr>
        </p:nvSpPr>
        <p:spPr>
          <a:xfrm>
            <a:off x="18377172" y="8570608"/>
            <a:ext cx="4243149" cy="17888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E984EE75-68DF-4354-8821-EE6111426313}"/>
              </a:ext>
            </a:extLst>
          </p:cNvPr>
          <p:cNvSpPr txBox="1">
            <a:spLocks noGrp="1"/>
          </p:cNvSpPr>
          <p:nvPr>
            <p:ph type="body" sz="quarter" idx="187" hasCustomPrompt="1"/>
          </p:nvPr>
        </p:nvSpPr>
        <p:spPr>
          <a:xfrm>
            <a:off x="18359480" y="11127227"/>
            <a:ext cx="2753222" cy="3847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E4399260-9592-4AC7-82AA-8452A86D8277}"/>
              </a:ext>
            </a:extLst>
          </p:cNvPr>
          <p:cNvSpPr txBox="1">
            <a:spLocks noGrp="1"/>
          </p:cNvSpPr>
          <p:nvPr>
            <p:ph type="body" sz="quarter" idx="190" hasCustomPrompt="1"/>
          </p:nvPr>
        </p:nvSpPr>
        <p:spPr>
          <a:xfrm>
            <a:off x="13081649" y="11687357"/>
            <a:ext cx="4243149" cy="12094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E984EE75-68DF-4354-8821-EE6111426313}"/>
              </a:ext>
            </a:extLst>
          </p:cNvPr>
          <p:cNvSpPr txBox="1">
            <a:spLocks noGrp="1"/>
          </p:cNvSpPr>
          <p:nvPr>
            <p:ph type="body" sz="quarter" idx="191" hasCustomPrompt="1"/>
          </p:nvPr>
        </p:nvSpPr>
        <p:spPr>
          <a:xfrm>
            <a:off x="18358344" y="11687357"/>
            <a:ext cx="4243149" cy="12094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79DB3C13-C342-45F0-BD47-32DF393344BF}"/>
              </a:ext>
            </a:extLst>
          </p:cNvPr>
          <p:cNvSpPr>
            <a:spLocks noGrp="1"/>
          </p:cNvSpPr>
          <p:nvPr>
            <p:ph type="body" sz="quarter" idx="192"/>
          </p:nvPr>
        </p:nvSpPr>
        <p:spPr>
          <a:xfrm>
            <a:off x="1304566" y="8276422"/>
            <a:ext cx="847531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93" hasCustomPrompt="1"/>
          </p:nvPr>
        </p:nvSpPr>
        <p:spPr>
          <a:xfrm>
            <a:off x="1304566" y="8600810"/>
            <a:ext cx="959961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9769711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Capitolo no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4362449" y="4533900"/>
            <a:ext cx="15659102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6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5276852" y="7749259"/>
            <a:ext cx="13830298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D3C0D2E0-E2FC-4E37-A5F3-F5877DB11235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1763375" y="4000637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9141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martphon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218" y="4609652"/>
            <a:ext cx="3486896" cy="7328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885" y="4609652"/>
            <a:ext cx="3486896" cy="732874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O">
            <a:extLst>
              <a:ext uri="{FF2B5EF4-FFF2-40B4-BE49-F238E27FC236}">
                <a16:creationId xmlns:a16="http://schemas.microsoft.com/office/drawing/2014/main" id="{0041D2EF-31AE-4F97-9D16-45B3BB98CD65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17075012" y="5268395"/>
            <a:ext cx="725409" cy="665955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 defTabSz="914400">
              <a:lnSpc>
                <a:spcPct val="100000"/>
              </a:lnSpc>
              <a:defRPr sz="54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9" name="O">
            <a:extLst>
              <a:ext uri="{FF2B5EF4-FFF2-40B4-BE49-F238E27FC236}">
                <a16:creationId xmlns:a16="http://schemas.microsoft.com/office/drawing/2014/main" id="{CF9617D5-4A0A-45DE-9661-85D1CBCE8BBC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17075012" y="8867001"/>
            <a:ext cx="725409" cy="665955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l" defTabSz="914400">
              <a:lnSpc>
                <a:spcPct val="100000"/>
              </a:lnSpc>
              <a:defRPr sz="54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12" name="O">
            <a:extLst>
              <a:ext uri="{FF2B5EF4-FFF2-40B4-BE49-F238E27FC236}">
                <a16:creationId xmlns:a16="http://schemas.microsoft.com/office/drawing/2014/main" id="{84E60507-07B5-4DDC-9418-369B7B9F75A1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6469280" y="8867001"/>
            <a:ext cx="725382" cy="665955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r" defTabSz="914400">
              <a:lnSpc>
                <a:spcPct val="100000"/>
              </a:lnSpc>
              <a:defRPr sz="54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15" name="O">
            <a:extLst>
              <a:ext uri="{FF2B5EF4-FFF2-40B4-BE49-F238E27FC236}">
                <a16:creationId xmlns:a16="http://schemas.microsoft.com/office/drawing/2014/main" id="{1FE3C9DF-EE56-4B47-9B0D-9274CBC99360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6469280" y="5264708"/>
            <a:ext cx="725382" cy="665955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algn="r" defTabSz="914400">
              <a:lnSpc>
                <a:spcPct val="100000"/>
              </a:lnSpc>
              <a:defRPr sz="5400" b="1">
                <a:solidFill>
                  <a:schemeClr val="accent2"/>
                </a:solidFill>
                <a:latin typeface="+mn-lt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/>
              <a:t>O</a:t>
            </a:r>
          </a:p>
        </p:txBody>
      </p:sp>
      <p:sp>
        <p:nvSpPr>
          <p:cNvPr id="18" name="Picture Placeholder 41">
            <a:extLst>
              <a:ext uri="{FF2B5EF4-FFF2-40B4-BE49-F238E27FC236}">
                <a16:creationId xmlns:a16="http://schemas.microsoft.com/office/drawing/2014/main" id="{470A7A17-BFB5-44E1-B906-D8A26120F77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8760222" y="5702300"/>
            <a:ext cx="2969023" cy="5258891"/>
          </a:xfrm>
          <a:custGeom>
            <a:avLst/>
            <a:gdLst>
              <a:gd name="connsiteX0" fmla="*/ 61855 w 2969023"/>
              <a:gd name="connsiteY0" fmla="*/ 0 h 5258891"/>
              <a:gd name="connsiteX1" fmla="*/ 2907168 w 2969023"/>
              <a:gd name="connsiteY1" fmla="*/ 0 h 5258891"/>
              <a:gd name="connsiteX2" fmla="*/ 2943182 w 2969023"/>
              <a:gd name="connsiteY2" fmla="*/ 3165 h 5258891"/>
              <a:gd name="connsiteX3" fmla="*/ 2965862 w 2969023"/>
              <a:gd name="connsiteY3" fmla="*/ 25320 h 5258891"/>
              <a:gd name="connsiteX4" fmla="*/ 2969023 w 2969023"/>
              <a:gd name="connsiteY4" fmla="*/ 62327 h 5258891"/>
              <a:gd name="connsiteX5" fmla="*/ 2969023 w 2969023"/>
              <a:gd name="connsiteY5" fmla="*/ 5197050 h 5258891"/>
              <a:gd name="connsiteX6" fmla="*/ 2965862 w 2969023"/>
              <a:gd name="connsiteY6" fmla="*/ 5233084 h 5258891"/>
              <a:gd name="connsiteX7" fmla="*/ 2943182 w 2969023"/>
              <a:gd name="connsiteY7" fmla="*/ 5255726 h 5258891"/>
              <a:gd name="connsiteX8" fmla="*/ 2906756 w 2969023"/>
              <a:gd name="connsiteY8" fmla="*/ 5258891 h 5258891"/>
              <a:gd name="connsiteX9" fmla="*/ 61855 w 2969023"/>
              <a:gd name="connsiteY9" fmla="*/ 5258891 h 5258891"/>
              <a:gd name="connsiteX10" fmla="*/ 25429 w 2969023"/>
              <a:gd name="connsiteY10" fmla="*/ 5255726 h 5258891"/>
              <a:gd name="connsiteX11" fmla="*/ 3161 w 2969023"/>
              <a:gd name="connsiteY11" fmla="*/ 5233084 h 5258891"/>
              <a:gd name="connsiteX12" fmla="*/ 0 w 2969023"/>
              <a:gd name="connsiteY12" fmla="*/ 5196564 h 5258891"/>
              <a:gd name="connsiteX13" fmla="*/ 0 w 2969023"/>
              <a:gd name="connsiteY13" fmla="*/ 61840 h 5258891"/>
              <a:gd name="connsiteX14" fmla="*/ 3161 w 2969023"/>
              <a:gd name="connsiteY14" fmla="*/ 25320 h 5258891"/>
              <a:gd name="connsiteX15" fmla="*/ 25429 w 2969023"/>
              <a:gd name="connsiteY15" fmla="*/ 3165 h 5258891"/>
              <a:gd name="connsiteX16" fmla="*/ 61855 w 2969023"/>
              <a:gd name="connsiteY16" fmla="*/ 0 h 52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69023" h="5258891">
                <a:moveTo>
                  <a:pt x="61855" y="0"/>
                </a:moveTo>
                <a:lnTo>
                  <a:pt x="2907168" y="0"/>
                </a:lnTo>
                <a:cubicBezTo>
                  <a:pt x="2924900" y="0"/>
                  <a:pt x="2933697" y="243"/>
                  <a:pt x="2943182" y="3165"/>
                </a:cubicBezTo>
                <a:cubicBezTo>
                  <a:pt x="2953766" y="7060"/>
                  <a:pt x="2962013" y="14851"/>
                  <a:pt x="2965862" y="25320"/>
                </a:cubicBezTo>
                <a:cubicBezTo>
                  <a:pt x="2968886" y="35059"/>
                  <a:pt x="2969023" y="44311"/>
                  <a:pt x="2969023" y="62327"/>
                </a:cubicBezTo>
                <a:lnTo>
                  <a:pt x="2969023" y="5197050"/>
                </a:lnTo>
                <a:cubicBezTo>
                  <a:pt x="2969023" y="5214824"/>
                  <a:pt x="2968886" y="5223588"/>
                  <a:pt x="2965862" y="5233084"/>
                </a:cubicBezTo>
                <a:cubicBezTo>
                  <a:pt x="2962013" y="5243552"/>
                  <a:pt x="2953766" y="5251830"/>
                  <a:pt x="2943182" y="5255726"/>
                </a:cubicBezTo>
                <a:cubicBezTo>
                  <a:pt x="2933697" y="5258648"/>
                  <a:pt x="2924762" y="5258891"/>
                  <a:pt x="2906756" y="5258891"/>
                </a:cubicBezTo>
                <a:lnTo>
                  <a:pt x="61855" y="5258891"/>
                </a:lnTo>
                <a:cubicBezTo>
                  <a:pt x="44123" y="5258891"/>
                  <a:pt x="34914" y="5258648"/>
                  <a:pt x="25429" y="5255726"/>
                </a:cubicBezTo>
                <a:cubicBezTo>
                  <a:pt x="14983" y="5251830"/>
                  <a:pt x="7010" y="5243552"/>
                  <a:pt x="3161" y="5233084"/>
                </a:cubicBezTo>
                <a:cubicBezTo>
                  <a:pt x="137" y="5223588"/>
                  <a:pt x="0" y="5214580"/>
                  <a:pt x="0" y="5196564"/>
                </a:cubicBezTo>
                <a:lnTo>
                  <a:pt x="0" y="61840"/>
                </a:lnTo>
                <a:cubicBezTo>
                  <a:pt x="0" y="44067"/>
                  <a:pt x="137" y="35059"/>
                  <a:pt x="3161" y="25320"/>
                </a:cubicBezTo>
                <a:cubicBezTo>
                  <a:pt x="7010" y="14851"/>
                  <a:pt x="14983" y="7060"/>
                  <a:pt x="25429" y="3165"/>
                </a:cubicBezTo>
                <a:cubicBezTo>
                  <a:pt x="34914" y="243"/>
                  <a:pt x="44260" y="0"/>
                  <a:pt x="6185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42">
            <a:extLst>
              <a:ext uri="{FF2B5EF4-FFF2-40B4-BE49-F238E27FC236}">
                <a16:creationId xmlns:a16="http://schemas.microsoft.com/office/drawing/2014/main" id="{245CB08C-2E2E-436E-ABD4-A76F465702A0}"/>
              </a:ext>
            </a:extLst>
          </p:cNvPr>
          <p:cNvSpPr>
            <a:spLocks noGrp="1"/>
          </p:cNvSpPr>
          <p:nvPr>
            <p:ph type="pic" sz="quarter" idx="171" hasCustomPrompt="1"/>
          </p:nvPr>
        </p:nvSpPr>
        <p:spPr>
          <a:xfrm>
            <a:off x="12654889" y="5702300"/>
            <a:ext cx="2969023" cy="5258891"/>
          </a:xfrm>
          <a:custGeom>
            <a:avLst/>
            <a:gdLst>
              <a:gd name="connsiteX0" fmla="*/ 61855 w 2969023"/>
              <a:gd name="connsiteY0" fmla="*/ 0 h 5258891"/>
              <a:gd name="connsiteX1" fmla="*/ 2907168 w 2969023"/>
              <a:gd name="connsiteY1" fmla="*/ 0 h 5258891"/>
              <a:gd name="connsiteX2" fmla="*/ 2943181 w 2969023"/>
              <a:gd name="connsiteY2" fmla="*/ 3165 h 5258891"/>
              <a:gd name="connsiteX3" fmla="*/ 2965861 w 2969023"/>
              <a:gd name="connsiteY3" fmla="*/ 25320 h 5258891"/>
              <a:gd name="connsiteX4" fmla="*/ 2969023 w 2969023"/>
              <a:gd name="connsiteY4" fmla="*/ 62327 h 5258891"/>
              <a:gd name="connsiteX5" fmla="*/ 2969023 w 2969023"/>
              <a:gd name="connsiteY5" fmla="*/ 5197050 h 5258891"/>
              <a:gd name="connsiteX6" fmla="*/ 2965861 w 2969023"/>
              <a:gd name="connsiteY6" fmla="*/ 5233084 h 5258891"/>
              <a:gd name="connsiteX7" fmla="*/ 2943181 w 2969023"/>
              <a:gd name="connsiteY7" fmla="*/ 5255726 h 5258891"/>
              <a:gd name="connsiteX8" fmla="*/ 2906756 w 2969023"/>
              <a:gd name="connsiteY8" fmla="*/ 5258891 h 5258891"/>
              <a:gd name="connsiteX9" fmla="*/ 61855 w 2969023"/>
              <a:gd name="connsiteY9" fmla="*/ 5258891 h 5258891"/>
              <a:gd name="connsiteX10" fmla="*/ 25429 w 2969023"/>
              <a:gd name="connsiteY10" fmla="*/ 5255726 h 5258891"/>
              <a:gd name="connsiteX11" fmla="*/ 3161 w 2969023"/>
              <a:gd name="connsiteY11" fmla="*/ 5233084 h 5258891"/>
              <a:gd name="connsiteX12" fmla="*/ 0 w 2969023"/>
              <a:gd name="connsiteY12" fmla="*/ 5196564 h 5258891"/>
              <a:gd name="connsiteX13" fmla="*/ 0 w 2969023"/>
              <a:gd name="connsiteY13" fmla="*/ 61840 h 5258891"/>
              <a:gd name="connsiteX14" fmla="*/ 3161 w 2969023"/>
              <a:gd name="connsiteY14" fmla="*/ 25320 h 5258891"/>
              <a:gd name="connsiteX15" fmla="*/ 25429 w 2969023"/>
              <a:gd name="connsiteY15" fmla="*/ 3165 h 5258891"/>
              <a:gd name="connsiteX16" fmla="*/ 61855 w 2969023"/>
              <a:gd name="connsiteY16" fmla="*/ 0 h 52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69023" h="5258891">
                <a:moveTo>
                  <a:pt x="61855" y="0"/>
                </a:moveTo>
                <a:lnTo>
                  <a:pt x="2907168" y="0"/>
                </a:lnTo>
                <a:cubicBezTo>
                  <a:pt x="2924900" y="0"/>
                  <a:pt x="2933697" y="243"/>
                  <a:pt x="2943181" y="3165"/>
                </a:cubicBezTo>
                <a:cubicBezTo>
                  <a:pt x="2953765" y="7060"/>
                  <a:pt x="2962013" y="14851"/>
                  <a:pt x="2965861" y="25320"/>
                </a:cubicBezTo>
                <a:cubicBezTo>
                  <a:pt x="2968885" y="35059"/>
                  <a:pt x="2969023" y="44311"/>
                  <a:pt x="2969023" y="62327"/>
                </a:cubicBezTo>
                <a:lnTo>
                  <a:pt x="2969023" y="5197050"/>
                </a:lnTo>
                <a:cubicBezTo>
                  <a:pt x="2969023" y="5214824"/>
                  <a:pt x="2968885" y="5223588"/>
                  <a:pt x="2965861" y="5233084"/>
                </a:cubicBezTo>
                <a:cubicBezTo>
                  <a:pt x="2962013" y="5243552"/>
                  <a:pt x="2953765" y="5251830"/>
                  <a:pt x="2943181" y="5255726"/>
                </a:cubicBezTo>
                <a:cubicBezTo>
                  <a:pt x="2933697" y="5258648"/>
                  <a:pt x="2924763" y="5258891"/>
                  <a:pt x="2906756" y="5258891"/>
                </a:cubicBezTo>
                <a:lnTo>
                  <a:pt x="61855" y="5258891"/>
                </a:lnTo>
                <a:cubicBezTo>
                  <a:pt x="44123" y="5258891"/>
                  <a:pt x="34914" y="5258648"/>
                  <a:pt x="25429" y="5255726"/>
                </a:cubicBezTo>
                <a:cubicBezTo>
                  <a:pt x="14983" y="5251830"/>
                  <a:pt x="7010" y="5243552"/>
                  <a:pt x="3161" y="5233084"/>
                </a:cubicBezTo>
                <a:cubicBezTo>
                  <a:pt x="137" y="5223588"/>
                  <a:pt x="0" y="5214580"/>
                  <a:pt x="0" y="5196564"/>
                </a:cubicBezTo>
                <a:lnTo>
                  <a:pt x="0" y="61840"/>
                </a:lnTo>
                <a:cubicBezTo>
                  <a:pt x="0" y="44067"/>
                  <a:pt x="137" y="35059"/>
                  <a:pt x="3161" y="25320"/>
                </a:cubicBezTo>
                <a:cubicBezTo>
                  <a:pt x="7010" y="14851"/>
                  <a:pt x="14983" y="7060"/>
                  <a:pt x="25429" y="3165"/>
                </a:cubicBezTo>
                <a:cubicBezTo>
                  <a:pt x="34914" y="243"/>
                  <a:pt x="44260" y="0"/>
                  <a:pt x="6185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C738CEDB-3632-433F-ABFA-0376B080D693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7647486" y="2357229"/>
            <a:ext cx="9089027" cy="10642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E626CBD7-51F0-421D-B17A-8995A9BCFA6A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11738739" y="2289369"/>
            <a:ext cx="906523" cy="6191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7" name="Segnaposto testo 8"/>
          <p:cNvSpPr>
            <a:spLocks noGrp="1"/>
          </p:cNvSpPr>
          <p:nvPr>
            <p:ph type="body" sz="quarter" idx="195" hasCustomPrompt="1"/>
          </p:nvPr>
        </p:nvSpPr>
        <p:spPr>
          <a:xfrm>
            <a:off x="1785058" y="6971019"/>
            <a:ext cx="5409431" cy="87702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r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28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781573" y="6389011"/>
            <a:ext cx="541291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9" name="Segnaposto testo 8"/>
          <p:cNvSpPr>
            <a:spLocks noGrp="1"/>
          </p:cNvSpPr>
          <p:nvPr>
            <p:ph type="body" sz="quarter" idx="196" hasCustomPrompt="1"/>
          </p:nvPr>
        </p:nvSpPr>
        <p:spPr>
          <a:xfrm>
            <a:off x="1785058" y="10577003"/>
            <a:ext cx="5409431" cy="87702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r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30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7" hasCustomPrompt="1"/>
          </p:nvPr>
        </p:nvSpPr>
        <p:spPr>
          <a:xfrm>
            <a:off x="1781573" y="9994995"/>
            <a:ext cx="541291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1" name="Segnaposto testo 8"/>
          <p:cNvSpPr>
            <a:spLocks noGrp="1"/>
          </p:cNvSpPr>
          <p:nvPr>
            <p:ph type="body" sz="quarter" idx="198" hasCustomPrompt="1"/>
          </p:nvPr>
        </p:nvSpPr>
        <p:spPr>
          <a:xfrm>
            <a:off x="17065334" y="6971019"/>
            <a:ext cx="5409431" cy="87702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32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17061849" y="6389011"/>
            <a:ext cx="541291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3" name="Segnaposto testo 8"/>
          <p:cNvSpPr>
            <a:spLocks noGrp="1"/>
          </p:cNvSpPr>
          <p:nvPr>
            <p:ph type="body" sz="quarter" idx="200" hasCustomPrompt="1"/>
          </p:nvPr>
        </p:nvSpPr>
        <p:spPr>
          <a:xfrm>
            <a:off x="17065334" y="10577003"/>
            <a:ext cx="5409431" cy="87702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34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201" hasCustomPrompt="1"/>
          </p:nvPr>
        </p:nvSpPr>
        <p:spPr>
          <a:xfrm>
            <a:off x="17061849" y="9994995"/>
            <a:ext cx="541291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7886429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monitor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73" y="6943289"/>
            <a:ext cx="8666488" cy="499510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C7133C04-C6D5-4109-9450-70E9DD82AABA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801482" y="7242249"/>
            <a:ext cx="6626248" cy="4141004"/>
          </a:xfrm>
          <a:custGeom>
            <a:avLst/>
            <a:gdLst>
              <a:gd name="connsiteX0" fmla="*/ 45097 w 6626248"/>
              <a:gd name="connsiteY0" fmla="*/ 0 h 4141004"/>
              <a:gd name="connsiteX1" fmla="*/ 6581135 w 6626248"/>
              <a:gd name="connsiteY1" fmla="*/ 0 h 4141004"/>
              <a:gd name="connsiteX2" fmla="*/ 6607519 w 6626248"/>
              <a:gd name="connsiteY2" fmla="*/ 2300 h 4141004"/>
              <a:gd name="connsiteX3" fmla="*/ 6624393 w 6626248"/>
              <a:gd name="connsiteY3" fmla="*/ 18597 h 4141004"/>
              <a:gd name="connsiteX4" fmla="*/ 6626233 w 6626248"/>
              <a:gd name="connsiteY4" fmla="*/ 45246 h 4141004"/>
              <a:gd name="connsiteX5" fmla="*/ 6626233 w 6626248"/>
              <a:gd name="connsiteY5" fmla="*/ 4095755 h 4141004"/>
              <a:gd name="connsiteX6" fmla="*/ 6624393 w 6626248"/>
              <a:gd name="connsiteY6" fmla="*/ 4122212 h 4141004"/>
              <a:gd name="connsiteX7" fmla="*/ 6607519 w 6626248"/>
              <a:gd name="connsiteY7" fmla="*/ 4138892 h 4141004"/>
              <a:gd name="connsiteX8" fmla="*/ 6581135 w 6626248"/>
              <a:gd name="connsiteY8" fmla="*/ 4141001 h 4141004"/>
              <a:gd name="connsiteX9" fmla="*/ 45097 w 6626248"/>
              <a:gd name="connsiteY9" fmla="*/ 4141001 h 4141004"/>
              <a:gd name="connsiteX10" fmla="*/ 18714 w 6626248"/>
              <a:gd name="connsiteY10" fmla="*/ 4138892 h 4141004"/>
              <a:gd name="connsiteX11" fmla="*/ 2454 w 6626248"/>
              <a:gd name="connsiteY11" fmla="*/ 4122212 h 4141004"/>
              <a:gd name="connsiteX12" fmla="*/ 0 w 6626248"/>
              <a:gd name="connsiteY12" fmla="*/ 4095755 h 4141004"/>
              <a:gd name="connsiteX13" fmla="*/ 0 w 6626248"/>
              <a:gd name="connsiteY13" fmla="*/ 45246 h 4141004"/>
              <a:gd name="connsiteX14" fmla="*/ 2454 w 6626248"/>
              <a:gd name="connsiteY14" fmla="*/ 18597 h 4141004"/>
              <a:gd name="connsiteX15" fmla="*/ 18714 w 6626248"/>
              <a:gd name="connsiteY15" fmla="*/ 2300 h 4141004"/>
              <a:gd name="connsiteX16" fmla="*/ 45097 w 6626248"/>
              <a:gd name="connsiteY16" fmla="*/ 0 h 414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6248" h="4141004">
                <a:moveTo>
                  <a:pt x="45097" y="0"/>
                </a:moveTo>
                <a:lnTo>
                  <a:pt x="6581135" y="0"/>
                </a:lnTo>
                <a:cubicBezTo>
                  <a:pt x="6594021" y="0"/>
                  <a:pt x="6600770" y="191"/>
                  <a:pt x="6607519" y="2300"/>
                </a:cubicBezTo>
                <a:cubicBezTo>
                  <a:pt x="6615189" y="5176"/>
                  <a:pt x="6621631" y="10928"/>
                  <a:pt x="6624393" y="18597"/>
                </a:cubicBezTo>
                <a:cubicBezTo>
                  <a:pt x="6626540" y="25690"/>
                  <a:pt x="6626233" y="32017"/>
                  <a:pt x="6626233" y="45246"/>
                </a:cubicBezTo>
                <a:lnTo>
                  <a:pt x="6626233" y="4095755"/>
                </a:lnTo>
                <a:cubicBezTo>
                  <a:pt x="6626233" y="4108600"/>
                  <a:pt x="6626540" y="4115310"/>
                  <a:pt x="6624393" y="4122212"/>
                </a:cubicBezTo>
                <a:cubicBezTo>
                  <a:pt x="6621631" y="4129881"/>
                  <a:pt x="6615189" y="4136208"/>
                  <a:pt x="6607519" y="4138892"/>
                </a:cubicBezTo>
                <a:cubicBezTo>
                  <a:pt x="6600770" y="4141193"/>
                  <a:pt x="6594327" y="4141001"/>
                  <a:pt x="6581135" y="4141001"/>
                </a:cubicBezTo>
                <a:lnTo>
                  <a:pt x="45097" y="4141001"/>
                </a:lnTo>
                <a:cubicBezTo>
                  <a:pt x="32212" y="4141001"/>
                  <a:pt x="25770" y="4141193"/>
                  <a:pt x="18714" y="4138892"/>
                </a:cubicBezTo>
                <a:cubicBezTo>
                  <a:pt x="11044" y="4136208"/>
                  <a:pt x="5215" y="4129881"/>
                  <a:pt x="2454" y="4122212"/>
                </a:cubicBezTo>
                <a:cubicBezTo>
                  <a:pt x="307" y="4115310"/>
                  <a:pt x="0" y="4108792"/>
                  <a:pt x="0" y="4095755"/>
                </a:cubicBezTo>
                <a:lnTo>
                  <a:pt x="0" y="45246"/>
                </a:lnTo>
                <a:cubicBezTo>
                  <a:pt x="0" y="32209"/>
                  <a:pt x="307" y="25690"/>
                  <a:pt x="2454" y="18597"/>
                </a:cubicBezTo>
                <a:cubicBezTo>
                  <a:pt x="5215" y="10928"/>
                  <a:pt x="11044" y="5176"/>
                  <a:pt x="18714" y="2300"/>
                </a:cubicBezTo>
                <a:cubicBezTo>
                  <a:pt x="25770" y="191"/>
                  <a:pt x="32212" y="0"/>
                  <a:pt x="4509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86C7FE9F-493C-45CE-86F9-7D4E1426DA25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2191136" y="3183334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186403A6-334E-4984-B9CD-0D691901E6E5}"/>
              </a:ext>
            </a:extLst>
          </p:cNvPr>
          <p:cNvSpPr txBox="1">
            <a:spLocks noGrp="1"/>
          </p:cNvSpPr>
          <p:nvPr>
            <p:ph type="body" sz="quarter" idx="188" hasCustomPrompt="1"/>
          </p:nvPr>
        </p:nvSpPr>
        <p:spPr>
          <a:xfrm>
            <a:off x="16866006" y="3183334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E626CBD7-51F0-421D-B17A-8995A9BCFA6A}"/>
              </a:ext>
            </a:extLst>
          </p:cNvPr>
          <p:cNvSpPr>
            <a:spLocks noGrp="1"/>
          </p:cNvSpPr>
          <p:nvPr>
            <p:ph type="body" sz="quarter" idx="189"/>
          </p:nvPr>
        </p:nvSpPr>
        <p:spPr>
          <a:xfrm>
            <a:off x="1781371" y="2289369"/>
            <a:ext cx="906523" cy="6191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8" name="Segnaposto testo 3"/>
          <p:cNvSpPr>
            <a:spLocks noGrp="1"/>
          </p:cNvSpPr>
          <p:nvPr>
            <p:ph type="body" sz="quarter" idx="192" hasCustomPrompt="1"/>
          </p:nvPr>
        </p:nvSpPr>
        <p:spPr>
          <a:xfrm>
            <a:off x="1759238" y="2514600"/>
            <a:ext cx="9439275" cy="35242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19" name="Segnaposto testo 8"/>
          <p:cNvSpPr>
            <a:spLocks noGrp="1"/>
          </p:cNvSpPr>
          <p:nvPr>
            <p:ph type="body" sz="quarter" idx="198" hasCustomPrompt="1"/>
          </p:nvPr>
        </p:nvSpPr>
        <p:spPr>
          <a:xfrm>
            <a:off x="12191136" y="5161828"/>
            <a:ext cx="3696565" cy="29917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20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12191137" y="4665181"/>
            <a:ext cx="3696564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21" name="Segnaposto testo 8"/>
          <p:cNvSpPr>
            <a:spLocks noGrp="1"/>
          </p:cNvSpPr>
          <p:nvPr>
            <p:ph type="body" sz="quarter" idx="200" hasCustomPrompt="1"/>
          </p:nvPr>
        </p:nvSpPr>
        <p:spPr>
          <a:xfrm>
            <a:off x="16880324" y="5161828"/>
            <a:ext cx="3696565" cy="29917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201" hasCustomPrompt="1"/>
          </p:nvPr>
        </p:nvSpPr>
        <p:spPr>
          <a:xfrm>
            <a:off x="16880325" y="4665181"/>
            <a:ext cx="3696564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7149243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sktop mobil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7119" y="2942576"/>
            <a:ext cx="13586482" cy="783084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FAB13133-952A-4266-AD02-403018270B1F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707889" y="3411258"/>
            <a:ext cx="10388023" cy="6492082"/>
          </a:xfrm>
          <a:custGeom>
            <a:avLst/>
            <a:gdLst>
              <a:gd name="connsiteX0" fmla="*/ 71177 w 10388023"/>
              <a:gd name="connsiteY0" fmla="*/ 0 h 6492082"/>
              <a:gd name="connsiteX1" fmla="*/ 10316846 w 10388023"/>
              <a:gd name="connsiteY1" fmla="*/ 0 h 6492082"/>
              <a:gd name="connsiteX2" fmla="*/ 10358686 w 10388023"/>
              <a:gd name="connsiteY2" fmla="*/ 3607 h 6492082"/>
              <a:gd name="connsiteX3" fmla="*/ 10384657 w 10388023"/>
              <a:gd name="connsiteY3" fmla="*/ 29455 h 6492082"/>
              <a:gd name="connsiteX4" fmla="*/ 10388023 w 10388023"/>
              <a:gd name="connsiteY4" fmla="*/ 70932 h 6492082"/>
              <a:gd name="connsiteX5" fmla="*/ 10388023 w 10388023"/>
              <a:gd name="connsiteY5" fmla="*/ 6421150 h 6492082"/>
              <a:gd name="connsiteX6" fmla="*/ 10384657 w 10388023"/>
              <a:gd name="connsiteY6" fmla="*/ 6462627 h 6492082"/>
              <a:gd name="connsiteX7" fmla="*/ 10358686 w 10388023"/>
              <a:gd name="connsiteY7" fmla="*/ 6488475 h 6492082"/>
              <a:gd name="connsiteX8" fmla="*/ 10316365 w 10388023"/>
              <a:gd name="connsiteY8" fmla="*/ 6492082 h 6492082"/>
              <a:gd name="connsiteX9" fmla="*/ 71177 w 10388023"/>
              <a:gd name="connsiteY9" fmla="*/ 6492082 h 6492082"/>
              <a:gd name="connsiteX10" fmla="*/ 29337 w 10388023"/>
              <a:gd name="connsiteY10" fmla="*/ 6488475 h 6492082"/>
              <a:gd name="connsiteX11" fmla="*/ 3367 w 10388023"/>
              <a:gd name="connsiteY11" fmla="*/ 6462627 h 6492082"/>
              <a:gd name="connsiteX12" fmla="*/ 0 w 10388023"/>
              <a:gd name="connsiteY12" fmla="*/ 6420549 h 6492082"/>
              <a:gd name="connsiteX13" fmla="*/ 0 w 10388023"/>
              <a:gd name="connsiteY13" fmla="*/ 70932 h 6492082"/>
              <a:gd name="connsiteX14" fmla="*/ 3367 w 10388023"/>
              <a:gd name="connsiteY14" fmla="*/ 29455 h 6492082"/>
              <a:gd name="connsiteX15" fmla="*/ 29337 w 10388023"/>
              <a:gd name="connsiteY15" fmla="*/ 3607 h 6492082"/>
              <a:gd name="connsiteX16" fmla="*/ 71177 w 10388023"/>
              <a:gd name="connsiteY16" fmla="*/ 0 h 649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8023" h="6492082">
                <a:moveTo>
                  <a:pt x="71177" y="0"/>
                </a:moveTo>
                <a:lnTo>
                  <a:pt x="10316846" y="0"/>
                </a:lnTo>
                <a:cubicBezTo>
                  <a:pt x="10337526" y="0"/>
                  <a:pt x="10347625" y="0"/>
                  <a:pt x="10358686" y="3607"/>
                </a:cubicBezTo>
                <a:cubicBezTo>
                  <a:pt x="10370710" y="7815"/>
                  <a:pt x="10379847" y="17432"/>
                  <a:pt x="10384657" y="29455"/>
                </a:cubicBezTo>
                <a:cubicBezTo>
                  <a:pt x="10388023" y="40275"/>
                  <a:pt x="10388023" y="50494"/>
                  <a:pt x="10388023" y="70932"/>
                </a:cubicBezTo>
                <a:lnTo>
                  <a:pt x="10388023" y="6421150"/>
                </a:lnTo>
                <a:cubicBezTo>
                  <a:pt x="10388023" y="6441287"/>
                  <a:pt x="10388023" y="6451807"/>
                  <a:pt x="10384657" y="6462627"/>
                </a:cubicBezTo>
                <a:cubicBezTo>
                  <a:pt x="10379847" y="6474649"/>
                  <a:pt x="10370710" y="6484267"/>
                  <a:pt x="10358686" y="6488475"/>
                </a:cubicBezTo>
                <a:cubicBezTo>
                  <a:pt x="10347625" y="6492082"/>
                  <a:pt x="10337045" y="6492082"/>
                  <a:pt x="10316365" y="6492082"/>
                </a:cubicBezTo>
                <a:lnTo>
                  <a:pt x="71177" y="6492082"/>
                </a:lnTo>
                <a:cubicBezTo>
                  <a:pt x="50497" y="6492082"/>
                  <a:pt x="40398" y="6492082"/>
                  <a:pt x="29337" y="6488475"/>
                </a:cubicBezTo>
                <a:cubicBezTo>
                  <a:pt x="17314" y="6484267"/>
                  <a:pt x="8176" y="6474649"/>
                  <a:pt x="3367" y="6462627"/>
                </a:cubicBezTo>
                <a:cubicBezTo>
                  <a:pt x="0" y="6451807"/>
                  <a:pt x="0" y="6441287"/>
                  <a:pt x="0" y="6420549"/>
                </a:cubicBezTo>
                <a:lnTo>
                  <a:pt x="0" y="70932"/>
                </a:lnTo>
                <a:cubicBezTo>
                  <a:pt x="0" y="50794"/>
                  <a:pt x="0" y="40275"/>
                  <a:pt x="3367" y="29455"/>
                </a:cubicBezTo>
                <a:cubicBezTo>
                  <a:pt x="8176" y="17432"/>
                  <a:pt x="17314" y="7815"/>
                  <a:pt x="29337" y="3607"/>
                </a:cubicBezTo>
                <a:cubicBezTo>
                  <a:pt x="40398" y="0"/>
                  <a:pt x="50497" y="0"/>
                  <a:pt x="7117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6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99107" y="6657299"/>
            <a:ext cx="2380256" cy="500281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C5F4A126-AE9D-4F92-9166-AEC7FC16A4B7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9075911" y="7403169"/>
            <a:ext cx="2026842" cy="3589576"/>
          </a:xfrm>
          <a:custGeom>
            <a:avLst/>
            <a:gdLst>
              <a:gd name="connsiteX0" fmla="*/ 42040 w 2026842"/>
              <a:gd name="connsiteY0" fmla="*/ 3 h 3589576"/>
              <a:gd name="connsiteX1" fmla="*/ 1984333 w 2026842"/>
              <a:gd name="connsiteY1" fmla="*/ 3 h 3589576"/>
              <a:gd name="connsiteX2" fmla="*/ 2009388 w 2026842"/>
              <a:gd name="connsiteY2" fmla="*/ 1831 h 3589576"/>
              <a:gd name="connsiteX3" fmla="*/ 2024496 w 2026842"/>
              <a:gd name="connsiteY3" fmla="*/ 17454 h 3589576"/>
              <a:gd name="connsiteX4" fmla="*/ 2026842 w 2026842"/>
              <a:gd name="connsiteY4" fmla="*/ 42384 h 3589576"/>
              <a:gd name="connsiteX5" fmla="*/ 2026842 w 2026842"/>
              <a:gd name="connsiteY5" fmla="*/ 3547525 h 3589576"/>
              <a:gd name="connsiteX6" fmla="*/ 2024496 w 2026842"/>
              <a:gd name="connsiteY6" fmla="*/ 3572122 h 3589576"/>
              <a:gd name="connsiteX7" fmla="*/ 2009388 w 2026842"/>
              <a:gd name="connsiteY7" fmla="*/ 3587745 h 3589576"/>
              <a:gd name="connsiteX8" fmla="*/ 1984333 w 2026842"/>
              <a:gd name="connsiteY8" fmla="*/ 3589573 h 3589576"/>
              <a:gd name="connsiteX9" fmla="*/ 42040 w 2026842"/>
              <a:gd name="connsiteY9" fmla="*/ 3589573 h 3589576"/>
              <a:gd name="connsiteX10" fmla="*/ 17454 w 2026842"/>
              <a:gd name="connsiteY10" fmla="*/ 3587745 h 3589576"/>
              <a:gd name="connsiteX11" fmla="*/ 1971 w 2026842"/>
              <a:gd name="connsiteY11" fmla="*/ 3572122 h 3589576"/>
              <a:gd name="connsiteX12" fmla="*/ 0 w 2026842"/>
              <a:gd name="connsiteY12" fmla="*/ 3547192 h 3589576"/>
              <a:gd name="connsiteX13" fmla="*/ 0 w 2026842"/>
              <a:gd name="connsiteY13" fmla="*/ 42051 h 3589576"/>
              <a:gd name="connsiteX14" fmla="*/ 1971 w 2026842"/>
              <a:gd name="connsiteY14" fmla="*/ 17454 h 3589576"/>
              <a:gd name="connsiteX15" fmla="*/ 17454 w 2026842"/>
              <a:gd name="connsiteY15" fmla="*/ 1831 h 3589576"/>
              <a:gd name="connsiteX16" fmla="*/ 42040 w 2026842"/>
              <a:gd name="connsiteY16" fmla="*/ 3 h 358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26842" h="3589576">
                <a:moveTo>
                  <a:pt x="42040" y="3"/>
                </a:moveTo>
                <a:lnTo>
                  <a:pt x="1984333" y="3"/>
                </a:lnTo>
                <a:cubicBezTo>
                  <a:pt x="1996532" y="3"/>
                  <a:pt x="2002819" y="-163"/>
                  <a:pt x="2009388" y="1831"/>
                </a:cubicBezTo>
                <a:cubicBezTo>
                  <a:pt x="2016520" y="4490"/>
                  <a:pt x="2021869" y="10307"/>
                  <a:pt x="2024496" y="17454"/>
                </a:cubicBezTo>
                <a:cubicBezTo>
                  <a:pt x="2026561" y="23935"/>
                  <a:pt x="2026842" y="30085"/>
                  <a:pt x="2026842" y="42384"/>
                </a:cubicBezTo>
                <a:lnTo>
                  <a:pt x="2026842" y="3547525"/>
                </a:lnTo>
                <a:cubicBezTo>
                  <a:pt x="2026842" y="3559657"/>
                  <a:pt x="2026561" y="3565640"/>
                  <a:pt x="2024496" y="3572122"/>
                </a:cubicBezTo>
                <a:cubicBezTo>
                  <a:pt x="2021869" y="3579269"/>
                  <a:pt x="2016520" y="3585085"/>
                  <a:pt x="2009388" y="3587745"/>
                </a:cubicBezTo>
                <a:cubicBezTo>
                  <a:pt x="2002819" y="3589739"/>
                  <a:pt x="1996719" y="3589573"/>
                  <a:pt x="1984333" y="3589573"/>
                </a:cubicBezTo>
                <a:lnTo>
                  <a:pt x="42040" y="3589573"/>
                </a:lnTo>
                <a:cubicBezTo>
                  <a:pt x="29935" y="3589573"/>
                  <a:pt x="24023" y="3589739"/>
                  <a:pt x="17454" y="3587745"/>
                </a:cubicBezTo>
                <a:cubicBezTo>
                  <a:pt x="10322" y="3585085"/>
                  <a:pt x="4598" y="3579269"/>
                  <a:pt x="1971" y="3572122"/>
                </a:cubicBezTo>
                <a:cubicBezTo>
                  <a:pt x="-94" y="3565640"/>
                  <a:pt x="0" y="3559491"/>
                  <a:pt x="0" y="3547192"/>
                </a:cubicBezTo>
                <a:lnTo>
                  <a:pt x="0" y="42051"/>
                </a:lnTo>
                <a:cubicBezTo>
                  <a:pt x="0" y="29919"/>
                  <a:pt x="-94" y="23935"/>
                  <a:pt x="1971" y="17454"/>
                </a:cubicBezTo>
                <a:cubicBezTo>
                  <a:pt x="4598" y="10307"/>
                  <a:pt x="10322" y="4490"/>
                  <a:pt x="17454" y="1831"/>
                </a:cubicBezTo>
                <a:cubicBezTo>
                  <a:pt x="23929" y="-163"/>
                  <a:pt x="30123" y="3"/>
                  <a:pt x="42040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62397D86-A3B8-4BB5-85A3-E6C5FD84E4D3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4149561" y="9640689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F9F5E5D5-4ABE-4344-8D18-0A17EEA10B3E}"/>
              </a:ext>
            </a:extLst>
          </p:cNvPr>
          <p:cNvSpPr txBox="1">
            <a:spLocks noGrp="1"/>
          </p:cNvSpPr>
          <p:nvPr>
            <p:ph type="body" sz="quarter" idx="188" hasCustomPrompt="1"/>
          </p:nvPr>
        </p:nvSpPr>
        <p:spPr>
          <a:xfrm>
            <a:off x="18824431" y="9640689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E03430D4-8D21-4633-AEEA-01BADBB480BE}"/>
              </a:ext>
            </a:extLst>
          </p:cNvPr>
          <p:cNvSpPr/>
          <p:nvPr/>
        </p:nvSpPr>
        <p:spPr>
          <a:xfrm>
            <a:off x="14149561" y="7146630"/>
            <a:ext cx="8452866" cy="1016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4647B5F-EA91-49E0-B0AD-550CE0764FFB}"/>
              </a:ext>
            </a:extLst>
          </p:cNvPr>
          <p:cNvSpPr/>
          <p:nvPr/>
        </p:nvSpPr>
        <p:spPr>
          <a:xfrm>
            <a:off x="14149561" y="8452845"/>
            <a:ext cx="8452866" cy="1016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7317D7E3-9AE9-4E07-A7DB-28C04FCAD070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14149561" y="2268112"/>
            <a:ext cx="906523" cy="6191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29729886-AC80-4B7D-85F9-7030742EFF86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14149561" y="7146630"/>
            <a:ext cx="7620001" cy="101601"/>
          </a:xfrm>
          <a:custGeom>
            <a:avLst/>
            <a:gdLst>
              <a:gd name="connsiteX0" fmla="*/ 0 w 7620001"/>
              <a:gd name="connsiteY0" fmla="*/ 0 h 101601"/>
              <a:gd name="connsiteX1" fmla="*/ 7620001 w 7620001"/>
              <a:gd name="connsiteY1" fmla="*/ 0 h 101601"/>
              <a:gd name="connsiteX2" fmla="*/ 7620001 w 7620001"/>
              <a:gd name="connsiteY2" fmla="*/ 101601 h 101601"/>
              <a:gd name="connsiteX3" fmla="*/ 0 w 7620001"/>
              <a:gd name="connsiteY3" fmla="*/ 101601 h 1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1" h="101601">
                <a:moveTo>
                  <a:pt x="0" y="0"/>
                </a:moveTo>
                <a:lnTo>
                  <a:pt x="7620001" y="0"/>
                </a:lnTo>
                <a:lnTo>
                  <a:pt x="7620001" y="101601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>
              <a:defRPr sz="100">
                <a:solidFill>
                  <a:srgbClr val="0A6CD1">
                    <a:alpha val="0"/>
                  </a:srgb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0A8A398D-C7F5-424F-8C58-BA6F14756EFE}"/>
              </a:ext>
            </a:extLst>
          </p:cNvPr>
          <p:cNvSpPr txBox="1">
            <a:spLocks noGrp="1"/>
          </p:cNvSpPr>
          <p:nvPr>
            <p:ph type="body" sz="quarter" idx="90" hasCustomPrompt="1"/>
          </p:nvPr>
        </p:nvSpPr>
        <p:spPr>
          <a:xfrm>
            <a:off x="21507450" y="6657299"/>
            <a:ext cx="1094977" cy="19213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A713D931-3CF7-4C47-B966-3B5E8EF6A5AE}"/>
              </a:ext>
            </a:extLst>
          </p:cNvPr>
          <p:cNvSpPr>
            <a:spLocks noGrp="1"/>
          </p:cNvSpPr>
          <p:nvPr>
            <p:ph type="body" sz="quarter" idx="189"/>
          </p:nvPr>
        </p:nvSpPr>
        <p:spPr>
          <a:xfrm>
            <a:off x="14149561" y="8452845"/>
            <a:ext cx="8001001" cy="101601"/>
          </a:xfrm>
          <a:custGeom>
            <a:avLst/>
            <a:gdLst>
              <a:gd name="connsiteX0" fmla="*/ 0 w 8001001"/>
              <a:gd name="connsiteY0" fmla="*/ 0 h 101601"/>
              <a:gd name="connsiteX1" fmla="*/ 8001001 w 8001001"/>
              <a:gd name="connsiteY1" fmla="*/ 0 h 101601"/>
              <a:gd name="connsiteX2" fmla="*/ 8001001 w 8001001"/>
              <a:gd name="connsiteY2" fmla="*/ 101601 h 101601"/>
              <a:gd name="connsiteX3" fmla="*/ 0 w 8001001"/>
              <a:gd name="connsiteY3" fmla="*/ 101601 h 1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1" h="101601">
                <a:moveTo>
                  <a:pt x="0" y="0"/>
                </a:moveTo>
                <a:lnTo>
                  <a:pt x="8001001" y="0"/>
                </a:lnTo>
                <a:lnTo>
                  <a:pt x="8001001" y="101601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>
              <a:defRPr sz="100">
                <a:solidFill>
                  <a:srgbClr val="0A6CD1">
                    <a:alpha val="0"/>
                  </a:srgb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4" name="number">
            <a:extLst>
              <a:ext uri="{FF2B5EF4-FFF2-40B4-BE49-F238E27FC236}">
                <a16:creationId xmlns:a16="http://schemas.microsoft.com/office/drawing/2014/main" id="{2D3FAA44-9904-48CA-AB38-F5BEA6EBF442}"/>
              </a:ext>
            </a:extLst>
          </p:cNvPr>
          <p:cNvSpPr txBox="1">
            <a:spLocks noGrp="1"/>
          </p:cNvSpPr>
          <p:nvPr>
            <p:ph type="body" sz="quarter" idx="190" hasCustomPrompt="1"/>
          </p:nvPr>
        </p:nvSpPr>
        <p:spPr>
          <a:xfrm>
            <a:off x="21507450" y="7935672"/>
            <a:ext cx="1094977" cy="31589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lang="en-US" sz="3600" b="1" dirty="0">
                <a:solidFill>
                  <a:schemeClr val="tx1"/>
                </a:solidFill>
                <a:latin typeface="+mn-lt"/>
                <a:ea typeface="Roboto Bold"/>
                <a:cs typeface="Roboto Bold"/>
              </a:defRPr>
            </a:lvl1pPr>
          </a:lstStyle>
          <a:p>
            <a:pPr lvl="0" algn="r"/>
            <a:r>
              <a:rPr lang="en-US"/>
              <a:t>00%</a:t>
            </a:r>
          </a:p>
        </p:txBody>
      </p:sp>
      <p:sp>
        <p:nvSpPr>
          <p:cNvPr id="26" name="Rectangle">
            <a:extLst>
              <a:ext uri="{FF2B5EF4-FFF2-40B4-BE49-F238E27FC236}">
                <a16:creationId xmlns:a16="http://schemas.microsoft.com/office/drawing/2014/main" id="{248AAD1E-598C-4DF4-BD1B-4E2A93CF5DD7}"/>
              </a:ext>
            </a:extLst>
          </p:cNvPr>
          <p:cNvSpPr/>
          <p:nvPr/>
        </p:nvSpPr>
        <p:spPr>
          <a:xfrm>
            <a:off x="14149561" y="7146630"/>
            <a:ext cx="8452866" cy="1016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D7187716-F57A-4D83-A5EE-3F6C65C065D0}"/>
              </a:ext>
            </a:extLst>
          </p:cNvPr>
          <p:cNvSpPr/>
          <p:nvPr/>
        </p:nvSpPr>
        <p:spPr>
          <a:xfrm>
            <a:off x="14149561" y="8452845"/>
            <a:ext cx="8452866" cy="1016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" name="Rectangle">
            <a:extLst>
              <a:ext uri="{FF2B5EF4-FFF2-40B4-BE49-F238E27FC236}">
                <a16:creationId xmlns:a16="http://schemas.microsoft.com/office/drawing/2014/main" id="{248AAD1E-598C-4DF4-BD1B-4E2A93CF5DD7}"/>
              </a:ext>
            </a:extLst>
          </p:cNvPr>
          <p:cNvSpPr/>
          <p:nvPr/>
        </p:nvSpPr>
        <p:spPr>
          <a:xfrm>
            <a:off x="14149561" y="7146630"/>
            <a:ext cx="8452866" cy="1016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" name="Rectangle">
            <a:extLst>
              <a:ext uri="{FF2B5EF4-FFF2-40B4-BE49-F238E27FC236}">
                <a16:creationId xmlns:a16="http://schemas.microsoft.com/office/drawing/2014/main" id="{D7187716-F57A-4D83-A5EE-3F6C65C065D0}"/>
              </a:ext>
            </a:extLst>
          </p:cNvPr>
          <p:cNvSpPr/>
          <p:nvPr/>
        </p:nvSpPr>
        <p:spPr>
          <a:xfrm>
            <a:off x="14149561" y="8452845"/>
            <a:ext cx="8452866" cy="1016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" name="Rectangle">
            <a:extLst>
              <a:ext uri="{FF2B5EF4-FFF2-40B4-BE49-F238E27FC236}">
                <a16:creationId xmlns:a16="http://schemas.microsoft.com/office/drawing/2014/main" id="{248AAD1E-598C-4DF4-BD1B-4E2A93CF5DD7}"/>
              </a:ext>
            </a:extLst>
          </p:cNvPr>
          <p:cNvSpPr/>
          <p:nvPr userDrawn="1"/>
        </p:nvSpPr>
        <p:spPr>
          <a:xfrm>
            <a:off x="14149561" y="7146630"/>
            <a:ext cx="8452866" cy="1016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" name="Rectangle">
            <a:extLst>
              <a:ext uri="{FF2B5EF4-FFF2-40B4-BE49-F238E27FC236}">
                <a16:creationId xmlns:a16="http://schemas.microsoft.com/office/drawing/2014/main" id="{D7187716-F57A-4D83-A5EE-3F6C65C065D0}"/>
              </a:ext>
            </a:extLst>
          </p:cNvPr>
          <p:cNvSpPr/>
          <p:nvPr userDrawn="1"/>
        </p:nvSpPr>
        <p:spPr>
          <a:xfrm>
            <a:off x="14149561" y="8452845"/>
            <a:ext cx="8452866" cy="1016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" name="Segnaposto testo 3"/>
          <p:cNvSpPr>
            <a:spLocks noGrp="1"/>
          </p:cNvSpPr>
          <p:nvPr>
            <p:ph type="body" sz="quarter" idx="192" hasCustomPrompt="1"/>
          </p:nvPr>
        </p:nvSpPr>
        <p:spPr>
          <a:xfrm>
            <a:off x="14155592" y="2564163"/>
            <a:ext cx="9439275" cy="35242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33" name="Segnaposto testo 8"/>
          <p:cNvSpPr>
            <a:spLocks noGrp="1"/>
          </p:cNvSpPr>
          <p:nvPr>
            <p:ph type="body" sz="quarter" idx="198" hasCustomPrompt="1"/>
          </p:nvPr>
        </p:nvSpPr>
        <p:spPr>
          <a:xfrm>
            <a:off x="14149561" y="11535832"/>
            <a:ext cx="3696565" cy="29917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34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14149562" y="11039185"/>
            <a:ext cx="3696564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5" name="Segnaposto testo 8"/>
          <p:cNvSpPr>
            <a:spLocks noGrp="1"/>
          </p:cNvSpPr>
          <p:nvPr>
            <p:ph type="body" sz="quarter" idx="200" hasCustomPrompt="1"/>
          </p:nvPr>
        </p:nvSpPr>
        <p:spPr>
          <a:xfrm>
            <a:off x="18824431" y="11535832"/>
            <a:ext cx="3696565" cy="29917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36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201" hasCustomPrompt="1"/>
          </p:nvPr>
        </p:nvSpPr>
        <p:spPr>
          <a:xfrm>
            <a:off x="18824432" y="11039185"/>
            <a:ext cx="3696564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7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202" hasCustomPrompt="1"/>
          </p:nvPr>
        </p:nvSpPr>
        <p:spPr>
          <a:xfrm>
            <a:off x="14147565" y="7936993"/>
            <a:ext cx="3696564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38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203" hasCustomPrompt="1"/>
          </p:nvPr>
        </p:nvSpPr>
        <p:spPr>
          <a:xfrm>
            <a:off x="14147565" y="6657299"/>
            <a:ext cx="3696564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9845877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abella 4"/>
          <p:cNvSpPr>
            <a:spLocks noGrp="1"/>
          </p:cNvSpPr>
          <p:nvPr>
            <p:ph type="tbl" sz="quarter" idx="10"/>
          </p:nvPr>
        </p:nvSpPr>
        <p:spPr>
          <a:xfrm>
            <a:off x="835478" y="3943350"/>
            <a:ext cx="22713043" cy="8694964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r>
              <a:rPr lang="it-IT" dirty="0"/>
              <a:t>Fare clic sull'icona per inserire una tabella</a:t>
            </a: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C738CEDB-3632-433F-ABFA-0376B080D693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7647486" y="2357229"/>
            <a:ext cx="9089027" cy="10642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E626CBD7-51F0-421D-B17A-8995A9BCFA6A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11738739" y="2289369"/>
            <a:ext cx="906523" cy="6191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4382486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E49B2D7-D65E-42E7-BD6B-B44933708D4E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506186" y="0"/>
            <a:ext cx="9292710" cy="13716000"/>
          </a:xfrm>
          <a:custGeom>
            <a:avLst/>
            <a:gdLst>
              <a:gd name="connsiteX0" fmla="*/ 0 w 8128001"/>
              <a:gd name="connsiteY0" fmla="*/ 0 h 13716001"/>
              <a:gd name="connsiteX1" fmla="*/ 8128001 w 8128001"/>
              <a:gd name="connsiteY1" fmla="*/ 0 h 13716001"/>
              <a:gd name="connsiteX2" fmla="*/ 8128001 w 8128001"/>
              <a:gd name="connsiteY2" fmla="*/ 13716001 h 13716001"/>
              <a:gd name="connsiteX3" fmla="*/ 0 w 8128001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1" h="13716001">
                <a:moveTo>
                  <a:pt x="0" y="0"/>
                </a:moveTo>
                <a:lnTo>
                  <a:pt x="8128001" y="0"/>
                </a:lnTo>
                <a:lnTo>
                  <a:pt x="8128001" y="13716001"/>
                </a:lnTo>
                <a:lnTo>
                  <a:pt x="0" y="13716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5B6CFDF-1E03-4E66-A7CF-087C8FD6B00C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 flipH="1">
            <a:off x="0" y="0"/>
            <a:ext cx="8796046" cy="13716000"/>
          </a:xfrm>
          <a:custGeom>
            <a:avLst/>
            <a:gdLst>
              <a:gd name="connsiteX0" fmla="*/ 8128001 w 8128001"/>
              <a:gd name="connsiteY0" fmla="*/ 0 h 13716000"/>
              <a:gd name="connsiteX1" fmla="*/ 0 w 8128001"/>
              <a:gd name="connsiteY1" fmla="*/ 0 h 13716000"/>
              <a:gd name="connsiteX2" fmla="*/ 0 w 8128001"/>
              <a:gd name="connsiteY2" fmla="*/ 13716000 h 13716000"/>
              <a:gd name="connsiteX3" fmla="*/ 8128001 w 81280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1" h="13716000">
                <a:moveTo>
                  <a:pt x="8128001" y="0"/>
                </a:moveTo>
                <a:lnTo>
                  <a:pt x="0" y="0"/>
                </a:lnTo>
                <a:lnTo>
                  <a:pt x="0" y="13716000"/>
                </a:lnTo>
                <a:lnTo>
                  <a:pt x="8128001" y="13716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anchor="b">
            <a:noAutofit/>
          </a:bodyPr>
          <a:lstStyle>
            <a:lvl1pPr>
              <a:defRPr sz="100">
                <a:solidFill>
                  <a:schemeClr val="tx2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26B7306-38FA-411C-9A79-940DB03F8EC2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 rot="16200000">
            <a:off x="-208822" y="4198236"/>
            <a:ext cx="10677225" cy="47953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A28A73FF-CB83-411E-BE68-4D4A81773B21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 rot="16200000">
            <a:off x="1789553" y="11460249"/>
            <a:ext cx="884945" cy="6361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solidFill>
                  <a:schemeClr val="accent2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12907760-1ED6-4010-9214-02D07F06635C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0626989" y="3272469"/>
            <a:ext cx="2779159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0" name="number">
            <a:extLst>
              <a:ext uri="{FF2B5EF4-FFF2-40B4-BE49-F238E27FC236}">
                <a16:creationId xmlns:a16="http://schemas.microsoft.com/office/drawing/2014/main" id="{8F15DACD-74E9-47F6-8A9B-739AFCBC478F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0626989" y="1785342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02E07B51-DCBE-4867-B390-7FDF554789EF}"/>
              </a:ext>
            </a:extLst>
          </p:cNvPr>
          <p:cNvSpPr txBox="1">
            <a:spLocks noGrp="1"/>
          </p:cNvSpPr>
          <p:nvPr>
            <p:ph type="body" sz="quarter" idx="186" hasCustomPrompt="1"/>
          </p:nvPr>
        </p:nvSpPr>
        <p:spPr>
          <a:xfrm>
            <a:off x="15237089" y="3272469"/>
            <a:ext cx="2779159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3" name="number">
            <a:extLst>
              <a:ext uri="{FF2B5EF4-FFF2-40B4-BE49-F238E27FC236}">
                <a16:creationId xmlns:a16="http://schemas.microsoft.com/office/drawing/2014/main" id="{5B7C7C79-C8B6-4EA7-8A8D-E33A306F2D9A}"/>
              </a:ext>
            </a:extLst>
          </p:cNvPr>
          <p:cNvSpPr txBox="1">
            <a:spLocks noGrp="1"/>
          </p:cNvSpPr>
          <p:nvPr>
            <p:ph type="body" sz="quarter" idx="188" hasCustomPrompt="1"/>
          </p:nvPr>
        </p:nvSpPr>
        <p:spPr>
          <a:xfrm>
            <a:off x="15237089" y="1785342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8934D5AD-9836-4B95-8F41-25BDE068CC6D}"/>
              </a:ext>
            </a:extLst>
          </p:cNvPr>
          <p:cNvSpPr txBox="1">
            <a:spLocks noGrp="1"/>
          </p:cNvSpPr>
          <p:nvPr>
            <p:ph type="body" sz="quarter" idx="189" hasCustomPrompt="1"/>
          </p:nvPr>
        </p:nvSpPr>
        <p:spPr>
          <a:xfrm>
            <a:off x="19856714" y="3272469"/>
            <a:ext cx="2779159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5906816D-A6BA-4378-B670-645C599E00D0}"/>
              </a:ext>
            </a:extLst>
          </p:cNvPr>
          <p:cNvSpPr txBox="1">
            <a:spLocks noGrp="1"/>
          </p:cNvSpPr>
          <p:nvPr>
            <p:ph type="body" sz="quarter" idx="191" hasCustomPrompt="1"/>
          </p:nvPr>
        </p:nvSpPr>
        <p:spPr>
          <a:xfrm>
            <a:off x="19856714" y="1785342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" name="Segnaposto testo 8"/>
          <p:cNvSpPr>
            <a:spLocks noGrp="1"/>
          </p:cNvSpPr>
          <p:nvPr>
            <p:ph type="body" sz="quarter" idx="198" hasCustomPrompt="1"/>
          </p:nvPr>
        </p:nvSpPr>
        <p:spPr>
          <a:xfrm>
            <a:off x="10629815" y="3776446"/>
            <a:ext cx="3696565" cy="29917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22" name="Segnaposto testo 8"/>
          <p:cNvSpPr>
            <a:spLocks noGrp="1"/>
          </p:cNvSpPr>
          <p:nvPr>
            <p:ph type="body" sz="quarter" idx="199" hasCustomPrompt="1"/>
          </p:nvPr>
        </p:nvSpPr>
        <p:spPr>
          <a:xfrm>
            <a:off x="15237089" y="3776446"/>
            <a:ext cx="3696565" cy="29917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23" name="Segnaposto testo 8"/>
          <p:cNvSpPr>
            <a:spLocks noGrp="1"/>
          </p:cNvSpPr>
          <p:nvPr>
            <p:ph type="body" sz="quarter" idx="200" hasCustomPrompt="1"/>
          </p:nvPr>
        </p:nvSpPr>
        <p:spPr>
          <a:xfrm>
            <a:off x="19856714" y="3776446"/>
            <a:ext cx="3696565" cy="29917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</p:spTree>
    <p:extLst>
      <p:ext uri="{BB962C8B-B14F-4D97-AF65-F5344CB8AC3E}">
        <p14:creationId xmlns:p14="http://schemas.microsoft.com/office/powerpoint/2010/main" val="89870493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">
            <a:extLst>
              <a:ext uri="{FF2B5EF4-FFF2-40B4-BE49-F238E27FC236}">
                <a16:creationId xmlns:a16="http://schemas.microsoft.com/office/drawing/2014/main" id="{A0DA7C48-C5FE-4B2D-A0FC-55242FC3F06C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13314545" y="2222233"/>
            <a:ext cx="906523" cy="6191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F128FA8D-63D4-4DBD-8129-238F8BF41D58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3314548" y="2349132"/>
            <a:ext cx="8011808" cy="220361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3" name="Title text">
            <a:extLst>
              <a:ext uri="{FF2B5EF4-FFF2-40B4-BE49-F238E27FC236}">
                <a16:creationId xmlns:a16="http://schemas.microsoft.com/office/drawing/2014/main" id="{C1FDFD00-5C0A-44F2-9689-9B3BC0EB05AF}"/>
              </a:ext>
            </a:extLst>
          </p:cNvPr>
          <p:cNvSpPr txBox="1">
            <a:spLocks noGrp="1"/>
          </p:cNvSpPr>
          <p:nvPr>
            <p:ph type="body" sz="quarter" idx="192" hasCustomPrompt="1"/>
          </p:nvPr>
        </p:nvSpPr>
        <p:spPr>
          <a:xfrm>
            <a:off x="13314545" y="9465802"/>
            <a:ext cx="2779159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defRPr kumimoji="0" lang="en-US" sz="3600" b="1" normalizeH="0" dirty="0">
                <a:solidFill>
                  <a:schemeClr val="tx1"/>
                </a:solidFill>
                <a:effectLst/>
                <a:latin typeface="+mj-lt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 algn="l" fontAlgn="auto" hangingPunct="0"/>
            <a:r>
              <a:rPr lang="en-US"/>
              <a:t>Title Text</a:t>
            </a:r>
          </a:p>
        </p:txBody>
      </p:sp>
      <p:sp>
        <p:nvSpPr>
          <p:cNvPr id="14" name="Click to edit text">
            <a:extLst>
              <a:ext uri="{FF2B5EF4-FFF2-40B4-BE49-F238E27FC236}">
                <a16:creationId xmlns:a16="http://schemas.microsoft.com/office/drawing/2014/main" id="{E8F7A30B-41F2-4AA3-9919-FF33DE4B0B70}"/>
              </a:ext>
            </a:extLst>
          </p:cNvPr>
          <p:cNvSpPr txBox="1">
            <a:spLocks noGrp="1"/>
          </p:cNvSpPr>
          <p:nvPr>
            <p:ph type="body" sz="quarter" idx="193" hasCustomPrompt="1"/>
          </p:nvPr>
        </p:nvSpPr>
        <p:spPr>
          <a:xfrm>
            <a:off x="13314545" y="10085746"/>
            <a:ext cx="3837943" cy="191932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algn="l" fontAlgn="auto" hangingPunct="0"/>
            <a:r>
              <a:rPr lang="en-US"/>
              <a:t>Click to edit text</a:t>
            </a:r>
          </a:p>
        </p:txBody>
      </p:sp>
      <p:sp>
        <p:nvSpPr>
          <p:cNvPr id="15" name="number">
            <a:extLst>
              <a:ext uri="{FF2B5EF4-FFF2-40B4-BE49-F238E27FC236}">
                <a16:creationId xmlns:a16="http://schemas.microsoft.com/office/drawing/2014/main" id="{B757FC45-2E08-428F-859A-89017220ADD3}"/>
              </a:ext>
            </a:extLst>
          </p:cNvPr>
          <p:cNvSpPr txBox="1">
            <a:spLocks noGrp="1"/>
          </p:cNvSpPr>
          <p:nvPr>
            <p:ph type="body" sz="quarter" idx="194" hasCustomPrompt="1"/>
          </p:nvPr>
        </p:nvSpPr>
        <p:spPr>
          <a:xfrm>
            <a:off x="13314545" y="8233392"/>
            <a:ext cx="1161207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C1700072-26A5-4A11-934C-77E8D65BE78C}"/>
              </a:ext>
            </a:extLst>
          </p:cNvPr>
          <p:cNvSpPr txBox="1">
            <a:spLocks noGrp="1"/>
          </p:cNvSpPr>
          <p:nvPr>
            <p:ph type="body" sz="quarter" idx="195" hasCustomPrompt="1"/>
          </p:nvPr>
        </p:nvSpPr>
        <p:spPr>
          <a:xfrm>
            <a:off x="18839045" y="9465802"/>
            <a:ext cx="2779159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defRPr kumimoji="0" lang="en-US" sz="3600" b="1" normalizeH="0" dirty="0">
                <a:solidFill>
                  <a:schemeClr val="tx1"/>
                </a:solidFill>
                <a:effectLst/>
                <a:latin typeface="+mj-lt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 algn="l" fontAlgn="auto" hangingPunct="0"/>
            <a:r>
              <a:rPr lang="en-US"/>
              <a:t>Title Text</a:t>
            </a:r>
          </a:p>
        </p:txBody>
      </p:sp>
      <p:sp>
        <p:nvSpPr>
          <p:cNvPr id="17" name="Click to edit text">
            <a:extLst>
              <a:ext uri="{FF2B5EF4-FFF2-40B4-BE49-F238E27FC236}">
                <a16:creationId xmlns:a16="http://schemas.microsoft.com/office/drawing/2014/main" id="{412D06EB-94E4-48A0-9B8F-54237AB728D5}"/>
              </a:ext>
            </a:extLst>
          </p:cNvPr>
          <p:cNvSpPr txBox="1">
            <a:spLocks noGrp="1"/>
          </p:cNvSpPr>
          <p:nvPr>
            <p:ph type="body" sz="quarter" idx="196" hasCustomPrompt="1"/>
          </p:nvPr>
        </p:nvSpPr>
        <p:spPr>
          <a:xfrm>
            <a:off x="18839045" y="10085746"/>
            <a:ext cx="3837943" cy="191932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algn="l" fontAlgn="auto" hangingPunct="0"/>
            <a:r>
              <a:rPr lang="en-US"/>
              <a:t>Click to edit text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052C49C9-7D76-45FD-8770-D51169BA549C}"/>
              </a:ext>
            </a:extLst>
          </p:cNvPr>
          <p:cNvSpPr txBox="1">
            <a:spLocks noGrp="1"/>
          </p:cNvSpPr>
          <p:nvPr>
            <p:ph type="body" sz="quarter" idx="197" hasCustomPrompt="1"/>
          </p:nvPr>
        </p:nvSpPr>
        <p:spPr>
          <a:xfrm>
            <a:off x="18839045" y="8233392"/>
            <a:ext cx="1161207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13314545" y="5043325"/>
            <a:ext cx="959961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5475153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i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umber">
            <a:extLst>
              <a:ext uri="{FF2B5EF4-FFF2-40B4-BE49-F238E27FC236}">
                <a16:creationId xmlns:a16="http://schemas.microsoft.com/office/drawing/2014/main" id="{86C7FE9F-493C-45CE-86F9-7D4E1426DA25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2191136" y="3183334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7" name="number">
            <a:extLst>
              <a:ext uri="{FF2B5EF4-FFF2-40B4-BE49-F238E27FC236}">
                <a16:creationId xmlns:a16="http://schemas.microsoft.com/office/drawing/2014/main" id="{186403A6-334E-4984-B9CD-0D691901E6E5}"/>
              </a:ext>
            </a:extLst>
          </p:cNvPr>
          <p:cNvSpPr txBox="1">
            <a:spLocks noGrp="1"/>
          </p:cNvSpPr>
          <p:nvPr>
            <p:ph type="body" sz="quarter" idx="188" hasCustomPrompt="1"/>
          </p:nvPr>
        </p:nvSpPr>
        <p:spPr>
          <a:xfrm>
            <a:off x="16866006" y="3183334"/>
            <a:ext cx="1698043" cy="973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+mn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E626CBD7-51F0-421D-B17A-8995A9BCFA6A}"/>
              </a:ext>
            </a:extLst>
          </p:cNvPr>
          <p:cNvSpPr>
            <a:spLocks noGrp="1"/>
          </p:cNvSpPr>
          <p:nvPr>
            <p:ph type="body" sz="quarter" idx="189"/>
          </p:nvPr>
        </p:nvSpPr>
        <p:spPr>
          <a:xfrm>
            <a:off x="1781371" y="2289369"/>
            <a:ext cx="906523" cy="6191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4" name="Title text">
            <a:extLst>
              <a:ext uri="{FF2B5EF4-FFF2-40B4-BE49-F238E27FC236}">
                <a16:creationId xmlns:a16="http://schemas.microsoft.com/office/drawing/2014/main" id="{12907760-1ED6-4010-9214-02D07F06635C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2191136" y="4434519"/>
            <a:ext cx="2779159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02E07B51-DCBE-4867-B390-7FDF554789EF}"/>
              </a:ext>
            </a:extLst>
          </p:cNvPr>
          <p:cNvSpPr txBox="1">
            <a:spLocks noGrp="1"/>
          </p:cNvSpPr>
          <p:nvPr>
            <p:ph type="body" sz="quarter" idx="186" hasCustomPrompt="1"/>
          </p:nvPr>
        </p:nvSpPr>
        <p:spPr>
          <a:xfrm>
            <a:off x="16858386" y="4434519"/>
            <a:ext cx="2779159" cy="3145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6" name="Segnaposto testo 8"/>
          <p:cNvSpPr>
            <a:spLocks noGrp="1"/>
          </p:cNvSpPr>
          <p:nvPr>
            <p:ph type="body" sz="quarter" idx="198" hasCustomPrompt="1"/>
          </p:nvPr>
        </p:nvSpPr>
        <p:spPr>
          <a:xfrm>
            <a:off x="12193962" y="4938496"/>
            <a:ext cx="3696565" cy="29917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7" name="Segnaposto testo 8"/>
          <p:cNvSpPr>
            <a:spLocks noGrp="1"/>
          </p:cNvSpPr>
          <p:nvPr>
            <p:ph type="body" sz="quarter" idx="199" hasCustomPrompt="1"/>
          </p:nvPr>
        </p:nvSpPr>
        <p:spPr>
          <a:xfrm>
            <a:off x="16858386" y="4938496"/>
            <a:ext cx="3696565" cy="29917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3600" u="none">
                <a:solidFill>
                  <a:schemeClr val="tx1"/>
                </a:solidFill>
                <a:latin typeface="+mn-lt"/>
              </a:defRPr>
            </a:lvl1pPr>
            <a:lvl2pPr algn="l">
              <a:defRPr sz="2800">
                <a:solidFill>
                  <a:srgbClr val="6A6E77"/>
                </a:solidFill>
              </a:defRPr>
            </a:lvl2pPr>
            <a:lvl3pPr algn="l">
              <a:defRPr sz="2800">
                <a:solidFill>
                  <a:srgbClr val="6A6E77"/>
                </a:solidFill>
              </a:defRPr>
            </a:lvl3pPr>
            <a:lvl4pPr algn="l">
              <a:defRPr sz="2800">
                <a:solidFill>
                  <a:srgbClr val="6A6E77"/>
                </a:solidFill>
              </a:defRPr>
            </a:lvl4pPr>
            <a:lvl5pPr algn="l">
              <a:defRPr sz="2800">
                <a:solidFill>
                  <a:srgbClr val="6A6E77"/>
                </a:solidFill>
              </a:defRPr>
            </a:lvl5pPr>
          </a:lstStyle>
          <a:p>
            <a:pPr lvl="0"/>
            <a:r>
              <a:rPr lang="it-IT" dirty="0"/>
              <a:t>Paragrafo</a:t>
            </a:r>
          </a:p>
        </p:txBody>
      </p:sp>
      <p:sp>
        <p:nvSpPr>
          <p:cNvPr id="18" name="Title text">
            <a:extLst>
              <a:ext uri="{FF2B5EF4-FFF2-40B4-BE49-F238E27FC236}">
                <a16:creationId xmlns:a16="http://schemas.microsoft.com/office/drawing/2014/main" id="{F128FA8D-63D4-4DBD-8129-238F8BF41D58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781371" y="2568252"/>
            <a:ext cx="8011808" cy="220361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5053637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i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">
            <a:extLst>
              <a:ext uri="{FF2B5EF4-FFF2-40B4-BE49-F238E27FC236}">
                <a16:creationId xmlns:a16="http://schemas.microsoft.com/office/drawing/2014/main" id="{A0DA7C48-C5FE-4B2D-A0FC-55242FC3F06C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>
          <a:xfrm>
            <a:off x="893945" y="3893323"/>
            <a:ext cx="906523" cy="61913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F128FA8D-63D4-4DBD-8129-238F8BF41D58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893948" y="4020222"/>
            <a:ext cx="8011808" cy="220361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9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893945" y="6721977"/>
            <a:ext cx="8011811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kumimoji="0" lang="en-US" sz="3600" normalizeH="0" dirty="0">
                <a:solidFill>
                  <a:schemeClr val="tx1"/>
                </a:solidFill>
                <a:effectLst/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 fontAlgn="auto" hangingPunct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0613925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monospazi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052638"/>
            <a:ext cx="22655213" cy="10282237"/>
          </a:xfrm>
          <a:prstGeom prst="rect">
            <a:avLst/>
          </a:prstGeom>
          <a:solidFill>
            <a:schemeClr val="bg2"/>
          </a:solidFill>
        </p:spPr>
        <p:txBody>
          <a:bodyPr wrap="none" lIns="90000" tIns="90000" rIns="90000" bIns="90000"/>
          <a:lstStyle>
            <a:lvl1pPr algn="l">
              <a:defRPr sz="54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algn="l">
              <a:defRPr sz="54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algn="l">
              <a:defRPr sz="54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algn="l">
              <a:defRPr sz="54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algn="l">
              <a:defRPr sz="54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it-IT" dirty="0"/>
              <a:t>Codice</a:t>
            </a:r>
          </a:p>
        </p:txBody>
      </p:sp>
    </p:spTree>
    <p:extLst>
      <p:ext uri="{BB962C8B-B14F-4D97-AF65-F5344CB8AC3E}">
        <p14:creationId xmlns:p14="http://schemas.microsoft.com/office/powerpoint/2010/main" val="20633559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0064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olo Capitolo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 userDrawn="1"/>
        </p:nvSpPr>
        <p:spPr>
          <a:xfrm>
            <a:off x="786493" y="783772"/>
            <a:ext cx="22811015" cy="1214845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4362449" y="4533900"/>
            <a:ext cx="15659102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D3C0D2E0-E2FC-4E37-A5F3-F5877DB11235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1763375" y="4000637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  <p:sp>
        <p:nvSpPr>
          <p:cNvPr id="7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5276852" y="7749259"/>
            <a:ext cx="13830298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7341548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 no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it-IT"/>
              <a:t> </a:t>
            </a:r>
            <a:endParaRPr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4362449" y="4533900"/>
            <a:ext cx="15659102" cy="215443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r>
              <a:rPr lang="it-IT" dirty="0"/>
              <a:t>«Superba per uomini </a:t>
            </a:r>
          </a:p>
          <a:p>
            <a:r>
              <a:rPr lang="it-IT" dirty="0"/>
              <a:t>e per mura.»</a:t>
            </a:r>
            <a:endParaRPr lang="en-US" dirty="0"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D3C0D2E0-E2FC-4E37-A5F3-F5877DB11235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1763375" y="4000637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-352427" y="1927795"/>
            <a:ext cx="9429751" cy="7274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r>
              <a:rPr lang="it-IT" sz="100000" dirty="0">
                <a:solidFill>
                  <a:schemeClr val="bg1">
                    <a:alpha val="2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kumimoji="0" lang="it-IT" sz="100000" b="1" i="0" u="none" strike="noStrike" cap="none" normalizeH="0" dirty="0">
              <a:ln>
                <a:noFill/>
              </a:ln>
              <a:solidFill>
                <a:schemeClr val="bg1">
                  <a:alpha val="20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0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5276852" y="9627653"/>
            <a:ext cx="13830298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 dirty="0" err="1"/>
              <a:t>Autore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citazione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648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senza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32114E-4A80-4EB1-A173-831487585D3A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0" y="0"/>
            <a:ext cx="24384000" cy="13716000"/>
          </a:xfrm>
          <a:custGeom>
            <a:avLst/>
            <a:gdLst>
              <a:gd name="connsiteX0" fmla="*/ 0 w 22606000"/>
              <a:gd name="connsiteY0" fmla="*/ 0 h 11935092"/>
              <a:gd name="connsiteX1" fmla="*/ 22606000 w 22606000"/>
              <a:gd name="connsiteY1" fmla="*/ 0 h 11935092"/>
              <a:gd name="connsiteX2" fmla="*/ 22606000 w 22606000"/>
              <a:gd name="connsiteY2" fmla="*/ 11935092 h 11935092"/>
              <a:gd name="connsiteX3" fmla="*/ 0 w 22606000"/>
              <a:gd name="connsiteY3" fmla="*/ 11935092 h 119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6000" h="11935092">
                <a:moveTo>
                  <a:pt x="0" y="0"/>
                </a:moveTo>
                <a:lnTo>
                  <a:pt x="22606000" y="0"/>
                </a:lnTo>
                <a:lnTo>
                  <a:pt x="22606000" y="11935092"/>
                </a:lnTo>
                <a:lnTo>
                  <a:pt x="0" y="1193509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941063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0"/>
            <a:ext cx="24384000" cy="6193235"/>
          </a:xfrm>
          <a:custGeom>
            <a:avLst/>
            <a:gdLst>
              <a:gd name="connsiteX0" fmla="*/ 0 w 24384000"/>
              <a:gd name="connsiteY0" fmla="*/ 0 h 6193235"/>
              <a:gd name="connsiteX1" fmla="*/ 24384000 w 24384000"/>
              <a:gd name="connsiteY1" fmla="*/ 0 h 6193235"/>
              <a:gd name="connsiteX2" fmla="*/ 24384000 w 24384000"/>
              <a:gd name="connsiteY2" fmla="*/ 6193235 h 6193235"/>
              <a:gd name="connsiteX3" fmla="*/ 0 w 24384000"/>
              <a:gd name="connsiteY3" fmla="*/ 6193235 h 619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193235">
                <a:moveTo>
                  <a:pt x="0" y="0"/>
                </a:moveTo>
                <a:lnTo>
                  <a:pt x="24384000" y="0"/>
                </a:lnTo>
                <a:lnTo>
                  <a:pt x="24384000" y="6193235"/>
                </a:lnTo>
                <a:lnTo>
                  <a:pt x="0" y="619323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Fira Sans" panose="020B0503050000020004" pitchFamily="34" charset="0"/>
                <a:cs typeface="Fira Sans" panose="020B0503050000020004" pitchFamily="34" charset="0"/>
                <a:sym typeface="Helvetica Neue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5486402" y="7827601"/>
            <a:ext cx="13411198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3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3214415" y="10610851"/>
            <a:ext cx="1795517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1FEDDEAE-EE3F-436D-828E-F9C9A2FD9B3E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1763375" y="7402020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266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magin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55C654-F8E9-4F17-AD9E-D916210332D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0"/>
            <a:ext cx="24384000" cy="10172700"/>
          </a:xfrm>
          <a:custGeom>
            <a:avLst/>
            <a:gdLst>
              <a:gd name="connsiteX0" fmla="*/ 0 w 24384000"/>
              <a:gd name="connsiteY0" fmla="*/ 0 h 6193235"/>
              <a:gd name="connsiteX1" fmla="*/ 24384000 w 24384000"/>
              <a:gd name="connsiteY1" fmla="*/ 0 h 6193235"/>
              <a:gd name="connsiteX2" fmla="*/ 24384000 w 24384000"/>
              <a:gd name="connsiteY2" fmla="*/ 6193235 h 6193235"/>
              <a:gd name="connsiteX3" fmla="*/ 0 w 24384000"/>
              <a:gd name="connsiteY3" fmla="*/ 6193235 h 619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193235">
                <a:moveTo>
                  <a:pt x="0" y="0"/>
                </a:moveTo>
                <a:lnTo>
                  <a:pt x="24384000" y="0"/>
                </a:lnTo>
                <a:lnTo>
                  <a:pt x="24384000" y="6193235"/>
                </a:lnTo>
                <a:lnTo>
                  <a:pt x="0" y="619323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Fira Sans" panose="020B0503050000020004" pitchFamily="34" charset="0"/>
                <a:cs typeface="Fira Sans" panose="020B0503050000020004" pitchFamily="34" charset="0"/>
                <a:sym typeface="Helvetica Neue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5486402" y="10760604"/>
            <a:ext cx="13411198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Title text</a:t>
            </a:r>
          </a:p>
        </p:txBody>
      </p:sp>
      <p:sp>
        <p:nvSpPr>
          <p:cNvPr id="13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3214415" y="12015108"/>
            <a:ext cx="1795517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1FEDDEAE-EE3F-436D-828E-F9C9A2FD9B3E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11763375" y="10537599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126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parag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912086" y="2863715"/>
            <a:ext cx="22614664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lack" panose="02000000000000000000" pitchFamily="2" charset="0"/>
                <a:cs typeface="Roboto Black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 err="1"/>
              <a:t>Titolo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slide</a:t>
            </a:r>
          </a:p>
        </p:txBody>
      </p:sp>
      <p:sp>
        <p:nvSpPr>
          <p:cNvPr id="13" name="Click to edit text">
            <a:extLst>
              <a:ext uri="{FF2B5EF4-FFF2-40B4-BE49-F238E27FC236}">
                <a16:creationId xmlns:a16="http://schemas.microsoft.com/office/drawing/2014/main" id="{1FD99539-09FB-4746-AFED-4463FBA894A5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912086" y="5646965"/>
            <a:ext cx="22614664" cy="433523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 est. Nam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ligula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cursus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vitae </a:t>
            </a:r>
            <a:r>
              <a:rPr lang="en-US" err="1"/>
              <a:t>orci</a:t>
            </a:r>
            <a:r>
              <a:rPr lang="en-US"/>
              <a:t> at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lacus in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vestibulum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, vitae cursus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vestibulum</a:t>
            </a:r>
            <a:r>
              <a:rPr lang="en-US"/>
              <a:t> et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ac ipsum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placerat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convallis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ex </a:t>
            </a:r>
            <a:r>
              <a:rPr lang="en-US" err="1"/>
              <a:t>quis</a:t>
            </a:r>
            <a:r>
              <a:rPr lang="en-US"/>
              <a:t> dolor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at ac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mi at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iaculis</a:t>
            </a:r>
            <a:r>
              <a:rPr lang="en-US"/>
              <a:t>.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1FEDDEAE-EE3F-436D-828E-F9C9A2FD9B3E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 flipH="1" flipV="1">
            <a:off x="912086" y="2438134"/>
            <a:ext cx="857250" cy="45719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b">
            <a:noAutofit/>
          </a:bodyPr>
          <a:lstStyle>
            <a:lvl1pPr algn="l">
              <a:defRPr lang="en-US" sz="100" dirty="0">
                <a:noFill/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 err="1"/>
              <a:t>jj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431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">
            <a:extLst>
              <a:ext uri="{FF2B5EF4-FFF2-40B4-BE49-F238E27FC236}">
                <a16:creationId xmlns:a16="http://schemas.microsoft.com/office/drawing/2014/main" id="{8BB80982-E60C-4F8A-91A4-6F3C444B1348}"/>
              </a:ext>
            </a:extLst>
          </p:cNvPr>
          <p:cNvSpPr txBox="1">
            <a:spLocks/>
          </p:cNvSpPr>
          <p:nvPr/>
        </p:nvSpPr>
        <p:spPr>
          <a:xfrm>
            <a:off x="22937324" y="12824354"/>
            <a:ext cx="773776" cy="33855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>
              <a:defRPr sz="2000" b="0">
                <a:solidFill>
                  <a:srgbClr val="6A6E77"/>
                </a:solidFill>
                <a:latin typeface="Roboto Black"/>
                <a:ea typeface="Roboto Light" pitchFamily="2" charset="0"/>
                <a:cs typeface="Roboto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 algn="ctr"/>
            <a:fld id="{86CB4B4D-7CA3-9044-876B-883B54F8677D}" type="slidenum">
              <a:rPr lang="en-US" sz="2200" b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  <a:sym typeface="Roboto Bold"/>
              </a:rPr>
              <a:pPr lvl="0" algn="ctr"/>
              <a:t>‹#›</a:t>
            </a:fld>
            <a:endParaRPr lang="en-US" sz="2200" b="0">
              <a:solidFill>
                <a:srgbClr val="000000"/>
              </a:solidFill>
              <a:latin typeface="+mj-lt"/>
              <a:ea typeface="Verdana" panose="020B0604030504040204" pitchFamily="34" charset="0"/>
              <a:sym typeface="Roboto Bold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469D69-CF02-4735-9FF0-80ABF79730B4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50" y="495258"/>
            <a:ext cx="2931476" cy="75083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38FA569-7C2B-4678-A35B-FC790312674A}"/>
              </a:ext>
            </a:extLst>
          </p:cNvPr>
          <p:cNvSpPr/>
          <p:nvPr/>
        </p:nvSpPr>
        <p:spPr>
          <a:xfrm rot="16200000">
            <a:off x="-456096" y="763099"/>
            <a:ext cx="1127352" cy="215154"/>
          </a:xfrm>
          <a:prstGeom prst="rect">
            <a:avLst/>
          </a:prstGeom>
          <a:solidFill>
            <a:schemeClr val="tx2"/>
          </a:solidFill>
          <a:ln w="762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it-IT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6D547F9E-2A59-4F36-962F-1DBB7169F8D0}"/>
              </a:ext>
            </a:extLst>
          </p:cNvPr>
          <p:cNvSpPr/>
          <p:nvPr/>
        </p:nvSpPr>
        <p:spPr>
          <a:xfrm>
            <a:off x="23044731" y="13278812"/>
            <a:ext cx="558962" cy="0"/>
          </a:xfrm>
          <a:prstGeom prst="line">
            <a:avLst/>
          </a:prstGeom>
          <a:ln w="381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1AB56A12-9EF5-4042-ACBD-D7666D9AD0F3}"/>
              </a:ext>
            </a:extLst>
          </p:cNvPr>
          <p:cNvSpPr txBox="1">
            <a:spLocks/>
          </p:cNvSpPr>
          <p:nvPr/>
        </p:nvSpPr>
        <p:spPr>
          <a:xfrm>
            <a:off x="4700926" y="513187"/>
            <a:ext cx="9445380" cy="8072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it-IT" dirty="0"/>
              <a:t>Analisi di una superficie </a:t>
            </a:r>
            <a:r>
              <a:rPr lang="it-IT" dirty="0" err="1"/>
              <a:t>superidrofobica</a:t>
            </a:r>
            <a:r>
              <a:rPr lang="it-IT" dirty="0"/>
              <a:t> e di una LIS realizzate tramite </a:t>
            </a:r>
            <a:r>
              <a:rPr lang="it-IT" dirty="0" err="1"/>
              <a:t>elettrofilatura</a:t>
            </a:r>
            <a:r>
              <a:rPr lang="it-IT" dirty="0"/>
              <a:t> </a:t>
            </a:r>
          </a:p>
        </p:txBody>
      </p:sp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97A3F1B6-2577-41EC-888D-174B87BF6945}"/>
              </a:ext>
            </a:extLst>
          </p:cNvPr>
          <p:cNvSpPr txBox="1">
            <a:spLocks/>
          </p:cNvSpPr>
          <p:nvPr/>
        </p:nvSpPr>
        <p:spPr>
          <a:xfrm>
            <a:off x="14732432" y="531367"/>
            <a:ext cx="8871261" cy="8072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it-IT" dirty="0">
                <a:solidFill>
                  <a:schemeClr val="tx1"/>
                </a:solidFill>
                <a:latin typeface="+mn-lt"/>
              </a:rPr>
              <a:t>Giacomo Cafarchia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38FA569-7C2B-4678-A35B-FC790312674A}"/>
              </a:ext>
            </a:extLst>
          </p:cNvPr>
          <p:cNvSpPr/>
          <p:nvPr/>
        </p:nvSpPr>
        <p:spPr>
          <a:xfrm rot="16200000">
            <a:off x="-456096" y="763099"/>
            <a:ext cx="1127352" cy="215154"/>
          </a:xfrm>
          <a:prstGeom prst="rect">
            <a:avLst/>
          </a:prstGeom>
          <a:solidFill>
            <a:schemeClr val="tx2"/>
          </a:solidFill>
          <a:ln w="762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it-IT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38FA569-7C2B-4678-A35B-FC790312674A}"/>
              </a:ext>
            </a:extLst>
          </p:cNvPr>
          <p:cNvSpPr/>
          <p:nvPr userDrawn="1"/>
        </p:nvSpPr>
        <p:spPr>
          <a:xfrm rot="16200000">
            <a:off x="-456096" y="763099"/>
            <a:ext cx="1127352" cy="215154"/>
          </a:xfrm>
          <a:prstGeom prst="rect">
            <a:avLst/>
          </a:prstGeom>
          <a:solidFill>
            <a:schemeClr val="tx2"/>
          </a:solidFill>
          <a:ln w="762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it-IT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117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925" r:id="rId3"/>
    <p:sldLayoutId id="2147483927" r:id="rId4"/>
    <p:sldLayoutId id="2147483924" r:id="rId5"/>
    <p:sldLayoutId id="2147483926" r:id="rId6"/>
    <p:sldLayoutId id="2147483884" r:id="rId7"/>
    <p:sldLayoutId id="2147483917" r:id="rId8"/>
    <p:sldLayoutId id="2147483921" r:id="rId9"/>
    <p:sldLayoutId id="2147483922" r:id="rId10"/>
    <p:sldLayoutId id="2147483885" r:id="rId11"/>
    <p:sldLayoutId id="2147483886" r:id="rId12"/>
    <p:sldLayoutId id="2147483888" r:id="rId13"/>
    <p:sldLayoutId id="2147483889" r:id="rId14"/>
    <p:sldLayoutId id="2147483890" r:id="rId15"/>
    <p:sldLayoutId id="2147483919" r:id="rId16"/>
    <p:sldLayoutId id="2147483891" r:id="rId17"/>
    <p:sldLayoutId id="2147483892" r:id="rId18"/>
    <p:sldLayoutId id="2147483893" r:id="rId19"/>
    <p:sldLayoutId id="2147483898" r:id="rId20"/>
    <p:sldLayoutId id="2147483899" r:id="rId21"/>
    <p:sldLayoutId id="2147483900" r:id="rId22"/>
    <p:sldLayoutId id="2147483901" r:id="rId23"/>
    <p:sldLayoutId id="2147483902" r:id="rId24"/>
    <p:sldLayoutId id="2147483903" r:id="rId25"/>
    <p:sldLayoutId id="2147483904" r:id="rId26"/>
    <p:sldLayoutId id="2147483905" r:id="rId27"/>
    <p:sldLayoutId id="2147483906" r:id="rId28"/>
    <p:sldLayoutId id="2147483907" r:id="rId29"/>
    <p:sldLayoutId id="2147483908" r:id="rId30"/>
    <p:sldLayoutId id="2147483909" r:id="rId31"/>
    <p:sldLayoutId id="2147483910" r:id="rId32"/>
    <p:sldLayoutId id="2147483911" r:id="rId33"/>
    <p:sldLayoutId id="2147483912" r:id="rId34"/>
    <p:sldLayoutId id="2147483913" r:id="rId35"/>
    <p:sldLayoutId id="2147483914" r:id="rId36"/>
    <p:sldLayoutId id="2147483915" r:id="rId37"/>
    <p:sldLayoutId id="2147483918" r:id="rId38"/>
    <p:sldLayoutId id="2147483920" r:id="rId39"/>
  </p:sldLayoutIdLst>
  <p:transition spd="med"/>
  <p:hf sldNum="0" hdr="0" dt="0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CDD61495-59CD-464A-8CC7-34E1425AC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2550" y="3053361"/>
            <a:ext cx="12025313" cy="430887"/>
          </a:xfrm>
        </p:spPr>
        <p:txBody>
          <a:bodyPr/>
          <a:lstStyle/>
          <a:p>
            <a:r>
              <a:rPr lang="it-IT" dirty="0"/>
              <a:t>Tesi di Laurea in Ingegneria Meccanica  14.9.2023</a:t>
            </a:r>
          </a:p>
        </p:txBody>
      </p:sp>
      <p:sp>
        <p:nvSpPr>
          <p:cNvPr id="51" name="Segnaposto testo 50">
            <a:extLst>
              <a:ext uri="{FF2B5EF4-FFF2-40B4-BE49-F238E27FC236}">
                <a16:creationId xmlns:a16="http://schemas.microsoft.com/office/drawing/2014/main" id="{0D957947-0E04-4FF0-8106-592BDF155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2550" y="9244896"/>
            <a:ext cx="17200563" cy="3877985"/>
          </a:xfrm>
        </p:spPr>
        <p:txBody>
          <a:bodyPr/>
          <a:lstStyle/>
          <a:p>
            <a:r>
              <a:rPr lang="it-IT" b="1" dirty="0">
                <a:latin typeface="+mj-lt"/>
              </a:rPr>
              <a:t>Candidato:</a:t>
            </a:r>
          </a:p>
          <a:p>
            <a:r>
              <a:rPr lang="it-IT" b="1" dirty="0">
                <a:latin typeface="+mj-lt"/>
              </a:rPr>
              <a:t>Giacomo Cafarchia</a:t>
            </a:r>
          </a:p>
          <a:p>
            <a:endParaRPr lang="it-IT" b="1" dirty="0">
              <a:latin typeface="+mj-lt"/>
            </a:endParaRPr>
          </a:p>
          <a:p>
            <a:r>
              <a:rPr lang="it-IT" b="1" dirty="0">
                <a:latin typeface="+mj-lt"/>
              </a:rPr>
              <a:t>Relatore:</a:t>
            </a:r>
          </a:p>
          <a:p>
            <a:r>
              <a:rPr lang="it-IT" b="1" dirty="0">
                <a:latin typeface="+mj-lt"/>
              </a:rPr>
              <a:t>Alessandro Bottaro</a:t>
            </a:r>
          </a:p>
          <a:p>
            <a:r>
              <a:rPr lang="it-IT" b="1" dirty="0">
                <a:latin typeface="+mj-lt"/>
              </a:rPr>
              <a:t>Correlatore:</a:t>
            </a:r>
          </a:p>
          <a:p>
            <a:r>
              <a:rPr lang="it-IT" b="1" dirty="0">
                <a:latin typeface="+mj-lt"/>
              </a:rPr>
              <a:t>Alberto </a:t>
            </a:r>
            <a:r>
              <a:rPr lang="it-IT" b="1" dirty="0" err="1">
                <a:latin typeface="+mj-lt"/>
              </a:rPr>
              <a:t>Lagazzo</a:t>
            </a:r>
            <a:endParaRPr lang="it-IT" b="1" dirty="0">
              <a:latin typeface="+mj-lt"/>
            </a:endParaRPr>
          </a:p>
        </p:txBody>
      </p:sp>
      <p:sp>
        <p:nvSpPr>
          <p:cNvPr id="77" name="Segnaposto testo 76">
            <a:extLst>
              <a:ext uri="{FF2B5EF4-FFF2-40B4-BE49-F238E27FC236}">
                <a16:creationId xmlns:a16="http://schemas.microsoft.com/office/drawing/2014/main" id="{B1C2BEBB-5277-436A-AC0A-CA63B791C3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08368" y="3468374"/>
            <a:ext cx="21675632" cy="4431983"/>
          </a:xfrm>
        </p:spPr>
        <p:txBody>
          <a:bodyPr wrap="square" lIns="0" tIns="0" rIns="0" bIns="0" anchor="t">
            <a:spAutoFit/>
          </a:bodyPr>
          <a:lstStyle/>
          <a:p>
            <a:r>
              <a:rPr lang="it-IT" dirty="0"/>
              <a:t>Analisi di una superficie </a:t>
            </a:r>
            <a:r>
              <a:rPr lang="it-IT" dirty="0" err="1"/>
              <a:t>superidrofobica</a:t>
            </a:r>
            <a:r>
              <a:rPr lang="it-IT" dirty="0"/>
              <a:t> e di una LIS realizzate tramite </a:t>
            </a:r>
            <a:r>
              <a:rPr lang="it-IT" dirty="0" err="1"/>
              <a:t>elettrofilatura</a:t>
            </a:r>
            <a:endParaRPr lang="it-IT" dirty="0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BFECB1D5-BE85-471B-9ACA-2631A83320BC}"/>
              </a:ext>
            </a:extLst>
          </p:cNvPr>
          <p:cNvSpPr/>
          <p:nvPr/>
        </p:nvSpPr>
        <p:spPr>
          <a:xfrm rot="16200000" flipV="1">
            <a:off x="1409090" y="3918523"/>
            <a:ext cx="1800000" cy="69675"/>
          </a:xfrm>
          <a:prstGeom prst="rect">
            <a:avLst/>
          </a:prstGeom>
          <a:solidFill>
            <a:srgbClr val="F6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4" r="-389" b="-5434"/>
          <a:stretch/>
        </p:blipFill>
        <p:spPr>
          <a:xfrm>
            <a:off x="2274252" y="771318"/>
            <a:ext cx="5529036" cy="1560579"/>
          </a:xfrm>
          <a:prstGeom prst="rect">
            <a:avLst/>
          </a:prstGeom>
        </p:spPr>
      </p:pic>
      <p:pic>
        <p:nvPicPr>
          <p:cNvPr id="7" name="Picture Placeholder 6" descr="A drop of water falling from a dropper&#10;&#10;Description automatically generated">
            <a:extLst>
              <a:ext uri="{FF2B5EF4-FFF2-40B4-BE49-F238E27FC236}">
                <a16:creationId xmlns:a16="http://schemas.microsoft.com/office/drawing/2014/main" id="{CAB24C1E-FE0B-3522-45FB-3FEDB46B4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0" t="44279" r="22780" b="14337"/>
          <a:stretch/>
        </p:blipFill>
        <p:spPr>
          <a:xfrm>
            <a:off x="15375890" y="8564689"/>
            <a:ext cx="6385560" cy="4684399"/>
          </a:xfrm>
        </p:spPr>
      </p:pic>
    </p:spTree>
    <p:extLst>
      <p:ext uri="{BB962C8B-B14F-4D97-AF65-F5344CB8AC3E}">
        <p14:creationId xmlns:p14="http://schemas.microsoft.com/office/powerpoint/2010/main" val="12388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diagram of a machine&#10;&#10;Description automatically generated">
            <a:extLst>
              <a:ext uri="{FF2B5EF4-FFF2-40B4-BE49-F238E27FC236}">
                <a16:creationId xmlns:a16="http://schemas.microsoft.com/office/drawing/2014/main" id="{AC505EF2-1E3D-8DF7-ECB1-FA8DBC7468A9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r="6518"/>
          <a:stretch>
            <a:fillRect/>
          </a:stretch>
        </p:blipFill>
        <p:spPr>
          <a:xfrm>
            <a:off x="15544800" y="2027846"/>
            <a:ext cx="6799385" cy="534537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16E01-11E3-3698-FD91-2B39928CB924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1A8B6-98F5-D39E-965B-C589B2684366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/>
        <p:txBody>
          <a:bodyPr/>
          <a:lstStyle/>
          <a:p>
            <a:r>
              <a:rPr lang="it-IT" dirty="0"/>
              <a:t>L’</a:t>
            </a:r>
            <a:r>
              <a:rPr lang="it-IT" dirty="0" err="1"/>
              <a:t>elettrofilatura</a:t>
            </a:r>
            <a:endParaRPr lang="it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6F344-34C7-E99C-DD61-2B4F8D17F74E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>
          <a:xfrm>
            <a:off x="1099293" y="6858000"/>
            <a:ext cx="9599612" cy="387798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Processo che, sfruttando un campo elettrico, permette di ottenere strutture porose di </a:t>
            </a:r>
            <a:r>
              <a:rPr lang="it-IT" dirty="0" err="1"/>
              <a:t>nanofibre</a:t>
            </a:r>
            <a:r>
              <a:rPr lang="it-IT" dirty="0"/>
              <a:t> </a:t>
            </a:r>
            <a:r>
              <a:rPr lang="it-IT" dirty="0" err="1"/>
              <a:t>liscie</a:t>
            </a:r>
            <a:r>
              <a:rPr lang="it-IT" dirty="0"/>
              <a:t> e non intrecciate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Realizzate due superfici dalla morfologia simile, utilizzando diversi parametri di processo</a:t>
            </a:r>
          </a:p>
        </p:txBody>
      </p:sp>
      <p:pic>
        <p:nvPicPr>
          <p:cNvPr id="9" name="Picture 8" descr="Close-up of a plant&#10;&#10;Description automatically generated">
            <a:extLst>
              <a:ext uri="{FF2B5EF4-FFF2-40B4-BE49-F238E27FC236}">
                <a16:creationId xmlns:a16="http://schemas.microsoft.com/office/drawing/2014/main" id="{20383781-1F0B-982B-772C-264CCC01C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738" y="7373224"/>
            <a:ext cx="5439508" cy="57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90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0D3C5-899F-B0E6-59E1-054BEE842665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>
          <a:xfrm>
            <a:off x="1099293" y="2988429"/>
            <a:ext cx="847531" cy="6361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71A2E-3C41-8F31-8061-52206AB45254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>
          <a:xfrm>
            <a:off x="1099293" y="3842818"/>
            <a:ext cx="9599612" cy="3323987"/>
          </a:xfrm>
        </p:spPr>
        <p:txBody>
          <a:bodyPr/>
          <a:lstStyle/>
          <a:p>
            <a:r>
              <a:rPr lang="it-IT" dirty="0"/>
              <a:t>Misure degli angoli di contatto e di tilt per le superfici 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26012-77DE-A2E4-8D04-D87C667C8814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>
          <a:xfrm>
            <a:off x="1099293" y="7957582"/>
            <a:ext cx="9599612" cy="276998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La differente morfologia ha effetto sui valori degli angoli di contatto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Valori elevati dell’isteresi dell’angolo di contatto per entrambe le superfici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3C26FD7-CAD0-BC45-CBBA-9F50382C5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10062"/>
              </p:ext>
            </p:extLst>
          </p:nvPr>
        </p:nvGraphicFramePr>
        <p:xfrm>
          <a:off x="13059508" y="4070460"/>
          <a:ext cx="9542586" cy="6657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0862">
                  <a:extLst>
                    <a:ext uri="{9D8B030D-6E8A-4147-A177-3AD203B41FA5}">
                      <a16:colId xmlns:a16="http://schemas.microsoft.com/office/drawing/2014/main" val="219064435"/>
                    </a:ext>
                  </a:extLst>
                </a:gridCol>
                <a:gridCol w="3180862">
                  <a:extLst>
                    <a:ext uri="{9D8B030D-6E8A-4147-A177-3AD203B41FA5}">
                      <a16:colId xmlns:a16="http://schemas.microsoft.com/office/drawing/2014/main" val="3502431445"/>
                    </a:ext>
                  </a:extLst>
                </a:gridCol>
                <a:gridCol w="3180862">
                  <a:extLst>
                    <a:ext uri="{9D8B030D-6E8A-4147-A177-3AD203B41FA5}">
                      <a16:colId xmlns:a16="http://schemas.microsoft.com/office/drawing/2014/main" val="183316928"/>
                    </a:ext>
                  </a:extLst>
                </a:gridCol>
              </a:tblGrid>
              <a:tr h="1532493"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PCL 1,7 ml/h</a:t>
                      </a:r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PCL 1,2 ml/h</a:t>
                      </a:r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89770"/>
                  </a:ext>
                </a:extLst>
              </a:tr>
              <a:tr h="1537366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Angolo di contatto statico</a:t>
                      </a:r>
                    </a:p>
                    <a:p>
                      <a:pPr algn="ctr"/>
                      <a:r>
                        <a:rPr lang="it-IT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it-IT" sz="2800" b="1" dirty="0"/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154°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116°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561324954"/>
                  </a:ext>
                </a:extLst>
              </a:tr>
              <a:tr h="751888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Angolo di tilt</a:t>
                      </a:r>
                    </a:p>
                    <a:p>
                      <a:pPr algn="ctr"/>
                      <a:r>
                        <a:rPr lang="it-IT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</a:t>
                      </a:r>
                      <a:endParaRPr lang="el-GR" sz="2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it-IT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90°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90°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067631853"/>
                  </a:ext>
                </a:extLst>
              </a:tr>
              <a:tr h="2015658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Isteresi dell’angolo di contatto </a:t>
                      </a:r>
                    </a:p>
                    <a:p>
                      <a:pPr algn="ctr"/>
                      <a:r>
                        <a:rPr lang="it-IT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l-GR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it-IT" sz="2800" b="1" dirty="0"/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76°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48°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21244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0618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aph with a line&#10;&#10;Description automatically generated with medium confidence">
            <a:extLst>
              <a:ext uri="{FF2B5EF4-FFF2-40B4-BE49-F238E27FC236}">
                <a16:creationId xmlns:a16="http://schemas.microsoft.com/office/drawing/2014/main" id="{1FAC159E-5E8C-FFE0-AAC4-5D2B904E08FE}"/>
              </a:ext>
            </a:extLst>
          </p:cNvPr>
          <p:cNvPicPr>
            <a:picLocks noGrp="1"/>
          </p:cNvPicPr>
          <p:nvPr>
            <p:ph type="pic" sz="quarter" idx="13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148"/>
          <a:stretch/>
        </p:blipFill>
        <p:spPr>
          <a:xfrm>
            <a:off x="22838" y="215065"/>
            <a:ext cx="24338323" cy="1015388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CCC-3466-97E2-5915-BEE4BC3E4744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>
          <a:xfrm>
            <a:off x="3962400" y="10583318"/>
            <a:ext cx="16459200" cy="2154436"/>
          </a:xfrm>
        </p:spPr>
        <p:txBody>
          <a:bodyPr/>
          <a:lstStyle/>
          <a:p>
            <a:r>
              <a:rPr lang="it-IT" dirty="0"/>
              <a:t>Curve del coefficiente di momento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0E39-C177-61C4-46C4-8B890F9B266E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/>
        <p:txBody>
          <a:bodyPr/>
          <a:lstStyle/>
          <a:p>
            <a:r>
              <a:rPr lang="it-IT" dirty="0"/>
              <a:t>Superfici 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38FFE-08D6-B9B7-39C7-A5AC52DBF738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35698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B0EA6F3-5726-54D5-DDE5-A5A6BF27A9BC}"/>
              </a:ext>
            </a:extLst>
          </p:cNvPr>
          <p:cNvSpPr/>
          <p:nvPr/>
        </p:nvSpPr>
        <p:spPr>
          <a:xfrm>
            <a:off x="0" y="0"/>
            <a:ext cx="24384000" cy="5825067"/>
          </a:xfrm>
          <a:prstGeom prst="rect">
            <a:avLst/>
          </a:prstGeom>
          <a:solidFill>
            <a:schemeClr val="tx2">
              <a:alpha val="30000"/>
            </a:schemeClr>
          </a:solidFill>
          <a:ln w="63500">
            <a:noFill/>
            <a:miter lim="400000"/>
          </a:ln>
        </p:spPr>
        <p:txBody>
          <a:bodyPr lIns="0" tIns="0" rIns="0" bIns="0" rtlCol="0" anchor="ctr"/>
          <a:lstStyle/>
          <a:p>
            <a:endParaRPr lang="it-IT" sz="8000" dirty="0">
              <a:solidFill>
                <a:schemeClr val="tx2"/>
              </a:solidFill>
              <a:latin typeface="+mj-lt"/>
              <a:ea typeface="+mn-ea"/>
              <a:cs typeface="+mn-cs"/>
              <a:sym typeface="Helvetica Neue Medium"/>
            </a:endParaRPr>
          </a:p>
          <a:p>
            <a:r>
              <a:rPr lang="it-IT" sz="8000" dirty="0">
                <a:solidFill>
                  <a:schemeClr val="tx2"/>
                </a:solidFill>
                <a:latin typeface="+mj-lt"/>
                <a:ea typeface="+mn-ea"/>
                <a:cs typeface="+mn-cs"/>
                <a:sym typeface="Helvetica Neue Medium"/>
              </a:rPr>
              <a:t>Conclusioni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42D42-FC1A-B20C-8C0D-9704CA9BFB5A}"/>
              </a:ext>
            </a:extLst>
          </p:cNvPr>
          <p:cNvSpPr>
            <a:spLocks noGrp="1"/>
          </p:cNvSpPr>
          <p:nvPr>
            <p:ph type="body" sz="quarter" idx="160"/>
          </p:nvPr>
        </p:nvSpPr>
        <p:spPr>
          <a:xfrm>
            <a:off x="4601899" y="6960592"/>
            <a:ext cx="4459855" cy="615553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Risultati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ottenuti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B8460-FE34-C5F9-5290-42D756A917CB}"/>
              </a:ext>
            </a:extLst>
          </p:cNvPr>
          <p:cNvSpPr>
            <a:spLocks noGrp="1"/>
          </p:cNvSpPr>
          <p:nvPr>
            <p:ph type="body" sz="quarter" idx="161"/>
          </p:nvPr>
        </p:nvSpPr>
        <p:spPr>
          <a:xfrm>
            <a:off x="3303434" y="8041312"/>
            <a:ext cx="7056784" cy="5539978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/>
              <a:t>Rapida</a:t>
            </a:r>
            <a:r>
              <a:rPr lang="en-US" dirty="0"/>
              <a:t> </a:t>
            </a:r>
            <a:r>
              <a:rPr lang="en-US" dirty="0" err="1"/>
              <a:t>instaurazione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di Wenzel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/>
              <a:t>Elevata</a:t>
            </a:r>
            <a:r>
              <a:rPr lang="en-US" dirty="0"/>
              <a:t> </a:t>
            </a:r>
            <a:r>
              <a:rPr lang="en-US" dirty="0" err="1"/>
              <a:t>isteresi</a:t>
            </a:r>
            <a:r>
              <a:rPr lang="en-US" dirty="0"/>
              <a:t> </a:t>
            </a:r>
            <a:r>
              <a:rPr lang="en-US" dirty="0" err="1"/>
              <a:t>dell’angolo</a:t>
            </a:r>
            <a:r>
              <a:rPr lang="en-US" dirty="0"/>
              <a:t> di </a:t>
            </a:r>
            <a:r>
              <a:rPr lang="en-US" dirty="0" err="1"/>
              <a:t>contatto</a:t>
            </a: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/>
              <a:t>Importanza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modalità</a:t>
            </a:r>
            <a:r>
              <a:rPr lang="en-US" dirty="0"/>
              <a:t> e </a:t>
            </a:r>
            <a:r>
              <a:rPr lang="en-US" dirty="0" err="1"/>
              <a:t>qualità</a:t>
            </a:r>
            <a:r>
              <a:rPr lang="en-US" dirty="0"/>
              <a:t> </a:t>
            </a:r>
            <a:r>
              <a:rPr lang="en-US" dirty="0" err="1"/>
              <a:t>dell’applicazione</a:t>
            </a:r>
            <a:r>
              <a:rPr lang="en-US" dirty="0"/>
              <a:t> del film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superficie</a:t>
            </a: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C6B02B-4111-62E9-766A-3BE59A40115B}"/>
              </a:ext>
            </a:extLst>
          </p:cNvPr>
          <p:cNvSpPr txBox="1"/>
          <p:nvPr/>
        </p:nvSpPr>
        <p:spPr>
          <a:xfrm>
            <a:off x="15105377" y="6858000"/>
            <a:ext cx="445985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dirty="0">
                <a:solidFill>
                  <a:schemeClr val="tx2"/>
                </a:solidFill>
                <a:latin typeface="+mj-lt"/>
              </a:rPr>
              <a:t>Futuri studi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426BB6B1-AECF-693D-5FB6-A0E55DC85B03}"/>
              </a:ext>
            </a:extLst>
          </p:cNvPr>
          <p:cNvSpPr txBox="1">
            <a:spLocks/>
          </p:cNvSpPr>
          <p:nvPr/>
        </p:nvSpPr>
        <p:spPr>
          <a:xfrm>
            <a:off x="9270184" y="2912533"/>
            <a:ext cx="847531" cy="63612"/>
          </a:xfrm>
          <a:prstGeom prst="rect">
            <a:avLst/>
          </a:prstGeom>
          <a:solidFill>
            <a:srgbClr val="002677"/>
          </a:solidFill>
        </p:spPr>
        <p:txBody>
          <a:bodyPr>
            <a:no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it-IT" sz="100" dirty="0">
                <a:solidFill>
                  <a:schemeClr val="tx1"/>
                </a:solidFill>
                <a:latin typeface="Fira Sans" panose="020B0503050000020004" pitchFamily="34" charset="0"/>
              </a:rPr>
              <a:t>f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353F6-67FA-549B-AF0D-C8A0CD7AA299}"/>
              </a:ext>
            </a:extLst>
          </p:cNvPr>
          <p:cNvSpPr txBox="1">
            <a:spLocks/>
          </p:cNvSpPr>
          <p:nvPr/>
        </p:nvSpPr>
        <p:spPr>
          <a:xfrm>
            <a:off x="14023784" y="8041312"/>
            <a:ext cx="7056784" cy="609397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it-IT" dirty="0"/>
              <a:t>Miglioramento della stabilità dello stato di Cassie-Baxter:</a:t>
            </a:r>
          </a:p>
          <a:p>
            <a:pPr algn="l"/>
            <a:endParaRPr lang="it-IT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it-IT" dirty="0"/>
              <a:t>Utilizzo di polimeri aventi minore tensione di adesione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it-IT" dirty="0"/>
              <a:t>Diverse morfologie superficiali grazie alla versatilità dell’</a:t>
            </a:r>
            <a:r>
              <a:rPr lang="it-IT" dirty="0" err="1"/>
              <a:t>elettrofilatura</a:t>
            </a:r>
            <a:endParaRPr lang="it-IT" dirty="0"/>
          </a:p>
          <a:p>
            <a:pPr algn="l"/>
            <a:endParaRPr lang="it-IT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05435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0D3C5-899F-B0E6-59E1-054BEE842665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>
          <a:xfrm>
            <a:off x="1099293" y="2988429"/>
            <a:ext cx="847531" cy="6361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71A2E-3C41-8F31-8061-52206AB45254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>
          <a:xfrm>
            <a:off x="1099293" y="3842818"/>
            <a:ext cx="9599612" cy="3323987"/>
          </a:xfrm>
        </p:spPr>
        <p:txBody>
          <a:bodyPr/>
          <a:lstStyle/>
          <a:p>
            <a:r>
              <a:rPr lang="it-IT" dirty="0"/>
              <a:t>Misure degli angoli di contatto e di tilt per le LIS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26012-77DE-A2E4-8D04-D87C667C8814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>
          <a:xfrm>
            <a:off x="1099293" y="7957582"/>
            <a:ext cx="9599612" cy="276998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Si evidenziano le diverse energie superficiali degli oli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Correlazione tra angolo di tilt e isteresi dell’angolo di contatto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3C26FD7-CAD0-BC45-CBBA-9F50382C5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63251"/>
              </p:ext>
            </p:extLst>
          </p:nvPr>
        </p:nvGraphicFramePr>
        <p:xfrm>
          <a:off x="13059508" y="4070460"/>
          <a:ext cx="9542588" cy="707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5647">
                  <a:extLst>
                    <a:ext uri="{9D8B030D-6E8A-4147-A177-3AD203B41FA5}">
                      <a16:colId xmlns:a16="http://schemas.microsoft.com/office/drawing/2014/main" val="219064435"/>
                    </a:ext>
                  </a:extLst>
                </a:gridCol>
                <a:gridCol w="2385647">
                  <a:extLst>
                    <a:ext uri="{9D8B030D-6E8A-4147-A177-3AD203B41FA5}">
                      <a16:colId xmlns:a16="http://schemas.microsoft.com/office/drawing/2014/main" val="3502431445"/>
                    </a:ext>
                  </a:extLst>
                </a:gridCol>
                <a:gridCol w="2385647">
                  <a:extLst>
                    <a:ext uri="{9D8B030D-6E8A-4147-A177-3AD203B41FA5}">
                      <a16:colId xmlns:a16="http://schemas.microsoft.com/office/drawing/2014/main" val="183316928"/>
                    </a:ext>
                  </a:extLst>
                </a:gridCol>
                <a:gridCol w="2385647">
                  <a:extLst>
                    <a:ext uri="{9D8B030D-6E8A-4147-A177-3AD203B41FA5}">
                      <a16:colId xmlns:a16="http://schemas.microsoft.com/office/drawing/2014/main" val="1112230114"/>
                    </a:ext>
                  </a:extLst>
                </a:gridCol>
              </a:tblGrid>
              <a:tr h="476367"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Olio di silicone </a:t>
                      </a:r>
                    </a:p>
                    <a:p>
                      <a:pPr algn="ctr"/>
                      <a:r>
                        <a:rPr lang="it-IT" sz="2800" b="1" dirty="0"/>
                        <a:t>20 </a:t>
                      </a:r>
                      <a:r>
                        <a:rPr lang="it-IT" sz="2800" b="1" dirty="0" err="1"/>
                        <a:t>cSt</a:t>
                      </a:r>
                      <a:endParaRPr lang="it-IT" sz="2800" b="1" dirty="0"/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Olio di silicone</a:t>
                      </a:r>
                    </a:p>
                    <a:p>
                      <a:pPr algn="ctr"/>
                      <a:r>
                        <a:rPr lang="it-IT" sz="2800" b="1" dirty="0"/>
                        <a:t> 500 </a:t>
                      </a:r>
                      <a:r>
                        <a:rPr lang="it-IT" sz="2800" b="1" dirty="0" err="1"/>
                        <a:t>cSt</a:t>
                      </a:r>
                      <a:endParaRPr lang="it-IT" sz="2800" b="1" dirty="0"/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Olio di vaselina </a:t>
                      </a:r>
                    </a:p>
                    <a:p>
                      <a:pPr algn="ctr"/>
                      <a:r>
                        <a:rPr lang="it-IT" sz="2800" b="1" dirty="0"/>
                        <a:t>35 </a:t>
                      </a:r>
                      <a:r>
                        <a:rPr lang="it-IT" sz="2800" b="1" dirty="0" err="1"/>
                        <a:t>cSt</a:t>
                      </a:r>
                      <a:endParaRPr lang="it-IT" sz="2800" b="1" dirty="0"/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89770"/>
                  </a:ext>
                </a:extLst>
              </a:tr>
              <a:tr h="477882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latin typeface="+mj-lt"/>
                        </a:rPr>
                        <a:t>Angolo di contatto statico </a:t>
                      </a:r>
                    </a:p>
                    <a:p>
                      <a:pPr algn="ctr"/>
                      <a:r>
                        <a:rPr lang="it-IT" sz="2800" b="1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it-IT" sz="2800" b="1" dirty="0">
                        <a:latin typeface="+mj-lt"/>
                      </a:endParaRPr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99°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95°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80°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56132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Angolo di tilt</a:t>
                      </a:r>
                    </a:p>
                    <a:p>
                      <a:pPr algn="ctr"/>
                      <a:r>
                        <a:rPr lang="it-IT" sz="2800" b="1" dirty="0"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</a:t>
                      </a:r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55°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90°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90°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067631853"/>
                  </a:ext>
                </a:extLst>
              </a:tr>
              <a:tr h="626556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Isteresi dell’angolo di contatto</a:t>
                      </a:r>
                    </a:p>
                    <a:p>
                      <a:pPr algn="ctr"/>
                      <a:r>
                        <a:rPr lang="it-IT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l-GR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it-IT" sz="2800" b="1" dirty="0"/>
                    </a:p>
                  </a:txBody>
                  <a:tcPr marL="137160" marR="137160" marT="137160" marB="1371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12°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37°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/>
                        <a:t>23°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21244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251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CCC-3466-97E2-5915-BEE4BC3E4744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>
          <a:xfrm>
            <a:off x="3962400" y="10583318"/>
            <a:ext cx="16459200" cy="2154436"/>
          </a:xfrm>
        </p:spPr>
        <p:txBody>
          <a:bodyPr/>
          <a:lstStyle/>
          <a:p>
            <a:r>
              <a:rPr lang="it-IT" dirty="0"/>
              <a:t>Curve del coefficiente di momento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0E39-C177-61C4-46C4-8B890F9B266E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>
          <a:xfrm>
            <a:off x="3214415" y="12015108"/>
            <a:ext cx="17955170" cy="553998"/>
          </a:xfrm>
        </p:spPr>
        <p:txBody>
          <a:bodyPr/>
          <a:lstStyle/>
          <a:p>
            <a:r>
              <a:rPr lang="it-IT" dirty="0"/>
              <a:t>LIS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38FFE-08D6-B9B7-39C7-A5AC52DBF738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Picture Placeholder 8" descr="A graph with a line&#10;&#10;Description automatically generated">
            <a:extLst>
              <a:ext uri="{FF2B5EF4-FFF2-40B4-BE49-F238E27FC236}">
                <a16:creationId xmlns:a16="http://schemas.microsoft.com/office/drawing/2014/main" id="{AE6ED1AE-B8FA-E79D-FA57-22450BBCFBD0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 b="-159"/>
          <a:stretch/>
        </p:blipFill>
        <p:spPr>
          <a:xfrm>
            <a:off x="0" y="320033"/>
            <a:ext cx="24384000" cy="10048918"/>
          </a:xfrm>
        </p:spPr>
      </p:pic>
    </p:spTree>
    <p:extLst>
      <p:ext uri="{BB962C8B-B14F-4D97-AF65-F5344CB8AC3E}">
        <p14:creationId xmlns:p14="http://schemas.microsoft.com/office/powerpoint/2010/main" val="10191413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CCC-3466-97E2-5915-BEE4BC3E4744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>
          <a:xfrm>
            <a:off x="3962400" y="10583318"/>
            <a:ext cx="16459200" cy="2154436"/>
          </a:xfrm>
        </p:spPr>
        <p:txBody>
          <a:bodyPr/>
          <a:lstStyle/>
          <a:p>
            <a:r>
              <a:rPr lang="it-IT" dirty="0"/>
              <a:t>Curve del coefficiente di momento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0E39-C177-61C4-46C4-8B890F9B266E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>
          <a:xfrm>
            <a:off x="3214415" y="12015108"/>
            <a:ext cx="17955170" cy="553998"/>
          </a:xfrm>
        </p:spPr>
        <p:txBody>
          <a:bodyPr/>
          <a:lstStyle/>
          <a:p>
            <a:r>
              <a:rPr lang="it-IT" dirty="0"/>
              <a:t>LIS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38FFE-08D6-B9B7-39C7-A5AC52DBF738}"/>
              </a:ext>
            </a:extLst>
          </p:cNvPr>
          <p:cNvSpPr>
            <a:spLocks noGrp="1"/>
          </p:cNvSpPr>
          <p:nvPr>
            <p:ph type="body" sz="quarter" idx="157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Picture Placeholder 7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E6F7ECEE-6B32-CE8C-2377-90F648FB1BE3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b="1816"/>
          <a:stretch/>
        </p:blipFill>
        <p:spPr>
          <a:xfrm>
            <a:off x="0" y="234462"/>
            <a:ext cx="24384000" cy="10180208"/>
          </a:xfrm>
        </p:spPr>
      </p:pic>
    </p:spTree>
    <p:extLst>
      <p:ext uri="{BB962C8B-B14F-4D97-AF65-F5344CB8AC3E}">
        <p14:creationId xmlns:p14="http://schemas.microsoft.com/office/powerpoint/2010/main" val="40585645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B0EA6F3-5726-54D5-DDE5-A5A6BF27A9BC}"/>
              </a:ext>
            </a:extLst>
          </p:cNvPr>
          <p:cNvSpPr/>
          <p:nvPr/>
        </p:nvSpPr>
        <p:spPr>
          <a:xfrm>
            <a:off x="0" y="0"/>
            <a:ext cx="24384000" cy="5825067"/>
          </a:xfrm>
          <a:prstGeom prst="rect">
            <a:avLst/>
          </a:prstGeom>
          <a:solidFill>
            <a:schemeClr val="tx2">
              <a:alpha val="30000"/>
            </a:schemeClr>
          </a:solidFill>
          <a:ln w="63500">
            <a:noFill/>
            <a:miter lim="400000"/>
          </a:ln>
        </p:spPr>
        <p:txBody>
          <a:bodyPr lIns="0" tIns="0" rIns="0" bIns="0" rtlCol="0" anchor="ctr"/>
          <a:lstStyle/>
          <a:p>
            <a:endParaRPr lang="it-IT" sz="8000">
              <a:solidFill>
                <a:schemeClr val="tx2"/>
              </a:solidFill>
              <a:latin typeface="+mj-lt"/>
              <a:ea typeface="+mn-ea"/>
              <a:cs typeface="+mn-cs"/>
              <a:sym typeface="Helvetica Neue Medium"/>
            </a:endParaRPr>
          </a:p>
          <a:p>
            <a:r>
              <a:rPr lang="it-IT" sz="8000">
                <a:solidFill>
                  <a:schemeClr val="tx2"/>
                </a:solidFill>
                <a:latin typeface="+mj-lt"/>
                <a:ea typeface="+mn-ea"/>
                <a:cs typeface="+mn-cs"/>
                <a:sym typeface="Helvetica Neue Medium"/>
              </a:rPr>
              <a:t>Conclusioni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42D42-FC1A-B20C-8C0D-9704CA9BFB5A}"/>
              </a:ext>
            </a:extLst>
          </p:cNvPr>
          <p:cNvSpPr>
            <a:spLocks noGrp="1"/>
          </p:cNvSpPr>
          <p:nvPr>
            <p:ph type="body" sz="quarter" idx="160"/>
          </p:nvPr>
        </p:nvSpPr>
        <p:spPr>
          <a:xfrm>
            <a:off x="4601899" y="6960592"/>
            <a:ext cx="4459855" cy="615553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Risultati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ottenuti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B8460-FE34-C5F9-5290-42D756A917CB}"/>
              </a:ext>
            </a:extLst>
          </p:cNvPr>
          <p:cNvSpPr>
            <a:spLocks noGrp="1"/>
          </p:cNvSpPr>
          <p:nvPr>
            <p:ph type="body" sz="quarter" idx="161"/>
          </p:nvPr>
        </p:nvSpPr>
        <p:spPr>
          <a:xfrm>
            <a:off x="3303434" y="8041312"/>
            <a:ext cx="7056784" cy="4431983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/>
              <a:t>Isteresi</a:t>
            </a:r>
            <a:r>
              <a:rPr lang="en-US" dirty="0"/>
              <a:t> </a:t>
            </a:r>
            <a:r>
              <a:rPr lang="en-US" dirty="0" err="1"/>
              <a:t>dell’angolo</a:t>
            </a:r>
            <a:r>
              <a:rPr lang="en-US" dirty="0"/>
              <a:t> di </a:t>
            </a:r>
            <a:r>
              <a:rPr lang="en-US" dirty="0" err="1"/>
              <a:t>contatto</a:t>
            </a:r>
            <a:r>
              <a:rPr lang="en-US" dirty="0"/>
              <a:t> </a:t>
            </a:r>
            <a:r>
              <a:rPr lang="en-US" dirty="0" err="1"/>
              <a:t>relativamente</a:t>
            </a:r>
            <a:r>
              <a:rPr lang="en-US" dirty="0"/>
              <a:t> </a:t>
            </a:r>
            <a:r>
              <a:rPr lang="en-US" dirty="0" err="1"/>
              <a:t>bassa</a:t>
            </a: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/>
              <a:t>Trasparenza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film </a:t>
            </a:r>
            <a:r>
              <a:rPr lang="en-US" dirty="0" err="1"/>
              <a:t>impregnati</a:t>
            </a: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/>
              <a:t>Buona </a:t>
            </a:r>
            <a:r>
              <a:rPr lang="en-US" dirty="0" err="1"/>
              <a:t>stabilità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lubrificanti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superfici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C6B02B-4111-62E9-766A-3BE59A40115B}"/>
              </a:ext>
            </a:extLst>
          </p:cNvPr>
          <p:cNvSpPr txBox="1"/>
          <p:nvPr/>
        </p:nvSpPr>
        <p:spPr>
          <a:xfrm>
            <a:off x="15105377" y="6858000"/>
            <a:ext cx="445985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dirty="0">
                <a:solidFill>
                  <a:schemeClr val="tx2"/>
                </a:solidFill>
                <a:latin typeface="+mj-lt"/>
              </a:rPr>
              <a:t>Futuri studi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sym typeface="Helvetica Neue"/>
            </a:endParaRP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426BB6B1-AECF-693D-5FB6-A0E55DC85B03}"/>
              </a:ext>
            </a:extLst>
          </p:cNvPr>
          <p:cNvSpPr txBox="1">
            <a:spLocks/>
          </p:cNvSpPr>
          <p:nvPr/>
        </p:nvSpPr>
        <p:spPr>
          <a:xfrm>
            <a:off x="9270184" y="2912533"/>
            <a:ext cx="847531" cy="63612"/>
          </a:xfrm>
          <a:prstGeom prst="rect">
            <a:avLst/>
          </a:prstGeom>
          <a:solidFill>
            <a:srgbClr val="002677"/>
          </a:solidFill>
        </p:spPr>
        <p:txBody>
          <a:bodyPr>
            <a:no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it-IT" sz="100" dirty="0">
                <a:solidFill>
                  <a:schemeClr val="tx1"/>
                </a:solidFill>
                <a:latin typeface="Fira Sans" panose="020B0503050000020004" pitchFamily="34" charset="0"/>
              </a:rPr>
              <a:t>f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353F6-67FA-549B-AF0D-C8A0CD7AA299}"/>
              </a:ext>
            </a:extLst>
          </p:cNvPr>
          <p:cNvSpPr txBox="1">
            <a:spLocks/>
          </p:cNvSpPr>
          <p:nvPr/>
        </p:nvSpPr>
        <p:spPr>
          <a:xfrm>
            <a:off x="14023784" y="8041311"/>
            <a:ext cx="7056784" cy="443198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it-IT" dirty="0"/>
              <a:t>Utilizzo di un polimero con più bassa tensione di adesione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it-IT" dirty="0"/>
              <a:t>Film più sottile o di diverso materiale per diminuire la diffusione della luce</a:t>
            </a:r>
          </a:p>
          <a:p>
            <a:pPr algn="l"/>
            <a:endParaRPr lang="it-IT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332413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77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7AE031-69A1-3554-B134-1553DC18FAB4}"/>
              </a:ext>
            </a:extLst>
          </p:cNvPr>
          <p:cNvSpPr txBox="1"/>
          <p:nvPr/>
        </p:nvSpPr>
        <p:spPr>
          <a:xfrm>
            <a:off x="5404084" y="6068040"/>
            <a:ext cx="1357583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9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lt"/>
                <a:sym typeface="Helvetica Neue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1290919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drops on a leaf&#10;&#10;Description automatically generated">
            <a:extLst>
              <a:ext uri="{FF2B5EF4-FFF2-40B4-BE49-F238E27FC236}">
                <a16:creationId xmlns:a16="http://schemas.microsoft.com/office/drawing/2014/main" id="{2F425688-2B14-1C91-1090-5FE863BA4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0"/>
          <a:stretch/>
        </p:blipFill>
        <p:spPr>
          <a:xfrm>
            <a:off x="0" y="1809613"/>
            <a:ext cx="11790406" cy="11906387"/>
          </a:xfrm>
          <a:prstGeom prst="rect">
            <a:avLst/>
          </a:prstGeom>
        </p:spPr>
      </p:pic>
      <p:sp>
        <p:nvSpPr>
          <p:cNvPr id="23" name="Segnaposto testo 31">
            <a:extLst>
              <a:ext uri="{FF2B5EF4-FFF2-40B4-BE49-F238E27FC236}">
                <a16:creationId xmlns:a16="http://schemas.microsoft.com/office/drawing/2014/main" id="{24BED74E-8675-2947-5702-9A4E1BBAF09E}"/>
              </a:ext>
            </a:extLst>
          </p:cNvPr>
          <p:cNvSpPr txBox="1">
            <a:spLocks/>
          </p:cNvSpPr>
          <p:nvPr/>
        </p:nvSpPr>
        <p:spPr>
          <a:xfrm>
            <a:off x="12415466" y="2327823"/>
            <a:ext cx="3657598" cy="347685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it-IT" sz="4000" b="1" dirty="0">
                <a:solidFill>
                  <a:srgbClr val="002677"/>
                </a:solidFill>
                <a:latin typeface="+mj-lt"/>
              </a:rPr>
              <a:t>Motivazioni</a:t>
            </a:r>
          </a:p>
        </p:txBody>
      </p:sp>
      <p:sp>
        <p:nvSpPr>
          <p:cNvPr id="24" name="Segnaposto testo 56">
            <a:extLst>
              <a:ext uri="{FF2B5EF4-FFF2-40B4-BE49-F238E27FC236}">
                <a16:creationId xmlns:a16="http://schemas.microsoft.com/office/drawing/2014/main" id="{3DBBDE7D-FA70-8E56-BB23-5B710FF919F7}"/>
              </a:ext>
            </a:extLst>
          </p:cNvPr>
          <p:cNvSpPr txBox="1">
            <a:spLocks/>
          </p:cNvSpPr>
          <p:nvPr/>
        </p:nvSpPr>
        <p:spPr>
          <a:xfrm>
            <a:off x="12415462" y="3218713"/>
            <a:ext cx="9906001" cy="29945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+mn-lt"/>
              </a:rPr>
              <a:t>Riduzione</a:t>
            </a:r>
            <a:r>
              <a:rPr lang="en-US" sz="3600" dirty="0">
                <a:latin typeface="+mn-lt"/>
              </a:rPr>
              <a:t> del drag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+mn-lt"/>
              </a:rPr>
              <a:t>Autopulizia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delle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superfici</a:t>
            </a:r>
            <a:endParaRPr lang="en-US" sz="3600" dirty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+mn-lt"/>
              </a:rPr>
              <a:t>Condensazione</a:t>
            </a:r>
            <a:r>
              <a:rPr lang="en-US" sz="3600" dirty="0">
                <a:latin typeface="+mn-lt"/>
              </a:rPr>
              <a:t> a </a:t>
            </a:r>
            <a:r>
              <a:rPr lang="en-US" sz="3600" dirty="0" err="1">
                <a:latin typeface="+mn-lt"/>
              </a:rPr>
              <a:t>goccia</a:t>
            </a:r>
            <a:endParaRPr lang="en-US" sz="3600" dirty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900" dirty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25" name="Segnaposto testo 16">
            <a:extLst>
              <a:ext uri="{FF2B5EF4-FFF2-40B4-BE49-F238E27FC236}">
                <a16:creationId xmlns:a16="http://schemas.microsoft.com/office/drawing/2014/main" id="{2E17D1E7-C318-9359-C572-0D0B6825A151}"/>
              </a:ext>
            </a:extLst>
          </p:cNvPr>
          <p:cNvSpPr txBox="1">
            <a:spLocks/>
          </p:cNvSpPr>
          <p:nvPr/>
        </p:nvSpPr>
        <p:spPr>
          <a:xfrm>
            <a:off x="12415463" y="2163612"/>
            <a:ext cx="847531" cy="63612"/>
          </a:xfrm>
          <a:prstGeom prst="rect">
            <a:avLst/>
          </a:prstGeom>
          <a:solidFill>
            <a:srgbClr val="002677"/>
          </a:solidFill>
        </p:spPr>
        <p:txBody>
          <a:bodyPr>
            <a:no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it-IT" sz="100" dirty="0">
                <a:solidFill>
                  <a:schemeClr val="tx1"/>
                </a:solidFill>
                <a:latin typeface="Fira Sans" panose="020B0503050000020004" pitchFamily="34" charset="0"/>
              </a:rPr>
              <a:t>f</a:t>
            </a:r>
          </a:p>
        </p:txBody>
      </p:sp>
      <p:sp>
        <p:nvSpPr>
          <p:cNvPr id="29" name="Segnaposto testo 39">
            <a:extLst>
              <a:ext uri="{FF2B5EF4-FFF2-40B4-BE49-F238E27FC236}">
                <a16:creationId xmlns:a16="http://schemas.microsoft.com/office/drawing/2014/main" id="{CD83AE3A-854C-2692-1E35-CB24F84EB0CF}"/>
              </a:ext>
            </a:extLst>
          </p:cNvPr>
          <p:cNvSpPr txBox="1">
            <a:spLocks/>
          </p:cNvSpPr>
          <p:nvPr/>
        </p:nvSpPr>
        <p:spPr>
          <a:xfrm>
            <a:off x="12415462" y="7603626"/>
            <a:ext cx="2801087" cy="44632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Roboto Bold" panose="02000000000000000000" pitchFamily="2" charset="0"/>
                <a:cs typeface="Roboto Bold" panose="02000000000000000000" pitchFamily="2" charset="0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it-IT" sz="4000" dirty="0">
                <a:solidFill>
                  <a:srgbClr val="002677"/>
                </a:solidFill>
              </a:rPr>
              <a:t>Obiettivi</a:t>
            </a:r>
          </a:p>
        </p:txBody>
      </p:sp>
      <p:sp>
        <p:nvSpPr>
          <p:cNvPr id="30" name="Segnaposto testo 23">
            <a:extLst>
              <a:ext uri="{FF2B5EF4-FFF2-40B4-BE49-F238E27FC236}">
                <a16:creationId xmlns:a16="http://schemas.microsoft.com/office/drawing/2014/main" id="{A0583C14-80A8-B383-3AB6-F3C325CA9272}"/>
              </a:ext>
            </a:extLst>
          </p:cNvPr>
          <p:cNvSpPr txBox="1">
            <a:spLocks/>
          </p:cNvSpPr>
          <p:nvPr/>
        </p:nvSpPr>
        <p:spPr>
          <a:xfrm>
            <a:off x="12501717" y="8717326"/>
            <a:ext cx="8295021" cy="2994598"/>
          </a:xfrm>
          <a:prstGeom prst="rect">
            <a:avLst/>
          </a:prstGeom>
        </p:spPr>
        <p:txBody>
          <a:bodyPr wrap="none" lIns="0" tIns="0" rIns="0" bIns="0">
            <a:normAutofit lnSpcReduction="10000"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1pPr>
            <a:lvl2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6A6E77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6A6E77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6A6E77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6A6E77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err="1"/>
              <a:t>Realizzazione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superficie</a:t>
            </a:r>
            <a:r>
              <a:rPr lang="en-US" dirty="0"/>
              <a:t> SH e</a:t>
            </a:r>
          </a:p>
          <a:p>
            <a:r>
              <a:rPr lang="en-US" dirty="0"/>
              <a:t>     di 3 diverse LIS</a:t>
            </a:r>
          </a:p>
          <a:p>
            <a:endParaRPr lang="en-US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err="1"/>
              <a:t>Misura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grandezze</a:t>
            </a:r>
            <a:r>
              <a:rPr lang="en-US" dirty="0"/>
              <a:t> </a:t>
            </a:r>
            <a:r>
              <a:rPr lang="en-US" dirty="0" err="1"/>
              <a:t>caratteristiche</a:t>
            </a:r>
            <a:endParaRPr lang="en-US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err="1"/>
              <a:t>Analisi</a:t>
            </a:r>
            <a:r>
              <a:rPr lang="en-US" dirty="0"/>
              <a:t> del </a:t>
            </a:r>
            <a:r>
              <a:rPr lang="en-US" dirty="0" err="1"/>
              <a:t>coefficiente</a:t>
            </a:r>
            <a:r>
              <a:rPr lang="en-US" dirty="0"/>
              <a:t> di </a:t>
            </a:r>
            <a:r>
              <a:rPr lang="en-US" dirty="0" err="1"/>
              <a:t>momento</a:t>
            </a:r>
            <a:endParaRPr lang="en-US" dirty="0"/>
          </a:p>
        </p:txBody>
      </p:sp>
      <p:sp>
        <p:nvSpPr>
          <p:cNvPr id="31" name="Segnaposto testo 16">
            <a:extLst>
              <a:ext uri="{FF2B5EF4-FFF2-40B4-BE49-F238E27FC236}">
                <a16:creationId xmlns:a16="http://schemas.microsoft.com/office/drawing/2014/main" id="{38B77ED8-4926-0223-7C95-1F4EDE814379}"/>
              </a:ext>
            </a:extLst>
          </p:cNvPr>
          <p:cNvSpPr txBox="1">
            <a:spLocks/>
          </p:cNvSpPr>
          <p:nvPr/>
        </p:nvSpPr>
        <p:spPr>
          <a:xfrm>
            <a:off x="12415462" y="7401670"/>
            <a:ext cx="847531" cy="63612"/>
          </a:xfrm>
          <a:prstGeom prst="rect">
            <a:avLst/>
          </a:prstGeom>
          <a:solidFill>
            <a:srgbClr val="002677"/>
          </a:solidFill>
        </p:spPr>
        <p:txBody>
          <a:bodyPr>
            <a:no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it-IT" sz="100" dirty="0">
                <a:solidFill>
                  <a:schemeClr val="tx1"/>
                </a:solidFill>
                <a:latin typeface="Fira Sans" panose="020B0503050000020004" pitchFamily="34" charset="0"/>
              </a:rPr>
              <a:t>f</a:t>
            </a:r>
          </a:p>
        </p:txBody>
      </p:sp>
      <p:sp>
        <p:nvSpPr>
          <p:cNvPr id="15" name="Segnaposto testo 30">
            <a:extLst>
              <a:ext uri="{FF2B5EF4-FFF2-40B4-BE49-F238E27FC236}">
                <a16:creationId xmlns:a16="http://schemas.microsoft.com/office/drawing/2014/main" id="{716F9490-138B-4D38-0B53-04FE6DA7CF60}"/>
              </a:ext>
            </a:extLst>
          </p:cNvPr>
          <p:cNvSpPr txBox="1">
            <a:spLocks/>
          </p:cNvSpPr>
          <p:nvPr/>
        </p:nvSpPr>
        <p:spPr>
          <a:xfrm>
            <a:off x="11790406" y="1809613"/>
            <a:ext cx="12593594" cy="12034350"/>
          </a:xfrm>
          <a:custGeom>
            <a:avLst/>
            <a:gdLst>
              <a:gd name="connsiteX0" fmla="*/ 8128001 w 8128001"/>
              <a:gd name="connsiteY0" fmla="*/ 0 h 13716000"/>
              <a:gd name="connsiteX1" fmla="*/ 0 w 8128001"/>
              <a:gd name="connsiteY1" fmla="*/ 0 h 13716000"/>
              <a:gd name="connsiteX2" fmla="*/ 0 w 8128001"/>
              <a:gd name="connsiteY2" fmla="*/ 13716000 h 13716000"/>
              <a:gd name="connsiteX3" fmla="*/ 8128001 w 812800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1" h="13716000">
                <a:moveTo>
                  <a:pt x="8128001" y="0"/>
                </a:moveTo>
                <a:lnTo>
                  <a:pt x="0" y="0"/>
                </a:lnTo>
                <a:lnTo>
                  <a:pt x="0" y="13716000"/>
                </a:lnTo>
                <a:lnTo>
                  <a:pt x="8128001" y="1371600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</p:spPr>
        <p:txBody>
          <a:bodyPr wrap="square" anchor="b">
            <a:no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dirty="0" err="1">
                <a:latin typeface="+mn-lt"/>
              </a:rPr>
              <a:t>ofessionally</a:t>
            </a:r>
            <a:r>
              <a:rPr lang="en-US" dirty="0">
                <a:latin typeface="+mn-lt"/>
              </a:rPr>
              <a:t> fabricate cross platform processes and of the box </a:t>
            </a:r>
            <a:r>
              <a:rPr lang="en-US" dirty="0" err="1">
                <a:latin typeface="+mn-lt"/>
              </a:rPr>
              <a:t>indshare</a:t>
            </a:r>
            <a:r>
              <a:rPr lang="en-US" dirty="0">
                <a:latin typeface="+mn-lt"/>
              </a:rPr>
              <a:t>. Collaboratively redefine transparent.</a:t>
            </a:r>
            <a:endParaRPr lang="it-IT" dirty="0">
              <a:latin typeface="+mn-lt"/>
            </a:endParaRPr>
          </a:p>
        </p:txBody>
      </p:sp>
      <p:sp>
        <p:nvSpPr>
          <p:cNvPr id="21" name="Segnaposto testo 42">
            <a:extLst>
              <a:ext uri="{FF2B5EF4-FFF2-40B4-BE49-F238E27FC236}">
                <a16:creationId xmlns:a16="http://schemas.microsoft.com/office/drawing/2014/main" id="{30B4F6FD-3B82-2B9F-DD9E-F119EA53036A}"/>
              </a:ext>
            </a:extLst>
          </p:cNvPr>
          <p:cNvSpPr txBox="1">
            <a:spLocks/>
          </p:cNvSpPr>
          <p:nvPr/>
        </p:nvSpPr>
        <p:spPr>
          <a:xfrm>
            <a:off x="9456011" y="-2841034"/>
            <a:ext cx="8636000" cy="2231965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endParaRPr lang="en-US" sz="7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0006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diagram of a triangle with arrows and letters&#10;&#10;Description automatically generated">
            <a:extLst>
              <a:ext uri="{FF2B5EF4-FFF2-40B4-BE49-F238E27FC236}">
                <a16:creationId xmlns:a16="http://schemas.microsoft.com/office/drawing/2014/main" id="{5745164C-A6C0-3C28-FE5F-77B0707F221F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-5121" r="6025" b="-5121"/>
          <a:stretch/>
        </p:blipFill>
        <p:spPr>
          <a:xfrm>
            <a:off x="12192000" y="1777999"/>
            <a:ext cx="12204000" cy="10160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0D3C5-899F-B0E6-59E1-054BEE842665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71A2E-3C41-8F31-8061-52206AB45254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/>
        <p:txBody>
          <a:bodyPr/>
          <a:lstStyle/>
          <a:p>
            <a:r>
              <a:rPr lang="it-IT" dirty="0"/>
              <a:t>Equazione di Young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1F26012-77DE-A2E4-8D04-D87C667C8814}"/>
                  </a:ext>
                </a:extLst>
              </p:cNvPr>
              <p:cNvSpPr>
                <a:spLocks noGrp="1"/>
              </p:cNvSpPr>
              <p:nvPr>
                <p:ph type="body" sz="quarter" idx="199"/>
              </p:nvPr>
            </p:nvSpPr>
            <p:spPr>
              <a:xfrm>
                <a:off x="1099293" y="8029908"/>
                <a:ext cx="9599612" cy="2215991"/>
              </a:xfrm>
            </p:spPr>
            <p:txBody>
              <a:bodyPr/>
              <a:lstStyle/>
              <a:p>
                <a:r>
                  <a:rPr lang="it-IT" dirty="0"/>
                  <a:t>Bilancio tra le forze coesive del liquido e le forze adesive dell’interfaccia solido-liquido: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𝑆𝐺</m:t>
                          </m:r>
                        </m:sub>
                      </m:sSub>
                      <m:r>
                        <a:rPr lang="it-IT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it-IT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it-IT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3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t-IT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it-IT" sz="3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1F26012-77DE-A2E4-8D04-D87C667C8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99"/>
              </p:nvPr>
            </p:nvSpPr>
            <p:spPr>
              <a:xfrm>
                <a:off x="1099293" y="8029908"/>
                <a:ext cx="9599612" cy="2215991"/>
              </a:xfrm>
              <a:blipFill>
                <a:blip r:embed="rId3"/>
                <a:stretch>
                  <a:fillRect l="-2857" t="-6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5759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0D3C5-899F-B0E6-59E1-054BEE842665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71A2E-3C41-8F31-8061-52206AB45254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/>
        <p:txBody>
          <a:bodyPr/>
          <a:lstStyle/>
          <a:p>
            <a:r>
              <a:rPr lang="it-IT" dirty="0"/>
              <a:t>Stato di Cassie-Baxter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26012-77DE-A2E4-8D04-D87C667C8814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>
          <a:xfrm>
            <a:off x="1099293" y="8029908"/>
            <a:ext cx="9599612" cy="1107996"/>
          </a:xfrm>
        </p:spPr>
        <p:txBody>
          <a:bodyPr/>
          <a:lstStyle/>
          <a:p>
            <a:r>
              <a:rPr lang="it-IT" dirty="0"/>
              <a:t>Strato di gas intrappolato nelle rugosità del solido: è ottenibile la </a:t>
            </a:r>
            <a:r>
              <a:rPr lang="it-IT" dirty="0" err="1"/>
              <a:t>superidrofobicità</a:t>
            </a:r>
            <a:endParaRPr lang="it-IT" dirty="0"/>
          </a:p>
        </p:txBody>
      </p:sp>
      <p:pic>
        <p:nvPicPr>
          <p:cNvPr id="13" name="Picture Placeholder 12" descr="A diagram of a section of a wave&#10;&#10;Description automatically generated">
            <a:extLst>
              <a:ext uri="{FF2B5EF4-FFF2-40B4-BE49-F238E27FC236}">
                <a16:creationId xmlns:a16="http://schemas.microsoft.com/office/drawing/2014/main" id="{554A60A5-D6E0-0028-C513-07170A0A816B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r="8270"/>
          <a:stretch/>
        </p:blipFill>
        <p:spPr>
          <a:xfrm>
            <a:off x="12191999" y="1785342"/>
            <a:ext cx="12192000" cy="10160001"/>
          </a:xfrm>
        </p:spPr>
      </p:pic>
    </p:spTree>
    <p:extLst>
      <p:ext uri="{BB962C8B-B14F-4D97-AF65-F5344CB8AC3E}">
        <p14:creationId xmlns:p14="http://schemas.microsoft.com/office/powerpoint/2010/main" val="10889195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44ED6582-6EF5-41D7-BEF2-214C7D07CC63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>
          <a:xfrm>
            <a:off x="1554969" y="2140366"/>
            <a:ext cx="11362781" cy="1231106"/>
          </a:xfrm>
        </p:spPr>
        <p:txBody>
          <a:bodyPr/>
          <a:lstStyle/>
          <a:p>
            <a:r>
              <a:rPr lang="en-US" sz="8000" b="1" dirty="0" err="1">
                <a:solidFill>
                  <a:schemeClr val="tx2"/>
                </a:solidFill>
              </a:rPr>
              <a:t>Stato</a:t>
            </a:r>
            <a:r>
              <a:rPr lang="en-US" sz="8000" b="1" dirty="0">
                <a:solidFill>
                  <a:schemeClr val="tx2"/>
                </a:solidFill>
              </a:rPr>
              <a:t> di Wenzel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39A0061-2821-4445-98B6-1BEA3056CB13}"/>
              </a:ext>
            </a:extLst>
          </p:cNvPr>
          <p:cNvSpPr>
            <a:spLocks noGrp="1"/>
          </p:cNvSpPr>
          <p:nvPr>
            <p:ph type="body" sz="quarter" idx="173"/>
          </p:nvPr>
        </p:nvSpPr>
        <p:spPr>
          <a:xfrm>
            <a:off x="1898605" y="4166016"/>
            <a:ext cx="9138885" cy="387798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Superamento di una pressione critica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Solubilità del gas nell’acqua</a:t>
            </a:r>
          </a:p>
          <a:p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Effetto Marangoni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DDC442-02A4-7608-CA88-AF06F4E716B1}"/>
              </a:ext>
            </a:extLst>
          </p:cNvPr>
          <p:cNvSpPr txBox="1"/>
          <p:nvPr/>
        </p:nvSpPr>
        <p:spPr>
          <a:xfrm>
            <a:off x="1554969" y="3447871"/>
            <a:ext cx="66194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sym typeface="Helvetica Neue"/>
              </a:rPr>
              <a:t>Cause</a:t>
            </a: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sym typeface="Helvetica Neue"/>
              </a:rPr>
              <a:t>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8DC714-6542-DAFF-29BF-902323B968E5}"/>
              </a:ext>
            </a:extLst>
          </p:cNvPr>
          <p:cNvSpPr txBox="1"/>
          <p:nvPr/>
        </p:nvSpPr>
        <p:spPr>
          <a:xfrm>
            <a:off x="1554969" y="7863790"/>
            <a:ext cx="364085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sym typeface="Helvetica Neue"/>
              </a:rPr>
              <a:t>Effetti</a:t>
            </a: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sym typeface="Helvetica Neue"/>
              </a:rPr>
              <a:t>:</a:t>
            </a:r>
          </a:p>
        </p:txBody>
      </p:sp>
      <p:sp>
        <p:nvSpPr>
          <p:cNvPr id="36" name="Segnaposto testo 6">
            <a:extLst>
              <a:ext uri="{FF2B5EF4-FFF2-40B4-BE49-F238E27FC236}">
                <a16:creationId xmlns:a16="http://schemas.microsoft.com/office/drawing/2014/main" id="{FB916AF3-D839-5E60-B297-579D28BF5F03}"/>
              </a:ext>
            </a:extLst>
          </p:cNvPr>
          <p:cNvSpPr txBox="1">
            <a:spLocks/>
          </p:cNvSpPr>
          <p:nvPr/>
        </p:nvSpPr>
        <p:spPr>
          <a:xfrm>
            <a:off x="15913655" y="9732218"/>
            <a:ext cx="4601051" cy="553998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it-IT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4F5A563-EF8C-13E1-6055-CEC5353824AE}"/>
              </a:ext>
            </a:extLst>
          </p:cNvPr>
          <p:cNvSpPr/>
          <p:nvPr/>
        </p:nvSpPr>
        <p:spPr>
          <a:xfrm flipV="1">
            <a:off x="0" y="13715999"/>
            <a:ext cx="24384000" cy="504497"/>
          </a:xfrm>
          <a:prstGeom prst="rect">
            <a:avLst/>
          </a:prstGeom>
          <a:solidFill>
            <a:srgbClr val="FFFFFF">
              <a:alpha val="18000"/>
            </a:srgbClr>
          </a:solidFill>
          <a:ln w="635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it-IT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B32B76E-7B53-133E-55CB-2BC9059FA6B9}"/>
              </a:ext>
            </a:extLst>
          </p:cNvPr>
          <p:cNvSpPr/>
          <p:nvPr/>
        </p:nvSpPr>
        <p:spPr>
          <a:xfrm>
            <a:off x="-851338" y="-504497"/>
            <a:ext cx="851338" cy="504497"/>
          </a:xfrm>
          <a:prstGeom prst="rect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0" tIns="0" rIns="0" bIns="0" rtlCol="0" anchor="ctr"/>
          <a:lstStyle/>
          <a:p>
            <a:pPr algn="l"/>
            <a:endParaRPr lang="it-IT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24EE5774-2FD5-F348-56D9-A12DE02464F7}"/>
              </a:ext>
            </a:extLst>
          </p:cNvPr>
          <p:cNvSpPr txBox="1">
            <a:spLocks/>
          </p:cNvSpPr>
          <p:nvPr/>
        </p:nvSpPr>
        <p:spPr>
          <a:xfrm>
            <a:off x="1554969" y="2008219"/>
            <a:ext cx="847531" cy="63612"/>
          </a:xfrm>
          <a:prstGeom prst="rect">
            <a:avLst/>
          </a:prstGeom>
          <a:solidFill>
            <a:srgbClr val="002677"/>
          </a:solidFill>
        </p:spPr>
        <p:txBody>
          <a:bodyPr>
            <a:no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it-IT" sz="100" dirty="0">
                <a:solidFill>
                  <a:schemeClr val="tx1"/>
                </a:solidFill>
                <a:latin typeface="Fira Sans" panose="020B0503050000020004" pitchFamily="34" charset="0"/>
              </a:rPr>
              <a:t>f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E414344-2330-8E17-9392-352AB35E716B}"/>
              </a:ext>
            </a:extLst>
          </p:cNvPr>
          <p:cNvSpPr txBox="1">
            <a:spLocks/>
          </p:cNvSpPr>
          <p:nvPr/>
        </p:nvSpPr>
        <p:spPr>
          <a:xfrm>
            <a:off x="1898604" y="8762146"/>
            <a:ext cx="9138885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Roboto Light" panose="02000000000000000000" pitchFamily="2" charset="0"/>
                <a:cs typeface="Roboto Light" panose="02000000000000000000" pitchFamily="2" charset="0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Maggiore adesione delle gocce alla superficie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</p:txBody>
      </p:sp>
      <p:pic>
        <p:nvPicPr>
          <p:cNvPr id="11" name="Picture 10" descr="A blue and grey rectangular object with black letters&#10;&#10;Description automatically generated">
            <a:extLst>
              <a:ext uri="{FF2B5EF4-FFF2-40B4-BE49-F238E27FC236}">
                <a16:creationId xmlns:a16="http://schemas.microsoft.com/office/drawing/2014/main" id="{34263522-1DEB-F80A-3EA2-430ACE07A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51" y="2930769"/>
            <a:ext cx="12691249" cy="90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0D3C5-899F-B0E6-59E1-054BEE842665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71A2E-3C41-8F31-8061-52206AB45254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>
          <a:xfrm>
            <a:off x="1099293" y="4394848"/>
            <a:ext cx="9599612" cy="2215991"/>
          </a:xfrm>
        </p:spPr>
        <p:txBody>
          <a:bodyPr/>
          <a:lstStyle/>
          <a:p>
            <a:r>
              <a:rPr lang="it-IT" dirty="0"/>
              <a:t>Superficie nanostrutturata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26012-77DE-A2E4-8D04-D87C667C8814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>
          <a:xfrm>
            <a:off x="1099293" y="8029908"/>
            <a:ext cx="9599612" cy="221599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Aumenta la pressione critica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La transizione allo stato di Wenzel viene posticipata</a:t>
            </a:r>
          </a:p>
        </p:txBody>
      </p:sp>
      <p:pic>
        <p:nvPicPr>
          <p:cNvPr id="8" name="Picture Placeholder 7" descr="A diagram of a cross section of a cross section&#10;&#10;Description automatically generated">
            <a:extLst>
              <a:ext uri="{FF2B5EF4-FFF2-40B4-BE49-F238E27FC236}">
                <a16:creationId xmlns:a16="http://schemas.microsoft.com/office/drawing/2014/main" id="{D1A905B3-B1AD-DB9E-EF14-6D44640B2E52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46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75460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0D3C5-899F-B0E6-59E1-054BEE842665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71A2E-3C41-8F31-8061-52206AB45254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>
          <a:xfrm>
            <a:off x="1099293" y="4394848"/>
            <a:ext cx="9599612" cy="2215991"/>
          </a:xfrm>
        </p:spPr>
        <p:txBody>
          <a:bodyPr/>
          <a:lstStyle/>
          <a:p>
            <a:r>
              <a:rPr lang="it-IT" dirty="0"/>
              <a:t>Isteresi dell’angolo di contatto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26012-77DE-A2E4-8D04-D87C667C8814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>
          <a:xfrm>
            <a:off x="1099293" y="8029908"/>
            <a:ext cx="9599612" cy="332398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Una superficie reale presenta due angoli di contatto estremi, detti di avanzamento e di recessione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Un’isteresi maggiore aumenta l’adesione della goccia alla superficie </a:t>
            </a:r>
          </a:p>
        </p:txBody>
      </p:sp>
      <p:pic>
        <p:nvPicPr>
          <p:cNvPr id="8" name="Picture Placeholder 7" descr="A water droplet on a metal pole&#10;&#10;Description automatically generated">
            <a:extLst>
              <a:ext uri="{FF2B5EF4-FFF2-40B4-BE49-F238E27FC236}">
                <a16:creationId xmlns:a16="http://schemas.microsoft.com/office/drawing/2014/main" id="{A0A12F1C-378C-590C-2CA0-45A941993886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63149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44ED6582-6EF5-41D7-BEF2-214C7D07CC63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>
          <a:xfrm>
            <a:off x="1554969" y="2140366"/>
            <a:ext cx="17627553" cy="1372007"/>
          </a:xfrm>
        </p:spPr>
        <p:txBody>
          <a:bodyPr/>
          <a:lstStyle/>
          <a:p>
            <a:r>
              <a:rPr lang="en-US" sz="8000" b="1" dirty="0">
                <a:solidFill>
                  <a:schemeClr val="tx2"/>
                </a:solidFill>
              </a:rPr>
              <a:t>LIS (Lubricant Infused Surface)</a:t>
            </a:r>
          </a:p>
          <a:p>
            <a:endParaRPr lang="en-US" sz="8000" b="1" dirty="0">
              <a:solidFill>
                <a:schemeClr val="tx2"/>
              </a:solidFill>
            </a:endParaRP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39A0061-2821-4445-98B6-1BEA3056CB13}"/>
              </a:ext>
            </a:extLst>
          </p:cNvPr>
          <p:cNvSpPr>
            <a:spLocks noGrp="1"/>
          </p:cNvSpPr>
          <p:nvPr>
            <p:ph type="body" sz="quarter" idx="173"/>
          </p:nvPr>
        </p:nvSpPr>
        <p:spPr>
          <a:xfrm>
            <a:off x="1898605" y="5150355"/>
            <a:ext cx="10293395" cy="609397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Maggiore stabilità rispetto alle superfici SH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12 possibili configurazioni a seconda delle energie superficiali di solido, lubrificante e acqua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Ridotta isteresi dell’angolo di contatto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36" name="Segnaposto testo 6">
            <a:extLst>
              <a:ext uri="{FF2B5EF4-FFF2-40B4-BE49-F238E27FC236}">
                <a16:creationId xmlns:a16="http://schemas.microsoft.com/office/drawing/2014/main" id="{FB916AF3-D839-5E60-B297-579D28BF5F03}"/>
              </a:ext>
            </a:extLst>
          </p:cNvPr>
          <p:cNvSpPr txBox="1">
            <a:spLocks/>
          </p:cNvSpPr>
          <p:nvPr/>
        </p:nvSpPr>
        <p:spPr>
          <a:xfrm>
            <a:off x="15913655" y="9732218"/>
            <a:ext cx="4601051" cy="553998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it-IT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4F5A563-EF8C-13E1-6055-CEC5353824AE}"/>
              </a:ext>
            </a:extLst>
          </p:cNvPr>
          <p:cNvSpPr/>
          <p:nvPr/>
        </p:nvSpPr>
        <p:spPr>
          <a:xfrm flipV="1">
            <a:off x="0" y="13715999"/>
            <a:ext cx="24384000" cy="504497"/>
          </a:xfrm>
          <a:prstGeom prst="rect">
            <a:avLst/>
          </a:prstGeom>
          <a:solidFill>
            <a:srgbClr val="FFFFFF">
              <a:alpha val="18000"/>
            </a:srgbClr>
          </a:solidFill>
          <a:ln w="635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it-IT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B32B76E-7B53-133E-55CB-2BC9059FA6B9}"/>
              </a:ext>
            </a:extLst>
          </p:cNvPr>
          <p:cNvSpPr/>
          <p:nvPr/>
        </p:nvSpPr>
        <p:spPr>
          <a:xfrm>
            <a:off x="-851338" y="-504497"/>
            <a:ext cx="851338" cy="504497"/>
          </a:xfrm>
          <a:prstGeom prst="rect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0" tIns="0" rIns="0" bIns="0" rtlCol="0" anchor="ctr"/>
          <a:lstStyle/>
          <a:p>
            <a:pPr algn="l"/>
            <a:endParaRPr lang="it-IT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24EE5774-2FD5-F348-56D9-A12DE02464F7}"/>
              </a:ext>
            </a:extLst>
          </p:cNvPr>
          <p:cNvSpPr txBox="1">
            <a:spLocks/>
          </p:cNvSpPr>
          <p:nvPr/>
        </p:nvSpPr>
        <p:spPr>
          <a:xfrm>
            <a:off x="1554969" y="2008219"/>
            <a:ext cx="847531" cy="63612"/>
          </a:xfrm>
          <a:prstGeom prst="rect">
            <a:avLst/>
          </a:prstGeom>
          <a:solidFill>
            <a:srgbClr val="002677"/>
          </a:solidFill>
        </p:spPr>
        <p:txBody>
          <a:bodyPr>
            <a:noAutofit/>
          </a:bodyPr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it-IT" sz="100" dirty="0">
                <a:solidFill>
                  <a:schemeClr val="tx1"/>
                </a:solidFill>
                <a:latin typeface="Fira Sans" panose="020B0503050000020004" pitchFamily="34" charset="0"/>
              </a:rPr>
              <a:t>f</a:t>
            </a:r>
          </a:p>
        </p:txBody>
      </p:sp>
      <p:pic>
        <p:nvPicPr>
          <p:cNvPr id="11" name="Picture 10" descr="A diagram of a blue ball&#10;&#10;Description automatically generated with medium confidence">
            <a:extLst>
              <a:ext uri="{FF2B5EF4-FFF2-40B4-BE49-F238E27FC236}">
                <a16:creationId xmlns:a16="http://schemas.microsoft.com/office/drawing/2014/main" id="{BFBB07B7-9348-8764-ACF3-DCD7E6E93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96" y="4150693"/>
            <a:ext cx="10754204" cy="7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0D3C5-899F-B0E6-59E1-054BEE842665}"/>
              </a:ext>
            </a:extLst>
          </p:cNvPr>
          <p:cNvSpPr>
            <a:spLocks noGrp="1"/>
          </p:cNvSpPr>
          <p:nvPr>
            <p:ph type="body" sz="quarter" idx="18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71A2E-3C41-8F31-8061-52206AB45254}"/>
              </a:ext>
            </a:extLst>
          </p:cNvPr>
          <p:cNvSpPr>
            <a:spLocks noGrp="1"/>
          </p:cNvSpPr>
          <p:nvPr>
            <p:ph type="body" sz="quarter" idx="187"/>
          </p:nvPr>
        </p:nvSpPr>
        <p:spPr>
          <a:xfrm>
            <a:off x="1099293" y="4394848"/>
            <a:ext cx="9599612" cy="2215991"/>
          </a:xfrm>
        </p:spPr>
        <p:txBody>
          <a:bodyPr/>
          <a:lstStyle/>
          <a:p>
            <a:r>
              <a:rPr lang="it-IT" dirty="0"/>
              <a:t>Interfaccia acqua-lubrificante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26012-77DE-A2E4-8D04-D87C667C8814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>
          <a:xfrm>
            <a:off x="1099293" y="8029908"/>
            <a:ext cx="9599612" cy="498598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Si forma una cresta di olio la cui altezza dipende dalle tensioni di interfaccia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Più è alta la cresta minore sarà l’angolo di contatto statico</a:t>
            </a:r>
          </a:p>
          <a:p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</p:txBody>
      </p:sp>
      <p:pic>
        <p:nvPicPr>
          <p:cNvPr id="8" name="Picture Placeholder 7" descr="A blue and green circle with a black letter&#10;&#10;Description automatically generated">
            <a:extLst>
              <a:ext uri="{FF2B5EF4-FFF2-40B4-BE49-F238E27FC236}">
                <a16:creationId xmlns:a16="http://schemas.microsoft.com/office/drawing/2014/main" id="{D8F4D0B0-4DF0-6E8C-54A5-4F94B55E5413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5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17719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iGe template">
  <a:themeElements>
    <a:clrScheme name="UniGe">
      <a:dk1>
        <a:srgbClr val="333333"/>
      </a:dk1>
      <a:lt1>
        <a:srgbClr val="FFFFFF"/>
      </a:lt1>
      <a:dk2>
        <a:srgbClr val="002677"/>
      </a:dk2>
      <a:lt2>
        <a:srgbClr val="F2F2F2"/>
      </a:lt2>
      <a:accent1>
        <a:srgbClr val="0F0E36"/>
      </a:accent1>
      <a:accent2>
        <a:srgbClr val="0070C0"/>
      </a:accent2>
      <a:accent3>
        <a:srgbClr val="F4DA40"/>
      </a:accent3>
      <a:accent4>
        <a:srgbClr val="C8102E"/>
      </a:accent4>
      <a:accent5>
        <a:srgbClr val="002677"/>
      </a:accent5>
      <a:accent6>
        <a:srgbClr val="333333"/>
      </a:accent6>
      <a:hlink>
        <a:srgbClr val="65C7FF"/>
      </a:hlink>
      <a:folHlink>
        <a:srgbClr val="10AD9B"/>
      </a:folHlink>
    </a:clrScheme>
    <a:fontScheme name="Personalizzato 1">
      <a:majorFont>
        <a:latin typeface="Roboto Slab"/>
        <a:ea typeface="Helvetica Neue Medium"/>
        <a:cs typeface="Helvetica Neue Medium"/>
      </a:majorFont>
      <a:minorFont>
        <a:latin typeface="Fira Sans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0">
          <a:solidFill>
            <a:schemeClr val="accent2"/>
          </a:solidFill>
          <a:miter lim="400000"/>
        </a:ln>
      </a:spPr>
      <a:bodyPr lIns="0" tIns="0" rIns="0" bIns="0" anchor="ctr"/>
      <a:lstStyle>
        <a:defPPr algn="l">
          <a:defRPr sz="3200" b="0">
            <a:solidFill>
              <a:srgbClr val="FFFFFF"/>
            </a:solidFill>
            <a:latin typeface="+mn-lt"/>
            <a:ea typeface="+mn-ea"/>
            <a:cs typeface="+mn-cs"/>
            <a:sym typeface="Helvetica Neue Medium"/>
          </a:defRPr>
        </a:defPPr>
      </a:lst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solidFill>
          <a:schemeClr val="tx2">
            <a:alpha val="30000"/>
          </a:schemeClr>
        </a:solidFill>
      </a:spPr>
      <a:bodyPr wrap="square" anchor="b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Ge template" id="{60954648-35B9-4682-942D-4DEE98DC95C2}" vid="{8D69CA69-DB45-4520-90E5-8C9C1B48024F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90e32f-dec3-4f56-8c1c-3e8466acae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ED924618043F4E8944C76AFA31BA41" ma:contentTypeVersion="6" ma:contentTypeDescription="Creare un nuovo documento." ma:contentTypeScope="" ma:versionID="4330f7e45f7306007d26939f675d51af">
  <xsd:schema xmlns:xsd="http://www.w3.org/2001/XMLSchema" xmlns:xs="http://www.w3.org/2001/XMLSchema" xmlns:p="http://schemas.microsoft.com/office/2006/metadata/properties" xmlns:ns3="1a90e32f-dec3-4f56-8c1c-3e8466acae29" xmlns:ns4="1f4742be-132b-4456-86f2-ce8749db55b5" targetNamespace="http://schemas.microsoft.com/office/2006/metadata/properties" ma:root="true" ma:fieldsID="8c1d39967d4117586dfbdebbe28ba74d" ns3:_="" ns4:_="">
    <xsd:import namespace="1a90e32f-dec3-4f56-8c1c-3e8466acae29"/>
    <xsd:import namespace="1f4742be-132b-4456-86f2-ce8749db55b5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0e32f-dec3-4f56-8c1c-3e8466acae2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742be-132b-4456-86f2-ce8749db55b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29EE39-D47A-4B76-B136-2E487B42AC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797835-6206-40AD-8656-7BFDC71AA772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a90e32f-dec3-4f56-8c1c-3e8466acae29"/>
    <ds:schemaRef ds:uri="1f4742be-132b-4456-86f2-ce8749db55b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F95E22-4037-4196-81B1-FCF150733B26}">
  <ds:schemaRefs>
    <ds:schemaRef ds:uri="1a90e32f-dec3-4f56-8c1c-3e8466acae29"/>
    <ds:schemaRef ds:uri="1f4742be-132b-4456-86f2-ce8749db55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{A3236791-B682-DD4D-999E-A832F95DA5F8}tf16401378</Template>
  <TotalTime>1903</TotalTime>
  <Words>544</Words>
  <Application>Microsoft Office PowerPoint</Application>
  <PresentationFormat>Custom</PresentationFormat>
  <Paragraphs>150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Fira Sans</vt:lpstr>
      <vt:lpstr>Helvetica Neue</vt:lpstr>
      <vt:lpstr>Roboto Light</vt:lpstr>
      <vt:lpstr>Roboto Slab</vt:lpstr>
      <vt:lpstr>Times New Roman</vt:lpstr>
      <vt:lpstr>Wingdings</vt:lpstr>
      <vt:lpstr>UniGe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Giacomo Cafarchia</cp:lastModifiedBy>
  <cp:revision>24</cp:revision>
  <dcterms:modified xsi:type="dcterms:W3CDTF">2023-09-11T13:12:54Z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0x010100F3ED924618043F4E8944C76AFA31BA41</vt:lpwstr>
  </property>
</Properties>
</file>